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6004"/>
  </p:normalViewPr>
  <p:slideViewPr>
    <p:cSldViewPr snapToGrid="0" snapToObjects="1">
      <p:cViewPr>
        <p:scale>
          <a:sx n="153" d="100"/>
          <a:sy n="153" d="100"/>
        </p:scale>
        <p:origin x="824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938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54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2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8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94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745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952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32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28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45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13AD2-1650-8841-B837-7066A2AC68CC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A80E2-7902-9444-8C6A-EDE737348B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94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7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5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2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3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6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9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3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0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4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4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92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7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Широкоэкранный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ИАС</dc:creator>
  <cp:lastModifiedBy>ИАС</cp:lastModifiedBy>
  <cp:revision>1</cp:revision>
  <dcterms:created xsi:type="dcterms:W3CDTF">2018-03-27T23:17:20Z</dcterms:created>
  <dcterms:modified xsi:type="dcterms:W3CDTF">2018-03-27T23:24:24Z</dcterms:modified>
</cp:coreProperties>
</file>