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817" r:id="rId2"/>
    <p:sldMasterId id="2147483658" r:id="rId3"/>
    <p:sldMasterId id="2147483659" r:id="rId4"/>
    <p:sldMasterId id="2147483660" r:id="rId5"/>
    <p:sldMasterId id="2147483669" r:id="rId6"/>
    <p:sldMasterId id="2147483661" r:id="rId7"/>
    <p:sldMasterId id="2147483662" r:id="rId8"/>
    <p:sldMasterId id="2147483663" r:id="rId9"/>
    <p:sldMasterId id="2147483655" r:id="rId10"/>
    <p:sldMasterId id="2147483666" r:id="rId11"/>
    <p:sldMasterId id="2147483667" r:id="rId12"/>
    <p:sldMasterId id="2147483668" r:id="rId13"/>
    <p:sldMasterId id="2147483670" r:id="rId14"/>
  </p:sldMasterIdLst>
  <p:notesMasterIdLst>
    <p:notesMasterId r:id="rId26"/>
  </p:notesMasterIdLst>
  <p:handoutMasterIdLst>
    <p:handoutMasterId r:id="rId27"/>
  </p:handoutMasterIdLst>
  <p:sldIdLst>
    <p:sldId id="1469" r:id="rId15"/>
    <p:sldId id="1473" r:id="rId16"/>
    <p:sldId id="1471" r:id="rId17"/>
    <p:sldId id="1477" r:id="rId18"/>
    <p:sldId id="1484" r:id="rId19"/>
    <p:sldId id="1478" r:id="rId20"/>
    <p:sldId id="1483" r:id="rId21"/>
    <p:sldId id="1482" r:id="rId22"/>
    <p:sldId id="1480" r:id="rId23"/>
    <p:sldId id="1481" r:id="rId24"/>
    <p:sldId id="1472" r:id="rId25"/>
  </p:sldIdLst>
  <p:sldSz cx="9906000" cy="6858000" type="A4"/>
  <p:notesSz cx="9940925" cy="68087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5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F6FF"/>
    <a:srgbClr val="CCECFF"/>
    <a:srgbClr val="F7FBD3"/>
    <a:srgbClr val="F0F2DC"/>
    <a:srgbClr val="0099CC"/>
    <a:srgbClr val="F3A10D"/>
    <a:srgbClr val="6090C4"/>
    <a:srgbClr val="E3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9093" autoAdjust="0"/>
  </p:normalViewPr>
  <p:slideViewPr>
    <p:cSldViewPr snapToGrid="0">
      <p:cViewPr varScale="1">
        <p:scale>
          <a:sx n="81" d="100"/>
          <a:sy n="81" d="100"/>
        </p:scale>
        <p:origin x="612" y="9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-1656" y="-1086"/>
      </p:cViewPr>
      <p:guideLst>
        <p:guide orient="horz" pos="2145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35C3A-C8FA-4FA6-A48D-F44DAC74CEE1}" type="doc">
      <dgm:prSet loTypeId="urn:microsoft.com/office/officeart/2005/8/layout/vList4#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E2396E3-6A72-413E-94E5-90E1B42CDC29}">
      <dgm:prSet phldrT="[Текст]" custT="1"/>
      <dgm:spPr>
        <a:solidFill>
          <a:srgbClr val="3377FF">
            <a:alpha val="69804"/>
          </a:srgbClr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Газопровод «Ямал-Европа»</a:t>
          </a:r>
          <a:endParaRPr lang="ru-RU" sz="2000" b="1" dirty="0">
            <a:solidFill>
              <a:schemeClr val="tx1"/>
            </a:solidFill>
          </a:endParaRPr>
        </a:p>
      </dgm:t>
    </dgm:pt>
    <dgm:pt modelId="{E86D4DD2-66A9-4172-9FFA-8D88C07006D4}" type="parTrans" cxnId="{73EABCB8-F678-4895-AD4E-5719E89B32A5}">
      <dgm:prSet/>
      <dgm:spPr/>
      <dgm:t>
        <a:bodyPr/>
        <a:lstStyle/>
        <a:p>
          <a:endParaRPr lang="ru-RU"/>
        </a:p>
      </dgm:t>
    </dgm:pt>
    <dgm:pt modelId="{1F658221-0DD4-4040-BCB0-303442387F1D}" type="sibTrans" cxnId="{73EABCB8-F678-4895-AD4E-5719E89B32A5}">
      <dgm:prSet/>
      <dgm:spPr/>
      <dgm:t>
        <a:bodyPr/>
        <a:lstStyle/>
        <a:p>
          <a:endParaRPr lang="ru-RU"/>
        </a:p>
      </dgm:t>
    </dgm:pt>
    <dgm:pt modelId="{FED16E9A-9A93-4B96-A53C-01F4C0F5E565}">
      <dgm:prSet phldrT="[Текст]" custT="1"/>
      <dgm:spPr>
        <a:solidFill>
          <a:srgbClr val="3377FF">
            <a:alpha val="69804"/>
          </a:srgbClr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5 компрессорных станций</a:t>
          </a:r>
          <a:endParaRPr lang="ru-RU" sz="1800" b="0" dirty="0">
            <a:solidFill>
              <a:schemeClr val="tx1"/>
            </a:solidFill>
          </a:endParaRPr>
        </a:p>
      </dgm:t>
    </dgm:pt>
    <dgm:pt modelId="{5D69D7A7-7936-4D13-A995-BA18AA189B26}" type="parTrans" cxnId="{0793C2B6-1697-4BED-9B83-6789ED18504E}">
      <dgm:prSet/>
      <dgm:spPr/>
      <dgm:t>
        <a:bodyPr/>
        <a:lstStyle/>
        <a:p>
          <a:endParaRPr lang="ru-RU"/>
        </a:p>
      </dgm:t>
    </dgm:pt>
    <dgm:pt modelId="{4A67D082-B5FD-431C-9DFF-3F792C43B49D}" type="sibTrans" cxnId="{0793C2B6-1697-4BED-9B83-6789ED18504E}">
      <dgm:prSet/>
      <dgm:spPr/>
      <dgm:t>
        <a:bodyPr/>
        <a:lstStyle/>
        <a:p>
          <a:endParaRPr lang="ru-RU"/>
        </a:p>
      </dgm:t>
    </dgm:pt>
    <dgm:pt modelId="{5BABF7FF-8F72-41CF-8616-CE0E0E66E183}">
      <dgm:prSet phldrT="[Текст]" custT="1"/>
      <dgm:spPr>
        <a:solidFill>
          <a:srgbClr val="3377FF">
            <a:alpha val="69804"/>
          </a:srgbClr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26 газоперекачивающих агрегатов</a:t>
          </a:r>
          <a:endParaRPr lang="ru-RU" sz="1800" b="0" dirty="0">
            <a:solidFill>
              <a:schemeClr val="tx1"/>
            </a:solidFill>
          </a:endParaRPr>
        </a:p>
      </dgm:t>
    </dgm:pt>
    <dgm:pt modelId="{6BCFD7C9-ECF9-4EAB-9058-625624737B54}" type="parTrans" cxnId="{9786F64D-1298-4A42-B6CB-03D123B9254D}">
      <dgm:prSet/>
      <dgm:spPr/>
      <dgm:t>
        <a:bodyPr/>
        <a:lstStyle/>
        <a:p>
          <a:endParaRPr lang="ru-RU"/>
        </a:p>
      </dgm:t>
    </dgm:pt>
    <dgm:pt modelId="{C2B89A61-BB1E-4CC6-B8EC-0BBDADC16A59}" type="sibTrans" cxnId="{9786F64D-1298-4A42-B6CB-03D123B9254D}">
      <dgm:prSet/>
      <dgm:spPr/>
      <dgm:t>
        <a:bodyPr/>
        <a:lstStyle/>
        <a:p>
          <a:endParaRPr lang="ru-RU"/>
        </a:p>
      </dgm:t>
    </dgm:pt>
    <dgm:pt modelId="{C9F4707E-41F5-4469-BE77-AFFD70E9A47F}">
      <dgm:prSet phldrT="[Текст]" custT="1"/>
      <dgm:spPr>
        <a:solidFill>
          <a:srgbClr val="11E9D4"/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Система газопроводов «Торжок-Минск-Ивацевичи-Долина»</a:t>
          </a:r>
          <a:endParaRPr lang="ru-RU" sz="2000" b="1" dirty="0">
            <a:solidFill>
              <a:schemeClr val="tx1"/>
            </a:solidFill>
          </a:endParaRPr>
        </a:p>
      </dgm:t>
    </dgm:pt>
    <dgm:pt modelId="{F23A32D9-A5B4-4C80-B756-BB27F9DF2164}" type="parTrans" cxnId="{3B35A328-0F63-4C32-87CC-426F9253FAE8}">
      <dgm:prSet/>
      <dgm:spPr/>
      <dgm:t>
        <a:bodyPr/>
        <a:lstStyle/>
        <a:p>
          <a:endParaRPr lang="ru-RU"/>
        </a:p>
      </dgm:t>
    </dgm:pt>
    <dgm:pt modelId="{F3241C7E-270D-478B-A114-F74CC865F3CA}" type="sibTrans" cxnId="{3B35A328-0F63-4C32-87CC-426F9253FAE8}">
      <dgm:prSet/>
      <dgm:spPr/>
      <dgm:t>
        <a:bodyPr/>
        <a:lstStyle/>
        <a:p>
          <a:endParaRPr lang="ru-RU"/>
        </a:p>
      </dgm:t>
    </dgm:pt>
    <dgm:pt modelId="{F4C2F9CB-36A1-45AD-BE10-966101F98D36}">
      <dgm:prSet phldrT="[Текст]" custT="1"/>
      <dgm:spPr>
        <a:solidFill>
          <a:srgbClr val="11E9D4"/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5 компрессорных станций (8 компрессорных цехов)</a:t>
          </a:r>
          <a:endParaRPr lang="ru-RU" sz="1800" dirty="0">
            <a:solidFill>
              <a:schemeClr val="tx1"/>
            </a:solidFill>
          </a:endParaRPr>
        </a:p>
      </dgm:t>
    </dgm:pt>
    <dgm:pt modelId="{CB1137D5-1FDF-46EF-8B5C-D3E3B0A46212}" type="parTrans" cxnId="{066F8B4F-2E83-463B-AD8F-8E8CCD9E8017}">
      <dgm:prSet/>
      <dgm:spPr/>
      <dgm:t>
        <a:bodyPr/>
        <a:lstStyle/>
        <a:p>
          <a:endParaRPr lang="ru-RU"/>
        </a:p>
      </dgm:t>
    </dgm:pt>
    <dgm:pt modelId="{E9F1F191-AEF3-4851-A92A-AA08948B5014}" type="sibTrans" cxnId="{066F8B4F-2E83-463B-AD8F-8E8CCD9E8017}">
      <dgm:prSet/>
      <dgm:spPr/>
      <dgm:t>
        <a:bodyPr/>
        <a:lstStyle/>
        <a:p>
          <a:endParaRPr lang="ru-RU"/>
        </a:p>
      </dgm:t>
    </dgm:pt>
    <dgm:pt modelId="{1552AE4A-0FAD-4023-A778-43A58B8F3180}">
      <dgm:prSet phldrT="[Текст]" custT="1"/>
      <dgm:spPr>
        <a:solidFill>
          <a:srgbClr val="FF9900">
            <a:alpha val="69804"/>
          </a:srgbClr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Подземные хранилища газа</a:t>
          </a:r>
          <a:endParaRPr lang="ru-RU" sz="2000" b="1" dirty="0">
            <a:solidFill>
              <a:schemeClr val="tx1"/>
            </a:solidFill>
          </a:endParaRPr>
        </a:p>
      </dgm:t>
    </dgm:pt>
    <dgm:pt modelId="{5A8B8ACC-5058-40D2-94EC-F8D36F1B1BB1}" type="parTrans" cxnId="{644FE351-5AD7-48BA-8DDF-89F6D41A9BE9}">
      <dgm:prSet/>
      <dgm:spPr/>
      <dgm:t>
        <a:bodyPr/>
        <a:lstStyle/>
        <a:p>
          <a:endParaRPr lang="ru-RU"/>
        </a:p>
      </dgm:t>
    </dgm:pt>
    <dgm:pt modelId="{21413F51-706F-4AE0-9599-A588C4A56C21}" type="sibTrans" cxnId="{644FE351-5AD7-48BA-8DDF-89F6D41A9BE9}">
      <dgm:prSet/>
      <dgm:spPr/>
      <dgm:t>
        <a:bodyPr/>
        <a:lstStyle/>
        <a:p>
          <a:endParaRPr lang="ru-RU"/>
        </a:p>
      </dgm:t>
    </dgm:pt>
    <dgm:pt modelId="{446CFDC3-A4A4-4CDC-9209-84250307EEA8}">
      <dgm:prSet phldrT="[Текст]" custT="1"/>
      <dgm:spPr>
        <a:solidFill>
          <a:srgbClr val="FF9900">
            <a:alpha val="69804"/>
          </a:srgbClr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3 компрессорные станции (4 компрессорных цеха)</a:t>
          </a:r>
          <a:endParaRPr lang="ru-RU" sz="1800" dirty="0">
            <a:solidFill>
              <a:schemeClr val="tx1"/>
            </a:solidFill>
          </a:endParaRPr>
        </a:p>
      </dgm:t>
    </dgm:pt>
    <dgm:pt modelId="{D76A21ED-1095-49E5-A831-A2AF8E010AE6}" type="parTrans" cxnId="{76866445-723D-4266-B78F-4F254FA1B0A8}">
      <dgm:prSet/>
      <dgm:spPr/>
      <dgm:t>
        <a:bodyPr/>
        <a:lstStyle/>
        <a:p>
          <a:endParaRPr lang="ru-RU"/>
        </a:p>
      </dgm:t>
    </dgm:pt>
    <dgm:pt modelId="{4C891837-9605-40C3-B482-4FEDFBE59A92}" type="sibTrans" cxnId="{76866445-723D-4266-B78F-4F254FA1B0A8}">
      <dgm:prSet/>
      <dgm:spPr/>
      <dgm:t>
        <a:bodyPr/>
        <a:lstStyle/>
        <a:p>
          <a:endParaRPr lang="ru-RU"/>
        </a:p>
      </dgm:t>
    </dgm:pt>
    <dgm:pt modelId="{B2F93248-BD5E-43C8-B8C2-6972589AD738}">
      <dgm:prSet phldrT="[Текст]" custT="1"/>
      <dgm:spPr>
        <a:solidFill>
          <a:srgbClr val="3377FF">
            <a:alpha val="69804"/>
          </a:srgbClr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Установленная мощность 416 МВт</a:t>
          </a:r>
          <a:endParaRPr lang="ru-RU" sz="1800" b="0" dirty="0">
            <a:solidFill>
              <a:schemeClr val="tx1"/>
            </a:solidFill>
          </a:endParaRPr>
        </a:p>
      </dgm:t>
    </dgm:pt>
    <dgm:pt modelId="{FB851A21-3F84-4897-ADC7-E18F9A8BE7FC}" type="parTrans" cxnId="{8E43BDF1-C2E4-49EC-8EDD-D8E8135D9B1C}">
      <dgm:prSet/>
      <dgm:spPr/>
      <dgm:t>
        <a:bodyPr/>
        <a:lstStyle/>
        <a:p>
          <a:endParaRPr lang="ru-RU"/>
        </a:p>
      </dgm:t>
    </dgm:pt>
    <dgm:pt modelId="{2A53A419-821D-4A1C-AFF8-9C0B42E334D5}" type="sibTrans" cxnId="{8E43BDF1-C2E4-49EC-8EDD-D8E8135D9B1C}">
      <dgm:prSet/>
      <dgm:spPr/>
      <dgm:t>
        <a:bodyPr/>
        <a:lstStyle/>
        <a:p>
          <a:endParaRPr lang="ru-RU"/>
        </a:p>
      </dgm:t>
    </dgm:pt>
    <dgm:pt modelId="{AB9DF201-ACD9-499C-AB1E-12FE9A5954E8}">
      <dgm:prSet phldrT="[Текст]" custT="1"/>
      <dgm:spPr>
        <a:solidFill>
          <a:srgbClr val="3377FF">
            <a:alpha val="69804"/>
          </a:srgbClr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Годы ввода в эксплуатацию: 1999, 2005-2006</a:t>
          </a:r>
          <a:endParaRPr lang="ru-RU" sz="1800" b="0" dirty="0">
            <a:solidFill>
              <a:schemeClr val="tx1"/>
            </a:solidFill>
          </a:endParaRPr>
        </a:p>
      </dgm:t>
    </dgm:pt>
    <dgm:pt modelId="{39828F73-51ED-429A-9934-B71628A3826B}" type="parTrans" cxnId="{8A7CF292-A93E-4715-BFD1-B9D1CB652729}">
      <dgm:prSet/>
      <dgm:spPr/>
      <dgm:t>
        <a:bodyPr/>
        <a:lstStyle/>
        <a:p>
          <a:endParaRPr lang="ru-RU"/>
        </a:p>
      </dgm:t>
    </dgm:pt>
    <dgm:pt modelId="{018FA38E-2ACB-45FB-B21B-C0ED100F6294}" type="sibTrans" cxnId="{8A7CF292-A93E-4715-BFD1-B9D1CB652729}">
      <dgm:prSet/>
      <dgm:spPr/>
      <dgm:t>
        <a:bodyPr/>
        <a:lstStyle/>
        <a:p>
          <a:endParaRPr lang="ru-RU"/>
        </a:p>
      </dgm:t>
    </dgm:pt>
    <dgm:pt modelId="{4297A8A6-C8D8-4FE8-A5EA-34923E59B757}">
      <dgm:prSet custT="1"/>
      <dgm:spPr>
        <a:solidFill>
          <a:srgbClr val="11E9D4"/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76 газоперекачивающих агрегатов</a:t>
          </a:r>
          <a:endParaRPr lang="ru-RU" sz="1800" b="0" dirty="0">
            <a:solidFill>
              <a:schemeClr val="tx1"/>
            </a:solidFill>
          </a:endParaRPr>
        </a:p>
      </dgm:t>
    </dgm:pt>
    <dgm:pt modelId="{04DD6E0C-DB85-436B-ADCD-432C2470B583}" type="parTrans" cxnId="{3041BE51-31BB-4096-A9E0-34428BCE9D8A}">
      <dgm:prSet/>
      <dgm:spPr/>
      <dgm:t>
        <a:bodyPr/>
        <a:lstStyle/>
        <a:p>
          <a:endParaRPr lang="ru-RU"/>
        </a:p>
      </dgm:t>
    </dgm:pt>
    <dgm:pt modelId="{44E3C96A-D703-4209-AC49-1776882D16B6}" type="sibTrans" cxnId="{3041BE51-31BB-4096-A9E0-34428BCE9D8A}">
      <dgm:prSet/>
      <dgm:spPr/>
      <dgm:t>
        <a:bodyPr/>
        <a:lstStyle/>
        <a:p>
          <a:endParaRPr lang="ru-RU"/>
        </a:p>
      </dgm:t>
    </dgm:pt>
    <dgm:pt modelId="{172054AC-D35B-4468-ACA1-67DFF56374B2}">
      <dgm:prSet custT="1"/>
      <dgm:spPr>
        <a:solidFill>
          <a:srgbClr val="11E9D4"/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Установленная мощность 318 МВт</a:t>
          </a:r>
          <a:endParaRPr lang="ru-RU" sz="1800" b="0" dirty="0">
            <a:solidFill>
              <a:schemeClr val="tx1"/>
            </a:solidFill>
          </a:endParaRPr>
        </a:p>
      </dgm:t>
    </dgm:pt>
    <dgm:pt modelId="{CA25B081-A77B-4DF8-951E-25BD7BB681F6}" type="parTrans" cxnId="{8346009F-3240-49AC-BE05-034C198D7901}">
      <dgm:prSet/>
      <dgm:spPr/>
      <dgm:t>
        <a:bodyPr/>
        <a:lstStyle/>
        <a:p>
          <a:endParaRPr lang="ru-RU"/>
        </a:p>
      </dgm:t>
    </dgm:pt>
    <dgm:pt modelId="{0D084D9D-B342-43DA-B29A-03E694CA0E31}" type="sibTrans" cxnId="{8346009F-3240-49AC-BE05-034C198D7901}">
      <dgm:prSet/>
      <dgm:spPr/>
      <dgm:t>
        <a:bodyPr/>
        <a:lstStyle/>
        <a:p>
          <a:endParaRPr lang="ru-RU"/>
        </a:p>
      </dgm:t>
    </dgm:pt>
    <dgm:pt modelId="{7605BEA8-6ECA-424F-A470-E6E216290F94}">
      <dgm:prSet custT="1"/>
      <dgm:spPr>
        <a:solidFill>
          <a:srgbClr val="11E9D4"/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/>
              </a:solidFill>
            </a:rPr>
            <a:t>Годы ввода в эксплуатацию: 1976-1983</a:t>
          </a:r>
          <a:endParaRPr lang="ru-RU" sz="1800" b="0" dirty="0">
            <a:solidFill>
              <a:schemeClr val="tx1"/>
            </a:solidFill>
          </a:endParaRPr>
        </a:p>
      </dgm:t>
    </dgm:pt>
    <dgm:pt modelId="{81A0A495-2F67-4217-B109-414A7082228B}" type="parTrans" cxnId="{E02F97D8-4BA5-4690-8371-8320883934A7}">
      <dgm:prSet/>
      <dgm:spPr/>
      <dgm:t>
        <a:bodyPr/>
        <a:lstStyle/>
        <a:p>
          <a:endParaRPr lang="ru-RU"/>
        </a:p>
      </dgm:t>
    </dgm:pt>
    <dgm:pt modelId="{5CA1C760-D8DE-4467-9D54-473E62D96C84}" type="sibTrans" cxnId="{E02F97D8-4BA5-4690-8371-8320883934A7}">
      <dgm:prSet/>
      <dgm:spPr/>
      <dgm:t>
        <a:bodyPr/>
        <a:lstStyle/>
        <a:p>
          <a:endParaRPr lang="ru-RU"/>
        </a:p>
      </dgm:t>
    </dgm:pt>
    <dgm:pt modelId="{50339035-7E82-46AB-A920-879B28CC6CB8}">
      <dgm:prSet custT="1"/>
      <dgm:spPr>
        <a:solidFill>
          <a:srgbClr val="FF9900">
            <a:alpha val="69804"/>
          </a:srgbClr>
        </a:solidFill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</a:rPr>
            <a:t>13 газоперекачивающих агрегатов</a:t>
          </a:r>
          <a:endParaRPr lang="ru-RU" sz="1800" b="0" dirty="0">
            <a:solidFill>
              <a:schemeClr val="tx1"/>
            </a:solidFill>
          </a:endParaRPr>
        </a:p>
      </dgm:t>
    </dgm:pt>
    <dgm:pt modelId="{40EC9D2D-D9E7-4662-A81A-F814609049FA}" type="parTrans" cxnId="{5D48D3B5-1237-4426-A16C-C67842B18272}">
      <dgm:prSet/>
      <dgm:spPr/>
      <dgm:t>
        <a:bodyPr/>
        <a:lstStyle/>
        <a:p>
          <a:endParaRPr lang="ru-RU"/>
        </a:p>
      </dgm:t>
    </dgm:pt>
    <dgm:pt modelId="{BA5BF01B-D72A-4941-84AF-DD548FFEAA7F}" type="sibTrans" cxnId="{5D48D3B5-1237-4426-A16C-C67842B18272}">
      <dgm:prSet/>
      <dgm:spPr/>
      <dgm:t>
        <a:bodyPr/>
        <a:lstStyle/>
        <a:p>
          <a:endParaRPr lang="ru-RU"/>
        </a:p>
      </dgm:t>
    </dgm:pt>
    <dgm:pt modelId="{8151CE48-189F-4EA3-90B7-A92D4365AA32}">
      <dgm:prSet custT="1"/>
      <dgm:spPr>
        <a:solidFill>
          <a:srgbClr val="FF9900">
            <a:alpha val="69804"/>
          </a:srgbClr>
        </a:solidFill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</a:rPr>
            <a:t>Установленная мощность 16 МВт</a:t>
          </a:r>
          <a:endParaRPr lang="ru-RU" sz="1800" b="0" dirty="0">
            <a:solidFill>
              <a:schemeClr val="tx1"/>
            </a:solidFill>
          </a:endParaRPr>
        </a:p>
      </dgm:t>
    </dgm:pt>
    <dgm:pt modelId="{6D54C194-5219-4CF8-9F83-B7733DDC1986}" type="parTrans" cxnId="{A626EBF9-3801-4F93-937A-EFFFA0307C4F}">
      <dgm:prSet/>
      <dgm:spPr/>
      <dgm:t>
        <a:bodyPr/>
        <a:lstStyle/>
        <a:p>
          <a:endParaRPr lang="ru-RU"/>
        </a:p>
      </dgm:t>
    </dgm:pt>
    <dgm:pt modelId="{765204FB-E871-4C1E-9A27-FAFE677E9297}" type="sibTrans" cxnId="{A626EBF9-3801-4F93-937A-EFFFA0307C4F}">
      <dgm:prSet/>
      <dgm:spPr/>
      <dgm:t>
        <a:bodyPr/>
        <a:lstStyle/>
        <a:p>
          <a:endParaRPr lang="ru-RU"/>
        </a:p>
      </dgm:t>
    </dgm:pt>
    <dgm:pt modelId="{19E85D64-9D95-438E-864D-9F096BDFF091}">
      <dgm:prSet custT="1"/>
      <dgm:spPr>
        <a:solidFill>
          <a:srgbClr val="FF9900">
            <a:alpha val="69804"/>
          </a:srgbClr>
        </a:solidFill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</a:rPr>
            <a:t>Годы ввода в эксплуатацию: 1976, 1999, 2008-2009</a:t>
          </a:r>
          <a:endParaRPr lang="ru-RU" sz="1800" b="0" dirty="0">
            <a:solidFill>
              <a:schemeClr val="tx1"/>
            </a:solidFill>
          </a:endParaRPr>
        </a:p>
      </dgm:t>
    </dgm:pt>
    <dgm:pt modelId="{78132565-2CFC-470F-A690-0ABA87238E6F}" type="parTrans" cxnId="{7CF19BDA-32E9-46C4-AAD7-3F91838A124C}">
      <dgm:prSet/>
      <dgm:spPr/>
      <dgm:t>
        <a:bodyPr/>
        <a:lstStyle/>
        <a:p>
          <a:endParaRPr lang="ru-RU"/>
        </a:p>
      </dgm:t>
    </dgm:pt>
    <dgm:pt modelId="{D62B0044-4C77-4C2D-86BD-83140F0013AC}" type="sibTrans" cxnId="{7CF19BDA-32E9-46C4-AAD7-3F91838A124C}">
      <dgm:prSet/>
      <dgm:spPr/>
      <dgm:t>
        <a:bodyPr/>
        <a:lstStyle/>
        <a:p>
          <a:endParaRPr lang="ru-RU"/>
        </a:p>
      </dgm:t>
    </dgm:pt>
    <dgm:pt modelId="{A663976C-7F15-4AD5-9A9A-D177EB4E636F}" type="pres">
      <dgm:prSet presAssocID="{54C35C3A-C8FA-4FA6-A48D-F44DAC74CEE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B44DD2-0219-4BE4-B61F-9F546FD41001}" type="pres">
      <dgm:prSet presAssocID="{EE2396E3-6A72-413E-94E5-90E1B42CDC29}" presName="comp" presStyleCnt="0"/>
      <dgm:spPr/>
    </dgm:pt>
    <dgm:pt modelId="{E8757BB6-4922-40B9-A265-DE79C3A06561}" type="pres">
      <dgm:prSet presAssocID="{EE2396E3-6A72-413E-94E5-90E1B42CDC29}" presName="box" presStyleLbl="node1" presStyleIdx="0" presStyleCnt="3" custLinFactNeighborX="2380"/>
      <dgm:spPr/>
      <dgm:t>
        <a:bodyPr/>
        <a:lstStyle/>
        <a:p>
          <a:endParaRPr lang="ru-RU"/>
        </a:p>
      </dgm:t>
    </dgm:pt>
    <dgm:pt modelId="{711A1974-B679-47CB-8EA5-EA3AFE4CE193}" type="pres">
      <dgm:prSet presAssocID="{EE2396E3-6A72-413E-94E5-90E1B42CDC29}" presName="img" presStyleLbl="fgImgPlace1" presStyleIdx="0" presStyleCnt="3" custScaleX="104261" custLinFactNeighborX="-19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C7DC271-5A96-4061-9368-564022AB6E79}" type="pres">
      <dgm:prSet presAssocID="{EE2396E3-6A72-413E-94E5-90E1B42CDC2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71F0B-E173-4FC4-A3BB-FCCA228B73FA}" type="pres">
      <dgm:prSet presAssocID="{1F658221-0DD4-4040-BCB0-303442387F1D}" presName="spacer" presStyleCnt="0"/>
      <dgm:spPr/>
    </dgm:pt>
    <dgm:pt modelId="{3984E744-A560-4DCD-9C18-4BCFA04B6E66}" type="pres">
      <dgm:prSet presAssocID="{C9F4707E-41F5-4469-BE77-AFFD70E9A47F}" presName="comp" presStyleCnt="0"/>
      <dgm:spPr/>
    </dgm:pt>
    <dgm:pt modelId="{8D9A54CE-ABA7-485C-A2F4-21C9C26C8D27}" type="pres">
      <dgm:prSet presAssocID="{C9F4707E-41F5-4469-BE77-AFFD70E9A47F}" presName="box" presStyleLbl="node1" presStyleIdx="1" presStyleCnt="3" custScaleY="118816"/>
      <dgm:spPr/>
      <dgm:t>
        <a:bodyPr/>
        <a:lstStyle/>
        <a:p>
          <a:endParaRPr lang="ru-RU"/>
        </a:p>
      </dgm:t>
    </dgm:pt>
    <dgm:pt modelId="{6E26A56D-2D72-4CDC-B62A-93CDB66D5487}" type="pres">
      <dgm:prSet presAssocID="{C9F4707E-41F5-4469-BE77-AFFD70E9A47F}" presName="img" presStyleLbl="fgImgPlace1" presStyleIdx="1" presStyleCnt="3" custScaleX="106769" custLinFactNeighborX="-25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9C4E673-269B-4DFD-9C23-D993D68C1AA6}" type="pres">
      <dgm:prSet presAssocID="{C9F4707E-41F5-4469-BE77-AFFD70E9A47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1CDB3-BF8E-4DC3-846A-034EB1C40A6A}" type="pres">
      <dgm:prSet presAssocID="{F3241C7E-270D-478B-A114-F74CC865F3CA}" presName="spacer" presStyleCnt="0"/>
      <dgm:spPr/>
    </dgm:pt>
    <dgm:pt modelId="{A3BD9D51-B282-4283-BB7C-83AFD2BAA5C8}" type="pres">
      <dgm:prSet presAssocID="{1552AE4A-0FAD-4023-A778-43A58B8F3180}" presName="comp" presStyleCnt="0"/>
      <dgm:spPr/>
    </dgm:pt>
    <dgm:pt modelId="{71B9E07C-050C-46E3-9F96-6185C1C82D3D}" type="pres">
      <dgm:prSet presAssocID="{1552AE4A-0FAD-4023-A778-43A58B8F3180}" presName="box" presStyleLbl="node1" presStyleIdx="2" presStyleCnt="3" custScaleY="104445" custLinFactNeighborX="10219" custLinFactNeighborY="1235"/>
      <dgm:spPr/>
      <dgm:t>
        <a:bodyPr/>
        <a:lstStyle/>
        <a:p>
          <a:endParaRPr lang="ru-RU"/>
        </a:p>
      </dgm:t>
    </dgm:pt>
    <dgm:pt modelId="{6743ED26-C087-4DC7-BC5B-21A8750D2820}" type="pres">
      <dgm:prSet presAssocID="{1552AE4A-0FAD-4023-A778-43A58B8F3180}" presName="img" presStyleLbl="fgImgPlace1" presStyleIdx="2" presStyleCnt="3" custScaleX="109277" custLinFactNeighborX="-252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729787B-967C-4786-97CC-9A933B447BB3}" type="pres">
      <dgm:prSet presAssocID="{1552AE4A-0FAD-4023-A778-43A58B8F318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26EBF9-3801-4F93-937A-EFFFA0307C4F}" srcId="{1552AE4A-0FAD-4023-A778-43A58B8F3180}" destId="{8151CE48-189F-4EA3-90B7-A92D4365AA32}" srcOrd="2" destOrd="0" parTransId="{6D54C194-5219-4CF8-9F83-B7733DDC1986}" sibTransId="{765204FB-E871-4C1E-9A27-FAFE677E9297}"/>
    <dgm:cxn modelId="{9786F64D-1298-4A42-B6CB-03D123B9254D}" srcId="{EE2396E3-6A72-413E-94E5-90E1B42CDC29}" destId="{5BABF7FF-8F72-41CF-8616-CE0E0E66E183}" srcOrd="1" destOrd="0" parTransId="{6BCFD7C9-ECF9-4EAB-9058-625624737B54}" sibTransId="{C2B89A61-BB1E-4CC6-B8EC-0BBDADC16A59}"/>
    <dgm:cxn modelId="{D5904484-3B28-4CEF-827A-300152320718}" type="presOf" srcId="{4297A8A6-C8D8-4FE8-A5EA-34923E59B757}" destId="{8D9A54CE-ABA7-485C-A2F4-21C9C26C8D27}" srcOrd="0" destOrd="2" presId="urn:microsoft.com/office/officeart/2005/8/layout/vList4#1"/>
    <dgm:cxn modelId="{2859CD27-2457-480B-B13C-47FB2CEDBFEC}" type="presOf" srcId="{19E85D64-9D95-438E-864D-9F096BDFF091}" destId="{F729787B-967C-4786-97CC-9A933B447BB3}" srcOrd="1" destOrd="4" presId="urn:microsoft.com/office/officeart/2005/8/layout/vList4#1"/>
    <dgm:cxn modelId="{3041BE51-31BB-4096-A9E0-34428BCE9D8A}" srcId="{C9F4707E-41F5-4469-BE77-AFFD70E9A47F}" destId="{4297A8A6-C8D8-4FE8-A5EA-34923E59B757}" srcOrd="1" destOrd="0" parTransId="{04DD6E0C-DB85-436B-ADCD-432C2470B583}" sibTransId="{44E3C96A-D703-4209-AC49-1776882D16B6}"/>
    <dgm:cxn modelId="{F58BA3AD-B4B4-4706-A6E9-B5CBCFBBA1D4}" type="presOf" srcId="{FED16E9A-9A93-4B96-A53C-01F4C0F5E565}" destId="{E8757BB6-4922-40B9-A265-DE79C3A06561}" srcOrd="0" destOrd="1" presId="urn:microsoft.com/office/officeart/2005/8/layout/vList4#1"/>
    <dgm:cxn modelId="{8346009F-3240-49AC-BE05-034C198D7901}" srcId="{C9F4707E-41F5-4469-BE77-AFFD70E9A47F}" destId="{172054AC-D35B-4468-ACA1-67DFF56374B2}" srcOrd="2" destOrd="0" parTransId="{CA25B081-A77B-4DF8-951E-25BD7BB681F6}" sibTransId="{0D084D9D-B342-43DA-B29A-03E694CA0E31}"/>
    <dgm:cxn modelId="{104DFF69-1179-4902-A4CD-4A2837CB850F}" type="presOf" srcId="{EE2396E3-6A72-413E-94E5-90E1B42CDC29}" destId="{7C7DC271-5A96-4061-9368-564022AB6E79}" srcOrd="1" destOrd="0" presId="urn:microsoft.com/office/officeart/2005/8/layout/vList4#1"/>
    <dgm:cxn modelId="{8BE0F9AD-F716-4FEE-ACFD-730253BF5ACA}" type="presOf" srcId="{EE2396E3-6A72-413E-94E5-90E1B42CDC29}" destId="{E8757BB6-4922-40B9-A265-DE79C3A06561}" srcOrd="0" destOrd="0" presId="urn:microsoft.com/office/officeart/2005/8/layout/vList4#1"/>
    <dgm:cxn modelId="{73EABCB8-F678-4895-AD4E-5719E89B32A5}" srcId="{54C35C3A-C8FA-4FA6-A48D-F44DAC74CEE1}" destId="{EE2396E3-6A72-413E-94E5-90E1B42CDC29}" srcOrd="0" destOrd="0" parTransId="{E86D4DD2-66A9-4172-9FFA-8D88C07006D4}" sibTransId="{1F658221-0DD4-4040-BCB0-303442387F1D}"/>
    <dgm:cxn modelId="{A95BA684-BA15-46C3-ACB7-70026E4539F2}" type="presOf" srcId="{C9F4707E-41F5-4469-BE77-AFFD70E9A47F}" destId="{8D9A54CE-ABA7-485C-A2F4-21C9C26C8D27}" srcOrd="0" destOrd="0" presId="urn:microsoft.com/office/officeart/2005/8/layout/vList4#1"/>
    <dgm:cxn modelId="{5D48D3B5-1237-4426-A16C-C67842B18272}" srcId="{1552AE4A-0FAD-4023-A778-43A58B8F3180}" destId="{50339035-7E82-46AB-A920-879B28CC6CB8}" srcOrd="1" destOrd="0" parTransId="{40EC9D2D-D9E7-4662-A81A-F814609049FA}" sibTransId="{BA5BF01B-D72A-4941-84AF-DD548FFEAA7F}"/>
    <dgm:cxn modelId="{3C84F4D7-D124-4273-9874-3B29A77F2D3B}" type="presOf" srcId="{50339035-7E82-46AB-A920-879B28CC6CB8}" destId="{71B9E07C-050C-46E3-9F96-6185C1C82D3D}" srcOrd="0" destOrd="2" presId="urn:microsoft.com/office/officeart/2005/8/layout/vList4#1"/>
    <dgm:cxn modelId="{07BB07B5-24E0-4071-AF91-66D8683EB8FD}" type="presOf" srcId="{446CFDC3-A4A4-4CDC-9209-84250307EEA8}" destId="{F729787B-967C-4786-97CC-9A933B447BB3}" srcOrd="1" destOrd="1" presId="urn:microsoft.com/office/officeart/2005/8/layout/vList4#1"/>
    <dgm:cxn modelId="{7CF19BDA-32E9-46C4-AAD7-3F91838A124C}" srcId="{1552AE4A-0FAD-4023-A778-43A58B8F3180}" destId="{19E85D64-9D95-438E-864D-9F096BDFF091}" srcOrd="3" destOrd="0" parTransId="{78132565-2CFC-470F-A690-0ABA87238E6F}" sibTransId="{D62B0044-4C77-4C2D-86BD-83140F0013AC}"/>
    <dgm:cxn modelId="{1CDDDC8D-328F-4A74-9F1E-5B5A4417137B}" type="presOf" srcId="{B2F93248-BD5E-43C8-B8C2-6972589AD738}" destId="{E8757BB6-4922-40B9-A265-DE79C3A06561}" srcOrd="0" destOrd="3" presId="urn:microsoft.com/office/officeart/2005/8/layout/vList4#1"/>
    <dgm:cxn modelId="{A1522BF3-BFF3-4D8B-A2A0-B5A3C6F9733C}" type="presOf" srcId="{172054AC-D35B-4468-ACA1-67DFF56374B2}" destId="{E9C4E673-269B-4DFD-9C23-D993D68C1AA6}" srcOrd="1" destOrd="3" presId="urn:microsoft.com/office/officeart/2005/8/layout/vList4#1"/>
    <dgm:cxn modelId="{1E4083CF-9220-4552-97B1-94B52BDA91A9}" type="presOf" srcId="{5BABF7FF-8F72-41CF-8616-CE0E0E66E183}" destId="{7C7DC271-5A96-4061-9368-564022AB6E79}" srcOrd="1" destOrd="2" presId="urn:microsoft.com/office/officeart/2005/8/layout/vList4#1"/>
    <dgm:cxn modelId="{E02F97D8-4BA5-4690-8371-8320883934A7}" srcId="{C9F4707E-41F5-4469-BE77-AFFD70E9A47F}" destId="{7605BEA8-6ECA-424F-A470-E6E216290F94}" srcOrd="3" destOrd="0" parTransId="{81A0A495-2F67-4217-B109-414A7082228B}" sibTransId="{5CA1C760-D8DE-4467-9D54-473E62D96C84}"/>
    <dgm:cxn modelId="{833BD048-1C2F-49B7-A5C0-906B4A9BDA64}" type="presOf" srcId="{4297A8A6-C8D8-4FE8-A5EA-34923E59B757}" destId="{E9C4E673-269B-4DFD-9C23-D993D68C1AA6}" srcOrd="1" destOrd="2" presId="urn:microsoft.com/office/officeart/2005/8/layout/vList4#1"/>
    <dgm:cxn modelId="{9EE8A1DD-461A-4340-8461-A760F32A270B}" type="presOf" srcId="{C9F4707E-41F5-4469-BE77-AFFD70E9A47F}" destId="{E9C4E673-269B-4DFD-9C23-D993D68C1AA6}" srcOrd="1" destOrd="0" presId="urn:microsoft.com/office/officeart/2005/8/layout/vList4#1"/>
    <dgm:cxn modelId="{ACE1C12B-849F-4D27-BD70-031AC4CEAED3}" type="presOf" srcId="{8151CE48-189F-4EA3-90B7-A92D4365AA32}" destId="{71B9E07C-050C-46E3-9F96-6185C1C82D3D}" srcOrd="0" destOrd="3" presId="urn:microsoft.com/office/officeart/2005/8/layout/vList4#1"/>
    <dgm:cxn modelId="{89E2E1C7-71F8-495A-A9EC-C7635A6C5959}" type="presOf" srcId="{172054AC-D35B-4468-ACA1-67DFF56374B2}" destId="{8D9A54CE-ABA7-485C-A2F4-21C9C26C8D27}" srcOrd="0" destOrd="3" presId="urn:microsoft.com/office/officeart/2005/8/layout/vList4#1"/>
    <dgm:cxn modelId="{DC6B8D88-5AF6-4275-9E2F-503F063D3863}" type="presOf" srcId="{7605BEA8-6ECA-424F-A470-E6E216290F94}" destId="{8D9A54CE-ABA7-485C-A2F4-21C9C26C8D27}" srcOrd="0" destOrd="4" presId="urn:microsoft.com/office/officeart/2005/8/layout/vList4#1"/>
    <dgm:cxn modelId="{8A7CF292-A93E-4715-BFD1-B9D1CB652729}" srcId="{EE2396E3-6A72-413E-94E5-90E1B42CDC29}" destId="{AB9DF201-ACD9-499C-AB1E-12FE9A5954E8}" srcOrd="3" destOrd="0" parTransId="{39828F73-51ED-429A-9934-B71628A3826B}" sibTransId="{018FA38E-2ACB-45FB-B21B-C0ED100F6294}"/>
    <dgm:cxn modelId="{76866445-723D-4266-B78F-4F254FA1B0A8}" srcId="{1552AE4A-0FAD-4023-A778-43A58B8F3180}" destId="{446CFDC3-A4A4-4CDC-9209-84250307EEA8}" srcOrd="0" destOrd="0" parTransId="{D76A21ED-1095-49E5-A831-A2AF8E010AE6}" sibTransId="{4C891837-9605-40C3-B482-4FEDFBE59A92}"/>
    <dgm:cxn modelId="{32D5524E-2073-4143-BCFC-16005C2A290A}" type="presOf" srcId="{7605BEA8-6ECA-424F-A470-E6E216290F94}" destId="{E9C4E673-269B-4DFD-9C23-D993D68C1AA6}" srcOrd="1" destOrd="4" presId="urn:microsoft.com/office/officeart/2005/8/layout/vList4#1"/>
    <dgm:cxn modelId="{644FE351-5AD7-48BA-8DDF-89F6D41A9BE9}" srcId="{54C35C3A-C8FA-4FA6-A48D-F44DAC74CEE1}" destId="{1552AE4A-0FAD-4023-A778-43A58B8F3180}" srcOrd="2" destOrd="0" parTransId="{5A8B8ACC-5058-40D2-94EC-F8D36F1B1BB1}" sibTransId="{21413F51-706F-4AE0-9599-A588C4A56C21}"/>
    <dgm:cxn modelId="{5D2F8056-E702-4D57-A0DF-C88A9F843FC7}" type="presOf" srcId="{AB9DF201-ACD9-499C-AB1E-12FE9A5954E8}" destId="{7C7DC271-5A96-4061-9368-564022AB6E79}" srcOrd="1" destOrd="4" presId="urn:microsoft.com/office/officeart/2005/8/layout/vList4#1"/>
    <dgm:cxn modelId="{8E43BDF1-C2E4-49EC-8EDD-D8E8135D9B1C}" srcId="{EE2396E3-6A72-413E-94E5-90E1B42CDC29}" destId="{B2F93248-BD5E-43C8-B8C2-6972589AD738}" srcOrd="2" destOrd="0" parTransId="{FB851A21-3F84-4897-ADC7-E18F9A8BE7FC}" sibTransId="{2A53A419-821D-4A1C-AFF8-9C0B42E334D5}"/>
    <dgm:cxn modelId="{3B35A328-0F63-4C32-87CC-426F9253FAE8}" srcId="{54C35C3A-C8FA-4FA6-A48D-F44DAC74CEE1}" destId="{C9F4707E-41F5-4469-BE77-AFFD70E9A47F}" srcOrd="1" destOrd="0" parTransId="{F23A32D9-A5B4-4C80-B756-BB27F9DF2164}" sibTransId="{F3241C7E-270D-478B-A114-F74CC865F3CA}"/>
    <dgm:cxn modelId="{FB9A7C07-36BC-4586-B237-1B4CDAE5E414}" type="presOf" srcId="{50339035-7E82-46AB-A920-879B28CC6CB8}" destId="{F729787B-967C-4786-97CC-9A933B447BB3}" srcOrd="1" destOrd="2" presId="urn:microsoft.com/office/officeart/2005/8/layout/vList4#1"/>
    <dgm:cxn modelId="{BFE5A815-0B98-4DBA-AF5C-13E4FDA9A0BE}" type="presOf" srcId="{5BABF7FF-8F72-41CF-8616-CE0E0E66E183}" destId="{E8757BB6-4922-40B9-A265-DE79C3A06561}" srcOrd="0" destOrd="2" presId="urn:microsoft.com/office/officeart/2005/8/layout/vList4#1"/>
    <dgm:cxn modelId="{4B1FD510-7380-451A-9D38-6BA4AC2AC525}" type="presOf" srcId="{F4C2F9CB-36A1-45AD-BE10-966101F98D36}" destId="{8D9A54CE-ABA7-485C-A2F4-21C9C26C8D27}" srcOrd="0" destOrd="1" presId="urn:microsoft.com/office/officeart/2005/8/layout/vList4#1"/>
    <dgm:cxn modelId="{3C48236E-B475-4515-9BBD-3BD7B656C272}" type="presOf" srcId="{54C35C3A-C8FA-4FA6-A48D-F44DAC74CEE1}" destId="{A663976C-7F15-4AD5-9A9A-D177EB4E636F}" srcOrd="0" destOrd="0" presId="urn:microsoft.com/office/officeart/2005/8/layout/vList4#1"/>
    <dgm:cxn modelId="{0DF5F023-9BA5-44D0-8589-7C5E9EED0DAF}" type="presOf" srcId="{1552AE4A-0FAD-4023-A778-43A58B8F3180}" destId="{71B9E07C-050C-46E3-9F96-6185C1C82D3D}" srcOrd="0" destOrd="0" presId="urn:microsoft.com/office/officeart/2005/8/layout/vList4#1"/>
    <dgm:cxn modelId="{C41DD1CE-6CE0-4EAE-B4EB-6B03F27B1938}" type="presOf" srcId="{B2F93248-BD5E-43C8-B8C2-6972589AD738}" destId="{7C7DC271-5A96-4061-9368-564022AB6E79}" srcOrd="1" destOrd="3" presId="urn:microsoft.com/office/officeart/2005/8/layout/vList4#1"/>
    <dgm:cxn modelId="{DB5BEC98-5803-42DF-8869-80471D8F299D}" type="presOf" srcId="{FED16E9A-9A93-4B96-A53C-01F4C0F5E565}" destId="{7C7DC271-5A96-4061-9368-564022AB6E79}" srcOrd="1" destOrd="1" presId="urn:microsoft.com/office/officeart/2005/8/layout/vList4#1"/>
    <dgm:cxn modelId="{7E01B0A2-785C-450B-B617-C0A20A61DB8B}" type="presOf" srcId="{446CFDC3-A4A4-4CDC-9209-84250307EEA8}" destId="{71B9E07C-050C-46E3-9F96-6185C1C82D3D}" srcOrd="0" destOrd="1" presId="urn:microsoft.com/office/officeart/2005/8/layout/vList4#1"/>
    <dgm:cxn modelId="{AED7FDF1-B053-4ACE-A9C9-ED471DAF3A0C}" type="presOf" srcId="{AB9DF201-ACD9-499C-AB1E-12FE9A5954E8}" destId="{E8757BB6-4922-40B9-A265-DE79C3A06561}" srcOrd="0" destOrd="4" presId="urn:microsoft.com/office/officeart/2005/8/layout/vList4#1"/>
    <dgm:cxn modelId="{F9C6FF2E-4A44-4B5D-B154-D335DB3B15D2}" type="presOf" srcId="{1552AE4A-0FAD-4023-A778-43A58B8F3180}" destId="{F729787B-967C-4786-97CC-9A933B447BB3}" srcOrd="1" destOrd="0" presId="urn:microsoft.com/office/officeart/2005/8/layout/vList4#1"/>
    <dgm:cxn modelId="{066F8B4F-2E83-463B-AD8F-8E8CCD9E8017}" srcId="{C9F4707E-41F5-4469-BE77-AFFD70E9A47F}" destId="{F4C2F9CB-36A1-45AD-BE10-966101F98D36}" srcOrd="0" destOrd="0" parTransId="{CB1137D5-1FDF-46EF-8B5C-D3E3B0A46212}" sibTransId="{E9F1F191-AEF3-4851-A92A-AA08948B5014}"/>
    <dgm:cxn modelId="{7EA0B33C-6521-4F9C-B10D-A39F6DF10661}" type="presOf" srcId="{F4C2F9CB-36A1-45AD-BE10-966101F98D36}" destId="{E9C4E673-269B-4DFD-9C23-D993D68C1AA6}" srcOrd="1" destOrd="1" presId="urn:microsoft.com/office/officeart/2005/8/layout/vList4#1"/>
    <dgm:cxn modelId="{33B7CAE4-3ECE-47E4-B843-622F7D5ED92E}" type="presOf" srcId="{8151CE48-189F-4EA3-90B7-A92D4365AA32}" destId="{F729787B-967C-4786-97CC-9A933B447BB3}" srcOrd="1" destOrd="3" presId="urn:microsoft.com/office/officeart/2005/8/layout/vList4#1"/>
    <dgm:cxn modelId="{F4E457A5-A912-44B8-973E-A3F42BC29139}" type="presOf" srcId="{19E85D64-9D95-438E-864D-9F096BDFF091}" destId="{71B9E07C-050C-46E3-9F96-6185C1C82D3D}" srcOrd="0" destOrd="4" presId="urn:microsoft.com/office/officeart/2005/8/layout/vList4#1"/>
    <dgm:cxn modelId="{0793C2B6-1697-4BED-9B83-6789ED18504E}" srcId="{EE2396E3-6A72-413E-94E5-90E1B42CDC29}" destId="{FED16E9A-9A93-4B96-A53C-01F4C0F5E565}" srcOrd="0" destOrd="0" parTransId="{5D69D7A7-7936-4D13-A995-BA18AA189B26}" sibTransId="{4A67D082-B5FD-431C-9DFF-3F792C43B49D}"/>
    <dgm:cxn modelId="{9A701D20-2BD0-4D94-9A2A-C0A45BC0D995}" type="presParOf" srcId="{A663976C-7F15-4AD5-9A9A-D177EB4E636F}" destId="{8FB44DD2-0219-4BE4-B61F-9F546FD41001}" srcOrd="0" destOrd="0" presId="urn:microsoft.com/office/officeart/2005/8/layout/vList4#1"/>
    <dgm:cxn modelId="{60A34886-B2BC-49B4-8D67-B5F3840557DF}" type="presParOf" srcId="{8FB44DD2-0219-4BE4-B61F-9F546FD41001}" destId="{E8757BB6-4922-40B9-A265-DE79C3A06561}" srcOrd="0" destOrd="0" presId="urn:microsoft.com/office/officeart/2005/8/layout/vList4#1"/>
    <dgm:cxn modelId="{0B0E598C-4949-48EC-AC16-2CA1A4CD0EC3}" type="presParOf" srcId="{8FB44DD2-0219-4BE4-B61F-9F546FD41001}" destId="{711A1974-B679-47CB-8EA5-EA3AFE4CE193}" srcOrd="1" destOrd="0" presId="urn:microsoft.com/office/officeart/2005/8/layout/vList4#1"/>
    <dgm:cxn modelId="{9A8FCD9C-8EF2-4272-90D0-D32665E7EBE0}" type="presParOf" srcId="{8FB44DD2-0219-4BE4-B61F-9F546FD41001}" destId="{7C7DC271-5A96-4061-9368-564022AB6E79}" srcOrd="2" destOrd="0" presId="urn:microsoft.com/office/officeart/2005/8/layout/vList4#1"/>
    <dgm:cxn modelId="{E9E74360-2463-41FC-B09A-799AF134C4C0}" type="presParOf" srcId="{A663976C-7F15-4AD5-9A9A-D177EB4E636F}" destId="{08871F0B-E173-4FC4-A3BB-FCCA228B73FA}" srcOrd="1" destOrd="0" presId="urn:microsoft.com/office/officeart/2005/8/layout/vList4#1"/>
    <dgm:cxn modelId="{01501A1A-6A3F-4C72-A2D1-71AE05DC3705}" type="presParOf" srcId="{A663976C-7F15-4AD5-9A9A-D177EB4E636F}" destId="{3984E744-A560-4DCD-9C18-4BCFA04B6E66}" srcOrd="2" destOrd="0" presId="urn:microsoft.com/office/officeart/2005/8/layout/vList4#1"/>
    <dgm:cxn modelId="{A3449A92-04FD-4B3E-87AC-EDF66459A841}" type="presParOf" srcId="{3984E744-A560-4DCD-9C18-4BCFA04B6E66}" destId="{8D9A54CE-ABA7-485C-A2F4-21C9C26C8D27}" srcOrd="0" destOrd="0" presId="urn:microsoft.com/office/officeart/2005/8/layout/vList4#1"/>
    <dgm:cxn modelId="{FD83E56D-9CB5-476B-8027-E669E7E77A07}" type="presParOf" srcId="{3984E744-A560-4DCD-9C18-4BCFA04B6E66}" destId="{6E26A56D-2D72-4CDC-B62A-93CDB66D5487}" srcOrd="1" destOrd="0" presId="urn:microsoft.com/office/officeart/2005/8/layout/vList4#1"/>
    <dgm:cxn modelId="{025C0A91-CA12-48D0-A8B7-46D761A8B965}" type="presParOf" srcId="{3984E744-A560-4DCD-9C18-4BCFA04B6E66}" destId="{E9C4E673-269B-4DFD-9C23-D993D68C1AA6}" srcOrd="2" destOrd="0" presId="urn:microsoft.com/office/officeart/2005/8/layout/vList4#1"/>
    <dgm:cxn modelId="{38672242-48D9-4059-8DCF-11D18BF52825}" type="presParOf" srcId="{A663976C-7F15-4AD5-9A9A-D177EB4E636F}" destId="{CC91CDB3-BF8E-4DC3-846A-034EB1C40A6A}" srcOrd="3" destOrd="0" presId="urn:microsoft.com/office/officeart/2005/8/layout/vList4#1"/>
    <dgm:cxn modelId="{2976B568-0C2A-460E-AE3B-C58323192B1F}" type="presParOf" srcId="{A663976C-7F15-4AD5-9A9A-D177EB4E636F}" destId="{A3BD9D51-B282-4283-BB7C-83AFD2BAA5C8}" srcOrd="4" destOrd="0" presId="urn:microsoft.com/office/officeart/2005/8/layout/vList4#1"/>
    <dgm:cxn modelId="{4E335463-57F1-4FF7-B224-1578FA2A8B77}" type="presParOf" srcId="{A3BD9D51-B282-4283-BB7C-83AFD2BAA5C8}" destId="{71B9E07C-050C-46E3-9F96-6185C1C82D3D}" srcOrd="0" destOrd="0" presId="urn:microsoft.com/office/officeart/2005/8/layout/vList4#1"/>
    <dgm:cxn modelId="{2FEA459E-5CF6-4911-8243-E4ED0E47EB01}" type="presParOf" srcId="{A3BD9D51-B282-4283-BB7C-83AFD2BAA5C8}" destId="{6743ED26-C087-4DC7-BC5B-21A8750D2820}" srcOrd="1" destOrd="0" presId="urn:microsoft.com/office/officeart/2005/8/layout/vList4#1"/>
    <dgm:cxn modelId="{BAB7553C-C8B3-43D9-9573-A18496455529}" type="presParOf" srcId="{A3BD9D51-B282-4283-BB7C-83AFD2BAA5C8}" destId="{F729787B-967C-4786-97CC-9A933B447BB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B67F3-2580-4A30-9509-8BAE810ABAD3}" type="doc">
      <dgm:prSet loTypeId="urn:microsoft.com/office/officeart/2005/8/layout/pList2" loCatId="picture" qsTypeId="urn:microsoft.com/office/officeart/2005/8/quickstyle/3d2" qsCatId="3D" csTypeId="urn:microsoft.com/office/officeart/2005/8/colors/colorful1" csCatId="colorful" phldr="1"/>
      <dgm:spPr/>
    </dgm:pt>
    <dgm:pt modelId="{60CFC080-A720-4A69-9266-673212869664}">
      <dgm:prSet phldrT="[Текст]" custT="1"/>
      <dgm:spPr/>
      <dgm:t>
        <a:bodyPr anchor="ctr"/>
        <a:lstStyle/>
        <a:p>
          <a:pPr>
            <a:lnSpc>
              <a:spcPct val="100000"/>
            </a:lnSpc>
          </a:pPr>
          <a:r>
            <a:rPr lang="ru-RU" sz="1600" dirty="0" smtClean="0"/>
            <a:t>Повреждение камеры сгорания ГТД (Оплавление завихрителей, жаровых труб, и торцевой части форсунок)</a:t>
          </a:r>
        </a:p>
        <a:p>
          <a:pPr>
            <a:lnSpc>
              <a:spcPct val="90000"/>
            </a:lnSpc>
          </a:pPr>
          <a:r>
            <a:rPr lang="ru-RU" sz="2800" dirty="0" smtClean="0"/>
            <a:t>5 шт.</a:t>
          </a:r>
          <a:r>
            <a:rPr lang="ru-RU" sz="1600" dirty="0" smtClean="0"/>
            <a:t> </a:t>
          </a:r>
          <a:endParaRPr lang="ru-RU" sz="1600" dirty="0"/>
        </a:p>
      </dgm:t>
    </dgm:pt>
    <dgm:pt modelId="{B05F0C6F-D100-4DE9-975E-A02C85A956A7}" type="parTrans" cxnId="{94C08F6A-99C1-4FE9-8646-886940B8BD28}">
      <dgm:prSet/>
      <dgm:spPr/>
      <dgm:t>
        <a:bodyPr/>
        <a:lstStyle/>
        <a:p>
          <a:endParaRPr lang="ru-RU"/>
        </a:p>
      </dgm:t>
    </dgm:pt>
    <dgm:pt modelId="{CC16F37C-E2BB-4B33-9708-04A8B7DFC585}" type="sibTrans" cxnId="{94C08F6A-99C1-4FE9-8646-886940B8BD28}">
      <dgm:prSet/>
      <dgm:spPr/>
      <dgm:t>
        <a:bodyPr/>
        <a:lstStyle/>
        <a:p>
          <a:endParaRPr lang="ru-RU"/>
        </a:p>
      </dgm:t>
    </dgm:pt>
    <dgm:pt modelId="{163E6AC4-B4B9-43CC-81C6-B880BE241FE3}">
      <dgm:prSet phldrT="[Текст]" custT="1"/>
      <dgm:spPr/>
      <dgm:t>
        <a:bodyPr anchor="ctr"/>
        <a:lstStyle/>
        <a:p>
          <a:pPr>
            <a:lnSpc>
              <a:spcPct val="100000"/>
            </a:lnSpc>
          </a:pPr>
          <a:r>
            <a:rPr lang="ru-RU" sz="1600" dirty="0" smtClean="0">
              <a:solidFill>
                <a:schemeClr val="tx1"/>
              </a:solidFill>
            </a:rPr>
            <a:t>Повреждение опорных подшипников ГТД</a:t>
          </a:r>
        </a:p>
        <a:p>
          <a:pPr>
            <a:lnSpc>
              <a:spcPct val="90000"/>
            </a:lnSpc>
          </a:pPr>
          <a:endParaRPr lang="ru-RU" sz="1600" dirty="0" smtClean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endParaRPr lang="ru-RU" sz="1600" dirty="0" smtClean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endParaRPr lang="ru-RU" sz="1600" dirty="0" smtClean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endParaRPr lang="ru-RU" sz="1600" dirty="0" smtClean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r>
            <a:rPr lang="ru-RU" sz="2800" dirty="0" smtClean="0">
              <a:solidFill>
                <a:schemeClr val="tx1"/>
              </a:solidFill>
            </a:rPr>
            <a:t>4 шт.</a:t>
          </a:r>
          <a:r>
            <a:rPr lang="ru-RU" sz="1600" dirty="0" smtClean="0">
              <a:solidFill>
                <a:schemeClr val="tx1"/>
              </a:solidFill>
            </a:rPr>
            <a:t> </a:t>
          </a:r>
          <a:endParaRPr lang="ru-RU" sz="1600" dirty="0">
            <a:solidFill>
              <a:schemeClr val="tx1"/>
            </a:solidFill>
          </a:endParaRPr>
        </a:p>
      </dgm:t>
    </dgm:pt>
    <dgm:pt modelId="{EFC84D87-8036-4C87-91B5-9F86B242CD51}" type="parTrans" cxnId="{475F5AFB-9EE5-406A-9719-616EB7C6200A}">
      <dgm:prSet/>
      <dgm:spPr/>
      <dgm:t>
        <a:bodyPr/>
        <a:lstStyle/>
        <a:p>
          <a:endParaRPr lang="ru-RU"/>
        </a:p>
      </dgm:t>
    </dgm:pt>
    <dgm:pt modelId="{B0511043-238A-4AD2-BE1E-23AA16F27545}" type="sibTrans" cxnId="{475F5AFB-9EE5-406A-9719-616EB7C6200A}">
      <dgm:prSet/>
      <dgm:spPr/>
      <dgm:t>
        <a:bodyPr/>
        <a:lstStyle/>
        <a:p>
          <a:endParaRPr lang="ru-RU"/>
        </a:p>
      </dgm:t>
    </dgm:pt>
    <dgm:pt modelId="{33B1DEEE-EEAA-47C6-A7D6-66ADCB49EF3E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anchor="ctr"/>
        <a:lstStyle/>
        <a:p>
          <a:pPr>
            <a:lnSpc>
              <a:spcPct val="100000"/>
            </a:lnSpc>
          </a:pPr>
          <a:r>
            <a:rPr lang="ru-RU" sz="1600" dirty="0" smtClean="0">
              <a:solidFill>
                <a:schemeClr val="tx1"/>
              </a:solidFill>
            </a:rPr>
            <a:t>Повреждение турбинной части ГТД                      (Обрыв лопатки ТВД с повреждением лопаток ТНД, смещение кольца уплотнительного с повреждением керамического покрытия соплового аппарата ТВД)</a:t>
          </a:r>
        </a:p>
        <a:p>
          <a:pPr>
            <a:lnSpc>
              <a:spcPct val="90000"/>
            </a:lnSpc>
          </a:pPr>
          <a:r>
            <a:rPr lang="ru-RU" sz="2800" dirty="0" smtClean="0">
              <a:solidFill>
                <a:schemeClr val="tx1"/>
              </a:solidFill>
            </a:rPr>
            <a:t>2 шт. </a:t>
          </a:r>
          <a:endParaRPr lang="ru-RU" sz="2800" dirty="0">
            <a:solidFill>
              <a:schemeClr val="tx1"/>
            </a:solidFill>
          </a:endParaRPr>
        </a:p>
      </dgm:t>
    </dgm:pt>
    <dgm:pt modelId="{D3750427-1FC5-4FAE-BBAB-32EC1A8A043C}" type="parTrans" cxnId="{3C091322-73D1-4F7F-BAC2-F4A2B03DD825}">
      <dgm:prSet/>
      <dgm:spPr/>
      <dgm:t>
        <a:bodyPr/>
        <a:lstStyle/>
        <a:p>
          <a:endParaRPr lang="ru-RU"/>
        </a:p>
      </dgm:t>
    </dgm:pt>
    <dgm:pt modelId="{B928736A-9B84-4936-8FAA-00442942E85D}" type="sibTrans" cxnId="{3C091322-73D1-4F7F-BAC2-F4A2B03DD825}">
      <dgm:prSet/>
      <dgm:spPr/>
      <dgm:t>
        <a:bodyPr/>
        <a:lstStyle/>
        <a:p>
          <a:endParaRPr lang="ru-RU"/>
        </a:p>
      </dgm:t>
    </dgm:pt>
    <dgm:pt modelId="{D46A9D85-8B6E-4B3F-B187-CD04D4BDDB71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anchor="ctr"/>
        <a:lstStyle/>
        <a:p>
          <a:pPr>
            <a:lnSpc>
              <a:spcPct val="100000"/>
            </a:lnSpc>
          </a:pPr>
          <a:r>
            <a:rPr lang="ru-RU" sz="1600" dirty="0" smtClean="0">
              <a:solidFill>
                <a:schemeClr val="tx1"/>
              </a:solidFill>
            </a:rPr>
            <a:t>Разрушение внутренних кожухов камеры сгорания ГТД ДГ90Л2.1</a:t>
          </a:r>
        </a:p>
        <a:p>
          <a:pPr>
            <a:lnSpc>
              <a:spcPct val="90000"/>
            </a:lnSpc>
          </a:pPr>
          <a:endParaRPr lang="ru-RU" sz="1600" dirty="0" smtClean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r>
            <a:rPr lang="ru-RU" sz="2800" dirty="0" smtClean="0">
              <a:solidFill>
                <a:schemeClr val="tx1"/>
              </a:solidFill>
            </a:rPr>
            <a:t>1 шт.</a:t>
          </a:r>
          <a:endParaRPr lang="ru-RU" sz="2800" dirty="0">
            <a:solidFill>
              <a:schemeClr val="tx1"/>
            </a:solidFill>
          </a:endParaRPr>
        </a:p>
      </dgm:t>
    </dgm:pt>
    <dgm:pt modelId="{685066A4-0B2B-4F6B-9CC0-8AF7E12D53A2}" type="parTrans" cxnId="{4EC6797B-C095-4DFD-89A4-51646D5B4DDA}">
      <dgm:prSet/>
      <dgm:spPr/>
      <dgm:t>
        <a:bodyPr/>
        <a:lstStyle/>
        <a:p>
          <a:endParaRPr lang="ru-RU"/>
        </a:p>
      </dgm:t>
    </dgm:pt>
    <dgm:pt modelId="{04A9CEFA-7737-42A7-B3C7-7CE2C921E2FF}" type="sibTrans" cxnId="{4EC6797B-C095-4DFD-89A4-51646D5B4DDA}">
      <dgm:prSet/>
      <dgm:spPr/>
      <dgm:t>
        <a:bodyPr/>
        <a:lstStyle/>
        <a:p>
          <a:endParaRPr lang="ru-RU"/>
        </a:p>
      </dgm:t>
    </dgm:pt>
    <dgm:pt modelId="{F23F82AD-D2FE-488D-8460-2F43FAC98AA0}" type="pres">
      <dgm:prSet presAssocID="{28DB67F3-2580-4A30-9509-8BAE810ABAD3}" presName="Name0" presStyleCnt="0">
        <dgm:presLayoutVars>
          <dgm:dir/>
          <dgm:resizeHandles val="exact"/>
        </dgm:presLayoutVars>
      </dgm:prSet>
      <dgm:spPr/>
    </dgm:pt>
    <dgm:pt modelId="{CCAB33A7-BE6B-42C4-8185-62D08008FA4E}" type="pres">
      <dgm:prSet presAssocID="{28DB67F3-2580-4A30-9509-8BAE810ABAD3}" presName="bkgdShp" presStyleLbl="alignAccFollowNode1" presStyleIdx="0" presStyleCnt="1" custScaleX="99116" custLinFactNeighborX="-63"/>
      <dgm:spPr/>
    </dgm:pt>
    <dgm:pt modelId="{7FCA0D9F-9343-45A1-8687-B9BAEDE8D60A}" type="pres">
      <dgm:prSet presAssocID="{28DB67F3-2580-4A30-9509-8BAE810ABAD3}" presName="linComp" presStyleCnt="0"/>
      <dgm:spPr/>
    </dgm:pt>
    <dgm:pt modelId="{59D00B60-D36B-410E-B3FB-EE0BDFD3E025}" type="pres">
      <dgm:prSet presAssocID="{60CFC080-A720-4A69-9266-673212869664}" presName="compNode" presStyleCnt="0"/>
      <dgm:spPr/>
    </dgm:pt>
    <dgm:pt modelId="{A1476F1C-9334-43C6-9087-10E3116B98D7}" type="pres">
      <dgm:prSet presAssocID="{60CFC080-A720-4A69-9266-673212869664}" presName="node" presStyleLbl="node1" presStyleIdx="0" presStyleCnt="4" custScaleX="114329" custLinFactNeighborX="1194" custLinFactNeighborY="3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82FF0-9486-48BA-AE40-A05D714A3986}" type="pres">
      <dgm:prSet presAssocID="{60CFC080-A720-4A69-9266-673212869664}" presName="invisiNode" presStyleLbl="node1" presStyleIdx="0" presStyleCnt="4"/>
      <dgm:spPr/>
    </dgm:pt>
    <dgm:pt modelId="{AC52D92B-FCA6-4ED6-98B2-A0007A6A3CE7}" type="pres">
      <dgm:prSet presAssocID="{60CFC080-A720-4A69-9266-673212869664}" presName="imagNode" presStyleLbl="fgImgPlace1" presStyleIdx="0" presStyleCnt="4" custScaleX="133284" custScaleY="119898" custLinFactNeighborX="149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D44EFF-39F2-4731-890F-106380060E30}" type="pres">
      <dgm:prSet presAssocID="{CC16F37C-E2BB-4B33-9708-04A8B7DFC5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6283E5-2A23-4204-A835-8056A9557BCC}" type="pres">
      <dgm:prSet presAssocID="{163E6AC4-B4B9-43CC-81C6-B880BE241FE3}" presName="compNode" presStyleCnt="0"/>
      <dgm:spPr/>
    </dgm:pt>
    <dgm:pt modelId="{CD479022-671A-408D-9787-6343A309A71E}" type="pres">
      <dgm:prSet presAssocID="{163E6AC4-B4B9-43CC-81C6-B880BE241FE3}" presName="node" presStyleLbl="node1" presStyleIdx="1" presStyleCnt="4" custScaleX="116501" custLinFactNeighborY="6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2CDC7-5669-4DFB-9E42-2DE4FD6ABB7A}" type="pres">
      <dgm:prSet presAssocID="{163E6AC4-B4B9-43CC-81C6-B880BE241FE3}" presName="invisiNode" presStyleLbl="node1" presStyleIdx="1" presStyleCnt="4"/>
      <dgm:spPr/>
    </dgm:pt>
    <dgm:pt modelId="{BFEA7FEF-4FC7-4EE7-96EB-7891A1922E87}" type="pres">
      <dgm:prSet presAssocID="{163E6AC4-B4B9-43CC-81C6-B880BE241FE3}" presName="imagNode" presStyleLbl="fgImgPlace1" presStyleIdx="1" presStyleCnt="4" custScaleX="186124" custScaleY="1121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8A7AE30-04CE-4F1F-BF20-38A3F09C70B8}" type="pres">
      <dgm:prSet presAssocID="{B0511043-238A-4AD2-BE1E-23AA16F275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15AE2C-5F97-45BB-B84C-6F5CD99C0C5B}" type="pres">
      <dgm:prSet presAssocID="{33B1DEEE-EEAA-47C6-A7D6-66ADCB49EF3E}" presName="compNode" presStyleCnt="0"/>
      <dgm:spPr/>
    </dgm:pt>
    <dgm:pt modelId="{438F292E-1C1C-4B73-9822-68A62B6F37B6}" type="pres">
      <dgm:prSet presAssocID="{33B1DEEE-EEAA-47C6-A7D6-66ADCB49EF3E}" presName="node" presStyleLbl="node1" presStyleIdx="2" presStyleCnt="4" custScaleX="196439" custLinFactNeighborX="1790" custLinFactNeighborY="3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10FEB-4725-4436-BE80-27984AC377A2}" type="pres">
      <dgm:prSet presAssocID="{33B1DEEE-EEAA-47C6-A7D6-66ADCB49EF3E}" presName="invisiNode" presStyleLbl="node1" presStyleIdx="2" presStyleCnt="4"/>
      <dgm:spPr/>
    </dgm:pt>
    <dgm:pt modelId="{495B9965-8E89-4501-ADE7-A1768E9259F0}" type="pres">
      <dgm:prSet presAssocID="{33B1DEEE-EEAA-47C6-A7D6-66ADCB49EF3E}" presName="imagNode" presStyleLbl="fgImgPlace1" presStyleIdx="2" presStyleCnt="4" custScaleX="122539" custScaleY="12145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5310AC2-5149-4624-BE17-BBFA77D0A55F}" type="pres">
      <dgm:prSet presAssocID="{B928736A-9B84-4936-8FAA-00442942E8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D5046D8-98E7-41FF-8F48-7223F4AC2BC2}" type="pres">
      <dgm:prSet presAssocID="{D46A9D85-8B6E-4B3F-B187-CD04D4BDDB71}" presName="compNode" presStyleCnt="0"/>
      <dgm:spPr/>
    </dgm:pt>
    <dgm:pt modelId="{4AA2FA9A-8F05-4FCC-8302-A667412BC6B7}" type="pres">
      <dgm:prSet presAssocID="{D46A9D85-8B6E-4B3F-B187-CD04D4BDDB71}" presName="node" presStyleLbl="node1" presStyleIdx="3" presStyleCnt="4" custLinFactNeighborX="1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83A6D-3ADF-4461-8C7B-B8EED8F625CB}" type="pres">
      <dgm:prSet presAssocID="{D46A9D85-8B6E-4B3F-B187-CD04D4BDDB71}" presName="invisiNode" presStyleLbl="node1" presStyleIdx="3" presStyleCnt="4"/>
      <dgm:spPr/>
    </dgm:pt>
    <dgm:pt modelId="{CCDB8B64-7F56-4BDB-82BE-D087EDDCABAC}" type="pres">
      <dgm:prSet presAssocID="{D46A9D85-8B6E-4B3F-B187-CD04D4BDDB71}" presName="imagNode" presStyleLbl="fgImgPlace1" presStyleIdx="3" presStyleCnt="4" custScaleX="148319" custScaleY="14578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94C08F6A-99C1-4FE9-8646-886940B8BD28}" srcId="{28DB67F3-2580-4A30-9509-8BAE810ABAD3}" destId="{60CFC080-A720-4A69-9266-673212869664}" srcOrd="0" destOrd="0" parTransId="{B05F0C6F-D100-4DE9-975E-A02C85A956A7}" sibTransId="{CC16F37C-E2BB-4B33-9708-04A8B7DFC585}"/>
    <dgm:cxn modelId="{4EC6797B-C095-4DFD-89A4-51646D5B4DDA}" srcId="{28DB67F3-2580-4A30-9509-8BAE810ABAD3}" destId="{D46A9D85-8B6E-4B3F-B187-CD04D4BDDB71}" srcOrd="3" destOrd="0" parTransId="{685066A4-0B2B-4F6B-9CC0-8AF7E12D53A2}" sibTransId="{04A9CEFA-7737-42A7-B3C7-7CE2C921E2FF}"/>
    <dgm:cxn modelId="{06F98B9B-D2FF-43DE-8B2B-807AA8196E6E}" type="presOf" srcId="{CC16F37C-E2BB-4B33-9708-04A8B7DFC585}" destId="{5AD44EFF-39F2-4731-890F-106380060E30}" srcOrd="0" destOrd="0" presId="urn:microsoft.com/office/officeart/2005/8/layout/pList2"/>
    <dgm:cxn modelId="{475F5AFB-9EE5-406A-9719-616EB7C6200A}" srcId="{28DB67F3-2580-4A30-9509-8BAE810ABAD3}" destId="{163E6AC4-B4B9-43CC-81C6-B880BE241FE3}" srcOrd="1" destOrd="0" parTransId="{EFC84D87-8036-4C87-91B5-9F86B242CD51}" sibTransId="{B0511043-238A-4AD2-BE1E-23AA16F27545}"/>
    <dgm:cxn modelId="{5397A0E3-CD08-4EE8-8B28-9563A6A9612F}" type="presOf" srcId="{28DB67F3-2580-4A30-9509-8BAE810ABAD3}" destId="{F23F82AD-D2FE-488D-8460-2F43FAC98AA0}" srcOrd="0" destOrd="0" presId="urn:microsoft.com/office/officeart/2005/8/layout/pList2"/>
    <dgm:cxn modelId="{ACFD5F3C-8F31-4959-A3DA-8EDD36D9FBC2}" type="presOf" srcId="{B928736A-9B84-4936-8FAA-00442942E85D}" destId="{B5310AC2-5149-4624-BE17-BBFA77D0A55F}" srcOrd="0" destOrd="0" presId="urn:microsoft.com/office/officeart/2005/8/layout/pList2"/>
    <dgm:cxn modelId="{62EE67BF-CCC8-48BD-A7AB-DF2C89C5EB89}" type="presOf" srcId="{B0511043-238A-4AD2-BE1E-23AA16F27545}" destId="{28A7AE30-04CE-4F1F-BF20-38A3F09C70B8}" srcOrd="0" destOrd="0" presId="urn:microsoft.com/office/officeart/2005/8/layout/pList2"/>
    <dgm:cxn modelId="{3C091322-73D1-4F7F-BAC2-F4A2B03DD825}" srcId="{28DB67F3-2580-4A30-9509-8BAE810ABAD3}" destId="{33B1DEEE-EEAA-47C6-A7D6-66ADCB49EF3E}" srcOrd="2" destOrd="0" parTransId="{D3750427-1FC5-4FAE-BBAB-32EC1A8A043C}" sibTransId="{B928736A-9B84-4936-8FAA-00442942E85D}"/>
    <dgm:cxn modelId="{32F1A791-DBE6-4159-A263-6EF95EB0959C}" type="presOf" srcId="{33B1DEEE-EEAA-47C6-A7D6-66ADCB49EF3E}" destId="{438F292E-1C1C-4B73-9822-68A62B6F37B6}" srcOrd="0" destOrd="0" presId="urn:microsoft.com/office/officeart/2005/8/layout/pList2"/>
    <dgm:cxn modelId="{EE609125-FEF2-479A-B2B9-EF6DF376666A}" type="presOf" srcId="{D46A9D85-8B6E-4B3F-B187-CD04D4BDDB71}" destId="{4AA2FA9A-8F05-4FCC-8302-A667412BC6B7}" srcOrd="0" destOrd="0" presId="urn:microsoft.com/office/officeart/2005/8/layout/pList2"/>
    <dgm:cxn modelId="{45395CC6-5560-4A59-BDCB-3118DE55B8E0}" type="presOf" srcId="{60CFC080-A720-4A69-9266-673212869664}" destId="{A1476F1C-9334-43C6-9087-10E3116B98D7}" srcOrd="0" destOrd="0" presId="urn:microsoft.com/office/officeart/2005/8/layout/pList2"/>
    <dgm:cxn modelId="{EAA1BBDE-46C4-457A-B1FE-9B05BBEDBCA6}" type="presOf" srcId="{163E6AC4-B4B9-43CC-81C6-B880BE241FE3}" destId="{CD479022-671A-408D-9787-6343A309A71E}" srcOrd="0" destOrd="0" presId="urn:microsoft.com/office/officeart/2005/8/layout/pList2"/>
    <dgm:cxn modelId="{F15FA15F-F4C7-44B4-A04F-C432B170E1CA}" type="presParOf" srcId="{F23F82AD-D2FE-488D-8460-2F43FAC98AA0}" destId="{CCAB33A7-BE6B-42C4-8185-62D08008FA4E}" srcOrd="0" destOrd="0" presId="urn:microsoft.com/office/officeart/2005/8/layout/pList2"/>
    <dgm:cxn modelId="{5E076E72-82B1-4322-9C75-F31B83C318FB}" type="presParOf" srcId="{F23F82AD-D2FE-488D-8460-2F43FAC98AA0}" destId="{7FCA0D9F-9343-45A1-8687-B9BAEDE8D60A}" srcOrd="1" destOrd="0" presId="urn:microsoft.com/office/officeart/2005/8/layout/pList2"/>
    <dgm:cxn modelId="{3856D282-F227-403B-8749-2979FA7EF0C1}" type="presParOf" srcId="{7FCA0D9F-9343-45A1-8687-B9BAEDE8D60A}" destId="{59D00B60-D36B-410E-B3FB-EE0BDFD3E025}" srcOrd="0" destOrd="0" presId="urn:microsoft.com/office/officeart/2005/8/layout/pList2"/>
    <dgm:cxn modelId="{A2C35177-F847-4699-ABE8-9D3CEBAF9B52}" type="presParOf" srcId="{59D00B60-D36B-410E-B3FB-EE0BDFD3E025}" destId="{A1476F1C-9334-43C6-9087-10E3116B98D7}" srcOrd="0" destOrd="0" presId="urn:microsoft.com/office/officeart/2005/8/layout/pList2"/>
    <dgm:cxn modelId="{7F4C71C0-C62A-486C-BDF4-3FAD6E689960}" type="presParOf" srcId="{59D00B60-D36B-410E-B3FB-EE0BDFD3E025}" destId="{C3282FF0-9486-48BA-AE40-A05D714A3986}" srcOrd="1" destOrd="0" presId="urn:microsoft.com/office/officeart/2005/8/layout/pList2"/>
    <dgm:cxn modelId="{887EBC08-799F-440D-8C68-6C1E2CEEFECE}" type="presParOf" srcId="{59D00B60-D36B-410E-B3FB-EE0BDFD3E025}" destId="{AC52D92B-FCA6-4ED6-98B2-A0007A6A3CE7}" srcOrd="2" destOrd="0" presId="urn:microsoft.com/office/officeart/2005/8/layout/pList2"/>
    <dgm:cxn modelId="{AD08FF8A-69BA-4386-86AB-09B33F22010C}" type="presParOf" srcId="{7FCA0D9F-9343-45A1-8687-B9BAEDE8D60A}" destId="{5AD44EFF-39F2-4731-890F-106380060E30}" srcOrd="1" destOrd="0" presId="urn:microsoft.com/office/officeart/2005/8/layout/pList2"/>
    <dgm:cxn modelId="{39BE10CC-59B0-4C6F-AB1D-761235535FC0}" type="presParOf" srcId="{7FCA0D9F-9343-45A1-8687-B9BAEDE8D60A}" destId="{D56283E5-2A23-4204-A835-8056A9557BCC}" srcOrd="2" destOrd="0" presId="urn:microsoft.com/office/officeart/2005/8/layout/pList2"/>
    <dgm:cxn modelId="{380EB778-DAC3-4A66-A763-7A8CE9DAC5CD}" type="presParOf" srcId="{D56283E5-2A23-4204-A835-8056A9557BCC}" destId="{CD479022-671A-408D-9787-6343A309A71E}" srcOrd="0" destOrd="0" presId="urn:microsoft.com/office/officeart/2005/8/layout/pList2"/>
    <dgm:cxn modelId="{C0A5E161-DC8B-410D-971F-F82AD6CD4D02}" type="presParOf" srcId="{D56283E5-2A23-4204-A835-8056A9557BCC}" destId="{DF12CDC7-5669-4DFB-9E42-2DE4FD6ABB7A}" srcOrd="1" destOrd="0" presId="urn:microsoft.com/office/officeart/2005/8/layout/pList2"/>
    <dgm:cxn modelId="{350AB658-BD9F-4D8D-A227-8F4FCB13B75A}" type="presParOf" srcId="{D56283E5-2A23-4204-A835-8056A9557BCC}" destId="{BFEA7FEF-4FC7-4EE7-96EB-7891A1922E87}" srcOrd="2" destOrd="0" presId="urn:microsoft.com/office/officeart/2005/8/layout/pList2"/>
    <dgm:cxn modelId="{465C7BBC-6C6C-4D9F-A1BD-99B556E72173}" type="presParOf" srcId="{7FCA0D9F-9343-45A1-8687-B9BAEDE8D60A}" destId="{28A7AE30-04CE-4F1F-BF20-38A3F09C70B8}" srcOrd="3" destOrd="0" presId="urn:microsoft.com/office/officeart/2005/8/layout/pList2"/>
    <dgm:cxn modelId="{D7A0D352-2CB7-45EB-A757-754374F98332}" type="presParOf" srcId="{7FCA0D9F-9343-45A1-8687-B9BAEDE8D60A}" destId="{8E15AE2C-5F97-45BB-B84C-6F5CD99C0C5B}" srcOrd="4" destOrd="0" presId="urn:microsoft.com/office/officeart/2005/8/layout/pList2"/>
    <dgm:cxn modelId="{27C66D1A-D041-4FEE-964E-DD31DAAAB276}" type="presParOf" srcId="{8E15AE2C-5F97-45BB-B84C-6F5CD99C0C5B}" destId="{438F292E-1C1C-4B73-9822-68A62B6F37B6}" srcOrd="0" destOrd="0" presId="urn:microsoft.com/office/officeart/2005/8/layout/pList2"/>
    <dgm:cxn modelId="{CAF44DCD-4EB0-4321-8F1A-EFA0EAEC5415}" type="presParOf" srcId="{8E15AE2C-5F97-45BB-B84C-6F5CD99C0C5B}" destId="{D9D10FEB-4725-4436-BE80-27984AC377A2}" srcOrd="1" destOrd="0" presId="urn:microsoft.com/office/officeart/2005/8/layout/pList2"/>
    <dgm:cxn modelId="{257EB9F1-24D9-4ABE-9240-0C02040B188D}" type="presParOf" srcId="{8E15AE2C-5F97-45BB-B84C-6F5CD99C0C5B}" destId="{495B9965-8E89-4501-ADE7-A1768E9259F0}" srcOrd="2" destOrd="0" presId="urn:microsoft.com/office/officeart/2005/8/layout/pList2"/>
    <dgm:cxn modelId="{4E199625-1679-44A4-90B6-0170261EA936}" type="presParOf" srcId="{7FCA0D9F-9343-45A1-8687-B9BAEDE8D60A}" destId="{B5310AC2-5149-4624-BE17-BBFA77D0A55F}" srcOrd="5" destOrd="0" presId="urn:microsoft.com/office/officeart/2005/8/layout/pList2"/>
    <dgm:cxn modelId="{CC7003DC-5036-4CB9-A0BD-1F1D50FFF356}" type="presParOf" srcId="{7FCA0D9F-9343-45A1-8687-B9BAEDE8D60A}" destId="{DD5046D8-98E7-41FF-8F48-7223F4AC2BC2}" srcOrd="6" destOrd="0" presId="urn:microsoft.com/office/officeart/2005/8/layout/pList2"/>
    <dgm:cxn modelId="{161ED069-87A9-45E1-A675-7662DA390D5E}" type="presParOf" srcId="{DD5046D8-98E7-41FF-8F48-7223F4AC2BC2}" destId="{4AA2FA9A-8F05-4FCC-8302-A667412BC6B7}" srcOrd="0" destOrd="0" presId="urn:microsoft.com/office/officeart/2005/8/layout/pList2"/>
    <dgm:cxn modelId="{313A7EF1-C677-4151-88BD-2411952A389C}" type="presParOf" srcId="{DD5046D8-98E7-41FF-8F48-7223F4AC2BC2}" destId="{83D83A6D-3ADF-4461-8C7B-B8EED8F625CB}" srcOrd="1" destOrd="0" presId="urn:microsoft.com/office/officeart/2005/8/layout/pList2"/>
    <dgm:cxn modelId="{A9069C7D-4E09-4B81-911F-0E49863095C9}" type="presParOf" srcId="{DD5046D8-98E7-41FF-8F48-7223F4AC2BC2}" destId="{CCDB8B64-7F56-4BDB-82BE-D087EDDCABA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57BB6-4922-40B9-A265-DE79C3A06561}">
      <dsp:nvSpPr>
        <dsp:cNvPr id="0" name=""/>
        <dsp:cNvSpPr/>
      </dsp:nvSpPr>
      <dsp:spPr>
        <a:xfrm>
          <a:off x="0" y="0"/>
          <a:ext cx="6267560" cy="1485947"/>
        </a:xfrm>
        <a:prstGeom prst="roundRect">
          <a:avLst>
            <a:gd name="adj" fmla="val 10000"/>
          </a:avLst>
        </a:prstGeom>
        <a:solidFill>
          <a:srgbClr val="3377FF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Газопровод «Ямал-Европа»</a:t>
          </a:r>
          <a:endParaRPr lang="ru-RU" sz="20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5 компрессорных станций</a:t>
          </a:r>
          <a:endParaRPr lang="ru-RU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26 газоперекачивающих агрегатов</a:t>
          </a:r>
          <a:endParaRPr lang="ru-RU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Установленная мощность 416 МВт</a:t>
          </a:r>
          <a:endParaRPr lang="ru-RU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Годы ввода в эксплуатацию: 1999, 2005-2006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1402106" y="0"/>
        <a:ext cx="4865453" cy="1485947"/>
      </dsp:txXfrm>
    </dsp:sp>
    <dsp:sp modelId="{711A1974-B679-47CB-8EA5-EA3AFE4CE193}">
      <dsp:nvSpPr>
        <dsp:cNvPr id="0" name=""/>
        <dsp:cNvSpPr/>
      </dsp:nvSpPr>
      <dsp:spPr>
        <a:xfrm>
          <a:off x="98071" y="148594"/>
          <a:ext cx="1306924" cy="11887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9A54CE-ABA7-485C-A2F4-21C9C26C8D27}">
      <dsp:nvSpPr>
        <dsp:cNvPr id="0" name=""/>
        <dsp:cNvSpPr/>
      </dsp:nvSpPr>
      <dsp:spPr>
        <a:xfrm>
          <a:off x="0" y="1634541"/>
          <a:ext cx="6267560" cy="1765542"/>
        </a:xfrm>
        <a:prstGeom prst="roundRect">
          <a:avLst>
            <a:gd name="adj" fmla="val 10000"/>
          </a:avLst>
        </a:prstGeom>
        <a:solidFill>
          <a:srgbClr val="11E9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Система газопроводов «Торжок-Минск-Ивацевичи-Долина»</a:t>
          </a:r>
          <a:endParaRPr lang="ru-RU" sz="20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5 компрессорных станций (8 компрессорных цехов)</a:t>
          </a:r>
          <a:endParaRPr lang="ru-RU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76 газоперекачивающих агрегатов</a:t>
          </a:r>
          <a:endParaRPr lang="ru-RU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Установленная мощность 318 МВт</a:t>
          </a:r>
          <a:endParaRPr lang="ru-RU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Годы ввода в эксплуатацию: 1976-1983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1402106" y="1634541"/>
        <a:ext cx="4865453" cy="1765542"/>
      </dsp:txXfrm>
    </dsp:sp>
    <dsp:sp modelId="{6E26A56D-2D72-4CDC-B62A-93CDB66D5487}">
      <dsp:nvSpPr>
        <dsp:cNvPr id="0" name=""/>
        <dsp:cNvSpPr/>
      </dsp:nvSpPr>
      <dsp:spPr>
        <a:xfrm>
          <a:off x="74493" y="1922934"/>
          <a:ext cx="1338362" cy="11887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1B9E07C-050C-46E3-9F96-6185C1C82D3D}">
      <dsp:nvSpPr>
        <dsp:cNvPr id="0" name=""/>
        <dsp:cNvSpPr/>
      </dsp:nvSpPr>
      <dsp:spPr>
        <a:xfrm>
          <a:off x="0" y="3554075"/>
          <a:ext cx="6267560" cy="1551997"/>
        </a:xfrm>
        <a:prstGeom prst="roundRect">
          <a:avLst>
            <a:gd name="adj" fmla="val 10000"/>
          </a:avLst>
        </a:prstGeom>
        <a:solidFill>
          <a:srgbClr val="FF9900">
            <a:alpha val="69804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Подземные хранилища газа</a:t>
          </a:r>
          <a:endParaRPr lang="ru-RU" sz="20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3 компрессорные станции (4 компрессорных цеха)</a:t>
          </a:r>
          <a:endParaRPr lang="ru-RU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13 газоперекачивающих агрегатов</a:t>
          </a:r>
          <a:endParaRPr lang="ru-RU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Установленная мощность 16 МВт</a:t>
          </a:r>
          <a:endParaRPr lang="ru-RU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</a:rPr>
            <a:t>Годы ввода в эксплуатацию: 1976, 1999, 2008-2009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1402106" y="3554075"/>
        <a:ext cx="4865453" cy="1551997"/>
      </dsp:txXfrm>
    </dsp:sp>
    <dsp:sp modelId="{6743ED26-C087-4DC7-BC5B-21A8750D2820}">
      <dsp:nvSpPr>
        <dsp:cNvPr id="0" name=""/>
        <dsp:cNvSpPr/>
      </dsp:nvSpPr>
      <dsp:spPr>
        <a:xfrm>
          <a:off x="58774" y="3730299"/>
          <a:ext cx="1369800" cy="11887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B33A7-BE6B-42C4-8185-62D08008FA4E}">
      <dsp:nvSpPr>
        <dsp:cNvPr id="0" name=""/>
        <dsp:cNvSpPr/>
      </dsp:nvSpPr>
      <dsp:spPr>
        <a:xfrm>
          <a:off x="37428" y="0"/>
          <a:ext cx="9788216" cy="22677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52D92B-FCA6-4ED6-98B2-A0007A6A3CE7}">
      <dsp:nvSpPr>
        <dsp:cNvPr id="0" name=""/>
        <dsp:cNvSpPr/>
      </dsp:nvSpPr>
      <dsp:spPr>
        <a:xfrm>
          <a:off x="321258" y="136910"/>
          <a:ext cx="1780464" cy="19938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76F1C-9334-43C6-9087-10E3116B98D7}">
      <dsp:nvSpPr>
        <dsp:cNvPr id="0" name=""/>
        <dsp:cNvSpPr/>
      </dsp:nvSpPr>
      <dsp:spPr>
        <a:xfrm rot="10800000">
          <a:off x="443828" y="2267700"/>
          <a:ext cx="1527255" cy="277163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Повреждение камеры сгорания ГТД (Оплавление завихрителей, жаровых труб, и торцевой части форсунок)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5 шт.</a:t>
          </a:r>
          <a:r>
            <a:rPr lang="ru-RU" sz="1600" kern="1200" dirty="0" smtClean="0"/>
            <a:t> </a:t>
          </a:r>
          <a:endParaRPr lang="ru-RU" sz="1600" kern="1200" dirty="0"/>
        </a:p>
      </dsp:txBody>
      <dsp:txXfrm rot="10800000">
        <a:off x="490796" y="2267700"/>
        <a:ext cx="1433319" cy="2724666"/>
      </dsp:txXfrm>
    </dsp:sp>
    <dsp:sp modelId="{BFEA7FEF-4FC7-4EE7-96EB-7891A1922E87}">
      <dsp:nvSpPr>
        <dsp:cNvPr id="0" name=""/>
        <dsp:cNvSpPr/>
      </dsp:nvSpPr>
      <dsp:spPr>
        <a:xfrm>
          <a:off x="2215323" y="201649"/>
          <a:ext cx="2486324" cy="18644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79022-671A-408D-9787-6343A309A71E}">
      <dsp:nvSpPr>
        <dsp:cNvPr id="0" name=""/>
        <dsp:cNvSpPr/>
      </dsp:nvSpPr>
      <dsp:spPr>
        <a:xfrm rot="10800000">
          <a:off x="2680350" y="2267700"/>
          <a:ext cx="1556270" cy="277163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Повреждение опорных подшипников ГТД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4 шт.</a:t>
          </a:r>
          <a:r>
            <a:rPr lang="ru-RU" sz="1600" kern="1200" dirty="0" smtClean="0">
              <a:solidFill>
                <a:schemeClr val="tx1"/>
              </a:solidFill>
            </a:rPr>
            <a:t> 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2728211" y="2267700"/>
        <a:ext cx="1460548" cy="2723773"/>
      </dsp:txXfrm>
    </dsp:sp>
    <dsp:sp modelId="{495B9965-8E89-4501-ADE7-A1768E9259F0}">
      <dsp:nvSpPr>
        <dsp:cNvPr id="0" name=""/>
        <dsp:cNvSpPr/>
      </dsp:nvSpPr>
      <dsp:spPr>
        <a:xfrm>
          <a:off x="5328826" y="123963"/>
          <a:ext cx="1636928" cy="20197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F292E-1C1C-4B73-9822-68A62B6F37B6}">
      <dsp:nvSpPr>
        <dsp:cNvPr id="0" name=""/>
        <dsp:cNvSpPr/>
      </dsp:nvSpPr>
      <dsp:spPr>
        <a:xfrm rot="10800000">
          <a:off x="4859143" y="2267700"/>
          <a:ext cx="2624116" cy="2771634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Повреждение турбинной части ГТД                      (Обрыв лопатки ТВД с повреждением лопаток ТНД, смещение кольца уплотнительного с повреждением керамического покрытия соплового аппарата ТВД)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2 шт. </a:t>
          </a:r>
          <a:endParaRPr lang="ru-RU" sz="2800" kern="1200" dirty="0">
            <a:solidFill>
              <a:schemeClr val="tx1"/>
            </a:solidFill>
          </a:endParaRPr>
        </a:p>
      </dsp:txBody>
      <dsp:txXfrm rot="10800000">
        <a:off x="4939844" y="2267700"/>
        <a:ext cx="2462714" cy="2690933"/>
      </dsp:txXfrm>
    </dsp:sp>
    <dsp:sp modelId="{CCDB8B64-7F56-4BDB-82BE-D087EDDCABAC}">
      <dsp:nvSpPr>
        <dsp:cNvPr id="0" name=""/>
        <dsp:cNvSpPr/>
      </dsp:nvSpPr>
      <dsp:spPr>
        <a:xfrm>
          <a:off x="7592932" y="-39168"/>
          <a:ext cx="1981308" cy="2424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2FA9A-8F05-4FCC-8302-A667412BC6B7}">
      <dsp:nvSpPr>
        <dsp:cNvPr id="0" name=""/>
        <dsp:cNvSpPr/>
      </dsp:nvSpPr>
      <dsp:spPr>
        <a:xfrm rot="10800000">
          <a:off x="7933900" y="2306869"/>
          <a:ext cx="1335842" cy="2771634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Разрушение внутренних кожухов камеры сгорания ГТД ДГ90Л2.1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1 шт.</a:t>
          </a:r>
          <a:endParaRPr lang="ru-RU" sz="2800" kern="1200" dirty="0">
            <a:solidFill>
              <a:schemeClr val="tx1"/>
            </a:solidFill>
          </a:endParaRPr>
        </a:p>
      </dsp:txBody>
      <dsp:txXfrm rot="10800000">
        <a:off x="7974982" y="2306869"/>
        <a:ext cx="1253678" cy="2730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66" tIns="45035" rIns="90066" bIns="45035" numCol="1" anchor="t" anchorCtr="0" compatLnSpc="1">
            <a:prstTxWarp prst="textNoShape">
              <a:avLst/>
            </a:prstTxWarp>
          </a:bodyPr>
          <a:lstStyle>
            <a:lvl1pPr algn="l" defTabSz="898509" eaLnBrk="1" hangingPunct="1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259" y="0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66" tIns="45035" rIns="90066" bIns="45035" numCol="1" anchor="t" anchorCtr="0" compatLnSpc="1">
            <a:prstTxWarp prst="textNoShape">
              <a:avLst/>
            </a:prstTxWarp>
          </a:bodyPr>
          <a:lstStyle>
            <a:lvl1pPr algn="r" defTabSz="898509" eaLnBrk="1" hangingPunct="1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66984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66" tIns="45035" rIns="90066" bIns="45035" numCol="1" anchor="b" anchorCtr="0" compatLnSpc="1">
            <a:prstTxWarp prst="textNoShape">
              <a:avLst/>
            </a:prstTxWarp>
          </a:bodyPr>
          <a:lstStyle>
            <a:lvl1pPr algn="l" defTabSz="898509" eaLnBrk="1" hangingPunct="1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Медвежье. 2-я очередь</a:t>
            </a:r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259" y="6466984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66" tIns="45035" rIns="90066" bIns="45035" numCol="1" anchor="b" anchorCtr="0" compatLnSpc="1">
            <a:prstTxWarp prst="textNoShape">
              <a:avLst/>
            </a:prstTxWarp>
          </a:bodyPr>
          <a:lstStyle>
            <a:lvl1pPr algn="r" defTabSz="894856" eaLnBrk="1" hangingPunct="1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CB9270-396A-4FC3-A603-E0425A3131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7008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92" tIns="47498" rIns="94992" bIns="47498" numCol="1" anchor="t" anchorCtr="0" compatLnSpc="1">
            <a:prstTxWarp prst="textNoShape">
              <a:avLst/>
            </a:prstTxWarp>
          </a:bodyPr>
          <a:lstStyle>
            <a:lvl1pPr algn="l" defTabSz="948952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259" y="0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92" tIns="47498" rIns="94992" bIns="47498" numCol="1" anchor="t" anchorCtr="0" compatLnSpc="1">
            <a:prstTxWarp prst="textNoShape">
              <a:avLst/>
            </a:prstTxWarp>
          </a:bodyPr>
          <a:lstStyle>
            <a:lvl1pPr algn="r" defTabSz="948952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7375" y="508000"/>
            <a:ext cx="3686175" cy="2552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6493" y="3231887"/>
            <a:ext cx="7947941" cy="306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92" tIns="47498" rIns="94992" bIns="474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6984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92" tIns="47498" rIns="94992" bIns="47498" numCol="1" anchor="b" anchorCtr="0" compatLnSpc="1">
            <a:prstTxWarp prst="textNoShape">
              <a:avLst/>
            </a:prstTxWarp>
          </a:bodyPr>
          <a:lstStyle>
            <a:lvl1pPr algn="l" defTabSz="948952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Медвежье. 2-я очередь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259" y="6466984"/>
            <a:ext cx="4309067" cy="3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92" tIns="47498" rIns="94992" bIns="47498" numCol="1" anchor="b" anchorCtr="0" compatLnSpc="1">
            <a:prstTxWarp prst="textNoShape">
              <a:avLst/>
            </a:prstTxWarp>
          </a:bodyPr>
          <a:lstStyle>
            <a:lvl1pPr algn="r" defTabSz="946082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9B7903-142C-4170-B584-6591411B36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083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9B7903-142C-4170-B584-6591411B3617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065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2C469-0340-4339-8553-DA81F9B45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2074545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E81C-560E-4FB9-9ACA-56509127C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304181"/>
      </p:ext>
    </p:extLst>
  </p:cSld>
  <p:clrMapOvr>
    <a:masterClrMapping/>
  </p:clrMapOvr>
  <p:transition spd="slow">
    <p:strips dir="r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E7E9C-77DD-4D28-B393-858A910432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250192"/>
      </p:ext>
    </p:extLst>
  </p:cSld>
  <p:clrMapOvr>
    <a:masterClrMapping/>
  </p:clrMapOvr>
  <p:transition spd="slow">
    <p:strips dir="r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854F-F46C-431E-BDCA-744A6674AD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8725303"/>
      </p:ext>
    </p:extLst>
  </p:cSld>
  <p:clrMapOvr>
    <a:masterClrMapping/>
  </p:clrMapOvr>
  <p:transition spd="slow">
    <p:strips dir="r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67D3C-8340-46BF-8C9A-59A0DF831A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4554887"/>
      </p:ext>
    </p:extLst>
  </p:cSld>
  <p:clrMapOvr>
    <a:masterClrMapping/>
  </p:clrMapOvr>
  <p:transition spd="slow">
    <p:strips dir="r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2142E-1241-4EAF-8DA1-2BFFCF00A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5604299"/>
      </p:ext>
    </p:extLst>
  </p:cSld>
  <p:clrMapOvr>
    <a:masterClrMapping/>
  </p:clrMapOvr>
  <p:transition spd="slow">
    <p:strips dir="r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4CF26-D211-422D-A0C5-D020FD5ACF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2589551"/>
      </p:ext>
    </p:extLst>
  </p:cSld>
  <p:clrMapOvr>
    <a:masterClrMapping/>
  </p:clrMapOvr>
  <p:transition spd="slow">
    <p:strips dir="r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5DDC-4CCD-45C1-9E03-D710BA0498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7770857"/>
      </p:ext>
    </p:extLst>
  </p:cSld>
  <p:clrMapOvr>
    <a:masterClrMapping/>
  </p:clrMapOvr>
  <p:transition spd="slow">
    <p:strips dir="r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E716-4B4E-4B4A-869D-94D55F0978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2672208"/>
      </p:ext>
    </p:extLst>
  </p:cSld>
  <p:clrMapOvr>
    <a:masterClrMapping/>
  </p:clrMapOvr>
  <p:transition spd="slow">
    <p:strips dir="r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6C394-7A3B-4732-B5BE-3B02D55B38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6234654"/>
      </p:ext>
    </p:extLst>
  </p:cSld>
  <p:clrMapOvr>
    <a:masterClrMapping/>
  </p:clrMapOvr>
  <p:transition spd="slow">
    <p:strips dir="r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82ED3-6563-4336-AC75-E3942460C0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2422254"/>
      </p:ext>
    </p:extLst>
  </p:cSld>
  <p:clrMapOvr>
    <a:masterClrMapping/>
  </p:clrMapOvr>
  <p:transition spd="slow">
    <p:strips dir="r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283A-91C2-423D-AA67-2D7F787F15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13832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994F-190E-4A62-A304-DBAF0C9171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3949981"/>
      </p:ext>
    </p:extLst>
  </p:cSld>
  <p:clrMapOvr>
    <a:masterClrMapping/>
  </p:clrMapOvr>
  <p:transition spd="slow">
    <p:strips dir="r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67042-98B0-4539-8028-AD26B1B86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602832"/>
      </p:ext>
    </p:extLst>
  </p:cSld>
  <p:clrMapOvr>
    <a:masterClrMapping/>
  </p:clrMapOvr>
  <p:transition spd="slow">
    <p:strips dir="r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1ACE-F585-444F-8C91-ACF468EB49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8445982"/>
      </p:ext>
    </p:extLst>
  </p:cSld>
  <p:clrMapOvr>
    <a:masterClrMapping/>
  </p:clrMapOvr>
  <p:transition spd="slow">
    <p:strips dir="r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3550" y="1600200"/>
            <a:ext cx="2117725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20395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BC290-A739-422F-ADD1-041712F4C6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0364642"/>
      </p:ext>
    </p:extLst>
  </p:cSld>
  <p:clrMapOvr>
    <a:masterClrMapping/>
  </p:clrMapOvr>
  <p:transition spd="slow">
    <p:strips dir="r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C7FE6-5CDF-4443-92ED-A0DC5C9091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259195"/>
      </p:ext>
    </p:extLst>
  </p:cSld>
  <p:clrMapOvr>
    <a:masterClrMapping/>
  </p:clrMapOvr>
  <p:transition spd="slow">
    <p:strips dir="r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9D90F-0829-4842-9B1E-EC85DC6D6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437383"/>
      </p:ext>
    </p:extLst>
  </p:cSld>
  <p:clrMapOvr>
    <a:masterClrMapping/>
  </p:clrMapOvr>
  <p:transition spd="slow">
    <p:strips dir="r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EB311-1BD4-4890-BFE9-7C5B452218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7161273"/>
      </p:ext>
    </p:extLst>
  </p:cSld>
  <p:clrMapOvr>
    <a:masterClrMapping/>
  </p:clrMapOvr>
  <p:transition spd="slow">
    <p:strips dir="r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CD806-F0E2-4250-BCCA-91B729A6FC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959816"/>
      </p:ext>
    </p:extLst>
  </p:cSld>
  <p:clrMapOvr>
    <a:masterClrMapping/>
  </p:clrMapOvr>
  <p:transition spd="slow">
    <p:strips dir="r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1AA64-4F37-4641-9ED5-08E7B95937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1417842"/>
      </p:ext>
    </p:extLst>
  </p:cSld>
  <p:clrMapOvr>
    <a:masterClrMapping/>
  </p:clrMapOvr>
  <p:transition spd="slow">
    <p:strips dir="r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69D2B-4204-4F33-BC8A-821FDC83DD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302688"/>
      </p:ext>
    </p:extLst>
  </p:cSld>
  <p:clrMapOvr>
    <a:masterClrMapping/>
  </p:clrMapOvr>
  <p:transition spd="slow">
    <p:strips dir="r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AB299-F63B-4F7D-9D52-172F26637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518156"/>
      </p:ext>
    </p:extLst>
  </p:cSld>
  <p:clrMapOvr>
    <a:masterClrMapping/>
  </p:clrMapOvr>
  <p:transition spd="slow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0" y="1079500"/>
            <a:ext cx="9144000" cy="15287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0E0B5-D931-451A-81C9-64E1604012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4112713"/>
      </p:ext>
    </p:extLst>
  </p:cSld>
  <p:clrMapOvr>
    <a:masterClrMapping/>
  </p:clrMapOvr>
  <p:transition spd="slow">
    <p:strips dir="r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37F75-C429-4602-8B30-4C78D2947B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1703549"/>
      </p:ext>
    </p:extLst>
  </p:cSld>
  <p:clrMapOvr>
    <a:masterClrMapping/>
  </p:clrMapOvr>
  <p:transition spd="slow">
    <p:strips dir="r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42BDE-6194-45FA-AE86-B6E42F4749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4767941"/>
      </p:ext>
    </p:extLst>
  </p:cSld>
  <p:clrMapOvr>
    <a:masterClrMapping/>
  </p:clrMapOvr>
  <p:transition spd="slow">
    <p:strips dir="r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0090C-06DD-4214-9013-B9C6B4336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6572486"/>
      </p:ext>
    </p:extLst>
  </p:cSld>
  <p:clrMapOvr>
    <a:masterClrMapping/>
  </p:clrMapOvr>
  <p:transition spd="slow">
    <p:strips dir="r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9EF78-3253-46BA-8C11-E4AAD46AD4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1379389"/>
      </p:ext>
    </p:extLst>
  </p:cSld>
  <p:clrMapOvr>
    <a:masterClrMapping/>
  </p:clrMapOvr>
  <p:transition spd="slow">
    <p:strips dir="r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1AC8F-1F70-4D97-96E3-BBFCBB4C19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435352"/>
      </p:ext>
    </p:extLst>
  </p:cSld>
  <p:clrMapOvr>
    <a:masterClrMapping/>
  </p:clrMapOvr>
  <p:transition spd="slow">
    <p:strips dir="r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90967-5F53-4510-9D58-CEAE7A1C00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0346287"/>
      </p:ext>
    </p:extLst>
  </p:cSld>
  <p:clrMapOvr>
    <a:masterClrMapping/>
  </p:clrMapOvr>
  <p:transition spd="slow">
    <p:strips dir="r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49EAE-BBAC-46CF-B707-2DA00966F9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5672903"/>
      </p:ext>
    </p:extLst>
  </p:cSld>
  <p:clrMapOvr>
    <a:masterClrMapping/>
  </p:clrMapOvr>
  <p:transition spd="slow">
    <p:strips dir="r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D9464-73B9-4984-8587-2D2110BDC6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0158272"/>
      </p:ext>
    </p:extLst>
  </p:cSld>
  <p:clrMapOvr>
    <a:masterClrMapping/>
  </p:clrMapOvr>
  <p:transition spd="slow">
    <p:strips dir="r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5542-AAC3-45AA-8E2C-96F3723368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9187518"/>
      </p:ext>
    </p:extLst>
  </p:cSld>
  <p:clrMapOvr>
    <a:masterClrMapping/>
  </p:clrMapOvr>
  <p:transition spd="slow">
    <p:strips dir="r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B3871-9966-42DA-A20F-D65BE358B0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340386"/>
      </p:ext>
    </p:extLst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-17585"/>
            <a:ext cx="6985000" cy="102723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Наблюдательный совет ОАО «Газпром трансгаз Беларусь»</a:t>
            </a:r>
          </a:p>
          <a:p>
            <a:pPr>
              <a:defRPr/>
            </a:pPr>
            <a:r>
              <a:rPr lang="ru-RU" dirty="0"/>
              <a:t>24-25 ноября 2016 г.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pPr>
              <a:defRPr/>
            </a:pPr>
            <a:fld id="{A276ACDC-F287-4E96-824A-C6FBD361E69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98254313"/>
      </p:ext>
    </p:extLst>
  </p:cSld>
  <p:clrMapOvr>
    <a:masterClrMapping/>
  </p:clrMapOvr>
  <p:transition spd="slow">
    <p:strips dir="r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AAEE1-7E9F-4FC7-AAED-922AD346F6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409296"/>
      </p:ext>
    </p:extLst>
  </p:cSld>
  <p:clrMapOvr>
    <a:masterClrMapping/>
  </p:clrMapOvr>
  <p:transition spd="slow">
    <p:strips dir="r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B7185-9B5D-42D4-96DE-33421183F6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9433199"/>
      </p:ext>
    </p:extLst>
  </p:cSld>
  <p:clrMapOvr>
    <a:masterClrMapping/>
  </p:clrMapOvr>
  <p:transition spd="slow">
    <p:strips dir="r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1ABEA-1C25-4A3E-A180-8C59B86095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9533"/>
      </p:ext>
    </p:extLst>
  </p:cSld>
  <p:clrMapOvr>
    <a:masterClrMapping/>
  </p:clrMapOvr>
  <p:transition spd="slow">
    <p:strips dir="r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E00FE-7F3B-4C61-B55C-FD4CA78DA7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043438"/>
      </p:ext>
    </p:extLst>
  </p:cSld>
  <p:clrMapOvr>
    <a:masterClrMapping/>
  </p:clrMapOvr>
  <p:transition spd="slow">
    <p:strips dir="r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FCBD-166E-435D-8214-765DF5BD40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8257982"/>
      </p:ext>
    </p:extLst>
  </p:cSld>
  <p:clrMapOvr>
    <a:masterClrMapping/>
  </p:clrMapOvr>
  <p:transition spd="slow">
    <p:strips dir="r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B7610-C45C-4F45-9C73-0E9DB5D00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5606928"/>
      </p:ext>
    </p:extLst>
  </p:cSld>
  <p:clrMapOvr>
    <a:masterClrMapping/>
  </p:clrMapOvr>
  <p:transition spd="slow">
    <p:strips dir="r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E0F58-A985-41FE-9EED-1DEAFB8D3A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65267"/>
      </p:ext>
    </p:extLst>
  </p:cSld>
  <p:clrMapOvr>
    <a:masterClrMapping/>
  </p:clrMapOvr>
  <p:transition spd="slow">
    <p:strips dir="r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3FED-A2BB-40E9-820C-F28E075D64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9962230"/>
      </p:ext>
    </p:extLst>
  </p:cSld>
  <p:clrMapOvr>
    <a:masterClrMapping/>
  </p:clrMapOvr>
  <p:transition spd="slow">
    <p:strips dir="r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E54BA-F31C-43BC-BC4E-3D6679D50C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5826487"/>
      </p:ext>
    </p:extLst>
  </p:cSld>
  <p:clrMapOvr>
    <a:masterClrMapping/>
  </p:clrMapOvr>
  <p:transition spd="slow">
    <p:strips dir="r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046F2-5D9F-450B-9A56-132A480BBE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3345505"/>
      </p:ext>
    </p:extLst>
  </p:cSld>
  <p:clrMapOvr>
    <a:masterClrMapping/>
  </p:clrMapOvr>
  <p:transition spd="slow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6EA14-B31E-424C-8BE7-F0D94A896F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90391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DE4C5-B4A6-4A61-AD96-980AB8114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2047905"/>
      </p:ext>
    </p:extLst>
  </p:cSld>
  <p:clrMapOvr>
    <a:masterClrMapping/>
  </p:clrMapOvr>
  <p:transition spd="slow">
    <p:strips dir="r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DCB31-A901-477F-A85B-7CC14EE2CB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3582938"/>
      </p:ext>
    </p:extLst>
  </p:cSld>
  <p:clrMapOvr>
    <a:masterClrMapping/>
  </p:clrMapOvr>
  <p:transition spd="slow">
    <p:strips dir="r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537D3-6E9D-4330-91D8-EBF254F9E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4389444"/>
      </p:ext>
    </p:extLst>
  </p:cSld>
  <p:clrMapOvr>
    <a:masterClrMapping/>
  </p:clrMapOvr>
  <p:transition spd="slow">
    <p:strips dir="r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0A2C5-02C0-453C-9DA1-FEDB5108DB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8322267"/>
      </p:ext>
    </p:extLst>
  </p:cSld>
  <p:clrMapOvr>
    <a:masterClrMapping/>
  </p:clrMapOvr>
  <p:transition spd="slow">
    <p:strips dir="r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086E-08DC-4B65-9462-E960E5A26E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731551"/>
      </p:ext>
    </p:extLst>
  </p:cSld>
  <p:clrMapOvr>
    <a:masterClrMapping/>
  </p:clrMapOvr>
  <p:transition spd="slow">
    <p:strips dir="r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28036-CD9D-4A38-A2BC-4B45E74E63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70225"/>
      </p:ext>
    </p:extLst>
  </p:cSld>
  <p:clrMapOvr>
    <a:masterClrMapping/>
  </p:clrMapOvr>
  <p:transition spd="slow">
    <p:strips dir="r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BC0B3-3844-4698-8C50-658C51554E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7478643"/>
      </p:ext>
    </p:extLst>
  </p:cSld>
  <p:clrMapOvr>
    <a:masterClrMapping/>
  </p:clrMapOvr>
  <p:transition spd="slow">
    <p:strips dir="r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98CC-42BC-4BD1-A3FE-4FE12CDCC1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2124745"/>
      </p:ext>
    </p:extLst>
  </p:cSld>
  <p:clrMapOvr>
    <a:masterClrMapping/>
  </p:clrMapOvr>
  <p:transition spd="slow">
    <p:strips dir="r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DB14-9B1F-4D5B-AEA3-BF93B51BD6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3529255"/>
      </p:ext>
    </p:extLst>
  </p:cSld>
  <p:clrMapOvr>
    <a:masterClrMapping/>
  </p:clrMapOvr>
  <p:transition spd="slow">
    <p:strips dir="r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75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1F5F3-87B1-497D-A92E-6C19E4C3F2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3527660"/>
      </p:ext>
    </p:extLst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83C4A-CFE8-4E16-8F91-FA14320AB7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3027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86A9C-6D67-430F-9753-2418446AF5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79461"/>
      </p:ext>
    </p:extLst>
  </p:cSld>
  <p:clrMapOvr>
    <a:masterClrMapping/>
  </p:clrMapOvr>
  <p:transition spd="slow">
    <p:strips dir="r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2E7C9-9338-43F7-AD68-478C9C9A35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0972646"/>
      </p:ext>
    </p:extLst>
  </p:cSld>
  <p:clrMapOvr>
    <a:masterClrMapping/>
  </p:clrMapOvr>
  <p:transition spd="slow">
    <p:strips dir="r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2012A-B146-44B3-82A2-257F81CE00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576574"/>
      </p:ext>
    </p:extLst>
  </p:cSld>
  <p:clrMapOvr>
    <a:masterClrMapping/>
  </p:clrMapOvr>
  <p:transition spd="slow">
    <p:strips dir="r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F3626-9729-42BC-9ED8-BF9F5C2393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8594948"/>
      </p:ext>
    </p:extLst>
  </p:cSld>
  <p:clrMapOvr>
    <a:masterClrMapping/>
  </p:clrMapOvr>
  <p:transition spd="slow">
    <p:strips dir="r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EB805-DD66-4F10-8131-A1F2FBB05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213222"/>
      </p:ext>
    </p:extLst>
  </p:cSld>
  <p:clrMapOvr>
    <a:masterClrMapping/>
  </p:clrMapOvr>
  <p:transition spd="slow">
    <p:strips dir="rd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952E0-782E-4FE3-8C67-DAC84BC98E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6569176"/>
      </p:ext>
    </p:extLst>
  </p:cSld>
  <p:clrMapOvr>
    <a:masterClrMapping/>
  </p:clrMapOvr>
  <p:transition spd="slow">
    <p:strips dir="r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71348-7D4E-46C2-B58C-66DE605292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6749196"/>
      </p:ext>
    </p:extLst>
  </p:cSld>
  <p:clrMapOvr>
    <a:masterClrMapping/>
  </p:clrMapOvr>
  <p:transition spd="slow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04208-6FAF-4409-B571-460F6C1873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1058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2994-DDD2-4C57-B037-3F10870462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7626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026ED-8CC1-41AF-8D05-16AC5F1D05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2025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584B-CF16-4B6E-ADC1-69B64EE4B1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574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F1399-C0DC-4D9C-BBB4-50309D9905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8167479"/>
      </p:ext>
    </p:extLst>
  </p:cSld>
  <p:clrMapOvr>
    <a:masterClrMapping/>
  </p:clrMapOvr>
  <p:transition spd="slow"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225BA-6F61-4816-8A0A-7797CAD4D4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3539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89F80-693E-4C3D-A17D-BB0CADFFE8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2665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10F7-84F5-4E55-B383-C030BDC0E7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9999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69654-9995-435A-8C19-37554C6C5D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4922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A91B1-FD17-400F-BCB8-F0710983A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9079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DFD63-3635-49AF-8A80-1539AD9216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17299"/>
      </p:ext>
    </p:extLst>
  </p:cSld>
  <p:clrMapOvr>
    <a:masterClrMapping/>
  </p:clrMapOvr>
  <p:transition spd="slow"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28385-CC39-47D6-AE74-12D8CA1F5C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685794"/>
      </p:ext>
    </p:extLst>
  </p:cSld>
  <p:clrMapOvr>
    <a:masterClrMapping/>
  </p:clrMapOvr>
  <p:transition spd="slow"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5C084-285E-41FB-9075-B2821BE506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42080"/>
      </p:ext>
    </p:extLst>
  </p:cSld>
  <p:clrMapOvr>
    <a:masterClrMapping/>
  </p:clrMapOvr>
  <p:transition spd="slow"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F955E-7DDE-430E-9158-A3A803D11E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9523159"/>
      </p:ext>
    </p:extLst>
  </p:cSld>
  <p:clrMapOvr>
    <a:masterClrMapping/>
  </p:clrMapOvr>
  <p:transition spd="slow"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D685F-3AF0-4587-B0DE-2440F55122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2124730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8B43-6158-4341-82E1-A621AF0266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4754712"/>
      </p:ext>
    </p:extLst>
  </p:cSld>
  <p:clrMapOvr>
    <a:masterClrMapping/>
  </p:clrMapOvr>
  <p:transition spd="slow">
    <p:strips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1CBF-B407-491B-A097-3F6EBC6F1C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155616"/>
      </p:ext>
    </p:extLst>
  </p:cSld>
  <p:clrMapOvr>
    <a:masterClrMapping/>
  </p:clrMapOvr>
  <p:transition spd="slow"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99367-5ADE-4867-833F-DC9727F55C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6836417"/>
      </p:ext>
    </p:extLst>
  </p:cSld>
  <p:clrMapOvr>
    <a:masterClrMapping/>
  </p:clrMapOvr>
  <p:transition spd="slow"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50CCE-ACB7-4FAF-8D15-AE67287512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9980332"/>
      </p:ext>
    </p:extLst>
  </p:cSld>
  <p:clrMapOvr>
    <a:masterClrMapping/>
  </p:clrMapOvr>
  <p:transition spd="slow"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3416A-DA24-431D-809B-B4BBF32F4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611064"/>
      </p:ext>
    </p:extLst>
  </p:cSld>
  <p:clrMapOvr>
    <a:masterClrMapping/>
  </p:clrMapOvr>
  <p:transition spd="slow"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61EDD-5B5B-435D-BCD3-C47A8C6ED1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2348015"/>
      </p:ext>
    </p:extLst>
  </p:cSld>
  <p:clrMapOvr>
    <a:masterClrMapping/>
  </p:clrMapOvr>
  <p:transition spd="slow"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3A327-D31D-4350-8013-02E015BBC6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2454747"/>
      </p:ext>
    </p:extLst>
  </p:cSld>
  <p:clrMapOvr>
    <a:masterClrMapping/>
  </p:clrMapOvr>
  <p:transition spd="slow"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0F0A1-0403-47E6-99EE-0BC37256AD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2555881"/>
      </p:ext>
    </p:extLst>
  </p:cSld>
  <p:clrMapOvr>
    <a:masterClrMapping/>
  </p:clrMapOvr>
  <p:transition spd="slow"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7C50A-2802-427E-82E3-DA205704F3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7661456"/>
      </p:ext>
    </p:extLst>
  </p:cSld>
  <p:clrMapOvr>
    <a:masterClrMapping/>
  </p:clrMapOvr>
  <p:transition spd="slow"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CC431-CB23-4445-ACED-9C3D89EA21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214404"/>
      </p:ext>
    </p:extLst>
  </p:cSld>
  <p:clrMapOvr>
    <a:masterClrMapping/>
  </p:clrMapOvr>
  <p:transition spd="slow"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7041F-4C16-4B57-B067-B7CB7CF9FF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6681734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BA6C6-7811-45CC-8F59-5E363DF35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724643"/>
      </p:ext>
    </p:extLst>
  </p:cSld>
  <p:clrMapOvr>
    <a:masterClrMapping/>
  </p:clrMapOvr>
  <p:transition spd="slow">
    <p:strips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D1B42-829E-4F36-9863-2CE4883859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8170077"/>
      </p:ext>
    </p:extLst>
  </p:cSld>
  <p:clrMapOvr>
    <a:masterClrMapping/>
  </p:clrMapOvr>
  <p:transition spd="slow"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D9CA1-3E3E-4A57-A7F5-761A59B28D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1030557"/>
      </p:ext>
    </p:extLst>
  </p:cSld>
  <p:clrMapOvr>
    <a:masterClrMapping/>
  </p:clrMapOvr>
  <p:transition spd="slow"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6BFB0-B6AE-49AA-BCEE-195E0C09F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1074169"/>
      </p:ext>
    </p:extLst>
  </p:cSld>
  <p:clrMapOvr>
    <a:masterClrMapping/>
  </p:clrMapOvr>
  <p:transition spd="slow"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19CF-4BA4-4A46-AFB0-C9414F4B6A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68941"/>
      </p:ext>
    </p:extLst>
  </p:cSld>
  <p:clrMapOvr>
    <a:masterClrMapping/>
  </p:clrMapOvr>
  <p:transition spd="slow"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0FD04-2FFA-4253-9977-64920174EB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1569619"/>
      </p:ext>
    </p:extLst>
  </p:cSld>
  <p:clrMapOvr>
    <a:masterClrMapping/>
  </p:clrMapOvr>
  <p:transition spd="slow">
    <p:strips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F270-4D27-45D3-985E-BE4CE44CE6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2901780"/>
      </p:ext>
    </p:extLst>
  </p:cSld>
  <p:clrMapOvr>
    <a:masterClrMapping/>
  </p:clrMapOvr>
  <p:transition spd="slow"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75982-2493-49FA-A845-B59C225FBB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1328172"/>
      </p:ext>
    </p:extLst>
  </p:cSld>
  <p:clrMapOvr>
    <a:masterClrMapping/>
  </p:clrMapOvr>
  <p:transition spd="slow"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7AAED-D26F-4EFF-B7E4-30544EB3D1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3675616"/>
      </p:ext>
    </p:extLst>
  </p:cSld>
  <p:clrMapOvr>
    <a:masterClrMapping/>
  </p:clrMapOvr>
  <p:transition spd="slow"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D4F73-5A69-41B0-A8AE-4B56D3F6F2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196005"/>
      </p:ext>
    </p:extLst>
  </p:cSld>
  <p:clrMapOvr>
    <a:masterClrMapping/>
  </p:clrMapOvr>
  <p:transition spd="slow"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3EB7-C216-4449-BAB2-3802E74BDF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70397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243D5-5562-4B6C-9825-7EE82D2929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3753724"/>
      </p:ext>
    </p:extLst>
  </p:cSld>
  <p:clrMapOvr>
    <a:masterClrMapping/>
  </p:clrMapOvr>
  <p:transition spd="slow">
    <p:strips dir="r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7B41C-F1E0-4F24-B360-196E707A89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0750920"/>
      </p:ext>
    </p:extLst>
  </p:cSld>
  <p:clrMapOvr>
    <a:masterClrMapping/>
  </p:clrMapOvr>
  <p:transition spd="slow"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957D2-4A3D-4F3D-8CD5-9699D9CA09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8544370"/>
      </p:ext>
    </p:extLst>
  </p:cSld>
  <p:clrMapOvr>
    <a:masterClrMapping/>
  </p:clrMapOvr>
  <p:transition spd="slow"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604FF-AABC-49B0-A3E1-80EC82B814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672873"/>
      </p:ext>
    </p:extLst>
  </p:cSld>
  <p:clrMapOvr>
    <a:masterClrMapping/>
  </p:clrMapOvr>
  <p:transition spd="slow"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A7ED0-9465-4EA6-8BF1-0749BF6306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310175"/>
      </p:ext>
    </p:extLst>
  </p:cSld>
  <p:clrMapOvr>
    <a:masterClrMapping/>
  </p:clrMapOvr>
  <p:transition spd="slow"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3470E-CD7B-4960-9449-B4664D4A95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7679546"/>
      </p:ext>
    </p:extLst>
  </p:cSld>
  <p:clrMapOvr>
    <a:masterClrMapping/>
  </p:clrMapOvr>
  <p:transition spd="slow"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E723-3B6C-4909-ABA3-67687E59E5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2924654"/>
      </p:ext>
    </p:extLst>
  </p:cSld>
  <p:clrMapOvr>
    <a:masterClrMapping/>
  </p:clrMapOvr>
  <p:transition spd="slow"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3E30-CFF5-43BC-AEC4-DF57E6E0E8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515169"/>
      </p:ext>
    </p:extLst>
  </p:cSld>
  <p:clrMapOvr>
    <a:masterClrMapping/>
  </p:clrMapOvr>
  <p:transition spd="slow"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A86E-6D58-42F3-914C-1C5012F144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978421"/>
      </p:ext>
    </p:extLst>
  </p:cSld>
  <p:clrMapOvr>
    <a:masterClrMapping/>
  </p:clrMapOvr>
  <p:transition spd="slow">
    <p:strips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DA071-624E-4573-A091-493935EE1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879097"/>
      </p:ext>
    </p:extLst>
  </p:cSld>
  <p:clrMapOvr>
    <a:masterClrMapping/>
  </p:clrMapOvr>
  <p:transition spd="slow">
    <p:strips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BE3C2-A889-400E-B0A2-597851F133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6558446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65717-1481-4373-AE83-57CEEB6049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589366"/>
      </p:ext>
    </p:extLst>
  </p:cSld>
  <p:clrMapOvr>
    <a:masterClrMapping/>
  </p:clrMapOvr>
  <p:transition spd="slow">
    <p:strips dir="r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77D66-35D3-4E1F-9C71-10A538E2FF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4784750"/>
      </p:ext>
    </p:extLst>
  </p:cSld>
  <p:clrMapOvr>
    <a:masterClrMapping/>
  </p:clrMapOvr>
  <p:transition spd="slow">
    <p:strips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6CCD9-F021-4327-9DD4-0BC997669A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7670310"/>
      </p:ext>
    </p:extLst>
  </p:cSld>
  <p:clrMapOvr>
    <a:masterClrMapping/>
  </p:clrMapOvr>
  <p:transition spd="slow">
    <p:strips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7B9C-DF34-45F0-AD22-C459FA3DD6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8094869"/>
      </p:ext>
    </p:extLst>
  </p:cSld>
  <p:clrMapOvr>
    <a:masterClrMapping/>
  </p:clrMapOvr>
  <p:transition spd="slow">
    <p:strips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7B9DC-25B3-4F60-BD90-1478D8CB13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3587262"/>
      </p:ext>
    </p:extLst>
  </p:cSld>
  <p:clrMapOvr>
    <a:masterClrMapping/>
  </p:clrMapOvr>
  <p:transition spd="slow">
    <p:strips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CE632-61D7-4016-89C9-0C1C1DA78B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979288"/>
      </p:ext>
    </p:extLst>
  </p:cSld>
  <p:clrMapOvr>
    <a:masterClrMapping/>
  </p:clrMapOvr>
  <p:transition spd="slow">
    <p:strips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FDB64-E51E-43F0-BF99-6F6C610210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2607693"/>
      </p:ext>
    </p:extLst>
  </p:cSld>
  <p:clrMapOvr>
    <a:masterClrMapping/>
  </p:clrMapOvr>
  <p:transition spd="slow">
    <p:strips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103-5142-4980-9449-F759BF4CFA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9156085"/>
      </p:ext>
    </p:extLst>
  </p:cSld>
  <p:clrMapOvr>
    <a:masterClrMapping/>
  </p:clrMapOvr>
  <p:transition spd="slow">
    <p:strips dir="r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3DF91-2AFC-4AD0-8FFC-FED9B75885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138033"/>
      </p:ext>
    </p:extLst>
  </p:cSld>
  <p:clrMapOvr>
    <a:masterClrMapping/>
  </p:clrMapOvr>
  <p:transition spd="slow">
    <p:strips dir="r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73F66-D626-462C-B9B3-E9D54130B2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993699"/>
      </p:ext>
    </p:extLst>
  </p:cSld>
  <p:clrMapOvr>
    <a:masterClrMapping/>
  </p:clrMapOvr>
  <p:transition spd="slow">
    <p:strips dir="r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98B5A-FC1F-4633-84AA-3945EE7E7F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763112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84023-7D35-41F8-9266-B17E1CEF13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3303162"/>
      </p:ext>
    </p:extLst>
  </p:cSld>
  <p:clrMapOvr>
    <a:masterClrMapping/>
  </p:clrMapOvr>
  <p:transition spd="slow">
    <p:strips dir="r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79F6D-7B2A-4E49-A0AB-196FB47BCB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483597"/>
      </p:ext>
    </p:extLst>
  </p:cSld>
  <p:clrMapOvr>
    <a:masterClrMapping/>
  </p:clrMapOvr>
  <p:transition spd="slow">
    <p:strips dir="r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9ED16-9EE5-4C49-AA80-93F3004487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5358604"/>
      </p:ext>
    </p:extLst>
  </p:cSld>
  <p:clrMapOvr>
    <a:masterClrMapping/>
  </p:clrMapOvr>
  <p:transition spd="slow">
    <p:strips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75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D3AB-1234-4986-A747-FF4A034C1E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5084193"/>
      </p:ext>
    </p:extLst>
  </p:cSld>
  <p:clrMapOvr>
    <a:masterClrMapping/>
  </p:clrMapOvr>
  <p:transition spd="slow">
    <p:strips dir="r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0A907-5D0E-4DFF-BBC8-41737431B0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640352"/>
      </p:ext>
    </p:extLst>
  </p:cSld>
  <p:clrMapOvr>
    <a:masterClrMapping/>
  </p:clrMapOvr>
  <p:transition spd="slow">
    <p:strips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CA8BA-F27F-46CA-9388-3494887EA2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0512976"/>
      </p:ext>
    </p:extLst>
  </p:cSld>
  <p:clrMapOvr>
    <a:masterClrMapping/>
  </p:clrMapOvr>
  <p:transition spd="slow">
    <p:strips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8EFC5-433A-4E16-ADCB-FAD89FB242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7778042"/>
      </p:ext>
    </p:extLst>
  </p:cSld>
  <p:clrMapOvr>
    <a:masterClrMapping/>
  </p:clrMapOvr>
  <p:transition spd="slow">
    <p:strips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513C4-CC51-489B-A2AD-564F2B50C7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1231350"/>
      </p:ext>
    </p:extLst>
  </p:cSld>
  <p:clrMapOvr>
    <a:masterClrMapping/>
  </p:clrMapOvr>
  <p:transition spd="slow">
    <p:strips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A8D0-06FA-46CA-AF37-908A80E38A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0404577"/>
      </p:ext>
    </p:extLst>
  </p:cSld>
  <p:clrMapOvr>
    <a:masterClrMapping/>
  </p:clrMapOvr>
  <p:transition spd="slow">
    <p:strips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3A34C-37C0-4D04-898C-22CA1D28EC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998323"/>
      </p:ext>
    </p:extLst>
  </p:cSld>
  <p:clrMapOvr>
    <a:masterClrMapping/>
  </p:clrMapOvr>
  <p:transition spd="slow">
    <p:strips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47310-EE77-4D82-A9CB-DE1EA458A7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972137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1C0D-519A-4D84-AFD2-84587E058E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660752"/>
      </p:ext>
    </p:extLst>
  </p:cSld>
  <p:clrMapOvr>
    <a:masterClrMapping/>
  </p:clrMapOvr>
  <p:transition spd="slow">
    <p:strips dir="r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BAC04-F163-4846-BF1B-2CE44ED2DE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349388806"/>
      </p:ext>
    </p:extLst>
  </p:cSld>
  <p:clrMapOvr>
    <a:masterClrMapping/>
  </p:clrMapOvr>
  <p:transition spd="slow">
    <p:strips dir="r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336E1-959A-471A-A076-F60FC7229F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1912599473"/>
      </p:ext>
    </p:extLst>
  </p:cSld>
  <p:clrMapOvr>
    <a:masterClrMapping/>
  </p:clrMapOvr>
  <p:transition spd="slow">
    <p:strips dir="r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7980A-5CDF-4C61-B718-1637DEBA04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827749315"/>
      </p:ext>
    </p:extLst>
  </p:cSld>
  <p:clrMapOvr>
    <a:masterClrMapping/>
  </p:clrMapOvr>
  <p:transition spd="slow">
    <p:strips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00138"/>
            <a:ext cx="1452563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1100138"/>
            <a:ext cx="1454150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28BE3-0F50-4856-AE96-3F31A7E551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1852777138"/>
      </p:ext>
    </p:extLst>
  </p:cSld>
  <p:clrMapOvr>
    <a:masterClrMapping/>
  </p:clrMapOvr>
  <p:transition spd="slow">
    <p:strips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AB8BC-FFB1-4352-A2A3-A6149B09D7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814050662"/>
      </p:ext>
    </p:extLst>
  </p:cSld>
  <p:clrMapOvr>
    <a:masterClrMapping/>
  </p:clrMapOvr>
  <p:transition spd="slow">
    <p:strips dir="r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93452-D327-4E82-AA11-486CA44B3A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4256329747"/>
      </p:ext>
    </p:extLst>
  </p:cSld>
  <p:clrMapOvr>
    <a:masterClrMapping/>
  </p:clrMapOvr>
  <p:transition spd="slow">
    <p:strips dir="r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DECDB-6AEE-40B0-B884-1402D42D10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1640573537"/>
      </p:ext>
    </p:extLst>
  </p:cSld>
  <p:clrMapOvr>
    <a:masterClrMapping/>
  </p:clrMapOvr>
  <p:transition spd="slow">
    <p:strips dir="r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C6593-81A6-4A67-B56E-E7A55D8D7E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3207166845"/>
      </p:ext>
    </p:extLst>
  </p:cSld>
  <p:clrMapOvr>
    <a:masterClrMapping/>
  </p:clrMapOvr>
  <p:transition spd="slow">
    <p:strips dir="r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C25F1-2085-47BC-93FF-A9B045D602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3278466263"/>
      </p:ext>
    </p:extLst>
  </p:cSld>
  <p:clrMapOvr>
    <a:masterClrMapping/>
  </p:clrMapOvr>
  <p:transition spd="slow">
    <p:strips dir="r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43B9E-59F0-4853-8388-BDC59C7C05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784057151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264C4-1FC0-4A77-A495-9C980B5088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500197"/>
      </p:ext>
    </p:extLst>
  </p:cSld>
  <p:clrMapOvr>
    <a:masterClrMapping/>
  </p:clrMapOvr>
  <p:transition spd="slow">
    <p:strips dir="r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6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6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EDCD1-1B08-4991-B619-13696A16C0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</p:spTree>
    <p:extLst>
      <p:ext uri="{BB962C8B-B14F-4D97-AF65-F5344CB8AC3E}">
        <p14:creationId xmlns:p14="http://schemas.microsoft.com/office/powerpoint/2010/main" val="2411437451"/>
      </p:ext>
    </p:extLst>
  </p:cSld>
  <p:clrMapOvr>
    <a:masterClrMapping/>
  </p:clrMapOvr>
  <p:transition spd="slow">
    <p:strips dir="r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F1D52-DBFB-46B6-A35F-3962653C41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9288469"/>
      </p:ext>
    </p:extLst>
  </p:cSld>
  <p:clrMapOvr>
    <a:masterClrMapping/>
  </p:clrMapOvr>
  <p:transition spd="slow">
    <p:strips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58952-29AC-4814-86CE-B7E914686A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431461"/>
      </p:ext>
    </p:extLst>
  </p:cSld>
  <p:clrMapOvr>
    <a:masterClrMapping/>
  </p:clrMapOvr>
  <p:transition spd="slow">
    <p:strips dir="r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F7CE2-E005-4AAF-99EE-0CD000B1D3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5891721"/>
      </p:ext>
    </p:extLst>
  </p:cSld>
  <p:clrMapOvr>
    <a:masterClrMapping/>
  </p:clrMapOvr>
  <p:transition spd="slow">
    <p:strips dir="r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104FB-0C7E-4514-AB8E-8AA14D6D51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9202401"/>
      </p:ext>
    </p:extLst>
  </p:cSld>
  <p:clrMapOvr>
    <a:masterClrMapping/>
  </p:clrMapOvr>
  <p:transition spd="slow">
    <p:strips dir="r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3E515-BD5A-4E27-88D4-376785316A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3537980"/>
      </p:ext>
    </p:extLst>
  </p:cSld>
  <p:clrMapOvr>
    <a:masterClrMapping/>
  </p:clrMapOvr>
  <p:transition spd="slow">
    <p:strips dir="r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CD127-53CB-40AE-902B-450F4B1E15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820520"/>
      </p:ext>
    </p:extLst>
  </p:cSld>
  <p:clrMapOvr>
    <a:masterClrMapping/>
  </p:clrMapOvr>
  <p:transition spd="slow">
    <p:strips dir="r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EB10F-7840-460A-B1A0-7AFF31D86D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7472085"/>
      </p:ext>
    </p:extLst>
  </p:cSld>
  <p:clrMapOvr>
    <a:masterClrMapping/>
  </p:clrMapOvr>
  <p:transition spd="slow">
    <p:strips dir="r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95179-03DC-4742-92FC-3AE9BE78F9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679833"/>
      </p:ext>
    </p:extLst>
  </p:cSld>
  <p:clrMapOvr>
    <a:masterClrMapping/>
  </p:clrMapOvr>
  <p:transition spd="slow">
    <p:strips dir="r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6D37F-AC69-480F-894D-5E13901743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2589220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103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039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040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029" name="Line 9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47900" y="6353175"/>
            <a:ext cx="7637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9937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80CB930-C07E-4199-AD08-E218259CFD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3" name="Rectangle 41"/>
          <p:cNvSpPr>
            <a:spLocks noChangeArrowheads="1"/>
          </p:cNvSpPr>
          <p:nvPr/>
        </p:nvSpPr>
        <p:spPr bwMode="auto">
          <a:xfrm>
            <a:off x="0" y="10731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906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36" name="Picture 42" descr="logo6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Line 14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01" r:id="rId1"/>
    <p:sldLayoutId id="2147491202" r:id="rId2"/>
    <p:sldLayoutId id="2147491203" r:id="rId3"/>
    <p:sldLayoutId id="2147491204" r:id="rId4"/>
    <p:sldLayoutId id="2147491205" r:id="rId5"/>
    <p:sldLayoutId id="2147491206" r:id="rId6"/>
    <p:sldLayoutId id="2147491207" r:id="rId7"/>
    <p:sldLayoutId id="2147491208" r:id="rId8"/>
    <p:sldLayoutId id="2147491209" r:id="rId9"/>
    <p:sldLayoutId id="2147491210" r:id="rId10"/>
    <p:sldLayoutId id="2147491211" r:id="rId11"/>
    <p:sldLayoutId id="2147491212" r:id="rId12"/>
    <p:sldLayoutId id="2147491356" r:id="rId13"/>
  </p:sldLayoutIdLst>
  <p:transition spd="slow">
    <p:strips dir="rd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0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sz="1700" smtClean="0"/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0" y="6313488"/>
            <a:ext cx="9906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0244" name="Rectangle 13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0245" name="Rectangle 14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3399FF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0246" name="Line 15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7" name="Line 33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8" name="Line 34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7104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E1C5BD5-D400-40EE-927E-19003700D7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250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2098675" y="3116263"/>
            <a:ext cx="7577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51" name="Picture 66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301" r:id="rId1"/>
    <p:sldLayoutId id="2147491302" r:id="rId2"/>
    <p:sldLayoutId id="2147491303" r:id="rId3"/>
    <p:sldLayoutId id="2147491304" r:id="rId4"/>
    <p:sldLayoutId id="2147491305" r:id="rId5"/>
    <p:sldLayoutId id="2147491306" r:id="rId6"/>
    <p:sldLayoutId id="2147491307" r:id="rId7"/>
    <p:sldLayoutId id="2147491308" r:id="rId8"/>
    <p:sldLayoutId id="2147491309" r:id="rId9"/>
    <p:sldLayoutId id="2147491310" r:id="rId10"/>
    <p:sldLayoutId id="2147491311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11278" name="Rectangle 3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1279" name="Rectangle 4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1280" name="Line 5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127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1786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6270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11272" name="Line 11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178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BA980CD-3816-4AF3-B357-5E987CF61F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274" name="Rectangle 34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1275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906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11276" name="Line 36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1277" name="Picture 37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312" r:id="rId1"/>
    <p:sldLayoutId id="2147491313" r:id="rId2"/>
    <p:sldLayoutId id="2147491314" r:id="rId3"/>
    <p:sldLayoutId id="2147491315" r:id="rId4"/>
    <p:sldLayoutId id="2147491316" r:id="rId5"/>
    <p:sldLayoutId id="2147491317" r:id="rId6"/>
    <p:sldLayoutId id="2147491318" r:id="rId7"/>
    <p:sldLayoutId id="2147491319" r:id="rId8"/>
    <p:sldLayoutId id="2147491320" r:id="rId9"/>
    <p:sldLayoutId id="2147491321" r:id="rId10"/>
    <p:sldLayoutId id="2147491322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12303" name="Rectangle 3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2304" name="Rectangle 4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2305" name="Line 5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2293" name="Line 8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229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1776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6270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1776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ABC53DC-5501-440A-8419-1A63DDA83E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2298" name="Rectangle 13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229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906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12300" name="Line 15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2301" name="Picture 16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Rectangle 17"/>
          <p:cNvSpPr>
            <a:spLocks noChangeArrowheads="1"/>
          </p:cNvSpPr>
          <p:nvPr/>
        </p:nvSpPr>
        <p:spPr bwMode="auto">
          <a:xfrm>
            <a:off x="0" y="5761038"/>
            <a:ext cx="9906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23" r:id="rId1"/>
    <p:sldLayoutId id="2147491324" r:id="rId2"/>
    <p:sldLayoutId id="2147491325" r:id="rId3"/>
    <p:sldLayoutId id="2147491326" r:id="rId4"/>
    <p:sldLayoutId id="2147491327" r:id="rId5"/>
    <p:sldLayoutId id="2147491328" r:id="rId6"/>
    <p:sldLayoutId id="2147491329" r:id="rId7"/>
    <p:sldLayoutId id="2147491330" r:id="rId8"/>
    <p:sldLayoutId id="2147491331" r:id="rId9"/>
    <p:sldLayoutId id="2147491332" r:id="rId10"/>
    <p:sldLayoutId id="2147491333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13327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3328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332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332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1868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7750" y="6381750"/>
            <a:ext cx="7334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13322" name="Line 13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3323" name="Line 14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18683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D9094B3-9138-4194-8F41-52029B7888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3325" name="Picture 16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Rectangle 17"/>
          <p:cNvSpPr>
            <a:spLocks noChangeArrowheads="1"/>
          </p:cNvSpPr>
          <p:nvPr/>
        </p:nvSpPr>
        <p:spPr bwMode="auto">
          <a:xfrm>
            <a:off x="0" y="5741988"/>
            <a:ext cx="9906000" cy="5445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34" r:id="rId1"/>
    <p:sldLayoutId id="2147491335" r:id="rId2"/>
    <p:sldLayoutId id="2147491336" r:id="rId3"/>
    <p:sldLayoutId id="2147491337" r:id="rId4"/>
    <p:sldLayoutId id="2147491338" r:id="rId5"/>
    <p:sldLayoutId id="2147491339" r:id="rId6"/>
    <p:sldLayoutId id="2147491340" r:id="rId7"/>
    <p:sldLayoutId id="2147491341" r:id="rId8"/>
    <p:sldLayoutId id="2147491342" r:id="rId9"/>
    <p:sldLayoutId id="2147491343" r:id="rId10"/>
    <p:sldLayoutId id="2147491344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097088" y="1077913"/>
            <a:ext cx="7808912" cy="5262562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1435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435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1435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14343" name="Line 10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34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2098675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</a:t>
            </a:r>
          </a:p>
          <a:p>
            <a:pPr lvl="0"/>
            <a:r>
              <a:rPr lang="ru-RU" altLang="ru-RU" smtClean="0"/>
              <a:t>текста</a:t>
            </a:r>
          </a:p>
        </p:txBody>
      </p:sp>
      <p:sp>
        <p:nvSpPr>
          <p:cNvPr id="12585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6270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14347" name="Line 14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348" name="Line 15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25851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03F6A09-5004-4A6D-A4D4-48F70EBFE2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4350" name="Picture 17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345" r:id="rId1"/>
    <p:sldLayoutId id="2147491346" r:id="rId2"/>
    <p:sldLayoutId id="2147491347" r:id="rId3"/>
    <p:sldLayoutId id="2147491348" r:id="rId4"/>
    <p:sldLayoutId id="2147491349" r:id="rId5"/>
    <p:sldLayoutId id="2147491350" r:id="rId6"/>
    <p:sldLayoutId id="2147491351" r:id="rId7"/>
    <p:sldLayoutId id="2147491352" r:id="rId8"/>
    <p:sldLayoutId id="2147491353" r:id="rId9"/>
    <p:sldLayoutId id="2147491354" r:id="rId10"/>
    <p:sldLayoutId id="2147491355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cs typeface="+mn-cs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F1EA41C-7F41-4477-8841-9052BB6C21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13" r:id="rId1"/>
    <p:sldLayoutId id="2147491214" r:id="rId2"/>
    <p:sldLayoutId id="2147491215" r:id="rId3"/>
    <p:sldLayoutId id="2147491216" r:id="rId4"/>
    <p:sldLayoutId id="2147491217" r:id="rId5"/>
    <p:sldLayoutId id="2147491218" r:id="rId6"/>
    <p:sldLayoutId id="2147491219" r:id="rId7"/>
    <p:sldLayoutId id="2147491220" r:id="rId8"/>
    <p:sldLayoutId id="2147491221" r:id="rId9"/>
    <p:sldLayoutId id="2147491222" r:id="rId10"/>
    <p:sldLayoutId id="214749122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8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307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906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76" name="Rectangle 20"/>
          <p:cNvSpPr>
            <a:spLocks noChangeArrowheads="1"/>
          </p:cNvSpPr>
          <p:nvPr/>
        </p:nvSpPr>
        <p:spPr bwMode="auto">
          <a:xfrm>
            <a:off x="2101850" y="2606675"/>
            <a:ext cx="7804150" cy="3713163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3077" name="Group 3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308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308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8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20913" y="6381750"/>
            <a:ext cx="73326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083" name="Line 21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84" name="Line 22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6933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A0C8D3B-8311-46D4-95DC-A4E11834BD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3086" name="Picture 49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24" r:id="rId1"/>
    <p:sldLayoutId id="2147491225" r:id="rId2"/>
    <p:sldLayoutId id="2147491226" r:id="rId3"/>
    <p:sldLayoutId id="2147491227" r:id="rId4"/>
    <p:sldLayoutId id="2147491228" r:id="rId5"/>
    <p:sldLayoutId id="2147491229" r:id="rId6"/>
    <p:sldLayoutId id="2147491230" r:id="rId7"/>
    <p:sldLayoutId id="2147491231" r:id="rId8"/>
    <p:sldLayoutId id="2147491232" r:id="rId9"/>
    <p:sldLayoutId id="2147491233" r:id="rId10"/>
    <p:sldLayoutId id="2147491234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8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409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906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0" y="2605088"/>
            <a:ext cx="9906000" cy="3713162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4101" name="Group 3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4112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4113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410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8175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107" name="Line 20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4108" name="Line 21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7036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533D6C0-17DD-4DEE-B61E-6A6D394473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4110" name="Picture 49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35" r:id="rId1"/>
    <p:sldLayoutId id="2147491236" r:id="rId2"/>
    <p:sldLayoutId id="2147491237" r:id="rId3"/>
    <p:sldLayoutId id="2147491238" r:id="rId4"/>
    <p:sldLayoutId id="2147491239" r:id="rId5"/>
    <p:sldLayoutId id="2147491240" r:id="rId6"/>
    <p:sldLayoutId id="2147491241" r:id="rId7"/>
    <p:sldLayoutId id="2147491242" r:id="rId8"/>
    <p:sldLayoutId id="2147491243" r:id="rId9"/>
    <p:sldLayoutId id="2147491244" r:id="rId10"/>
    <p:sldLayoutId id="2147491245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512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90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5124" name="Rectangle 23"/>
          <p:cNvSpPr>
            <a:spLocks noChangeArrowheads="1"/>
          </p:cNvSpPr>
          <p:nvPr/>
        </p:nvSpPr>
        <p:spPr bwMode="auto">
          <a:xfrm>
            <a:off x="0" y="2159000"/>
            <a:ext cx="9906000" cy="4160838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5125" name="Group 3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5135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5136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5137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5128" name="Line 9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7275" y="6343650"/>
            <a:ext cx="7165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131" name="Line 24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32" name="Line 25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71389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BE8D59E-D1BD-48A3-8A2C-F06ACA320C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5134" name="Picture 52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46" r:id="rId1"/>
    <p:sldLayoutId id="2147491247" r:id="rId2"/>
    <p:sldLayoutId id="2147491248" r:id="rId3"/>
    <p:sldLayoutId id="2147491249" r:id="rId4"/>
    <p:sldLayoutId id="2147491250" r:id="rId5"/>
    <p:sldLayoutId id="2147491251" r:id="rId6"/>
    <p:sldLayoutId id="2147491252" r:id="rId7"/>
    <p:sldLayoutId id="2147491253" r:id="rId8"/>
    <p:sldLayoutId id="2147491254" r:id="rId9"/>
    <p:sldLayoutId id="2147491255" r:id="rId10"/>
    <p:sldLayoutId id="2147491256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90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2159000"/>
            <a:ext cx="9906000" cy="4160838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6162" name="Rectangle 6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6163" name="Rectangle 7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6164" name="Line 8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6152" name="Line 11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615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2042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6270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155" name="Line 15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20424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3B19412-5729-4F3B-8A13-C1BC19C7AD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6157" name="Picture 17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Line 20"/>
          <p:cNvSpPr>
            <a:spLocks noChangeShapeType="1"/>
          </p:cNvSpPr>
          <p:nvPr/>
        </p:nvSpPr>
        <p:spPr bwMode="auto">
          <a:xfrm rot="-5400000">
            <a:off x="-1336675" y="3429000"/>
            <a:ext cx="6858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6159" name="Line 14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6160" name="Rectangle 18"/>
          <p:cNvSpPr>
            <a:spLocks noChangeArrowheads="1"/>
          </p:cNvSpPr>
          <p:nvPr/>
        </p:nvSpPr>
        <p:spPr bwMode="auto">
          <a:xfrm>
            <a:off x="0" y="5761038"/>
            <a:ext cx="9906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6161" name="Line 19"/>
          <p:cNvSpPr>
            <a:spLocks noChangeShapeType="1"/>
          </p:cNvSpPr>
          <p:nvPr/>
        </p:nvSpPr>
        <p:spPr bwMode="auto">
          <a:xfrm>
            <a:off x="0" y="5767388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57" r:id="rId1"/>
    <p:sldLayoutId id="2147491258" r:id="rId2"/>
    <p:sldLayoutId id="2147491259" r:id="rId3"/>
    <p:sldLayoutId id="2147491260" r:id="rId4"/>
    <p:sldLayoutId id="2147491261" r:id="rId5"/>
    <p:sldLayoutId id="2147491262" r:id="rId6"/>
    <p:sldLayoutId id="2147491263" r:id="rId7"/>
    <p:sldLayoutId id="2147491264" r:id="rId8"/>
    <p:sldLayoutId id="2147491265" r:id="rId9"/>
    <p:sldLayoutId id="2147491266" r:id="rId10"/>
    <p:sldLayoutId id="2147491267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5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097088" y="1077913"/>
            <a:ext cx="7808912" cy="5262562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7183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7184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7185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717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2098675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</a:t>
            </a:r>
          </a:p>
          <a:p>
            <a:pPr lvl="0"/>
            <a:r>
              <a:rPr lang="ru-RU" altLang="ru-RU" smtClean="0"/>
              <a:t>текста</a:t>
            </a:r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6270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7180" name="Line 18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7240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A0E29C4-9D89-42AE-B0F3-69FDF72DC7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7182" name="Picture 46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68" r:id="rId1"/>
    <p:sldLayoutId id="2147491269" r:id="rId2"/>
    <p:sldLayoutId id="2147491270" r:id="rId3"/>
    <p:sldLayoutId id="2147491271" r:id="rId4"/>
    <p:sldLayoutId id="2147491272" r:id="rId5"/>
    <p:sldLayoutId id="2147491273" r:id="rId6"/>
    <p:sldLayoutId id="2147491274" r:id="rId7"/>
    <p:sldLayoutId id="2147491275" r:id="rId8"/>
    <p:sldLayoutId id="2147491276" r:id="rId9"/>
    <p:sldLayoutId id="2147491277" r:id="rId10"/>
    <p:sldLayoutId id="2147491278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3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3313113" y="1087438"/>
            <a:ext cx="6592887" cy="525145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820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820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820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820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00138"/>
            <a:ext cx="33147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</a:t>
            </a:r>
          </a:p>
          <a:p>
            <a:pPr lvl="0"/>
            <a:r>
              <a:rPr lang="ru-RU" alt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E475760-B652-4EAD-B3EE-7D58E8F323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6270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204" name="Line 16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8205" name="Line 17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8206" name="Picture 44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79" r:id="rId1"/>
    <p:sldLayoutId id="2147491280" r:id="rId2"/>
    <p:sldLayoutId id="2147491281" r:id="rId3"/>
    <p:sldLayoutId id="2147491282" r:id="rId4"/>
    <p:sldLayoutId id="2147491283" r:id="rId5"/>
    <p:sldLayoutId id="2147491284" r:id="rId6"/>
    <p:sldLayoutId id="2147491285" r:id="rId7"/>
    <p:sldLayoutId id="2147491286" r:id="rId8"/>
    <p:sldLayoutId id="2147491287" r:id="rId9"/>
    <p:sldLayoutId id="2147491288" r:id="rId10"/>
    <p:sldLayoutId id="2147491289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4"/>
          <p:cNvSpPr>
            <a:spLocks noChangeArrowheads="1"/>
          </p:cNvSpPr>
          <p:nvPr/>
        </p:nvSpPr>
        <p:spPr bwMode="auto">
          <a:xfrm>
            <a:off x="0" y="1085850"/>
            <a:ext cx="9906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0" y="6318250"/>
            <a:ext cx="9906000" cy="539750"/>
            <a:chOff x="0" y="3974"/>
            <a:chExt cx="5760" cy="340"/>
          </a:xfrm>
        </p:grpSpPr>
        <p:sp>
          <p:nvSpPr>
            <p:cNvPr id="9230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9231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smtClean="0"/>
            </a:p>
          </p:txBody>
        </p:sp>
        <p:sp>
          <p:nvSpPr>
            <p:cNvPr id="9232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0" y="0"/>
            <a:ext cx="209867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2105025" y="0"/>
            <a:ext cx="7800975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smtClean="0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>
            <a:off x="209867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922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338388" y="0"/>
            <a:ext cx="7567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362700"/>
            <a:ext cx="733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9226" name="Line 16"/>
          <p:cNvSpPr>
            <a:spLocks noChangeShapeType="1"/>
          </p:cNvSpPr>
          <p:nvPr/>
        </p:nvSpPr>
        <p:spPr bwMode="auto">
          <a:xfrm>
            <a:off x="0" y="6315075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9227" name="Line 17"/>
          <p:cNvSpPr>
            <a:spLocks noChangeShapeType="1"/>
          </p:cNvSpPr>
          <p:nvPr/>
        </p:nvSpPr>
        <p:spPr bwMode="auto">
          <a:xfrm>
            <a:off x="0" y="1079500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6763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362700"/>
            <a:ext cx="1611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12003B1-2A3C-4F66-924F-F311447E6E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9229" name="Picture 65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925"/>
            <a:ext cx="163036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90" r:id="rId1"/>
    <p:sldLayoutId id="2147491291" r:id="rId2"/>
    <p:sldLayoutId id="2147491292" r:id="rId3"/>
    <p:sldLayoutId id="2147491293" r:id="rId4"/>
    <p:sldLayoutId id="2147491294" r:id="rId5"/>
    <p:sldLayoutId id="2147491295" r:id="rId6"/>
    <p:sldLayoutId id="2147491296" r:id="rId7"/>
    <p:sldLayoutId id="2147491297" r:id="rId8"/>
    <p:sldLayoutId id="2147491298" r:id="rId9"/>
    <p:sldLayoutId id="2147491299" r:id="rId10"/>
    <p:sldLayoutId id="2147491300" r:id="rId11"/>
  </p:sldLayoutIdLst>
  <p:transition spd="slow">
    <p:strips dir="r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_____Microsoft_Excel_97-20031.xls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46516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800" b="1" dirty="0" smtClean="0"/>
              <a:t>СОВЕЩАНИЕ ГЛАВНЫХ ИНЖЕНЕРОВ И НАЧАЛЬНИКОВ ПОЭКС,</a:t>
            </a:r>
          </a:p>
          <a:p>
            <a:pPr algn="ctr">
              <a:defRPr/>
            </a:pPr>
            <a:r>
              <a:rPr lang="ru-RU" sz="1800" b="1" dirty="0" smtClean="0"/>
              <a:t> МОСКВА, 03-06.12.2018</a:t>
            </a:r>
          </a:p>
        </p:txBody>
      </p:sp>
      <p:sp>
        <p:nvSpPr>
          <p:cNvPr id="5" name="Содержимое 1"/>
          <p:cNvSpPr>
            <a:spLocks noGrp="1"/>
          </p:cNvSpPr>
          <p:nvPr>
            <p:ph idx="1"/>
          </p:nvPr>
        </p:nvSpPr>
        <p:spPr>
          <a:xfrm>
            <a:off x="2163762" y="1309688"/>
            <a:ext cx="6523037" cy="4816475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altLang="ru-RU" sz="2400" dirty="0" smtClean="0"/>
              <a:t>Обеспечение технического обслуживания, ремонта и диагностики оборудования</a:t>
            </a:r>
            <a:r>
              <a:rPr lang="en-US" altLang="ru-RU" sz="2400" dirty="0" smtClean="0"/>
              <a:t> </a:t>
            </a:r>
            <a:r>
              <a:rPr lang="ru-RU" altLang="ru-RU" sz="2400" dirty="0" smtClean="0"/>
              <a:t>КС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altLang="ru-RU" sz="2400" dirty="0" smtClean="0"/>
              <a:t>ОАО «</a:t>
            </a:r>
            <a:r>
              <a:rPr lang="ru-RU" altLang="ru-RU" sz="2400" dirty="0"/>
              <a:t>Г</a:t>
            </a:r>
            <a:r>
              <a:rPr lang="ru-RU" altLang="ru-RU" sz="2400" dirty="0" smtClean="0"/>
              <a:t>азпром трансгаз </a:t>
            </a:r>
            <a:r>
              <a:rPr lang="ru-RU" altLang="ru-RU" sz="2400" dirty="0"/>
              <a:t>Б</a:t>
            </a:r>
            <a:r>
              <a:rPr lang="ru-RU" altLang="ru-RU" sz="2400" dirty="0" smtClean="0"/>
              <a:t>еларусь» в 2018 году</a:t>
            </a:r>
            <a:endParaRPr lang="ru-RU" sz="24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200" b="0" dirty="0" smtClean="0"/>
          </a:p>
          <a:p>
            <a:pPr marL="0" indent="0">
              <a:spcBef>
                <a:spcPts val="0"/>
              </a:spcBef>
              <a:buNone/>
            </a:pPr>
            <a:endParaRPr lang="ru-RU" sz="2200" b="0" dirty="0"/>
          </a:p>
          <a:p>
            <a:pPr marL="0" indent="0">
              <a:spcBef>
                <a:spcPts val="0"/>
              </a:spcBef>
              <a:buNone/>
            </a:pPr>
            <a:r>
              <a:rPr lang="ru-RU" sz="2200" b="0" dirty="0" smtClean="0"/>
              <a:t>Марчук Сергей Александрович,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b="0" dirty="0" smtClean="0"/>
              <a:t>Заместитель </a:t>
            </a:r>
            <a:r>
              <a:rPr lang="ru-RU" sz="2200" b="0" dirty="0"/>
              <a:t>начальника УЭКСЭОиЭ </a:t>
            </a:r>
            <a:r>
              <a:rPr lang="ru-RU" sz="2200" b="0" dirty="0" smtClean="0"/>
              <a:t>– начальник ПОЭКС ОАО </a:t>
            </a:r>
            <a:r>
              <a:rPr lang="ru-RU" sz="2200" b="0" dirty="0"/>
              <a:t>«Газпром трансгаз Беларусь</a:t>
            </a:r>
            <a:r>
              <a:rPr lang="ru-RU" sz="2200" b="0" dirty="0" smtClean="0"/>
              <a:t>»</a:t>
            </a:r>
            <a:endParaRPr lang="ru-RU" sz="2400" b="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1</a:t>
            </a:fld>
            <a:endParaRPr lang="ru-RU" altLang="ru-RU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53489" y="102648"/>
            <a:ext cx="6762750" cy="857250"/>
          </a:xfrm>
        </p:spPr>
        <p:txBody>
          <a:bodyPr anchor="ctr"/>
          <a:lstStyle/>
          <a:p>
            <a:pPr algn="ctr"/>
            <a:r>
              <a:rPr lang="ru-RU" sz="2400" dirty="0"/>
              <a:t>Предложения по обеспечению надежной </a:t>
            </a:r>
            <a:r>
              <a:rPr lang="ru-RU" sz="2400" dirty="0" smtClean="0"/>
              <a:t>эксплуатации оборудования КС ОАО «Газпром трансгаз Беларусь»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9013" y="1314989"/>
            <a:ext cx="9567750" cy="460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план капитального ремонта на 2020 год приобретение одного двигателя ПС-90ГП2 для КС «Крупская» МГ «Ямал-Европа» с выделением дополнительного целевого лимита в бюджете ОАО «Газпром трансгаз Беларусь». Данное решение согласовано Департаментом 308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AutoNum type="arabicPeriod" startAt="2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«ТМ», ООО «ГЦР» разработать и согласовать в ПАО «Газпром» техническое решение по замене двухканальных топливных форсунок на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двухзонные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горелочные устройства встроенного типа и демонтаж внутренних кожухов на газотурбинных двигателях ДГ90Л2.1 в эксплуатационных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условиях.</a:t>
            </a: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AutoNum type="arabicPeriod" startAt="2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«Газпром центрремонт» подготовить и направить в адрес ОАО «Газпром трансгаз Беларусь» перечень запасных частей для ГПА Ц-1-16С и ГТД типа ДГ-90, изготовление которых освоено на предприятиях холдинга или на других предприятиях РФ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556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79558" y="2252311"/>
            <a:ext cx="4790580" cy="57936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/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ru-RU" sz="2800" kern="0" dirty="0" smtClean="0">
                <a:solidFill>
                  <a:srgbClr val="002060"/>
                </a:solidFill>
              </a:rPr>
              <a:t>БЛАГОДАРЮ ЗА ВНИМАНИЕ!</a:t>
            </a:r>
            <a:endParaRPr lang="ru-RU" sz="2800" kern="0" dirty="0">
              <a:solidFill>
                <a:srgbClr val="002060"/>
              </a:solidFill>
            </a:endParaRPr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2079558" y="3929469"/>
            <a:ext cx="6406416" cy="94676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0" dirty="0" smtClean="0"/>
              <a:t>Заместитель </a:t>
            </a:r>
            <a:r>
              <a:rPr lang="ru-RU" sz="2200" b="0" dirty="0"/>
              <a:t>начальника УЭКСЭОиЭ – начальник ПОЭКС ОАО «Газпром трансгаз Беларусь</a:t>
            </a:r>
            <a:r>
              <a:rPr lang="ru-RU" sz="2200" b="0" dirty="0" smtClean="0"/>
              <a:t>»</a:t>
            </a:r>
            <a:r>
              <a:rPr lang="ru-RU" sz="2400" b="0" dirty="0"/>
              <a:t> </a:t>
            </a:r>
            <a:endParaRPr lang="ru-RU" sz="2400" b="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400" b="0" dirty="0" smtClean="0"/>
              <a:t>С.А. Марчук</a:t>
            </a:r>
            <a:endParaRPr lang="ru-RU" sz="2400" b="0" dirty="0"/>
          </a:p>
          <a:p>
            <a:pPr marL="0" indent="0">
              <a:spcBef>
                <a:spcPts val="0"/>
              </a:spcBef>
              <a:buNone/>
            </a:pPr>
            <a:endParaRPr lang="ru-RU" sz="2400" b="0" dirty="0"/>
          </a:p>
        </p:txBody>
      </p:sp>
      <p:sp>
        <p:nvSpPr>
          <p:cNvPr id="11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46516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800" b="1" dirty="0" smtClean="0"/>
              <a:t>СОВЕЩАНИЕ ГЛАВНЫХ ИНЖЕНЕРОВ И НАЧАЛЬНИКОВ ПОЭКС,</a:t>
            </a:r>
          </a:p>
          <a:p>
            <a:pPr algn="ctr">
              <a:defRPr/>
            </a:pPr>
            <a:r>
              <a:rPr lang="ru-RU" sz="1800" b="1" dirty="0" smtClean="0"/>
              <a:t> МОСКВА, 03-06.12.2018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3931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хема газопроводов РБ 2009 на 01.04.2010.jpg"/>
          <p:cNvPicPr>
            <a:picLocks noChangeAspect="1"/>
          </p:cNvPicPr>
          <p:nvPr/>
        </p:nvPicPr>
        <p:blipFill rotWithShape="1">
          <a:blip r:embed="rId2"/>
          <a:srcRect t="3604" r="15529" b="1"/>
          <a:stretch/>
        </p:blipFill>
        <p:spPr bwMode="auto">
          <a:xfrm>
            <a:off x="6125671" y="1711950"/>
            <a:ext cx="3780329" cy="3047763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190500" algn="tl" rotWithShape="0">
              <a:srgbClr val="000000">
                <a:alpha val="0"/>
              </a:srgbClr>
            </a:outerShdw>
          </a:effectLst>
        </p:spPr>
      </p:pic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233402" y="102648"/>
            <a:ext cx="7493225" cy="857250"/>
          </a:xfrm>
        </p:spPr>
        <p:txBody>
          <a:bodyPr anchor="ctr"/>
          <a:lstStyle/>
          <a:p>
            <a:pPr algn="ctr"/>
            <a:r>
              <a:rPr lang="ru-RU" altLang="ru-RU" sz="2400" dirty="0"/>
              <a:t>Состав газоперекачивающего оборудования </a:t>
            </a:r>
            <a:r>
              <a:rPr lang="en-US" altLang="ru-RU" sz="2400" dirty="0"/>
              <a:t/>
            </a:r>
            <a:br>
              <a:rPr lang="en-US" altLang="ru-RU" sz="2400" dirty="0"/>
            </a:br>
            <a:r>
              <a:rPr lang="ru-RU" altLang="ru-RU" sz="2400" dirty="0"/>
              <a:t>на компрессорных станциях газопровода «Ямал-Европа</a:t>
            </a:r>
            <a:r>
              <a:rPr lang="ru-RU" altLang="ru-RU" sz="2400" dirty="0" smtClean="0"/>
              <a:t>»</a:t>
            </a:r>
            <a:endParaRPr lang="ru-RU" dirty="0"/>
          </a:p>
        </p:txBody>
      </p:sp>
      <p:sp>
        <p:nvSpPr>
          <p:cNvPr id="3" name="Полилиния 2"/>
          <p:cNvSpPr/>
          <p:nvPr/>
        </p:nvSpPr>
        <p:spPr bwMode="auto">
          <a:xfrm>
            <a:off x="9560324" y="3439115"/>
            <a:ext cx="345676" cy="1401519"/>
          </a:xfrm>
          <a:custGeom>
            <a:avLst/>
            <a:gdLst>
              <a:gd name="connsiteX0" fmla="*/ 0 w 1683522"/>
              <a:gd name="connsiteY0" fmla="*/ 256374 h 1546789"/>
              <a:gd name="connsiteX1" fmla="*/ 581114 w 1683522"/>
              <a:gd name="connsiteY1" fmla="*/ 0 h 1546789"/>
              <a:gd name="connsiteX2" fmla="*/ 1666430 w 1683522"/>
              <a:gd name="connsiteY2" fmla="*/ 0 h 1546789"/>
              <a:gd name="connsiteX3" fmla="*/ 1683522 w 1683522"/>
              <a:gd name="connsiteY3" fmla="*/ 1538243 h 1546789"/>
              <a:gd name="connsiteX4" fmla="*/ 111096 w 1683522"/>
              <a:gd name="connsiteY4" fmla="*/ 1546789 h 1546789"/>
              <a:gd name="connsiteX5" fmla="*/ 0 w 1683522"/>
              <a:gd name="connsiteY5" fmla="*/ 256374 h 154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522" h="1546789">
                <a:moveTo>
                  <a:pt x="0" y="256374"/>
                </a:moveTo>
                <a:lnTo>
                  <a:pt x="581114" y="0"/>
                </a:lnTo>
                <a:lnTo>
                  <a:pt x="1666430" y="0"/>
                </a:lnTo>
                <a:lnTo>
                  <a:pt x="1683522" y="1538243"/>
                </a:lnTo>
                <a:lnTo>
                  <a:pt x="111096" y="1546789"/>
                </a:lnTo>
                <a:lnTo>
                  <a:pt x="0" y="256374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34871725"/>
              </p:ext>
            </p:extLst>
          </p:nvPr>
        </p:nvGraphicFramePr>
        <p:xfrm>
          <a:off x="44228" y="1116701"/>
          <a:ext cx="6267560" cy="5106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51792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60573" y="102648"/>
            <a:ext cx="7598422" cy="857250"/>
          </a:xfrm>
        </p:spPr>
        <p:txBody>
          <a:bodyPr anchor="ctr"/>
          <a:lstStyle/>
          <a:p>
            <a:pPr algn="ctr"/>
            <a:r>
              <a:rPr lang="ru-RU" sz="2400" dirty="0"/>
              <a:t>Основные показатели работы и надежности ГПА </a:t>
            </a:r>
            <a:br>
              <a:rPr lang="ru-RU" sz="2400" dirty="0"/>
            </a:br>
            <a:r>
              <a:rPr lang="ru-RU" sz="2400" dirty="0"/>
              <a:t>на компрессорных станциях </a:t>
            </a:r>
            <a:r>
              <a:rPr lang="ru-RU" sz="2400" dirty="0" smtClean="0"/>
              <a:t>ОАО «Газпром трансгаз Беларусь»</a:t>
            </a:r>
            <a:endParaRPr lang="ru-RU" sz="2400" dirty="0"/>
          </a:p>
        </p:txBody>
      </p:sp>
      <p:graphicFrame>
        <p:nvGraphicFramePr>
          <p:cNvPr id="7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088184"/>
              </p:ext>
            </p:extLst>
          </p:nvPr>
        </p:nvGraphicFramePr>
        <p:xfrm>
          <a:off x="0" y="1084333"/>
          <a:ext cx="9885502" cy="508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Лист" r:id="rId4" imgW="9562976" imgH="5486400" progId="Excel.Sheet.8">
                  <p:embed/>
                </p:oleObj>
              </mc:Choice>
              <mc:Fallback>
                <p:oleObj name="Лист" r:id="rId4" imgW="9562976" imgH="54864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84333"/>
                        <a:ext cx="9885502" cy="5089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984019" y="6033599"/>
            <a:ext cx="190148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рогнозные показатели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0476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53489" y="102648"/>
            <a:ext cx="6762750" cy="857250"/>
          </a:xfrm>
        </p:spPr>
        <p:txBody>
          <a:bodyPr anchor="ctr"/>
          <a:lstStyle/>
          <a:p>
            <a:pPr algn="ctr"/>
            <a:r>
              <a:rPr lang="ru-RU" sz="2400" dirty="0" smtClean="0"/>
              <a:t>Техническое обслуживание и ремонты ГПА </a:t>
            </a:r>
            <a:br>
              <a:rPr lang="ru-RU" sz="2400" dirty="0" smtClean="0"/>
            </a:br>
            <a:r>
              <a:rPr lang="ru-RU" sz="2400" dirty="0" smtClean="0"/>
              <a:t>ОАО </a:t>
            </a:r>
            <a:r>
              <a:rPr lang="ru-RU" sz="2400" dirty="0"/>
              <a:t>«Газпром трансгаз Беларусь»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48479"/>
              </p:ext>
            </p:extLst>
          </p:nvPr>
        </p:nvGraphicFramePr>
        <p:xfrm>
          <a:off x="134030" y="1096714"/>
          <a:ext cx="9616872" cy="2601346"/>
        </p:xfrm>
        <a:graphic>
          <a:graphicData uri="http://schemas.openxmlformats.org/drawingml/2006/table">
            <a:tbl>
              <a:tblPr/>
              <a:tblGrid>
                <a:gridCol w="679482"/>
                <a:gridCol w="2790434"/>
                <a:gridCol w="1223786"/>
                <a:gridCol w="1214445"/>
                <a:gridCol w="1223785"/>
                <a:gridCol w="1202405"/>
                <a:gridCol w="1282535"/>
              </a:tblGrid>
              <a:tr h="447355"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Виды работ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 indent="-23813"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23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 г.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(прогноз)</a:t>
                      </a:r>
                    </a:p>
                  </a:txBody>
                  <a:tcPr marL="0" marR="0" marT="2160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</a:tr>
              <a:tr h="310036"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 выполненных ТОР ГПА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111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</a:t>
                      </a:r>
                      <a:endParaRPr kumimoji="0" lang="ru-RU" alt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ru-RU" alt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</a:tr>
              <a:tr h="310036"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 КР ГТД в заводских условиях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</a:tr>
              <a:tr h="310036"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 АВР ГТД в заводских условиях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200" b="1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</a:tr>
              <a:tr h="434626"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Досрочные съемы ГТД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3FF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51" y="3834875"/>
            <a:ext cx="2790551" cy="227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23" y="3834873"/>
            <a:ext cx="3032814" cy="227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222249" y="3834873"/>
            <a:ext cx="3072859" cy="2274611"/>
          </a:xfrm>
          <a:prstGeom prst="roundRect">
            <a:avLst>
              <a:gd name="adj" fmla="val 10000"/>
            </a:avLst>
          </a:prstGeom>
          <a:blipFill rotWithShape="0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rgbClr val="FFFFFF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0157427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надежной работы газотурбинных ГПА на компрессорных станциях магистрального газопровода «Ямал-Европа</a:t>
            </a:r>
            <a:r>
              <a:rPr lang="ru-RU" sz="1400" b="1" cap="all" dirty="0" smtClean="0"/>
              <a:t>» оао «Газпром трансгаз Беларусь»</a:t>
            </a:r>
            <a:endParaRPr lang="ru-RU" sz="1400" cap="all" dirty="0" smtClean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53489" y="102648"/>
            <a:ext cx="6762750" cy="857250"/>
          </a:xfrm>
        </p:spPr>
        <p:txBody>
          <a:bodyPr anchor="ctr"/>
          <a:lstStyle/>
          <a:p>
            <a:pPr algn="ctr"/>
            <a:r>
              <a:rPr lang="ru-RU" sz="2400" dirty="0" smtClean="0"/>
              <a:t>Причины досрочных съемов ГТД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graphicFrame>
        <p:nvGraphicFramePr>
          <p:cNvPr id="21" name="Схема 20"/>
          <p:cNvGraphicFramePr/>
          <p:nvPr>
            <p:extLst/>
          </p:nvPr>
        </p:nvGraphicFramePr>
        <p:xfrm>
          <a:off x="14300" y="1141631"/>
          <a:ext cx="9875516" cy="5039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66919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53489" y="102648"/>
            <a:ext cx="6762750" cy="857250"/>
          </a:xfrm>
        </p:spPr>
        <p:txBody>
          <a:bodyPr anchor="ctr"/>
          <a:lstStyle/>
          <a:p>
            <a:pPr algn="ctr"/>
            <a:r>
              <a:rPr lang="ru-RU" sz="2400" dirty="0" smtClean="0"/>
              <a:t>Качество поставляемых запасных частей</a:t>
            </a:r>
            <a:endParaRPr 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4" y="1115300"/>
            <a:ext cx="5660660" cy="4245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t="34706" r="9253" b="3169"/>
          <a:stretch/>
        </p:blipFill>
        <p:spPr>
          <a:xfrm>
            <a:off x="4318387" y="3016325"/>
            <a:ext cx="2133876" cy="221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094" y="1014784"/>
            <a:ext cx="2054364" cy="182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778"/>
            <a:ext cx="2524716" cy="189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744" y="1175122"/>
            <a:ext cx="3117223" cy="4776236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 bwMode="auto">
          <a:xfrm>
            <a:off x="6704624" y="3983139"/>
            <a:ext cx="2864344" cy="413639"/>
          </a:xfrm>
          <a:prstGeom prst="round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 flipH="1">
            <a:off x="6050662" y="4260495"/>
            <a:ext cx="495796" cy="1160122"/>
          </a:xfrm>
          <a:prstGeom prst="line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Прямая соединительная линия 20"/>
          <p:cNvCxnSpPr>
            <a:stCxn id="17" idx="1"/>
          </p:cNvCxnSpPr>
          <p:nvPr/>
        </p:nvCxnSpPr>
        <p:spPr bwMode="auto">
          <a:xfrm flipH="1">
            <a:off x="5834864" y="4189959"/>
            <a:ext cx="869760" cy="1185901"/>
          </a:xfrm>
          <a:prstGeom prst="line">
            <a:avLst/>
          </a:prstGeom>
          <a:solidFill>
            <a:srgbClr val="99FFCC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Прямоугольник 26"/>
          <p:cNvSpPr/>
          <p:nvPr/>
        </p:nvSpPr>
        <p:spPr bwMode="auto">
          <a:xfrm>
            <a:off x="2324100" y="5415681"/>
            <a:ext cx="2658098" cy="2660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/>
          <a:srcRect l="9490" t="3971" r="-159" b="2242"/>
          <a:stretch/>
        </p:blipFill>
        <p:spPr>
          <a:xfrm>
            <a:off x="2132838" y="5173756"/>
            <a:ext cx="7752460" cy="11159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3584001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54275" y="103188"/>
            <a:ext cx="6762750" cy="857250"/>
          </a:xfrm>
        </p:spPr>
        <p:txBody>
          <a:bodyPr/>
          <a:lstStyle/>
          <a:p>
            <a:pPr algn="ctr"/>
            <a:r>
              <a:rPr lang="ru-RU" altLang="ru-RU" sz="2800" dirty="0"/>
              <a:t>Основные направления диагностического</a:t>
            </a:r>
            <a:br>
              <a:rPr lang="ru-RU" altLang="ru-RU" sz="2800" dirty="0"/>
            </a:br>
            <a:r>
              <a:rPr lang="ru-RU" altLang="ru-RU" sz="2800" dirty="0"/>
              <a:t>обслуживания КС в </a:t>
            </a:r>
            <a:r>
              <a:rPr lang="ru-RU" altLang="ru-RU" sz="2800" dirty="0" smtClean="0"/>
              <a:t>2018 </a:t>
            </a:r>
            <a:r>
              <a:rPr lang="ru-RU" altLang="ru-RU" sz="2800" dirty="0"/>
              <a:t>году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4" y="1060450"/>
            <a:ext cx="9675191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05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54275" y="103188"/>
            <a:ext cx="6762750" cy="857250"/>
          </a:xfrm>
        </p:spPr>
        <p:txBody>
          <a:bodyPr/>
          <a:lstStyle/>
          <a:p>
            <a:pPr algn="ctr"/>
            <a:r>
              <a:rPr lang="ru-RU" altLang="ru-RU" sz="2800" dirty="0"/>
              <a:t>Основные направления диагностического</a:t>
            </a:r>
            <a:br>
              <a:rPr lang="ru-RU" altLang="ru-RU" sz="2800" dirty="0"/>
            </a:br>
            <a:r>
              <a:rPr lang="ru-RU" altLang="ru-RU" sz="2800" dirty="0"/>
              <a:t>обслуживания </a:t>
            </a:r>
            <a:r>
              <a:rPr lang="ru-RU" altLang="ru-RU" sz="2800" dirty="0" smtClean="0"/>
              <a:t>КС</a:t>
            </a:r>
            <a:endParaRPr lang="ru-RU" alt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13057"/>
              </p:ext>
            </p:extLst>
          </p:nvPr>
        </p:nvGraphicFramePr>
        <p:xfrm>
          <a:off x="161842" y="1110842"/>
          <a:ext cx="9597154" cy="505408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75041"/>
                <a:gridCol w="1435880"/>
                <a:gridCol w="1307535"/>
                <a:gridCol w="1283469"/>
                <a:gridCol w="1195229"/>
              </a:tblGrid>
              <a:tr h="657163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2016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2017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2019</a:t>
                      </a:r>
                      <a:endParaRPr lang="ru-RU" sz="1800" dirty="0" smtClean="0"/>
                    </a:p>
                    <a:p>
                      <a:pPr algn="ctr"/>
                      <a:r>
                        <a:rPr lang="en-US" sz="1800" baseline="0" dirty="0" smtClean="0"/>
                        <a:t>(</a:t>
                      </a:r>
                      <a:r>
                        <a:rPr lang="ru-RU" sz="1800" baseline="0" dirty="0" smtClean="0"/>
                        <a:t>план</a:t>
                      </a:r>
                      <a:r>
                        <a:rPr lang="en-US" sz="1800" baseline="0" dirty="0" smtClean="0"/>
                        <a:t>)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8449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Техническое диагностирование технологических газопроводов КС с целью продления назначенного срока службы, метров</a:t>
                      </a:r>
                      <a:endParaRPr lang="ru-RU" sz="16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5 668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4 538</a:t>
                      </a:r>
                      <a:r>
                        <a:rPr lang="ru-RU" sz="1800" kern="1200" dirty="0" smtClean="0"/>
                        <a:t>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-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4 575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93880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УЗК соединительных деталей технологических трубопроводов КС, единиц</a:t>
                      </a:r>
                      <a:endParaRPr lang="ru-RU" sz="16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2 709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1 784</a:t>
                      </a:r>
                      <a:r>
                        <a:rPr lang="ru-RU" sz="1800" kern="1200" dirty="0" smtClean="0"/>
                        <a:t>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2064</a:t>
                      </a:r>
                    </a:p>
                    <a:p>
                      <a:pPr algn="ctr"/>
                      <a:r>
                        <a:rPr lang="ru-RU" sz="1800" kern="1200" dirty="0" smtClean="0"/>
                        <a:t>(выявлено 5 дефектов)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2 709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8449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Техническое диагностирование технологического оборудования КС (АВО газа, СРПД) с целью продления назначенного срока службы, единиц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58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12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12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62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5945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Техническое диагностирование ЦБК </a:t>
                      </a:r>
                      <a:r>
                        <a:rPr lang="ru-RU" sz="1600" dirty="0" smtClean="0"/>
                        <a:t>целью продления назначенного ресурса, единиц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-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-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-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1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576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/>
                        <a:t>Техническое диагностирование состояния быстросъемных (скобовых) затворов, единиц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85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-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-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5604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Затраты на</a:t>
                      </a:r>
                      <a:r>
                        <a:rPr lang="ru-RU" sz="1600" b="1" baseline="0" dirty="0" smtClean="0"/>
                        <a:t> диагностическое обслуживание,</a:t>
                      </a:r>
                    </a:p>
                    <a:p>
                      <a:pPr algn="ctr"/>
                      <a:r>
                        <a:rPr lang="ru-RU" sz="1600" b="1" baseline="0" dirty="0" smtClean="0"/>
                        <a:t>млн. руб.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9,7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4,3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4,0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6,9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4029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2324100" y="6362700"/>
            <a:ext cx="7332663" cy="476250"/>
          </a:xfrm>
        </p:spPr>
        <p:txBody>
          <a:bodyPr/>
          <a:lstStyle/>
          <a:p>
            <a:pPr algn="ctr">
              <a:defRPr/>
            </a:pPr>
            <a:r>
              <a:rPr lang="ru-RU" sz="1400" b="1" cap="all" dirty="0"/>
              <a:t>Обеспечение технического обслуживания, ремонта и диагностики оборудования КС </a:t>
            </a:r>
          </a:p>
          <a:p>
            <a:pPr algn="ctr">
              <a:defRPr/>
            </a:pPr>
            <a:r>
              <a:rPr lang="ru-RU" sz="1400" b="1" cap="all" dirty="0"/>
              <a:t>ОАО «Газпром трансгаз Беларусь» в 2018 году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53489" y="102648"/>
            <a:ext cx="6762750" cy="857250"/>
          </a:xfrm>
        </p:spPr>
        <p:txBody>
          <a:bodyPr anchor="ctr"/>
          <a:lstStyle/>
          <a:p>
            <a:pPr algn="ctr"/>
            <a:r>
              <a:rPr lang="ru-RU" sz="2400" dirty="0" smtClean="0"/>
              <a:t>Дефекты технологических газопроводов КС «Крупки»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F1399-C0DC-4D9C-BBB4-50309D990525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" y="1189437"/>
            <a:ext cx="5477107" cy="2420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241" y="1094052"/>
            <a:ext cx="4367759" cy="2826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845" y="1062689"/>
            <a:ext cx="2631063" cy="1388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102" y="1081087"/>
            <a:ext cx="2230202" cy="22472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0" y="1094051"/>
            <a:ext cx="2132697" cy="1357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4323" y="3952345"/>
            <a:ext cx="4257500" cy="2307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50" y="3592863"/>
            <a:ext cx="4350968" cy="2667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102" y="3315390"/>
            <a:ext cx="2230202" cy="29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3399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tg_2010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Специальное оформление">
  <a:themeElements>
    <a:clrScheme name="10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Специальное оформление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0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Специальное оформление">
  <a:themeElements>
    <a:clrScheme name="1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Специальное оформление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Специальное оформление">
  <a:themeElements>
    <a:clrScheme name="1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Специальное оформление">
  <a:themeElements>
    <a:clrScheme name="1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Специальное оформление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Специальное оформление">
  <a:themeElements>
    <a:clrScheme name="1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btg_2010</Template>
  <TotalTime>9068</TotalTime>
  <Words>735</Words>
  <Application>Microsoft Office PowerPoint</Application>
  <PresentationFormat>Лист A4 (210x297 мм)</PresentationFormat>
  <Paragraphs>156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30" baseType="lpstr">
      <vt:lpstr>Arial</vt:lpstr>
      <vt:lpstr>Arial Narrow</vt:lpstr>
      <vt:lpstr>Calibri</vt:lpstr>
      <vt:lpstr>Times New Roman</vt:lpstr>
      <vt:lpstr>btg_2010</vt:lpstr>
      <vt:lpstr>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13_Специальное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14_Специальное оформление</vt:lpstr>
      <vt:lpstr>Лист</vt:lpstr>
      <vt:lpstr>Презентация PowerPoint</vt:lpstr>
      <vt:lpstr>Состав газоперекачивающего оборудования  на компрессорных станциях газопровода «Ямал-Европа»</vt:lpstr>
      <vt:lpstr>Основные показатели работы и надежности ГПА  на компрессорных станциях ОАО «Газпром трансгаз Беларусь»</vt:lpstr>
      <vt:lpstr>Техническое обслуживание и ремонты ГПА  ОАО «Газпром трансгаз Беларусь» </vt:lpstr>
      <vt:lpstr>Причины досрочных съемов ГТД</vt:lpstr>
      <vt:lpstr>Качество поставляемых запасных частей</vt:lpstr>
      <vt:lpstr>Основные направления диагностического обслуживания КС в 2018 году</vt:lpstr>
      <vt:lpstr>Основные направления диагностического обслуживания КС</vt:lpstr>
      <vt:lpstr>Дефекты технологических газопроводов КС «Крупки»</vt:lpstr>
      <vt:lpstr>Предложения по обеспечению надежной эксплуатации оборудования КС ОАО «Газпром трансгаз Беларусь»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ame</dc:creator>
  <cp:lastModifiedBy>сергей марчук</cp:lastModifiedBy>
  <cp:revision>622</cp:revision>
  <cp:lastPrinted>2018-11-26T11:43:09Z</cp:lastPrinted>
  <dcterms:created xsi:type="dcterms:W3CDTF">2012-08-15T06:02:23Z</dcterms:created>
  <dcterms:modified xsi:type="dcterms:W3CDTF">2018-12-05T05:30:40Z</dcterms:modified>
</cp:coreProperties>
</file>