
<file path=[Content_Types].xml><?xml version="1.0" encoding="utf-8"?>
<Types xmlns="http://schemas.openxmlformats.org/package/2006/content-types">
  <Default Extension="png" ContentType="image/png"/>
  <Default Extension="emf" ContentType="image/x-emf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80" r:id="rId6"/>
    <p:sldId id="271" r:id="rId7"/>
    <p:sldId id="272" r:id="rId8"/>
    <p:sldId id="273" r:id="rId9"/>
    <p:sldId id="281" r:id="rId10"/>
    <p:sldId id="274" r:id="rId11"/>
    <p:sldId id="275" r:id="rId12"/>
    <p:sldId id="279" r:id="rId13"/>
    <p:sldId id="276" r:id="rId14"/>
    <p:sldId id="263" r:id="rId15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3E4"/>
    <a:srgbClr val="877874"/>
    <a:srgbClr val="B2B2B1"/>
    <a:srgbClr val="7F7976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78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A7E1E-6DDF-4DCA-8E93-2C1F517053BA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FA0E0-772B-4722-9AFF-8CA34D087D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893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9455E-FD56-4F1E-86E5-6E5988C75454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34272-D905-43DF-A27B-4ECD829D9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074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89600" cy="657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 userDrawn="1"/>
        </p:nvSpPr>
        <p:spPr>
          <a:xfrm>
            <a:off x="-1" y="3988884"/>
            <a:ext cx="3352801" cy="15283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34234" y="198000"/>
            <a:ext cx="1074739" cy="2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Bildobjekt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375" y="3988884"/>
            <a:ext cx="8002624" cy="864000"/>
          </a:xfrm>
          <a:prstGeom prst="rect">
            <a:avLst/>
          </a:prstGeom>
        </p:spPr>
      </p:pic>
      <p:pic>
        <p:nvPicPr>
          <p:cNvPr id="24" name="Bildobjekt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355" y="4637564"/>
            <a:ext cx="3594100" cy="863600"/>
          </a:xfrm>
          <a:prstGeom prst="rect">
            <a:avLst/>
          </a:prstGeom>
        </p:spPr>
      </p:pic>
      <p:pic>
        <p:nvPicPr>
          <p:cNvPr id="23" name="Bildobjekt 1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3637"/>
            <a:ext cx="5546998" cy="111961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3600" y="4068000"/>
            <a:ext cx="9144000" cy="1555200"/>
          </a:xfrm>
        </p:spPr>
        <p:txBody>
          <a:bodyPr anchor="t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3291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4" userDrawn="1">
          <p15:clr>
            <a:srgbClr val="FBAE40"/>
          </p15:clr>
        </p15:guide>
        <p15:guide id="2" pos="166" userDrawn="1">
          <p15:clr>
            <a:srgbClr val="FBAE40"/>
          </p15:clr>
        </p15:guide>
        <p15:guide id="3" orient="horz" pos="3453" userDrawn="1">
          <p15:clr>
            <a:srgbClr val="FBAE40"/>
          </p15:clr>
        </p15:guide>
        <p15:guide id="4" orient="horz" pos="238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+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4000" y="1107952"/>
            <a:ext cx="5209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4000" y="1931864"/>
            <a:ext cx="5209200" cy="43054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17363" y="1107952"/>
            <a:ext cx="5569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17363" y="1931864"/>
            <a:ext cx="5569200" cy="43054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5A78F-F7E7-4032-82C6-33F3C3B192D4}" type="datetime1">
              <a:rPr lang="en-GB" smtClean="0"/>
              <a:t>10/05/2018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353175"/>
            <a:ext cx="12192000" cy="10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54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" y="658800"/>
            <a:ext cx="12192001" cy="6199200"/>
          </a:xfrm>
          <a:blipFill>
            <a:blip r:embed="rId2"/>
            <a:stretch>
              <a:fillRect/>
            </a:stretch>
          </a:blipFill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ru-RU"/>
              <a:t>Вставка рисунка</a:t>
            </a:r>
            <a:endParaRPr lang="fi-FI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89600" cy="6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34234" y="198000"/>
            <a:ext cx="1074739" cy="2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E25F30-7CF1-41D1-A3B9-19810AE3078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000" y="3423600"/>
            <a:ext cx="6804000" cy="1440000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633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3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G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000" y="198000"/>
            <a:ext cx="1076380" cy="2825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40059-282F-4572-99DA-E3C3FD8CC030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|   Teknos presentation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E25F30-7CF1-41D1-A3B9-19810AE307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6210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"/>
          <a:stretch/>
        </p:blipFill>
        <p:spPr>
          <a:xfrm>
            <a:off x="-10634" y="414164"/>
            <a:ext cx="10530273" cy="62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BE63C-3FE3-4C06-9636-2DC6439D129B}" type="datetime1">
              <a:rPr lang="en-GB" smtClean="0"/>
              <a:t>10/05/2018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092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grey">
    <p:bg>
      <p:bgPr>
        <a:solidFill>
          <a:srgbClr val="E0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89600" cy="657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"/>
          <a:stretch/>
        </p:blipFill>
        <p:spPr>
          <a:xfrm>
            <a:off x="-10634" y="414164"/>
            <a:ext cx="10530273" cy="62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0016-9865-413E-9AEC-D16D94F9DDFB}" type="datetime1">
              <a:rPr lang="en-GB" smtClean="0"/>
              <a:t>10/05/2018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34234" y="198000"/>
            <a:ext cx="1074739" cy="2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7709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+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74BD0-373C-49AD-ADAE-F9814975F47B}" type="datetime1">
              <a:rPr lang="en-GB" smtClean="0"/>
              <a:t>10/05/2018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353175"/>
            <a:ext cx="12192000" cy="10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1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4495-B0F3-4F0B-A2D6-80874732E564}" type="datetime1">
              <a:rPr lang="en-GB" smtClean="0"/>
              <a:t>10/05/2018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525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 make the world last long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000" y="198000"/>
            <a:ext cx="1076380" cy="28259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806400" y="2196000"/>
            <a:ext cx="1058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</a:rPr>
              <a:t>We make the</a:t>
            </a:r>
            <a:br>
              <a:rPr lang="en-US" sz="8800" b="1" dirty="0">
                <a:solidFill>
                  <a:schemeClr val="bg1"/>
                </a:solidFill>
              </a:rPr>
            </a:br>
            <a:r>
              <a:rPr lang="en-US" sz="8800" b="1" dirty="0">
                <a:solidFill>
                  <a:schemeClr val="bg1"/>
                </a:solidFill>
              </a:rPr>
              <a:t> world last longer</a:t>
            </a:r>
          </a:p>
        </p:txBody>
      </p:sp>
    </p:spTree>
    <p:extLst>
      <p:ext uri="{BB962C8B-B14F-4D97-AF65-F5344CB8AC3E}">
        <p14:creationId xmlns:p14="http://schemas.microsoft.com/office/powerpoint/2010/main" val="37604154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"/>
          <a:stretch/>
        </p:blipFill>
        <p:spPr>
          <a:xfrm>
            <a:off x="-10634" y="414164"/>
            <a:ext cx="10530273" cy="62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925" y="1089025"/>
            <a:ext cx="10907400" cy="51482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69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grey">
    <p:bg>
      <p:bgPr>
        <a:solidFill>
          <a:srgbClr val="E0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9600" cy="657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"/>
          <a:stretch/>
        </p:blipFill>
        <p:spPr>
          <a:xfrm>
            <a:off x="-10634" y="414164"/>
            <a:ext cx="10530273" cy="62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925" y="1089025"/>
            <a:ext cx="10907400" cy="51482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827D4-E0BC-42A8-BD90-26BBAC8A412B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34234" y="198000"/>
            <a:ext cx="1074739" cy="2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69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+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925" y="1089025"/>
            <a:ext cx="10907400" cy="51482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9846-6F1B-43A0-90CD-64A1DF54D6EE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353175"/>
            <a:ext cx="12192000" cy="10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2201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2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"/>
          <a:stretch/>
        </p:blipFill>
        <p:spPr>
          <a:xfrm>
            <a:off x="-10634" y="414164"/>
            <a:ext cx="10530273" cy="62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925" y="1102672"/>
            <a:ext cx="5209200" cy="51346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2592" y="1102672"/>
            <a:ext cx="5569200" cy="51346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90BB-CCDA-460B-8DEC-CAB046164CDC}" type="datetime1">
              <a:rPr lang="en-GB" smtClean="0"/>
              <a:t>10/05/2018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5938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grey">
    <p:bg>
      <p:bgPr>
        <a:solidFill>
          <a:srgbClr val="E0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89600" cy="6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"/>
          <a:stretch/>
        </p:blipFill>
        <p:spPr>
          <a:xfrm>
            <a:off x="-10634" y="414164"/>
            <a:ext cx="10530273" cy="62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925" y="1102672"/>
            <a:ext cx="5209200" cy="51346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2592" y="1102672"/>
            <a:ext cx="5569200" cy="51346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E3D-77C6-4F17-9B3F-EAC02572117B}" type="datetime1">
              <a:rPr lang="en-GB" smtClean="0"/>
              <a:t>10/05/2018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34234" y="198000"/>
            <a:ext cx="1074739" cy="2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46279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+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925" y="1102672"/>
            <a:ext cx="5209200" cy="51346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2592" y="1102672"/>
            <a:ext cx="5569200" cy="51346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5E5D-721E-4485-8893-73B6693F2582}" type="datetime1">
              <a:rPr lang="en-GB" smtClean="0"/>
              <a:t>10/05/2018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0" y="6353175"/>
            <a:ext cx="12192000" cy="10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884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"/>
          <a:stretch/>
        </p:blipFill>
        <p:spPr>
          <a:xfrm>
            <a:off x="-10634" y="414164"/>
            <a:ext cx="10530273" cy="6228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4000" y="1107952"/>
            <a:ext cx="5209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4000" y="1931864"/>
            <a:ext cx="5209200" cy="43054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17363" y="1107952"/>
            <a:ext cx="5569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17363" y="1931864"/>
            <a:ext cx="5569200" cy="43054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F132-7124-4989-9248-4D34C471820A}" type="datetime1">
              <a:rPr lang="en-GB" smtClean="0"/>
              <a:t>10/05/2018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093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grey">
    <p:bg>
      <p:bgPr>
        <a:solidFill>
          <a:srgbClr val="E0E3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89600" cy="657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"/>
          <a:stretch/>
        </p:blipFill>
        <p:spPr>
          <a:xfrm>
            <a:off x="-10634" y="414164"/>
            <a:ext cx="10530273" cy="6228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4000" y="1107952"/>
            <a:ext cx="5209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4000" y="1931864"/>
            <a:ext cx="5209200" cy="43054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17363" y="1107952"/>
            <a:ext cx="5569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17363" y="1931864"/>
            <a:ext cx="5569200" cy="43054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BFC24-5C52-4DCF-AF9C-80B622EF7E36}" type="datetime1">
              <a:rPr lang="en-GB" smtClean="0"/>
              <a:t>10/05/2018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pic>
        <p:nvPicPr>
          <p:cNvPr id="14" name="Bildobjekt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34234" y="198000"/>
            <a:ext cx="1074739" cy="2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3194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5925" y="451002"/>
            <a:ext cx="10250175" cy="549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925" y="1089025"/>
            <a:ext cx="10907400" cy="5148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594475"/>
            <a:ext cx="576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rgbClr val="877874"/>
                </a:solidFill>
              </a:defRPr>
            </a:lvl1pPr>
          </a:lstStyle>
          <a:p>
            <a:fld id="{BB494160-4D2F-4AEC-9FF5-37E51B83A33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3925" y="6594475"/>
            <a:ext cx="41148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rgbClr val="877874"/>
                </a:solidFill>
              </a:defRPr>
            </a:lvl1pPr>
          </a:lstStyle>
          <a:p>
            <a:r>
              <a:rPr lang="en-GB"/>
              <a:t>|   Teknos presentation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72875" y="6594475"/>
            <a:ext cx="32385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877874"/>
                </a:solidFill>
              </a:defRPr>
            </a:lvl1pPr>
          </a:lstStyle>
          <a:p>
            <a:fld id="{84E25F30-7CF1-41D1-A3B9-19810AE3078C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34234" y="198000"/>
            <a:ext cx="1074739" cy="28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113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61" r:id="rId4"/>
    <p:sldLayoutId id="2147483652" r:id="rId5"/>
    <p:sldLayoutId id="2147483666" r:id="rId6"/>
    <p:sldLayoutId id="2147483663" r:id="rId7"/>
    <p:sldLayoutId id="2147483653" r:id="rId8"/>
    <p:sldLayoutId id="2147483667" r:id="rId9"/>
    <p:sldLayoutId id="2147483668" r:id="rId10"/>
    <p:sldLayoutId id="2147483651" r:id="rId11"/>
    <p:sldLayoutId id="2147483673" r:id="rId12"/>
    <p:sldLayoutId id="2147483654" r:id="rId13"/>
    <p:sldLayoutId id="2147483669" r:id="rId14"/>
    <p:sldLayoutId id="2147483670" r:id="rId15"/>
    <p:sldLayoutId id="2147483655" r:id="rId16"/>
    <p:sldLayoutId id="2147483672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microsoft.com/office/2007/relationships/hdphoto" Target="../media/hdphoto1.wdp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8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600" y="4068000"/>
            <a:ext cx="5560530" cy="1555200"/>
          </a:xfrm>
        </p:spPr>
        <p:txBody>
          <a:bodyPr/>
          <a:lstStyle/>
          <a:p>
            <a:r>
              <a:rPr lang="ru-RU" dirty="0"/>
              <a:t>Новый взгляд на </a:t>
            </a:r>
            <a:r>
              <a:rPr lang="ru-RU" dirty="0" err="1"/>
              <a:t>Текнос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831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36F6E-A7EA-4BBE-A849-D78C244C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C78872BB-34C2-4BC8-85FA-B76CDCC248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5" y="0"/>
            <a:ext cx="12191999" cy="6857999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C757929B-E95A-47C5-A605-F4F6557BA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61B021-D4F7-42B7-8CA8-39188B249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FFB772-35F2-4612-B2C9-79A4552A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10</a:t>
            </a:fld>
            <a:endParaRPr lang="en-GB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2AB1C27-7185-4038-BE03-C97D5E974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25" y="3982065"/>
            <a:ext cx="3821107" cy="2338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2" name="Bildobjekt 59">
            <a:extLst>
              <a:ext uri="{FF2B5EF4-FFF2-40B4-BE49-F238E27FC236}">
                <a16:creationId xmlns:a16="http://schemas.microsoft.com/office/drawing/2014/main" id="{971F89A3-24A2-429A-A1A6-B972EC130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2979" cy="1177947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4AEAAB5-EC88-4477-8DCA-632C2D74925C}"/>
              </a:ext>
            </a:extLst>
          </p:cNvPr>
          <p:cNvSpPr/>
          <p:nvPr/>
        </p:nvSpPr>
        <p:spPr>
          <a:xfrm>
            <a:off x="65005" y="535039"/>
            <a:ext cx="4024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Завод ТЕКНОС в Санкт-Петербурге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9A54D97-1805-410F-B4F5-2FDE2C206E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172" y="2345256"/>
            <a:ext cx="3701846" cy="2399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F5863AC4-13AB-491F-BD59-B647251EF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158" y="535039"/>
            <a:ext cx="3523771" cy="23799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32A663D-F8C7-48E0-8465-626A37BFB4CC}"/>
              </a:ext>
            </a:extLst>
          </p:cNvPr>
          <p:cNvSpPr/>
          <p:nvPr/>
        </p:nvSpPr>
        <p:spPr>
          <a:xfrm>
            <a:off x="7548825" y="5628546"/>
            <a:ext cx="4347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</a:rPr>
              <a:t>«Хорошо летать могут только красивые самолеты»</a:t>
            </a:r>
          </a:p>
          <a:p>
            <a:pPr algn="r"/>
            <a:r>
              <a:rPr lang="ru-RU" b="1" dirty="0">
                <a:solidFill>
                  <a:schemeClr val="bg1"/>
                </a:solidFill>
              </a:rPr>
              <a:t>Туполев А.Н.</a:t>
            </a:r>
          </a:p>
        </p:txBody>
      </p:sp>
    </p:spTree>
    <p:extLst>
      <p:ext uri="{BB962C8B-B14F-4D97-AF65-F5344CB8AC3E}">
        <p14:creationId xmlns:p14="http://schemas.microsoft.com/office/powerpoint/2010/main" val="1640822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2594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B113B-E298-415D-BA84-A14B1AAD4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Teknos Global Brand film 2018_RUS">
            <a:hlinkClick r:id="" action="ppaction://media"/>
            <a:extLst>
              <a:ext uri="{FF2B5EF4-FFF2-40B4-BE49-F238E27FC236}">
                <a16:creationId xmlns:a16="http://schemas.microsoft.com/office/drawing/2014/main" id="{9F1C9D15-8F7F-4EF8-A783-7C097F5B8AD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6237288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EC1FDB07-E359-45A7-88F8-BBC5CD6E1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FC8EE4-204F-44B8-AC07-1B7384ECC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B7EDAA-8157-4BF7-AF31-78926811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27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860E5-C6C9-4ECC-B6FA-C563635BC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A1029F-150F-41EB-82F0-3663E4679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AF7C11-D648-4E25-80D9-978410435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ACE87E-10CA-42B7-A576-12224F33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3</a:t>
            </a:fld>
            <a:endParaRPr lang="en-GB"/>
          </a:p>
        </p:txBody>
      </p:sp>
      <p:pic>
        <p:nvPicPr>
          <p:cNvPr id="7" name="Picture 6" descr="image_5.jpg">
            <a:extLst>
              <a:ext uri="{FF2B5EF4-FFF2-40B4-BE49-F238E27FC236}">
                <a16:creationId xmlns:a16="http://schemas.microsoft.com/office/drawing/2014/main" id="{12FB403A-A0C5-4990-9120-D2EA240D2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08EEDB6-B758-459B-9317-75BD1FCC6E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68" y="0"/>
            <a:ext cx="3820732" cy="203486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B003EA0-0614-426D-9B4A-0BD92BBE6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1267" y="187280"/>
            <a:ext cx="2352876" cy="16603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bg1"/>
                </a:solidFill>
              </a:rPr>
              <a:t>Недостаточно только получить знания; надо найти им приложение.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bg1"/>
                </a:solidFill>
              </a:rPr>
              <a:t>И. Гёте</a:t>
            </a:r>
          </a:p>
          <a:p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12" name="Bildobjekt 59">
            <a:extLst>
              <a:ext uri="{FF2B5EF4-FFF2-40B4-BE49-F238E27FC236}">
                <a16:creationId xmlns:a16="http://schemas.microsoft.com/office/drawing/2014/main" id="{A9792DD6-9B7B-4EEA-AC4B-72936749E9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2979" cy="1177947"/>
          </a:xfrm>
          <a:prstGeom prst="rect">
            <a:avLst/>
          </a:prstGeom>
        </p:spPr>
      </p:pic>
      <p:sp>
        <p:nvSpPr>
          <p:cNvPr id="13" name="Объект 2">
            <a:extLst>
              <a:ext uri="{FF2B5EF4-FFF2-40B4-BE49-F238E27FC236}">
                <a16:creationId xmlns:a16="http://schemas.microsoft.com/office/drawing/2014/main" id="{241C18FC-2CE8-4325-91C0-F82BBA2359BD}"/>
              </a:ext>
            </a:extLst>
          </p:cNvPr>
          <p:cNvSpPr txBox="1">
            <a:spLocks/>
          </p:cNvSpPr>
          <p:nvPr/>
        </p:nvSpPr>
        <p:spPr>
          <a:xfrm>
            <a:off x="103031" y="557612"/>
            <a:ext cx="3425780" cy="502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Краски с любовью</a:t>
            </a:r>
          </a:p>
        </p:txBody>
      </p:sp>
    </p:spTree>
    <p:extLst>
      <p:ext uri="{BB962C8B-B14F-4D97-AF65-F5344CB8AC3E}">
        <p14:creationId xmlns:p14="http://schemas.microsoft.com/office/powerpoint/2010/main" val="2096391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B4D24-6395-4041-B9DE-75EF5B380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926" y="451002"/>
            <a:ext cx="7941100" cy="5491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B393A562-6798-40C4-859B-36D657D3D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49BF344A-47D2-4D85-BA7A-4FAFDB55A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035069-3C18-4FC6-B13A-4C0D9CBAE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AC0ECC-CACD-4A0D-9C50-76E258AD0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4</a:t>
            </a:fld>
            <a:endParaRPr lang="en-GB"/>
          </a:p>
        </p:txBody>
      </p:sp>
      <p:pic>
        <p:nvPicPr>
          <p:cNvPr id="9" name="Bildobjekt 59">
            <a:extLst>
              <a:ext uri="{FF2B5EF4-FFF2-40B4-BE49-F238E27FC236}">
                <a16:creationId xmlns:a16="http://schemas.microsoft.com/office/drawing/2014/main" id="{C33C5876-C5E4-4829-8B30-283FDBACC8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0"/>
            <a:ext cx="4872979" cy="1177947"/>
          </a:xfrm>
          <a:prstGeom prst="rect">
            <a:avLst/>
          </a:prstGeom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F24E75C5-F521-4A46-B141-61D1A89C411C}"/>
              </a:ext>
            </a:extLst>
          </p:cNvPr>
          <p:cNvSpPr txBox="1">
            <a:spLocks/>
          </p:cNvSpPr>
          <p:nvPr/>
        </p:nvSpPr>
        <p:spPr>
          <a:xfrm>
            <a:off x="103031" y="557612"/>
            <a:ext cx="3425780" cy="502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Краски для семьи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2B06DC98-B808-41B6-818A-1920BA582E85}"/>
              </a:ext>
            </a:extLst>
          </p:cNvPr>
          <p:cNvSpPr txBox="1">
            <a:spLocks noChangeArrowheads="1"/>
          </p:cNvSpPr>
          <p:nvPr/>
        </p:nvSpPr>
        <p:spPr>
          <a:xfrm>
            <a:off x="8152327" y="5647035"/>
            <a:ext cx="3940935" cy="460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Романа, детский игровой комплекс</a:t>
            </a:r>
          </a:p>
        </p:txBody>
      </p:sp>
    </p:spTree>
    <p:extLst>
      <p:ext uri="{BB962C8B-B14F-4D97-AF65-F5344CB8AC3E}">
        <p14:creationId xmlns:p14="http://schemas.microsoft.com/office/powerpoint/2010/main" val="926525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B0A70-21DB-4D70-AF4C-8C87900F4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D0E4AC-46EE-41FB-9E5D-285C76C5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AB7234-8B5E-4FBC-B081-3E64F7853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6D06CA-4BD1-46A9-B4EA-95ABB598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5</a:t>
            </a:fld>
            <a:endParaRPr lang="en-GB"/>
          </a:p>
        </p:txBody>
      </p:sp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BA698434-2C0C-486D-9710-77857EE6CB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392BB3A-D463-423B-8AC6-726275A33158}"/>
              </a:ext>
            </a:extLst>
          </p:cNvPr>
          <p:cNvSpPr txBox="1">
            <a:spLocks noChangeArrowheads="1"/>
          </p:cNvSpPr>
          <p:nvPr/>
        </p:nvSpPr>
        <p:spPr>
          <a:xfrm>
            <a:off x="7412395" y="6357982"/>
            <a:ext cx="4484330" cy="472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«Никандрова пустынь», Псковская обл.</a:t>
            </a:r>
          </a:p>
        </p:txBody>
      </p:sp>
      <p:pic>
        <p:nvPicPr>
          <p:cNvPr id="9" name="Bildobjekt 59">
            <a:extLst>
              <a:ext uri="{FF2B5EF4-FFF2-40B4-BE49-F238E27FC236}">
                <a16:creationId xmlns:a16="http://schemas.microsoft.com/office/drawing/2014/main" id="{47DA5902-2FA2-4C1A-8CF6-31E9C1608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2979" cy="1177947"/>
          </a:xfrm>
          <a:prstGeom prst="rect">
            <a:avLst/>
          </a:prstGeom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F792188E-ED29-4BB2-BFCB-9207D153EA0F}"/>
              </a:ext>
            </a:extLst>
          </p:cNvPr>
          <p:cNvSpPr txBox="1">
            <a:spLocks/>
          </p:cNvSpPr>
          <p:nvPr/>
        </p:nvSpPr>
        <p:spPr>
          <a:xfrm>
            <a:off x="103031" y="557612"/>
            <a:ext cx="3425780" cy="502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Краски для души</a:t>
            </a:r>
          </a:p>
        </p:txBody>
      </p:sp>
    </p:spTree>
    <p:extLst>
      <p:ext uri="{BB962C8B-B14F-4D97-AF65-F5344CB8AC3E}">
        <p14:creationId xmlns:p14="http://schemas.microsoft.com/office/powerpoint/2010/main" val="1381050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A203C-EB10-4415-8D25-790E2CAF5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C04E286-55C6-4068-96B2-E32B3B631E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8DB93FBA-52FE-4DB4-B1F4-B82694133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EEA05C-BD16-48EE-A117-0012BC6E3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93816B-CF46-45E4-92F1-78B3B0D6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6</a:t>
            </a:fld>
            <a:endParaRPr lang="en-GB"/>
          </a:p>
        </p:txBody>
      </p:sp>
      <p:pic>
        <p:nvPicPr>
          <p:cNvPr id="9" name="Bildobjekt 59">
            <a:extLst>
              <a:ext uri="{FF2B5EF4-FFF2-40B4-BE49-F238E27FC236}">
                <a16:creationId xmlns:a16="http://schemas.microsoft.com/office/drawing/2014/main" id="{BAAC3080-4E7D-489A-A53D-EBC3FFE09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2979" cy="1177947"/>
          </a:xfrm>
          <a:prstGeom prst="rect">
            <a:avLst/>
          </a:prstGeom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392330DB-6749-4A63-A956-B48865338817}"/>
              </a:ext>
            </a:extLst>
          </p:cNvPr>
          <p:cNvSpPr txBox="1">
            <a:spLocks/>
          </p:cNvSpPr>
          <p:nvPr/>
        </p:nvSpPr>
        <p:spPr>
          <a:xfrm>
            <a:off x="103031" y="557612"/>
            <a:ext cx="3425780" cy="502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Краски для друзей</a:t>
            </a:r>
          </a:p>
        </p:txBody>
      </p:sp>
    </p:spTree>
    <p:extLst>
      <p:ext uri="{BB962C8B-B14F-4D97-AF65-F5344CB8AC3E}">
        <p14:creationId xmlns:p14="http://schemas.microsoft.com/office/powerpoint/2010/main" val="180364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B06A2-EE39-4284-B7DD-7D5586192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741BD-1ED1-4FE9-AE42-67697EE6A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1DA018-0167-40B4-95DB-DD8026C77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21A6B2-76BC-4FA9-8814-A9992C21E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7</a:t>
            </a:fld>
            <a:endParaRPr lang="en-GB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C407B86-A05A-40E4-8854-42698105E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8" name="Bildobjekt 59">
            <a:extLst>
              <a:ext uri="{FF2B5EF4-FFF2-40B4-BE49-F238E27FC236}">
                <a16:creationId xmlns:a16="http://schemas.microsoft.com/office/drawing/2014/main" id="{BBEFD39C-34E6-4406-B8F3-F811FD9E9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2979" cy="1177947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F9B08E4D-03DF-4E19-BD71-6FE33B03714A}"/>
              </a:ext>
            </a:extLst>
          </p:cNvPr>
          <p:cNvSpPr txBox="1">
            <a:spLocks/>
          </p:cNvSpPr>
          <p:nvPr/>
        </p:nvSpPr>
        <p:spPr>
          <a:xfrm>
            <a:off x="103031" y="557612"/>
            <a:ext cx="3425780" cy="502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Краски для работы</a:t>
            </a:r>
          </a:p>
        </p:txBody>
      </p:sp>
    </p:spTree>
    <p:extLst>
      <p:ext uri="{BB962C8B-B14F-4D97-AF65-F5344CB8AC3E}">
        <p14:creationId xmlns:p14="http://schemas.microsoft.com/office/powerpoint/2010/main" val="1136693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73363-D33C-484D-9F6D-3473D41BA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DEBAD5-9C83-4995-9D97-813FEBE13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B2C2A0-BF43-4885-87F3-5EEF6D36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407247-E685-4684-9E53-762857771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8</a:t>
            </a:fld>
            <a:endParaRPr lang="en-GB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9E9FAB41-7B42-4472-BFE6-FD46A5632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153A1DF9-929A-4D35-AFF5-91254852AEEA}"/>
              </a:ext>
            </a:extLst>
          </p:cNvPr>
          <p:cNvSpPr txBox="1">
            <a:spLocks/>
          </p:cNvSpPr>
          <p:nvPr/>
        </p:nvSpPr>
        <p:spPr>
          <a:xfrm>
            <a:off x="103031" y="557612"/>
            <a:ext cx="3425780" cy="502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775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8ED384-3E90-41C1-B222-A9831DAA7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24DAD8-027C-419A-8F1B-A054DC89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5BBD1-39A2-4941-BB9A-B52E55F5DC6A}" type="datetime1">
              <a:rPr lang="en-GB" smtClean="0"/>
              <a:t>10/05/2018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8132E9-157C-4D51-BA5B-D2E80CDD6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|   Teknos presentation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4C7161-6325-4417-8CCD-B8F49AE0D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5F30-7CF1-41D1-A3B9-19810AE3078C}" type="slidenum">
              <a:rPr lang="en-GB" smtClean="0"/>
              <a:t>9</a:t>
            </a:fld>
            <a:endParaRPr lang="en-GB"/>
          </a:p>
        </p:txBody>
      </p:sp>
      <p:pic>
        <p:nvPicPr>
          <p:cNvPr id="7" name="Рисунок 1">
            <a:extLst>
              <a:ext uri="{FF2B5EF4-FFF2-40B4-BE49-F238E27FC236}">
                <a16:creationId xmlns:a16="http://schemas.microsoft.com/office/drawing/2014/main" id="{49D19E1B-3536-441F-87B5-8B572ADEB3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7"/>
          <a:stretch/>
        </p:blipFill>
        <p:spPr bwMode="auto">
          <a:xfrm>
            <a:off x="-184982" y="-53169"/>
            <a:ext cx="12192000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Рисунок 3">
            <a:extLst>
              <a:ext uri="{FF2B5EF4-FFF2-40B4-BE49-F238E27FC236}">
                <a16:creationId xmlns:a16="http://schemas.microsoft.com/office/drawing/2014/main" id="{CEC5653F-DE51-4BD7-A2E4-5E55D85B90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698" y="3299441"/>
            <a:ext cx="3565757" cy="2422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7AAB40-14FD-42E6-9951-519EEEDE1A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1157" y="2350780"/>
            <a:ext cx="3277848" cy="829179"/>
          </a:xfrm>
          <a:prstGeom prst="rect">
            <a:avLst/>
          </a:prstGeom>
          <a:solidFill>
            <a:schemeClr val="accent1">
              <a:lumMod val="60000"/>
              <a:lumOff val="40000"/>
              <a:alpha val="19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463847-F9BC-47F3-9C28-C41A011F5E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4489" y="3298003"/>
            <a:ext cx="4416529" cy="748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8DEFAC4-6952-40F6-BF2E-60578E60A6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925" y="4193400"/>
            <a:ext cx="2133912" cy="10721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C2B9A6-D9FE-4F1D-8A7C-E09D1E7E43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9010" y="4193400"/>
            <a:ext cx="1541754" cy="10721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A4E596-5857-431F-9491-30FD5246FE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3836" y="4179005"/>
            <a:ext cx="1836861" cy="1043670"/>
          </a:xfrm>
          <a:prstGeom prst="rect">
            <a:avLst/>
          </a:prstGeom>
          <a:effectLst>
            <a:outerShdw blurRad="50800" dist="38100" dir="33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758B1C3-C002-433A-89CD-C56ED84039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1137" y="5385056"/>
            <a:ext cx="2199627" cy="12094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D3A170A-6A7F-48FD-B404-FA4EBDB33A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44717" y="2350780"/>
            <a:ext cx="2101738" cy="852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8BB9A6C-9ADC-4AE3-8386-53778EFFE7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06991" y="2350780"/>
            <a:ext cx="1841181" cy="8522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4">
            <a:extLst>
              <a:ext uri="{FF2B5EF4-FFF2-40B4-BE49-F238E27FC236}">
                <a16:creationId xmlns:a16="http://schemas.microsoft.com/office/drawing/2014/main" id="{CB6B0BED-D23E-4113-802B-3A2B17B8AA4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375" y="2157882"/>
            <a:ext cx="218811" cy="26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5">
            <a:extLst>
              <a:ext uri="{FF2B5EF4-FFF2-40B4-BE49-F238E27FC236}">
                <a16:creationId xmlns:a16="http://schemas.microsoft.com/office/drawing/2014/main" id="{2086A5D1-BC54-4261-9B85-05272CB7A2D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163" y="2130529"/>
            <a:ext cx="403073" cy="139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6">
            <a:extLst>
              <a:ext uri="{FF2B5EF4-FFF2-40B4-BE49-F238E27FC236}">
                <a16:creationId xmlns:a16="http://schemas.microsoft.com/office/drawing/2014/main" id="{140F3FA5-573B-4668-8159-31A7FE62616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164" y="3987544"/>
            <a:ext cx="243283" cy="26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7">
            <a:extLst>
              <a:ext uri="{FF2B5EF4-FFF2-40B4-BE49-F238E27FC236}">
                <a16:creationId xmlns:a16="http://schemas.microsoft.com/office/drawing/2014/main" id="{A17128DD-61D8-4F89-BDFC-7E811A54E32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947" y="4046566"/>
            <a:ext cx="369962" cy="1412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18">
            <a:extLst>
              <a:ext uri="{FF2B5EF4-FFF2-40B4-BE49-F238E27FC236}">
                <a16:creationId xmlns:a16="http://schemas.microsoft.com/office/drawing/2014/main" id="{D927D31B-DEFB-4016-B815-B222FF6ACEC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834" y="4029291"/>
            <a:ext cx="287909" cy="391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19">
            <a:extLst>
              <a:ext uri="{FF2B5EF4-FFF2-40B4-BE49-F238E27FC236}">
                <a16:creationId xmlns:a16="http://schemas.microsoft.com/office/drawing/2014/main" id="{D7579249-8C17-4FD1-BDBF-D1E2ACD620C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957" y="3927083"/>
            <a:ext cx="303744" cy="35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0">
            <a:extLst>
              <a:ext uri="{FF2B5EF4-FFF2-40B4-BE49-F238E27FC236}">
                <a16:creationId xmlns:a16="http://schemas.microsoft.com/office/drawing/2014/main" id="{4BE6D716-6545-499E-AD3C-4A1FA18054E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686" y="2074387"/>
            <a:ext cx="303745" cy="35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1">
            <a:extLst>
              <a:ext uri="{FF2B5EF4-FFF2-40B4-BE49-F238E27FC236}">
                <a16:creationId xmlns:a16="http://schemas.microsoft.com/office/drawing/2014/main" id="{EB2EF82C-CCC3-4E73-8E3C-CC5BC758F0A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86419">
            <a:off x="6987799" y="2111815"/>
            <a:ext cx="439062" cy="34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F539C1D-DA30-4029-AC3A-E7981797A68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94489" y="1350295"/>
            <a:ext cx="3787448" cy="8075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1A3FAB6-3817-4A86-B4D3-6F07512CCD3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18605" y="1350295"/>
            <a:ext cx="3715469" cy="7802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Bildobjekt 59">
            <a:extLst>
              <a:ext uri="{FF2B5EF4-FFF2-40B4-BE49-F238E27FC236}">
                <a16:creationId xmlns:a16="http://schemas.microsoft.com/office/drawing/2014/main" id="{FCBC45A7-485F-43EF-A963-81771963716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2979" cy="1177947"/>
          </a:xfrm>
          <a:prstGeom prst="rect">
            <a:avLst/>
          </a:prstGeom>
        </p:spPr>
      </p:pic>
      <p:sp>
        <p:nvSpPr>
          <p:cNvPr id="28" name="Объект 2">
            <a:extLst>
              <a:ext uri="{FF2B5EF4-FFF2-40B4-BE49-F238E27FC236}">
                <a16:creationId xmlns:a16="http://schemas.microsoft.com/office/drawing/2014/main" id="{FA562AA5-70B2-4D9C-B46E-FD4B838CCB09}"/>
              </a:ext>
            </a:extLst>
          </p:cNvPr>
          <p:cNvSpPr txBox="1">
            <a:spLocks/>
          </p:cNvSpPr>
          <p:nvPr/>
        </p:nvSpPr>
        <p:spPr>
          <a:xfrm>
            <a:off x="103030" y="557612"/>
            <a:ext cx="4288665" cy="502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</a:rPr>
              <a:t>Покрытия трубопроводов</a:t>
            </a:r>
          </a:p>
        </p:txBody>
      </p:sp>
    </p:spTree>
    <p:extLst>
      <p:ext uri="{BB962C8B-B14F-4D97-AF65-F5344CB8AC3E}">
        <p14:creationId xmlns:p14="http://schemas.microsoft.com/office/powerpoint/2010/main" val="3079476940"/>
      </p:ext>
    </p:extLst>
  </p:cSld>
  <p:clrMapOvr>
    <a:masterClrMapping/>
  </p:clrMapOvr>
</p:sld>
</file>

<file path=ppt/theme/theme1.xml><?xml version="1.0" encoding="utf-8"?>
<a:theme xmlns:a="http://schemas.openxmlformats.org/drawingml/2006/main" name="Teknos">
  <a:themeElements>
    <a:clrScheme name="Teknos colors">
      <a:dk1>
        <a:sysClr val="windowText" lastClr="000000"/>
      </a:dk1>
      <a:lt1>
        <a:sysClr val="window" lastClr="FFFFFF"/>
      </a:lt1>
      <a:dk2>
        <a:srgbClr val="B2B2B1"/>
      </a:dk2>
      <a:lt2>
        <a:srgbClr val="FFFFFF"/>
      </a:lt2>
      <a:accent1>
        <a:srgbClr val="0033A0"/>
      </a:accent1>
      <a:accent2>
        <a:srgbClr val="8FC7E8"/>
      </a:accent2>
      <a:accent3>
        <a:srgbClr val="009944"/>
      </a:accent3>
      <a:accent4>
        <a:srgbClr val="92D5AC"/>
      </a:accent4>
      <a:accent5>
        <a:srgbClr val="82BC00"/>
      </a:accent5>
      <a:accent6>
        <a:srgbClr val="D13239"/>
      </a:accent6>
      <a:hlink>
        <a:srgbClr val="0033A0"/>
      </a:hlink>
      <a:folHlink>
        <a:srgbClr val="9E4777"/>
      </a:folHlink>
    </a:clrScheme>
    <a:fontScheme name="Teknos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3CC08E7-436E-4BEA-8B12-9BA3DB3FC0AB}" vid="{6B478748-712A-46C7-A37A-D83C539673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90586631094ba5a71d43361cb1431e xmlns="0e43d212-db61-4256-b582-7dd531fef8c8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060357cb-853c-4d62-bcf1-0b898bf9b708</TermId>
        </TermInfo>
      </Terms>
    </me90586631094ba5a71d43361cb1431e>
    <la3195dbfae341c59217d05d9233cb54 xmlns="0e43d212-db61-4256-b582-7dd531fef8c8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7b488587-c8b8-4eba-91a1-641e55f77002</TermId>
        </TermInfo>
      </Terms>
    </la3195dbfae341c59217d05d9233cb54>
    <TaxCatchAll xmlns="e883b489-ae9f-4608-b5f6-da3c5a38117a">
      <Value>949</Value>
      <Value>1083</Value>
      <Value>61</Value>
      <Value>859</Value>
      <Value>907</Value>
      <Value>1108</Value>
    </TaxCatchAll>
    <e8473321e3db496980f0e372696974f6 xmlns="85e58085-5da8-4879-a8f7-65cd2fdbcc2e">
      <Terms xmlns="http://schemas.microsoft.com/office/infopath/2007/PartnerControls">
        <TermInfo xmlns="http://schemas.microsoft.com/office/infopath/2007/PartnerControls">
          <TermName xmlns="http://schemas.microsoft.com/office/infopath/2007/PartnerControls">Brand ＆ Communications</TermName>
          <TermId xmlns="http://schemas.microsoft.com/office/infopath/2007/PartnerControls">1d4053c1-cc87-4db3-a2a9-8e278c7ebb74</TermId>
        </TermInfo>
        <TermInfo xmlns="http://schemas.microsoft.com/office/infopath/2007/PartnerControls">
          <TermName xmlns="http://schemas.microsoft.com/office/infopath/2007/PartnerControls">ICT</TermName>
          <TermId xmlns="http://schemas.microsoft.com/office/infopath/2007/PartnerControls">94942410-ff47-46ac-ad0c-4879037ef605</TermId>
        </TermInfo>
      </Terms>
    </e8473321e3db496980f0e372696974f6>
    <TaxKeywordTaxHTField xmlns="e883b489-ae9f-4608-b5f6-da3c5a38117a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 point</TermName>
          <TermId xmlns="http://schemas.microsoft.com/office/infopath/2007/PartnerControls">11590859-7fa2-434a-9998-d1d190ced31e</TermId>
        </TermInfo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e8b57573-d5cf-4bcb-ba27-a4bfd62e0b55</TermId>
        </TermInfo>
      </Terms>
    </TaxKeywordTaxHTFiel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0C81E0B88E2F40A5FBCE922FDF88E6" ma:contentTypeVersion="20" ma:contentTypeDescription="Create a new document." ma:contentTypeScope="" ma:versionID="22dac9d396f49773191c91b43f94d18d">
  <xsd:schema xmlns:xsd="http://www.w3.org/2001/XMLSchema" xmlns:xs="http://www.w3.org/2001/XMLSchema" xmlns:p="http://schemas.microsoft.com/office/2006/metadata/properties" xmlns:ns2="e883b489-ae9f-4608-b5f6-da3c5a38117a" xmlns:ns3="85e58085-5da8-4879-a8f7-65cd2fdbcc2e" xmlns:ns4="0e43d212-db61-4256-b582-7dd531fef8c8" targetNamespace="http://schemas.microsoft.com/office/2006/metadata/properties" ma:root="true" ma:fieldsID="a151e9568c5dcd9e9bcbe462e8bb680f" ns2:_="" ns3:_="" ns4:_="">
    <xsd:import namespace="e883b489-ae9f-4608-b5f6-da3c5a38117a"/>
    <xsd:import namespace="85e58085-5da8-4879-a8f7-65cd2fdbcc2e"/>
    <xsd:import namespace="0e43d212-db61-4256-b582-7dd531fef8c8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e8473321e3db496980f0e372696974f6" minOccurs="0"/>
                <xsd:element ref="ns4:me90586631094ba5a71d43361cb1431e" minOccurs="0"/>
                <xsd:element ref="ns2:TaxKeywordTaxHTField" minOccurs="0"/>
                <xsd:element ref="ns4:la3195dbfae341c59217d05d9233cb54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83b489-ae9f-4608-b5f6-da3c5a38117a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description="" ma:hidden="true" ma:list="{51908b8f-595a-4367-ad5a-4d2b49e915cf}" ma:internalName="TaxCatchAll" ma:showField="CatchAllData" ma:web="0e43d212-db61-4256-b582-7dd531fef8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4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58085-5da8-4879-a8f7-65cd2fdbcc2e" elementFormDefault="qualified">
    <xsd:import namespace="http://schemas.microsoft.com/office/2006/documentManagement/types"/>
    <xsd:import namespace="http://schemas.microsoft.com/office/infopath/2007/PartnerControls"/>
    <xsd:element name="e8473321e3db496980f0e372696974f6" ma:index="10" ma:taxonomy="true" ma:internalName="e8473321e3db496980f0e372696974f6" ma:taxonomyFieldName="material_category" ma:displayName="Category" ma:readOnly="false" ma:default="" ma:fieldId="{e8473321-e3db-4969-80f0-e372696974f6}" ma:taxonomyMulti="true" ma:sspId="9b5e6a43-bb38-4f70-89e4-7955e0082533" ma:termSetId="b44355f0-381b-4e35-8056-bd94b23e3eb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3d212-db61-4256-b582-7dd531fef8c8" elementFormDefault="qualified">
    <xsd:import namespace="http://schemas.microsoft.com/office/2006/documentManagement/types"/>
    <xsd:import namespace="http://schemas.microsoft.com/office/infopath/2007/PartnerControls"/>
    <xsd:element name="me90586631094ba5a71d43361cb1431e" ma:index="12" nillable="true" ma:taxonomy="true" ma:internalName="me90586631094ba5a71d43361cb1431e" ma:taxonomyFieldName="Teknos_x0020_document_x0020_type" ma:displayName="Teknos document type" ma:default="" ma:fieldId="{6e905866-3109-4ba5-a71d-43361cb1431e}" ma:taxonomyMulti="true" ma:sspId="9b5e6a43-bb38-4f70-89e4-7955e0082533" ma:termSetId="a627fa8b-06b5-4184-8c97-500ca49e00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a3195dbfae341c59217d05d9233cb54" ma:index="16" nillable="true" ma:taxonomy="true" ma:internalName="la3195dbfae341c59217d05d9233cb54" ma:taxonomyFieldName="Teknos_x0020_language" ma:displayName="Teknos language" ma:default="" ma:fieldId="{5a3195db-fae3-41c5-9217-d05d9233cb54}" ma:taxonomyMulti="true" ma:sspId="9b5e6a43-bb38-4f70-89e4-7955e0082533" ma:termSetId="159882bf-4084-4fc6-85f5-e2615db1d09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302CCA-24C0-41FC-BA6A-F78A1138EFFA}">
  <ds:schemaRefs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0e43d212-db61-4256-b582-7dd531fef8c8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85e58085-5da8-4879-a8f7-65cd2fdbcc2e"/>
    <ds:schemaRef ds:uri="e883b489-ae9f-4608-b5f6-da3c5a38117a"/>
  </ds:schemaRefs>
</ds:datastoreItem>
</file>

<file path=customXml/itemProps2.xml><?xml version="1.0" encoding="utf-8"?>
<ds:datastoreItem xmlns:ds="http://schemas.openxmlformats.org/officeDocument/2006/customXml" ds:itemID="{277E5212-DD42-4548-A08C-BB1A824223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268092-4311-4110-AF4C-F301978FA0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83b489-ae9f-4608-b5f6-da3c5a38117a"/>
    <ds:schemaRef ds:uri="85e58085-5da8-4879-a8f7-65cd2fdbcc2e"/>
    <ds:schemaRef ds:uri="0e43d212-db61-4256-b582-7dd531fef8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Teknos Group PowerPoint Template (2)</Template>
  <TotalTime>614</TotalTime>
  <Words>108</Words>
  <Application>Microsoft Office PowerPoint</Application>
  <PresentationFormat>Широкоэкранный</PresentationFormat>
  <Paragraphs>41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Teknos</vt:lpstr>
      <vt:lpstr>Новый взгляд на Текнос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use</dc:title>
  <dc:creator>Oksana Taran</dc:creator>
  <cp:keywords>Template; Power point</cp:keywords>
  <cp:lastModifiedBy>Sergey Krutko</cp:lastModifiedBy>
  <cp:revision>26</cp:revision>
  <cp:lastPrinted>2018-05-10T07:41:16Z</cp:lastPrinted>
  <dcterms:created xsi:type="dcterms:W3CDTF">2017-09-07T09:29:32Z</dcterms:created>
  <dcterms:modified xsi:type="dcterms:W3CDTF">2018-05-10T15:24:46Z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0x010100270C81E0B88E2F40A5FBCE922FDF88E6</vt:lpwstr>
  </property>
  <property fmtid="{D5CDD505-2E9C-101B-9397-08002B2CF9AE}" pid="3" name="TaxKeyword">
    <vt:lpwstr>61;#Power point|11590859-7fa2-434a-9998-d1d190ced31e;#1083;#Template|e8b57573-d5cf-4bcb-ba27-a4bfd62e0b55</vt:lpwstr>
  </property>
  <property fmtid="{D5CDD505-2E9C-101B-9397-08002B2CF9AE}" pid="4" name="Teknos language">
    <vt:lpwstr>949;#English|7b488587-c8b8-4eba-91a1-641e55f77002</vt:lpwstr>
  </property>
  <property fmtid="{D5CDD505-2E9C-101B-9397-08002B2CF9AE}" pid="5" name="Teknos document type">
    <vt:lpwstr>1108;#Template|060357cb-853c-4d62-bcf1-0b898bf9b708</vt:lpwstr>
  </property>
  <property fmtid="{D5CDD505-2E9C-101B-9397-08002B2CF9AE}" pid="6" name="material_category">
    <vt:lpwstr>859;#Brand ＆ Communications|1d4053c1-cc87-4db3-a2a9-8e278c7ebb74;#907;#ICT|94942410-ff47-46ac-ad0c-4879037ef605</vt:lpwstr>
  </property>
</Properties>
</file>