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slideLayouts/slideLayout13.xml" ContentType="application/vnd.openxmlformats-officedocument.presentationml.slideLayout+xml"/>
  <Override PartName="/ppt/theme/theme6.xml" ContentType="application/vnd.openxmlformats-officedocument.theme+xml"/>
  <Override PartName="/ppt/slideLayouts/slideLayout1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5" r:id="rId1"/>
    <p:sldMasterId id="2147483755" r:id="rId2"/>
    <p:sldMasterId id="2147483743" r:id="rId3"/>
    <p:sldMasterId id="2147483756" r:id="rId4"/>
    <p:sldMasterId id="2147483765" r:id="rId5"/>
    <p:sldMasterId id="2147483767" r:id="rId6"/>
    <p:sldMasterId id="2147483769" r:id="rId7"/>
  </p:sldMasterIdLst>
  <p:notesMasterIdLst>
    <p:notesMasterId r:id="rId17"/>
  </p:notesMasterIdLst>
  <p:handoutMasterIdLst>
    <p:handoutMasterId r:id="rId18"/>
  </p:handoutMasterIdLst>
  <p:sldIdLst>
    <p:sldId id="271" r:id="rId8"/>
    <p:sldId id="388" r:id="rId9"/>
    <p:sldId id="410" r:id="rId10"/>
    <p:sldId id="398" r:id="rId11"/>
    <p:sldId id="412" r:id="rId12"/>
    <p:sldId id="408" r:id="rId13"/>
    <p:sldId id="399" r:id="rId14"/>
    <p:sldId id="416" r:id="rId15"/>
    <p:sldId id="351" r:id="rId16"/>
  </p:sldIdLst>
  <p:sldSz cx="12192000" cy="6858000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1pPr>
    <a:lvl2pPr marL="457189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2pPr>
    <a:lvl3pPr marL="914377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3pPr>
    <a:lvl4pPr marL="1371566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4pPr>
    <a:lvl5pPr marL="1828754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5pPr>
    <a:lvl6pPr marL="2285943" algn="l" defTabSz="914377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6pPr>
    <a:lvl7pPr marL="2743131" algn="l" defTabSz="914377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7pPr>
    <a:lvl8pPr marL="3200320" algn="l" defTabSz="914377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8pPr>
    <a:lvl9pPr marL="3657509" algn="l" defTabSz="914377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780" userDrawn="1">
          <p15:clr>
            <a:srgbClr val="A4A3A4"/>
          </p15:clr>
        </p15:guide>
        <p15:guide id="2" orient="horz" pos="2812" userDrawn="1">
          <p15:clr>
            <a:srgbClr val="A4A3A4"/>
          </p15:clr>
        </p15:guide>
        <p15:guide id="3" orient="horz" pos="3875" userDrawn="1">
          <p15:clr>
            <a:srgbClr val="A4A3A4"/>
          </p15:clr>
        </p15:guide>
        <p15:guide id="4" orient="horz" pos="825" userDrawn="1">
          <p15:clr>
            <a:srgbClr val="A4A3A4"/>
          </p15:clr>
        </p15:guide>
        <p15:guide id="5" orient="horz" pos="3268" userDrawn="1">
          <p15:clr>
            <a:srgbClr val="A4A3A4"/>
          </p15:clr>
        </p15:guide>
        <p15:guide id="6" orient="horz" pos="589" userDrawn="1">
          <p15:clr>
            <a:srgbClr val="A4A3A4"/>
          </p15:clr>
        </p15:guide>
        <p15:guide id="7" orient="horz" pos="1247" userDrawn="1">
          <p15:clr>
            <a:srgbClr val="A4A3A4"/>
          </p15:clr>
        </p15:guide>
        <p15:guide id="8" pos="188" userDrawn="1">
          <p15:clr>
            <a:srgbClr val="A4A3A4"/>
          </p15:clr>
        </p15:guide>
        <p15:guide id="9" pos="1452" userDrawn="1">
          <p15:clr>
            <a:srgbClr val="A4A3A4"/>
          </p15:clr>
        </p15:guide>
        <p15:guide id="10" pos="2077" userDrawn="1">
          <p15:clr>
            <a:srgbClr val="A4A3A4"/>
          </p15:clr>
        </p15:guide>
        <p15:guide id="11" pos="7231" userDrawn="1">
          <p15:clr>
            <a:srgbClr val="A4A3A4"/>
          </p15:clr>
        </p15:guide>
        <p15:guide id="12" pos="5017" userDrawn="1">
          <p15:clr>
            <a:srgbClr val="A4A3A4"/>
          </p15:clr>
        </p15:guide>
        <p15:guide id="13" pos="7501" userDrawn="1">
          <p15:clr>
            <a:srgbClr val="A4A3A4"/>
          </p15:clr>
        </p15:guide>
        <p15:guide id="14" pos="1817" userDrawn="1">
          <p15:clr>
            <a:srgbClr val="A4A3A4"/>
          </p15:clr>
        </p15:guide>
        <p15:guide id="15" pos="3853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2">
          <p15:clr>
            <a:srgbClr val="A4A3A4"/>
          </p15:clr>
        </p15:guide>
        <p15:guide id="2" pos="214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CC"/>
    <a:srgbClr val="3399FF"/>
    <a:srgbClr val="003366"/>
    <a:srgbClr val="0000FF"/>
    <a:srgbClr val="3366FF"/>
    <a:srgbClr val="0099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9419" autoAdjust="0"/>
    <p:restoredTop sz="87515" autoAdjust="0"/>
  </p:normalViewPr>
  <p:slideViewPr>
    <p:cSldViewPr snapToGrid="0" showGuides="1">
      <p:cViewPr varScale="1">
        <p:scale>
          <a:sx n="79" d="100"/>
          <a:sy n="79" d="100"/>
        </p:scale>
        <p:origin x="-108" y="-114"/>
      </p:cViewPr>
      <p:guideLst>
        <p:guide orient="horz" pos="1780"/>
        <p:guide orient="horz" pos="2812"/>
        <p:guide orient="horz" pos="3875"/>
        <p:guide orient="horz" pos="825"/>
        <p:guide orient="horz" pos="3268"/>
        <p:guide orient="horz" pos="589"/>
        <p:guide orient="horz" pos="1247"/>
        <p:guide pos="188"/>
        <p:guide pos="1452"/>
        <p:guide pos="2077"/>
        <p:guide pos="7231"/>
        <p:guide pos="5017"/>
        <p:guide pos="7501"/>
        <p:guide pos="1817"/>
        <p:guide pos="38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0" d="100"/>
          <a:sy n="90" d="100"/>
        </p:scale>
        <p:origin x="-3114" y="-102"/>
      </p:cViewPr>
      <p:guideLst>
        <p:guide orient="horz" pos="3133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297743-8097-4024-8694-23F3A8B89F7B}" type="doc">
      <dgm:prSet loTypeId="urn:microsoft.com/office/officeart/2005/8/layout/cycle3" loCatId="cycle" qsTypeId="urn:microsoft.com/office/officeart/2005/8/quickstyle/3d5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4131EAA8-43A7-45C6-B31C-0D3F2D60FE71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ru-RU" sz="1600" dirty="0" smtClean="0">
              <a:solidFill>
                <a:srgbClr val="0033CC"/>
              </a:solidFill>
            </a:rPr>
            <a:t>Новые  материалы, оборудование, технологии</a:t>
          </a:r>
          <a:endParaRPr lang="ru-RU" sz="1600" b="0" i="0" dirty="0">
            <a:solidFill>
              <a:srgbClr val="0033CC"/>
            </a:solidFill>
          </a:endParaRPr>
        </a:p>
      </dgm:t>
    </dgm:pt>
    <dgm:pt modelId="{09B66B6F-06B4-45F4-8865-5538064FCAAC}" type="parTrans" cxnId="{88F9B40F-97AD-4554-A61A-77EE35909FC0}">
      <dgm:prSet/>
      <dgm:spPr/>
      <dgm:t>
        <a:bodyPr/>
        <a:lstStyle/>
        <a:p>
          <a:endParaRPr lang="ru-RU" sz="1100">
            <a:solidFill>
              <a:srgbClr val="002060"/>
            </a:solidFill>
          </a:endParaRPr>
        </a:p>
      </dgm:t>
    </dgm:pt>
    <dgm:pt modelId="{C24BAEEB-4378-4A8A-95CD-3D0D802B2547}" type="sibTrans" cxnId="{88F9B40F-97AD-4554-A61A-77EE35909FC0}">
      <dgm:prSet custT="1"/>
      <dgm:spPr/>
      <dgm:t>
        <a:bodyPr/>
        <a:lstStyle/>
        <a:p>
          <a:endParaRPr lang="ru-RU" sz="1100">
            <a:solidFill>
              <a:srgbClr val="002060"/>
            </a:solidFill>
          </a:endParaRPr>
        </a:p>
      </dgm:t>
    </dgm:pt>
    <dgm:pt modelId="{92BBB2E0-2D72-4A55-9A0F-6DDBC4DE1CEF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endParaRPr lang="ru-RU" sz="1600" dirty="0" smtClean="0">
            <a:solidFill>
              <a:srgbClr val="0033CC"/>
            </a:solidFill>
          </a:endParaRPr>
        </a:p>
        <a:p>
          <a:pPr rtl="0"/>
          <a:r>
            <a:rPr lang="ru-RU" sz="1600" dirty="0" smtClean="0">
              <a:solidFill>
                <a:srgbClr val="0033CC"/>
              </a:solidFill>
            </a:rPr>
            <a:t>Оценка предлагаемых производителями решений</a:t>
          </a:r>
        </a:p>
        <a:p>
          <a:pPr rtl="0"/>
          <a:endParaRPr lang="ru-RU" sz="1400" dirty="0">
            <a:solidFill>
              <a:srgbClr val="0033CC"/>
            </a:solidFill>
          </a:endParaRPr>
        </a:p>
      </dgm:t>
    </dgm:pt>
    <dgm:pt modelId="{72633F36-F3C3-44AF-BCFD-EBE12191767C}" type="parTrans" cxnId="{73FFEAC1-28B2-45C4-9947-BA7F1791435E}">
      <dgm:prSet/>
      <dgm:spPr/>
      <dgm:t>
        <a:bodyPr/>
        <a:lstStyle/>
        <a:p>
          <a:endParaRPr lang="ru-RU" sz="1100">
            <a:solidFill>
              <a:srgbClr val="002060"/>
            </a:solidFill>
          </a:endParaRPr>
        </a:p>
      </dgm:t>
    </dgm:pt>
    <dgm:pt modelId="{96D76551-DA2E-473B-9D20-326DF1C7958D}" type="sibTrans" cxnId="{73FFEAC1-28B2-45C4-9947-BA7F1791435E}">
      <dgm:prSet custT="1"/>
      <dgm:spPr/>
      <dgm:t>
        <a:bodyPr/>
        <a:lstStyle/>
        <a:p>
          <a:endParaRPr lang="ru-RU" sz="1100">
            <a:solidFill>
              <a:srgbClr val="002060"/>
            </a:solidFill>
          </a:endParaRPr>
        </a:p>
      </dgm:t>
    </dgm:pt>
    <dgm:pt modelId="{67AB249E-97D5-4DB1-A624-E491AC568134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ru-RU" sz="1600" dirty="0" smtClean="0">
              <a:solidFill>
                <a:srgbClr val="0033CC"/>
              </a:solidFill>
            </a:rPr>
            <a:t>Моделирование объектов исследований</a:t>
          </a:r>
          <a:endParaRPr lang="ru-RU" sz="1600" dirty="0">
            <a:solidFill>
              <a:srgbClr val="0033CC"/>
            </a:solidFill>
          </a:endParaRPr>
        </a:p>
      </dgm:t>
    </dgm:pt>
    <dgm:pt modelId="{A0B1CCA5-3536-498F-864B-F7C21EF24237}" type="parTrans" cxnId="{64F0B1BC-60E7-468A-B99C-E897B1BFC9D7}">
      <dgm:prSet/>
      <dgm:spPr/>
      <dgm:t>
        <a:bodyPr/>
        <a:lstStyle/>
        <a:p>
          <a:endParaRPr lang="ru-RU" sz="1100">
            <a:solidFill>
              <a:srgbClr val="002060"/>
            </a:solidFill>
          </a:endParaRPr>
        </a:p>
      </dgm:t>
    </dgm:pt>
    <dgm:pt modelId="{28BD44C3-1534-43BB-9A22-E4CD5270AE29}" type="sibTrans" cxnId="{64F0B1BC-60E7-468A-B99C-E897B1BFC9D7}">
      <dgm:prSet custT="1"/>
      <dgm:spPr/>
      <dgm:t>
        <a:bodyPr/>
        <a:lstStyle/>
        <a:p>
          <a:endParaRPr lang="ru-RU" sz="1100">
            <a:solidFill>
              <a:srgbClr val="002060"/>
            </a:solidFill>
          </a:endParaRPr>
        </a:p>
      </dgm:t>
    </dgm:pt>
    <dgm:pt modelId="{1204901D-A37B-466E-A84C-CF128562D8CA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ru-RU" sz="1600" b="0" i="0" baseline="0" dirty="0" smtClean="0">
              <a:solidFill>
                <a:srgbClr val="0033CC"/>
              </a:solidFill>
            </a:rPr>
            <a:t>Проектные решения</a:t>
          </a:r>
          <a:endParaRPr lang="ru-RU" sz="1600" dirty="0">
            <a:solidFill>
              <a:srgbClr val="0033CC"/>
            </a:solidFill>
          </a:endParaRPr>
        </a:p>
      </dgm:t>
    </dgm:pt>
    <dgm:pt modelId="{54705733-249F-4D44-9150-383AD7CD35C3}" type="parTrans" cxnId="{AA1323EF-1BA8-4510-B02E-E47AE0813270}">
      <dgm:prSet/>
      <dgm:spPr/>
      <dgm:t>
        <a:bodyPr/>
        <a:lstStyle/>
        <a:p>
          <a:endParaRPr lang="ru-RU" sz="1100">
            <a:solidFill>
              <a:srgbClr val="002060"/>
            </a:solidFill>
          </a:endParaRPr>
        </a:p>
      </dgm:t>
    </dgm:pt>
    <dgm:pt modelId="{85DD33E8-CAE4-47EC-9D30-A6F75350FF21}" type="sibTrans" cxnId="{AA1323EF-1BA8-4510-B02E-E47AE0813270}">
      <dgm:prSet custT="1"/>
      <dgm:spPr/>
      <dgm:t>
        <a:bodyPr/>
        <a:lstStyle/>
        <a:p>
          <a:endParaRPr lang="ru-RU" sz="1100">
            <a:solidFill>
              <a:srgbClr val="002060"/>
            </a:solidFill>
          </a:endParaRPr>
        </a:p>
      </dgm:t>
    </dgm:pt>
    <dgm:pt modelId="{D9F28B59-7E26-4503-BAF9-5706E003186C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ru-RU" sz="1600" dirty="0" smtClean="0">
              <a:solidFill>
                <a:srgbClr val="0033CC"/>
              </a:solidFill>
            </a:rPr>
            <a:t>Анализ опыта эксплуатации</a:t>
          </a:r>
          <a:endParaRPr lang="ru-RU" sz="1600" dirty="0">
            <a:solidFill>
              <a:srgbClr val="0033CC"/>
            </a:solidFill>
          </a:endParaRPr>
        </a:p>
      </dgm:t>
    </dgm:pt>
    <dgm:pt modelId="{2A1E6B28-31D6-40BB-93AA-F51A4F6145CB}" type="parTrans" cxnId="{B9D1CC39-88E5-4BFB-927F-3217BC12D3D7}">
      <dgm:prSet/>
      <dgm:spPr/>
      <dgm:t>
        <a:bodyPr/>
        <a:lstStyle/>
        <a:p>
          <a:endParaRPr lang="ru-RU" sz="1100">
            <a:solidFill>
              <a:srgbClr val="002060"/>
            </a:solidFill>
          </a:endParaRPr>
        </a:p>
      </dgm:t>
    </dgm:pt>
    <dgm:pt modelId="{A286170D-0C02-4337-BE2F-683F644AC752}" type="sibTrans" cxnId="{B9D1CC39-88E5-4BFB-927F-3217BC12D3D7}">
      <dgm:prSet custT="1"/>
      <dgm:spPr/>
      <dgm:t>
        <a:bodyPr/>
        <a:lstStyle/>
        <a:p>
          <a:endParaRPr lang="ru-RU" sz="1100">
            <a:solidFill>
              <a:srgbClr val="002060"/>
            </a:solidFill>
          </a:endParaRPr>
        </a:p>
      </dgm:t>
    </dgm:pt>
    <dgm:pt modelId="{918D41E4-7A16-404B-A36D-3A34F8C92CB9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ru-RU" sz="1600" dirty="0" smtClean="0">
              <a:solidFill>
                <a:srgbClr val="0033CC"/>
              </a:solidFill>
            </a:rPr>
            <a:t>Развитие методов  комплексных исследований объектов  </a:t>
          </a:r>
          <a:endParaRPr lang="ru-RU" sz="1600" dirty="0">
            <a:solidFill>
              <a:srgbClr val="0033CC"/>
            </a:solidFill>
          </a:endParaRPr>
        </a:p>
      </dgm:t>
    </dgm:pt>
    <dgm:pt modelId="{BD6B96A1-08C7-43DF-AF67-D2F1FC4F61FA}" type="parTrans" cxnId="{908584C4-845A-4538-B5EE-54AA9251BE54}">
      <dgm:prSet/>
      <dgm:spPr/>
      <dgm:t>
        <a:bodyPr/>
        <a:lstStyle/>
        <a:p>
          <a:endParaRPr lang="ru-RU" sz="1100">
            <a:solidFill>
              <a:srgbClr val="002060"/>
            </a:solidFill>
          </a:endParaRPr>
        </a:p>
      </dgm:t>
    </dgm:pt>
    <dgm:pt modelId="{8AD6333D-3D84-409D-B099-9FCA22AE9645}" type="sibTrans" cxnId="{908584C4-845A-4538-B5EE-54AA9251BE54}">
      <dgm:prSet custT="1"/>
      <dgm:spPr/>
      <dgm:t>
        <a:bodyPr/>
        <a:lstStyle/>
        <a:p>
          <a:endParaRPr lang="ru-RU" sz="1100">
            <a:solidFill>
              <a:srgbClr val="002060"/>
            </a:solidFill>
          </a:endParaRPr>
        </a:p>
      </dgm:t>
    </dgm:pt>
    <dgm:pt modelId="{E04CD6DB-545A-40A7-B9F4-8C252398D32A}" type="pres">
      <dgm:prSet presAssocID="{2F297743-8097-4024-8694-23F3A8B89F7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2A1C21-EC35-411C-A09E-006E223AE6D2}" type="pres">
      <dgm:prSet presAssocID="{2F297743-8097-4024-8694-23F3A8B89F7B}" presName="cycle" presStyleCnt="0"/>
      <dgm:spPr/>
    </dgm:pt>
    <dgm:pt modelId="{02CCEABC-726F-4594-A4B3-0BEB6E26E911}" type="pres">
      <dgm:prSet presAssocID="{4131EAA8-43A7-45C6-B31C-0D3F2D60FE71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41EB9A-DFDA-42F3-AD3B-C9C542624AA6}" type="pres">
      <dgm:prSet presAssocID="{C24BAEEB-4378-4A8A-95CD-3D0D802B2547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2F75E2B7-F721-4D63-BAFB-FA2B0E036EAE}" type="pres">
      <dgm:prSet presAssocID="{92BBB2E0-2D72-4A55-9A0F-6DDBC4DE1CEF}" presName="nodeFollowingNodes" presStyleLbl="node1" presStyleIdx="1" presStyleCnt="6" custRadScaleRad="92620" custRadScaleInc="1024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34B988-5309-4A83-9F35-9187A9DF44BB}" type="pres">
      <dgm:prSet presAssocID="{67AB249E-97D5-4DB1-A624-E491AC568134}" presName="nodeFollowingNodes" presStyleLbl="node1" presStyleIdx="2" presStyleCnt="6" custRadScaleRad="100181" custRadScaleInc="-1088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410860-A68C-4DBB-928F-A59B0885C487}" type="pres">
      <dgm:prSet presAssocID="{1204901D-A37B-466E-A84C-CF128562D8CA}" presName="nodeFollowingNodes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3124BD-AAF8-460C-98AF-09A199D4835B}" type="pres">
      <dgm:prSet presAssocID="{D9F28B59-7E26-4503-BAF9-5706E003186C}" presName="nodeFollowingNodes" presStyleLbl="node1" presStyleIdx="4" presStyleCnt="6" custRadScaleRad="111188" custRadScaleInc="234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6B13E6-11AA-497B-B2CE-2ED6C4F78D82}" type="pres">
      <dgm:prSet presAssocID="{918D41E4-7A16-404B-A36D-3A34F8C92CB9}" presName="nodeFollowingNodes" presStyleLbl="node1" presStyleIdx="5" presStyleCnt="6" custRadScaleRad="102702" custRadScaleInc="-109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8584C4-845A-4538-B5EE-54AA9251BE54}" srcId="{2F297743-8097-4024-8694-23F3A8B89F7B}" destId="{918D41E4-7A16-404B-A36D-3A34F8C92CB9}" srcOrd="5" destOrd="0" parTransId="{BD6B96A1-08C7-43DF-AF67-D2F1FC4F61FA}" sibTransId="{8AD6333D-3D84-409D-B099-9FCA22AE9645}"/>
    <dgm:cxn modelId="{AA1323EF-1BA8-4510-B02E-E47AE0813270}" srcId="{2F297743-8097-4024-8694-23F3A8B89F7B}" destId="{1204901D-A37B-466E-A84C-CF128562D8CA}" srcOrd="3" destOrd="0" parTransId="{54705733-249F-4D44-9150-383AD7CD35C3}" sibTransId="{85DD33E8-CAE4-47EC-9D30-A6F75350FF21}"/>
    <dgm:cxn modelId="{78C32F41-EB71-437C-89E7-E39779F07B63}" type="presOf" srcId="{67AB249E-97D5-4DB1-A624-E491AC568134}" destId="{9A34B988-5309-4A83-9F35-9187A9DF44BB}" srcOrd="0" destOrd="0" presId="urn:microsoft.com/office/officeart/2005/8/layout/cycle3"/>
    <dgm:cxn modelId="{82B6186F-32F9-46A5-A286-65B469B8E45E}" type="presOf" srcId="{918D41E4-7A16-404B-A36D-3A34F8C92CB9}" destId="{D46B13E6-11AA-497B-B2CE-2ED6C4F78D82}" srcOrd="0" destOrd="0" presId="urn:microsoft.com/office/officeart/2005/8/layout/cycle3"/>
    <dgm:cxn modelId="{3E693499-F1AF-4BB8-AC94-489375D171C3}" type="presOf" srcId="{92BBB2E0-2D72-4A55-9A0F-6DDBC4DE1CEF}" destId="{2F75E2B7-F721-4D63-BAFB-FA2B0E036EAE}" srcOrd="0" destOrd="0" presId="urn:microsoft.com/office/officeart/2005/8/layout/cycle3"/>
    <dgm:cxn modelId="{B398A0D9-98EC-4C7D-990A-592C64033806}" type="presOf" srcId="{1204901D-A37B-466E-A84C-CF128562D8CA}" destId="{81410860-A68C-4DBB-928F-A59B0885C487}" srcOrd="0" destOrd="0" presId="urn:microsoft.com/office/officeart/2005/8/layout/cycle3"/>
    <dgm:cxn modelId="{77689F15-6704-4000-8E95-A03595DD940A}" type="presOf" srcId="{4131EAA8-43A7-45C6-B31C-0D3F2D60FE71}" destId="{02CCEABC-726F-4594-A4B3-0BEB6E26E911}" srcOrd="0" destOrd="0" presId="urn:microsoft.com/office/officeart/2005/8/layout/cycle3"/>
    <dgm:cxn modelId="{AF5F4544-7BDF-44D1-A84A-A97F4A6265FD}" type="presOf" srcId="{C24BAEEB-4378-4A8A-95CD-3D0D802B2547}" destId="{A741EB9A-DFDA-42F3-AD3B-C9C542624AA6}" srcOrd="0" destOrd="0" presId="urn:microsoft.com/office/officeart/2005/8/layout/cycle3"/>
    <dgm:cxn modelId="{B02FC8BD-52A9-4C80-A2CD-A2E70BCD7345}" type="presOf" srcId="{2F297743-8097-4024-8694-23F3A8B89F7B}" destId="{E04CD6DB-545A-40A7-B9F4-8C252398D32A}" srcOrd="0" destOrd="0" presId="urn:microsoft.com/office/officeart/2005/8/layout/cycle3"/>
    <dgm:cxn modelId="{88F9B40F-97AD-4554-A61A-77EE35909FC0}" srcId="{2F297743-8097-4024-8694-23F3A8B89F7B}" destId="{4131EAA8-43A7-45C6-B31C-0D3F2D60FE71}" srcOrd="0" destOrd="0" parTransId="{09B66B6F-06B4-45F4-8865-5538064FCAAC}" sibTransId="{C24BAEEB-4378-4A8A-95CD-3D0D802B2547}"/>
    <dgm:cxn modelId="{B9D1CC39-88E5-4BFB-927F-3217BC12D3D7}" srcId="{2F297743-8097-4024-8694-23F3A8B89F7B}" destId="{D9F28B59-7E26-4503-BAF9-5706E003186C}" srcOrd="4" destOrd="0" parTransId="{2A1E6B28-31D6-40BB-93AA-F51A4F6145CB}" sibTransId="{A286170D-0C02-4337-BE2F-683F644AC752}"/>
    <dgm:cxn modelId="{64F0B1BC-60E7-468A-B99C-E897B1BFC9D7}" srcId="{2F297743-8097-4024-8694-23F3A8B89F7B}" destId="{67AB249E-97D5-4DB1-A624-E491AC568134}" srcOrd="2" destOrd="0" parTransId="{A0B1CCA5-3536-498F-864B-F7C21EF24237}" sibTransId="{28BD44C3-1534-43BB-9A22-E4CD5270AE29}"/>
    <dgm:cxn modelId="{77F39B48-C3F5-4974-A43D-109D317BAFEB}" type="presOf" srcId="{D9F28B59-7E26-4503-BAF9-5706E003186C}" destId="{383124BD-AAF8-460C-98AF-09A199D4835B}" srcOrd="0" destOrd="0" presId="urn:microsoft.com/office/officeart/2005/8/layout/cycle3"/>
    <dgm:cxn modelId="{73FFEAC1-28B2-45C4-9947-BA7F1791435E}" srcId="{2F297743-8097-4024-8694-23F3A8B89F7B}" destId="{92BBB2E0-2D72-4A55-9A0F-6DDBC4DE1CEF}" srcOrd="1" destOrd="0" parTransId="{72633F36-F3C3-44AF-BCFD-EBE12191767C}" sibTransId="{96D76551-DA2E-473B-9D20-326DF1C7958D}"/>
    <dgm:cxn modelId="{9A5B3E84-40F9-4887-8591-AF5BEE043D0C}" type="presParOf" srcId="{E04CD6DB-545A-40A7-B9F4-8C252398D32A}" destId="{9B2A1C21-EC35-411C-A09E-006E223AE6D2}" srcOrd="0" destOrd="0" presId="urn:microsoft.com/office/officeart/2005/8/layout/cycle3"/>
    <dgm:cxn modelId="{A133828E-07AA-4984-B309-2FEC592974BF}" type="presParOf" srcId="{9B2A1C21-EC35-411C-A09E-006E223AE6D2}" destId="{02CCEABC-726F-4594-A4B3-0BEB6E26E911}" srcOrd="0" destOrd="0" presId="urn:microsoft.com/office/officeart/2005/8/layout/cycle3"/>
    <dgm:cxn modelId="{72427982-1D20-46F0-9718-6BD8E29CC680}" type="presParOf" srcId="{9B2A1C21-EC35-411C-A09E-006E223AE6D2}" destId="{A741EB9A-DFDA-42F3-AD3B-C9C542624AA6}" srcOrd="1" destOrd="0" presId="urn:microsoft.com/office/officeart/2005/8/layout/cycle3"/>
    <dgm:cxn modelId="{F227A05F-C686-4EAB-979A-65583ACCC8B5}" type="presParOf" srcId="{9B2A1C21-EC35-411C-A09E-006E223AE6D2}" destId="{2F75E2B7-F721-4D63-BAFB-FA2B0E036EAE}" srcOrd="2" destOrd="0" presId="urn:microsoft.com/office/officeart/2005/8/layout/cycle3"/>
    <dgm:cxn modelId="{D2D66118-8CA9-4B48-84F5-2A761F094F4E}" type="presParOf" srcId="{9B2A1C21-EC35-411C-A09E-006E223AE6D2}" destId="{9A34B988-5309-4A83-9F35-9187A9DF44BB}" srcOrd="3" destOrd="0" presId="urn:microsoft.com/office/officeart/2005/8/layout/cycle3"/>
    <dgm:cxn modelId="{AB09B92B-C936-4C53-B81F-BE2FA6E6F4DE}" type="presParOf" srcId="{9B2A1C21-EC35-411C-A09E-006E223AE6D2}" destId="{81410860-A68C-4DBB-928F-A59B0885C487}" srcOrd="4" destOrd="0" presId="urn:microsoft.com/office/officeart/2005/8/layout/cycle3"/>
    <dgm:cxn modelId="{47CA4C1C-CA91-4BC2-AD96-AB164DB93EC2}" type="presParOf" srcId="{9B2A1C21-EC35-411C-A09E-006E223AE6D2}" destId="{383124BD-AAF8-460C-98AF-09A199D4835B}" srcOrd="5" destOrd="0" presId="urn:microsoft.com/office/officeart/2005/8/layout/cycle3"/>
    <dgm:cxn modelId="{24FC94DD-57B2-44B4-9C81-0A28DEA79F6E}" type="presParOf" srcId="{9B2A1C21-EC35-411C-A09E-006E223AE6D2}" destId="{D46B13E6-11AA-497B-B2CE-2ED6C4F78D82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41EB9A-DFDA-42F3-AD3B-C9C542624AA6}">
      <dsp:nvSpPr>
        <dsp:cNvPr id="0" name=""/>
        <dsp:cNvSpPr/>
      </dsp:nvSpPr>
      <dsp:spPr>
        <a:xfrm>
          <a:off x="815404" y="-5474"/>
          <a:ext cx="5279639" cy="5279639"/>
        </a:xfrm>
        <a:prstGeom prst="circularArrow">
          <a:avLst>
            <a:gd name="adj1" fmla="val 5274"/>
            <a:gd name="adj2" fmla="val 312630"/>
            <a:gd name="adj3" fmla="val 14248530"/>
            <a:gd name="adj4" fmla="val 17115092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CCEABC-726F-4594-A4B3-0BEB6E26E911}">
      <dsp:nvSpPr>
        <dsp:cNvPr id="0" name=""/>
        <dsp:cNvSpPr/>
      </dsp:nvSpPr>
      <dsp:spPr>
        <a:xfrm>
          <a:off x="2463197" y="1338"/>
          <a:ext cx="1984054" cy="992027"/>
        </a:xfrm>
        <a:prstGeom prst="roundRect">
          <a:avLst/>
        </a:prstGeom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33CC"/>
              </a:solidFill>
            </a:rPr>
            <a:t>Новые  материалы, оборудование, технологии</a:t>
          </a:r>
          <a:endParaRPr lang="ru-RU" sz="1600" b="0" i="0" kern="1200" dirty="0">
            <a:solidFill>
              <a:srgbClr val="0033CC"/>
            </a:solidFill>
          </a:endParaRPr>
        </a:p>
      </dsp:txBody>
      <dsp:txXfrm>
        <a:off x="2511624" y="49765"/>
        <a:ext cx="1887200" cy="895173"/>
      </dsp:txXfrm>
    </dsp:sp>
    <dsp:sp modelId="{2F75E2B7-F721-4D63-BAFB-FA2B0E036EAE}">
      <dsp:nvSpPr>
        <dsp:cNvPr id="0" name=""/>
        <dsp:cNvSpPr/>
      </dsp:nvSpPr>
      <dsp:spPr>
        <a:xfrm>
          <a:off x="4293662" y="2907872"/>
          <a:ext cx="1984054" cy="992027"/>
        </a:xfrm>
        <a:prstGeom prst="roundRect">
          <a:avLst/>
        </a:prstGeom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solidFill>
              <a:srgbClr val="0033CC"/>
            </a:solidFill>
          </a:endParaRP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33CC"/>
              </a:solidFill>
            </a:rPr>
            <a:t>Оценка предлагаемых производителями решений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solidFill>
              <a:srgbClr val="0033CC"/>
            </a:solidFill>
          </a:endParaRPr>
        </a:p>
      </dsp:txBody>
      <dsp:txXfrm>
        <a:off x="4342089" y="2956299"/>
        <a:ext cx="1887200" cy="895173"/>
      </dsp:txXfrm>
    </dsp:sp>
    <dsp:sp modelId="{9A34B988-5309-4A83-9F35-9187A9DF44BB}">
      <dsp:nvSpPr>
        <dsp:cNvPr id="0" name=""/>
        <dsp:cNvSpPr/>
      </dsp:nvSpPr>
      <dsp:spPr>
        <a:xfrm>
          <a:off x="4391839" y="1202730"/>
          <a:ext cx="1984054" cy="992027"/>
        </a:xfrm>
        <a:prstGeom prst="roundRect">
          <a:avLst/>
        </a:prstGeom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33CC"/>
              </a:solidFill>
            </a:rPr>
            <a:t>Моделирование объектов исследований</a:t>
          </a:r>
          <a:endParaRPr lang="ru-RU" sz="1600" kern="1200" dirty="0">
            <a:solidFill>
              <a:srgbClr val="0033CC"/>
            </a:solidFill>
          </a:endParaRPr>
        </a:p>
      </dsp:txBody>
      <dsp:txXfrm>
        <a:off x="4440266" y="1251157"/>
        <a:ext cx="1887200" cy="895173"/>
      </dsp:txXfrm>
    </dsp:sp>
    <dsp:sp modelId="{81410860-A68C-4DBB-928F-A59B0885C487}">
      <dsp:nvSpPr>
        <dsp:cNvPr id="0" name=""/>
        <dsp:cNvSpPr/>
      </dsp:nvSpPr>
      <dsp:spPr>
        <a:xfrm>
          <a:off x="2463197" y="4285022"/>
          <a:ext cx="1984054" cy="992027"/>
        </a:xfrm>
        <a:prstGeom prst="roundRect">
          <a:avLst/>
        </a:prstGeom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baseline="0" dirty="0" smtClean="0">
              <a:solidFill>
                <a:srgbClr val="0033CC"/>
              </a:solidFill>
            </a:rPr>
            <a:t>Проектные решения</a:t>
          </a:r>
          <a:endParaRPr lang="ru-RU" sz="1600" kern="1200" dirty="0">
            <a:solidFill>
              <a:srgbClr val="0033CC"/>
            </a:solidFill>
          </a:endParaRPr>
        </a:p>
      </dsp:txBody>
      <dsp:txXfrm>
        <a:off x="2511624" y="4333449"/>
        <a:ext cx="1887200" cy="895173"/>
      </dsp:txXfrm>
    </dsp:sp>
    <dsp:sp modelId="{383124BD-AAF8-460C-98AF-09A199D4835B}">
      <dsp:nvSpPr>
        <dsp:cNvPr id="0" name=""/>
        <dsp:cNvSpPr/>
      </dsp:nvSpPr>
      <dsp:spPr>
        <a:xfrm>
          <a:off x="197329" y="2876153"/>
          <a:ext cx="1984054" cy="992027"/>
        </a:xfrm>
        <a:prstGeom prst="roundRect">
          <a:avLst/>
        </a:prstGeom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33CC"/>
              </a:solidFill>
            </a:rPr>
            <a:t>Анализ опыта эксплуатации</a:t>
          </a:r>
          <a:endParaRPr lang="ru-RU" sz="1600" kern="1200" dirty="0">
            <a:solidFill>
              <a:srgbClr val="0033CC"/>
            </a:solidFill>
          </a:endParaRPr>
        </a:p>
      </dsp:txBody>
      <dsp:txXfrm>
        <a:off x="245756" y="2924580"/>
        <a:ext cx="1887200" cy="895173"/>
      </dsp:txXfrm>
    </dsp:sp>
    <dsp:sp modelId="{D46B13E6-11AA-497B-B2CE-2ED6C4F78D82}">
      <dsp:nvSpPr>
        <dsp:cNvPr id="0" name=""/>
        <dsp:cNvSpPr/>
      </dsp:nvSpPr>
      <dsp:spPr>
        <a:xfrm>
          <a:off x="459398" y="1235693"/>
          <a:ext cx="1984054" cy="992027"/>
        </a:xfrm>
        <a:prstGeom prst="roundRect">
          <a:avLst/>
        </a:prstGeom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33CC"/>
              </a:solidFill>
            </a:rPr>
            <a:t>Развитие методов  комплексных исследований объектов  </a:t>
          </a:r>
          <a:endParaRPr lang="ru-RU" sz="1600" kern="1200" dirty="0">
            <a:solidFill>
              <a:srgbClr val="0033CC"/>
            </a:solidFill>
          </a:endParaRPr>
        </a:p>
      </dsp:txBody>
      <dsp:txXfrm>
        <a:off x="507825" y="1284120"/>
        <a:ext cx="1887200" cy="8951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2005" cy="49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7" tIns="45509" rIns="91017" bIns="45509" numCol="1" anchor="t" anchorCtr="0" compatLnSpc="1">
            <a:prstTxWarp prst="textNoShape">
              <a:avLst/>
            </a:prstTxWarp>
          </a:bodyPr>
          <a:lstStyle>
            <a:lvl1pPr defTabSz="907974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463" y="1"/>
            <a:ext cx="2972005" cy="49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7" tIns="45509" rIns="91017" bIns="45509" numCol="1" anchor="t" anchorCtr="0" compatLnSpc="1">
            <a:prstTxWarp prst="textNoShape">
              <a:avLst/>
            </a:prstTxWarp>
          </a:bodyPr>
          <a:lstStyle>
            <a:lvl1pPr algn="r" defTabSz="907974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366"/>
            <a:ext cx="2972005" cy="49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7" tIns="45509" rIns="91017" bIns="45509" numCol="1" anchor="b" anchorCtr="0" compatLnSpc="1">
            <a:prstTxWarp prst="textNoShape">
              <a:avLst/>
            </a:prstTxWarp>
          </a:bodyPr>
          <a:lstStyle>
            <a:lvl1pPr defTabSz="907974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463" y="9447366"/>
            <a:ext cx="2972005" cy="49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7" tIns="45509" rIns="91017" bIns="45509" numCol="1" anchor="b" anchorCtr="0" compatLnSpc="1">
            <a:prstTxWarp prst="textNoShape">
              <a:avLst/>
            </a:prstTxWarp>
          </a:bodyPr>
          <a:lstStyle>
            <a:lvl1pPr algn="r" defTabSz="907974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EF9B2FAC-2503-48F8-B071-04E7FA1ED43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6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2005" cy="49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95" tIns="47998" rIns="95995" bIns="47998" numCol="1" anchor="t" anchorCtr="0" compatLnSpc="1">
            <a:prstTxWarp prst="textNoShape">
              <a:avLst/>
            </a:prstTxWarp>
          </a:bodyPr>
          <a:lstStyle>
            <a:lvl1pPr defTabSz="96029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463" y="1"/>
            <a:ext cx="2972005" cy="49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95" tIns="47998" rIns="95995" bIns="47998" numCol="1" anchor="t" anchorCtr="0" compatLnSpc="1">
            <a:prstTxWarp prst="textNoShape">
              <a:avLst/>
            </a:prstTxWarp>
          </a:bodyPr>
          <a:lstStyle>
            <a:lvl1pPr algn="r" defTabSz="96029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125" y="744538"/>
            <a:ext cx="6635750" cy="3732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027" y="4725998"/>
            <a:ext cx="5483946" cy="4476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95" tIns="47998" rIns="95995" bIns="479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366"/>
            <a:ext cx="2972005" cy="49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95" tIns="47998" rIns="95995" bIns="47998" numCol="1" anchor="b" anchorCtr="0" compatLnSpc="1">
            <a:prstTxWarp prst="textNoShape">
              <a:avLst/>
            </a:prstTxWarp>
          </a:bodyPr>
          <a:lstStyle>
            <a:lvl1pPr defTabSz="96029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463" y="9447366"/>
            <a:ext cx="2972005" cy="49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95" tIns="47998" rIns="95995" bIns="47998" numCol="1" anchor="b" anchorCtr="0" compatLnSpc="1">
            <a:prstTxWarp prst="textNoShape">
              <a:avLst/>
            </a:prstTxWarp>
          </a:bodyPr>
          <a:lstStyle>
            <a:lvl1pPr algn="r" defTabSz="96029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A7F4F542-0CF8-4D46-9C15-E25CCB08C5C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5945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189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377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566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754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1125" y="744538"/>
            <a:ext cx="6635750" cy="37322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4F542-0CF8-4D46-9C15-E25CCB08C5CA}" type="slidenum">
              <a:rPr lang="ru-RU" smtClean="0"/>
              <a:pPr/>
              <a:t>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579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42DEE1-7465-4FE1-AE45-9C490F3B3901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09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4F542-0CF8-4D46-9C15-E25CCB08C5C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037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85"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marL="744956" indent="-286522" defTabSz="913685"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marL="1146086" indent="-229217" defTabSz="913685"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marL="1604521" indent="-229217" defTabSz="913685"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marL="2062955" indent="-229217" defTabSz="913685"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21389" indent="-229217" defTabSz="91368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9824" indent="-229217" defTabSz="91368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38258" indent="-229217" defTabSz="91368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96693" indent="-229217" defTabSz="91368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fld id="{AE80A3CB-65B3-4D9E-987D-FBD93201D702}" type="slidenum">
              <a:rPr lang="ru-RU" altLang="ru-RU" sz="1200">
                <a:solidFill>
                  <a:schemeClr val="tx1"/>
                </a:solidFill>
                <a:latin typeface="Arial" pitchFamily="34" charset="0"/>
              </a:rPr>
              <a:pPr/>
              <a:t>5</a:t>
            </a:fld>
            <a:endParaRPr lang="ru-RU" altLang="ru-RU" sz="12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" y="744538"/>
            <a:ext cx="6635750" cy="3732212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555" y="4725847"/>
            <a:ext cx="5030892" cy="447643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ru-RU" smtClean="0">
                <a:latin typeface="Arial" pitchFamily="34" charset="0"/>
              </a:rPr>
              <a:t>Re re</a:t>
            </a:r>
          </a:p>
          <a:p>
            <a:pPr eaLnBrk="1" hangingPunct="1"/>
            <a:endParaRPr lang="ru-RU" alt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4F542-0CF8-4D46-9C15-E25CCB08C5C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264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2768304" y="6303980"/>
            <a:ext cx="9208545" cy="33855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ru-RU" sz="1600" dirty="0"/>
              <a:t>Изоляционные защитные покрытия газопроводов в условиях интенсивных внешних воздействий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229497" y="6419394"/>
            <a:ext cx="442751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fld id="{AA44B73A-20EF-4E72-9D87-BFA74C528234}" type="slidenum">
              <a:rPr lang="en-US" sz="2000" b="1" smtClean="0"/>
              <a:pPr/>
              <a:t>‹#›</a:t>
            </a:fld>
            <a:endParaRPr lang="ru-RU" sz="2000" b="1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lIns="91438" tIns="45719" rIns="91438" bIns="45719"/>
          <a:lstStyle>
            <a:lvl1pPr marL="342891" marR="0" indent="-342891" algn="l" defTabSz="91437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3954139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lIns="91438" tIns="45719" rIns="91438" bIns="45719"/>
          <a:lstStyle>
            <a:lvl1pPr marL="342891" marR="0" indent="-342891" algn="l" defTabSz="91437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8916038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4849" y="3"/>
            <a:ext cx="9857119" cy="862641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700" b="0" cap="none" baseline="0">
                <a:solidFill>
                  <a:srgbClr val="007AC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66CC"/>
                </a:solidFill>
              </a:defRPr>
            </a:lvl1pPr>
          </a:lstStyle>
          <a:p>
            <a:fld id="{BD596D4A-37B2-4AAA-94B9-76C94284274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1824000" y="6384000"/>
            <a:ext cx="10368000" cy="480000"/>
          </a:xfrm>
          <a:prstGeom prst="rect">
            <a:avLst/>
          </a:prstGeom>
        </p:spPr>
        <p:txBody>
          <a:bodyPr lIns="239977" tIns="0" rIns="239977" bIns="0" anchor="ctr" anchorCtr="0">
            <a:noAutofit/>
          </a:bodyPr>
          <a:lstStyle/>
          <a:p>
            <a:pPr>
              <a:defRPr/>
            </a:pPr>
            <a:r>
              <a:rPr lang="ru-RU" sz="1600" dirty="0" smtClean="0">
                <a:solidFill>
                  <a:prstClr val="white"/>
                </a:solidFill>
                <a:cs typeface="Arial" panose="020B0604020202020204" pitchFamily="34" charset="0"/>
              </a:rPr>
              <a:t>Концепция стратегии информатизации ООО «Газпром ВНИИГАЗ»</a:t>
            </a:r>
          </a:p>
        </p:txBody>
      </p:sp>
    </p:spTree>
    <p:extLst>
      <p:ext uri="{BB962C8B-B14F-4D97-AF65-F5344CB8AC3E}">
        <p14:creationId xmlns:p14="http://schemas.microsoft.com/office/powerpoint/2010/main" val="1507446427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4845" y="1"/>
            <a:ext cx="9857119" cy="862641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700" b="0" cap="none" baseline="0">
                <a:solidFill>
                  <a:srgbClr val="007AC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66CC"/>
                </a:solidFill>
              </a:defRPr>
            </a:lvl1pPr>
          </a:lstStyle>
          <a:p>
            <a:fld id="{BD596D4A-37B2-4AAA-94B9-76C94284274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1824000" y="6384000"/>
            <a:ext cx="10368000" cy="480000"/>
          </a:xfrm>
          <a:prstGeom prst="rect">
            <a:avLst/>
          </a:prstGeom>
        </p:spPr>
        <p:txBody>
          <a:bodyPr lIns="239994" tIns="0" rIns="239994" bIns="0" anchor="ctr" anchorCtr="0">
            <a:noAutofit/>
          </a:bodyPr>
          <a:lstStyle/>
          <a:p>
            <a:pPr>
              <a:defRPr/>
            </a:pPr>
            <a:r>
              <a:rPr lang="ru-RU" sz="1600" dirty="0" smtClean="0">
                <a:solidFill>
                  <a:prstClr val="white"/>
                </a:solidFill>
                <a:cs typeface="Arial" panose="020B0604020202020204" pitchFamily="34" charset="0"/>
              </a:rPr>
              <a:t>Концепция стратегии информатизации ООО «Газпром ВНИИГАЗ»</a:t>
            </a:r>
          </a:p>
        </p:txBody>
      </p:sp>
    </p:spTree>
    <p:extLst>
      <p:ext uri="{BB962C8B-B14F-4D97-AF65-F5344CB8AC3E}">
        <p14:creationId xmlns:p14="http://schemas.microsoft.com/office/powerpoint/2010/main" val="1465243042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3013493" y="2794958"/>
            <a:ext cx="8640000" cy="210104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700" b="0" cap="all" baseline="0">
                <a:solidFill>
                  <a:srgbClr val="007AC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kern="0" dirty="0" smtClean="0"/>
              <a:t>Название презентации</a:t>
            </a:r>
            <a:endParaRPr lang="ru-RU" kern="0" dirty="0"/>
          </a:p>
        </p:txBody>
      </p:sp>
      <p:sp>
        <p:nvSpPr>
          <p:cNvPr id="3" name="Текст 11"/>
          <p:cNvSpPr>
            <a:spLocks noGrp="1"/>
          </p:cNvSpPr>
          <p:nvPr>
            <p:ph type="body" sz="quarter" idx="12" hasCustomPrompt="1"/>
          </p:nvPr>
        </p:nvSpPr>
        <p:spPr>
          <a:xfrm>
            <a:off x="3013493" y="4965172"/>
            <a:ext cx="8640000" cy="95830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900" b="0" baseline="0">
                <a:solidFill>
                  <a:srgbClr val="007AC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kern="0" dirty="0" smtClean="0"/>
              <a:t>Автор</a:t>
            </a:r>
          </a:p>
        </p:txBody>
      </p:sp>
    </p:spTree>
    <p:extLst>
      <p:ext uri="{BB962C8B-B14F-4D97-AF65-F5344CB8AC3E}">
        <p14:creationId xmlns:p14="http://schemas.microsoft.com/office/powerpoint/2010/main" val="1449647647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273051" y="6362700"/>
            <a:ext cx="1983316" cy="476251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r>
              <a:rPr lang="en-US" dirty="0"/>
              <a:t>&lt;#&gt;</a:t>
            </a:r>
            <a:endParaRPr lang="ru-RU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9501"/>
            <a:ext cx="12192000" cy="1528763"/>
          </a:xfrm>
          <a:prstGeom prst="rect">
            <a:avLst/>
          </a:prstGeom>
        </p:spPr>
        <p:txBody>
          <a:bodyPr lIns="91438" tIns="45719" rIns="91438" bIns="45719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73051" y="6362700"/>
            <a:ext cx="1983316" cy="476251"/>
          </a:xfrm>
          <a:prstGeom prst="rect">
            <a:avLst/>
          </a:prstGeom>
          <a:ln/>
        </p:spPr>
        <p:txBody>
          <a:bodyPr lIns="91438" tIns="45719" rIns="91438" bIns="45719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207480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3024719" y="6477896"/>
            <a:ext cx="88709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73051" y="6477896"/>
            <a:ext cx="198331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1856342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 lIns="91438" tIns="45719" rIns="91438" bIns="45719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2859617" y="6362700"/>
            <a:ext cx="90254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endParaRPr lang="ru-RU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2885018" y="1309689"/>
            <a:ext cx="8697383" cy="4816475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2859617" y="6362700"/>
            <a:ext cx="90254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endParaRPr lang="ru-RU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lIns="91438" tIns="45719" rIns="91438" bIns="45719"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lIns="91438" tIns="45719" rIns="91438" bIns="45719" anchor="b"/>
          <a:lstStyle>
            <a:lvl1pPr marL="0" indent="0">
              <a:buNone/>
              <a:defRPr sz="2000"/>
            </a:lvl1pPr>
            <a:lvl2pPr marL="457189" indent="0">
              <a:buNone/>
              <a:defRPr sz="1900"/>
            </a:lvl2pPr>
            <a:lvl3pPr marL="914377" indent="0">
              <a:buNone/>
              <a:defRPr sz="1600"/>
            </a:lvl3pPr>
            <a:lvl4pPr marL="1371566" indent="0">
              <a:buNone/>
              <a:defRPr sz="1500"/>
            </a:lvl4pPr>
            <a:lvl5pPr marL="1828754" indent="0">
              <a:buNone/>
              <a:defRPr sz="1500"/>
            </a:lvl5pPr>
            <a:lvl6pPr marL="2285943" indent="0">
              <a:buNone/>
              <a:defRPr sz="1500"/>
            </a:lvl6pPr>
            <a:lvl7pPr marL="2743131" indent="0">
              <a:buNone/>
              <a:defRPr sz="1500"/>
            </a:lvl7pPr>
            <a:lvl8pPr marL="3200320" indent="0">
              <a:buNone/>
              <a:defRPr sz="1500"/>
            </a:lvl8pPr>
            <a:lvl9pPr marL="3657509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2859617" y="6362700"/>
            <a:ext cx="90254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endParaRPr lang="ru-RU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8668" y="0"/>
            <a:ext cx="9313333" cy="1009651"/>
          </a:xfrm>
          <a:prstGeom prst="rect">
            <a:avLst/>
          </a:prstGeom>
        </p:spPr>
        <p:txBody>
          <a:bodyPr lIns="91438" tIns="45719" rIns="91438" bIns="45719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2859617" y="6362700"/>
            <a:ext cx="9025467" cy="476251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lIns="91438" tIns="45719" rIns="91438" bIns="45719"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</p:spPr>
        <p:txBody>
          <a:bodyPr lIns="91438" tIns="45719" rIns="91438" bIns="45719"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>
          <a:xfrm>
            <a:off x="2859617" y="6362700"/>
            <a:ext cx="9025467" cy="476251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wmf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2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3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63" name="Group 3"/>
          <p:cNvGrpSpPr>
            <a:grpSpLocks/>
          </p:cNvGrpSpPr>
          <p:nvPr userDrawn="1"/>
        </p:nvGrpSpPr>
        <p:grpSpPr bwMode="auto">
          <a:xfrm>
            <a:off x="0" y="6318250"/>
            <a:ext cx="12192000" cy="539751"/>
            <a:chOff x="0" y="3974"/>
            <a:chExt cx="5760" cy="340"/>
          </a:xfrm>
        </p:grpSpPr>
        <p:sp>
          <p:nvSpPr>
            <p:cNvPr id="399364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ru-RU" sz="1700"/>
            </a:p>
          </p:txBody>
        </p:sp>
        <p:sp>
          <p:nvSpPr>
            <p:cNvPr id="399365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ru-RU" sz="1700"/>
            </a:p>
          </p:txBody>
        </p:sp>
        <p:sp>
          <p:nvSpPr>
            <p:cNvPr id="399366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endParaRPr lang="ru-RU" sz="1700"/>
            </a:p>
          </p:txBody>
        </p:sp>
      </p:grpSp>
      <p:sp>
        <p:nvSpPr>
          <p:cNvPr id="399367" name="Rectangle 7"/>
          <p:cNvSpPr>
            <a:spLocks noChangeArrowheads="1"/>
          </p:cNvSpPr>
          <p:nvPr userDrawn="1"/>
        </p:nvSpPr>
        <p:spPr bwMode="auto">
          <a:xfrm>
            <a:off x="0" y="1"/>
            <a:ext cx="2582333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1700"/>
          </a:p>
        </p:txBody>
      </p:sp>
      <p:sp>
        <p:nvSpPr>
          <p:cNvPr id="399368" name="Rectangle 8"/>
          <p:cNvSpPr>
            <a:spLocks noChangeArrowheads="1"/>
          </p:cNvSpPr>
          <p:nvPr userDrawn="1"/>
        </p:nvSpPr>
        <p:spPr bwMode="auto">
          <a:xfrm>
            <a:off x="2590800" y="1"/>
            <a:ext cx="96012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1700"/>
          </a:p>
        </p:txBody>
      </p:sp>
      <p:sp>
        <p:nvSpPr>
          <p:cNvPr id="399369" name="Line 9"/>
          <p:cNvSpPr>
            <a:spLocks noChangeShapeType="1"/>
          </p:cNvSpPr>
          <p:nvPr userDrawn="1"/>
        </p:nvSpPr>
        <p:spPr bwMode="auto">
          <a:xfrm>
            <a:off x="2582333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1700"/>
          </a:p>
        </p:txBody>
      </p:sp>
      <p:sp>
        <p:nvSpPr>
          <p:cNvPr id="39937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878668" y="0"/>
            <a:ext cx="9313333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99374" name="Line 14"/>
          <p:cNvSpPr>
            <a:spLocks noChangeShapeType="1"/>
          </p:cNvSpPr>
          <p:nvPr userDrawn="1"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1700"/>
          </a:p>
        </p:txBody>
      </p:sp>
      <p:sp>
        <p:nvSpPr>
          <p:cNvPr id="399375" name="Line 15"/>
          <p:cNvSpPr>
            <a:spLocks noChangeShapeType="1"/>
          </p:cNvSpPr>
          <p:nvPr userDrawn="1"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1700"/>
          </a:p>
        </p:txBody>
      </p:sp>
      <p:pic>
        <p:nvPicPr>
          <p:cNvPr id="18" name="Picture 2" descr="O:\052000000\3_верстка\Логотипы\vng-inv.png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479" y="190500"/>
            <a:ext cx="2019423" cy="73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617" y="6362700"/>
            <a:ext cx="90254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900"/>
            </a:lvl1pPr>
          </a:lstStyle>
          <a:p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2" r:id="rId2"/>
    <p:sldLayoutId id="2147483759" r:id="rId3"/>
    <p:sldLayoutId id="2147483761" r:id="rId4"/>
  </p:sldLayoutIdLst>
  <p:transition spd="slow">
    <p:push dir="u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700" b="0">
          <a:solidFill>
            <a:srgbClr val="003366"/>
          </a:solidFill>
          <a:latin typeface="+mn-lt"/>
          <a:ea typeface="+mn-ea"/>
          <a:cs typeface="+mn-cs"/>
        </a:defRPr>
      </a:lvl1pPr>
      <a:lvl2pPr marL="827067" indent="-285744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44" indent="-228594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22" indent="-228594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349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9"/>
          <p:cNvSpPr>
            <a:spLocks noChangeArrowheads="1"/>
          </p:cNvSpPr>
          <p:nvPr userDrawn="1"/>
        </p:nvSpPr>
        <p:spPr bwMode="auto">
          <a:xfrm>
            <a:off x="0" y="1057278"/>
            <a:ext cx="12192000" cy="5260975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1700"/>
          </a:p>
        </p:txBody>
      </p:sp>
      <p:grpSp>
        <p:nvGrpSpPr>
          <p:cNvPr id="2" name="Group 3"/>
          <p:cNvGrpSpPr>
            <a:grpSpLocks/>
          </p:cNvGrpSpPr>
          <p:nvPr userDrawn="1"/>
        </p:nvGrpSpPr>
        <p:grpSpPr bwMode="auto">
          <a:xfrm>
            <a:off x="0" y="6318250"/>
            <a:ext cx="12192000" cy="539751"/>
            <a:chOff x="0" y="3974"/>
            <a:chExt cx="5760" cy="340"/>
          </a:xfrm>
        </p:grpSpPr>
        <p:sp>
          <p:nvSpPr>
            <p:cNvPr id="399364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ru-RU" sz="1700"/>
            </a:p>
          </p:txBody>
        </p:sp>
        <p:sp>
          <p:nvSpPr>
            <p:cNvPr id="399365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ru-RU" sz="1700"/>
            </a:p>
          </p:txBody>
        </p:sp>
        <p:sp>
          <p:nvSpPr>
            <p:cNvPr id="399366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endParaRPr lang="ru-RU" sz="1700"/>
            </a:p>
          </p:txBody>
        </p:sp>
      </p:grpSp>
      <p:sp>
        <p:nvSpPr>
          <p:cNvPr id="399367" name="Rectangle 7"/>
          <p:cNvSpPr>
            <a:spLocks noChangeArrowheads="1"/>
          </p:cNvSpPr>
          <p:nvPr userDrawn="1"/>
        </p:nvSpPr>
        <p:spPr bwMode="auto">
          <a:xfrm>
            <a:off x="0" y="1"/>
            <a:ext cx="2582333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1700"/>
          </a:p>
        </p:txBody>
      </p:sp>
      <p:sp>
        <p:nvSpPr>
          <p:cNvPr id="399368" name="Rectangle 8"/>
          <p:cNvSpPr>
            <a:spLocks noChangeArrowheads="1"/>
          </p:cNvSpPr>
          <p:nvPr userDrawn="1"/>
        </p:nvSpPr>
        <p:spPr bwMode="auto">
          <a:xfrm>
            <a:off x="2590800" y="1"/>
            <a:ext cx="96012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1700"/>
          </a:p>
        </p:txBody>
      </p:sp>
      <p:sp>
        <p:nvSpPr>
          <p:cNvPr id="399369" name="Line 9"/>
          <p:cNvSpPr>
            <a:spLocks noChangeShapeType="1"/>
          </p:cNvSpPr>
          <p:nvPr userDrawn="1"/>
        </p:nvSpPr>
        <p:spPr bwMode="auto">
          <a:xfrm>
            <a:off x="2582333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1700"/>
          </a:p>
        </p:txBody>
      </p:sp>
      <p:sp>
        <p:nvSpPr>
          <p:cNvPr id="39937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878668" y="0"/>
            <a:ext cx="9313333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617" y="6362700"/>
            <a:ext cx="90254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endParaRPr lang="ru-RU" dirty="0"/>
          </a:p>
        </p:txBody>
      </p:sp>
      <p:sp>
        <p:nvSpPr>
          <p:cNvPr id="399374" name="Line 14"/>
          <p:cNvSpPr>
            <a:spLocks noChangeShapeType="1"/>
          </p:cNvSpPr>
          <p:nvPr userDrawn="1"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1700"/>
          </a:p>
        </p:txBody>
      </p:sp>
      <p:sp>
        <p:nvSpPr>
          <p:cNvPr id="399375" name="Line 15"/>
          <p:cNvSpPr>
            <a:spLocks noChangeShapeType="1"/>
          </p:cNvSpPr>
          <p:nvPr userDrawn="1"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1700"/>
          </a:p>
        </p:txBody>
      </p:sp>
      <p:sp>
        <p:nvSpPr>
          <p:cNvPr id="1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73051" y="6362700"/>
            <a:ext cx="1983316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6" name="Picture 2" descr="O:\052000000\3_верстка\Логотипы\vng-inv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479" y="190500"/>
            <a:ext cx="2019423" cy="73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transition spd="slow">
    <p:push dir="u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700" b="0">
          <a:solidFill>
            <a:srgbClr val="003366"/>
          </a:solidFill>
          <a:latin typeface="+mn-lt"/>
          <a:ea typeface="+mn-ea"/>
          <a:cs typeface="+mn-cs"/>
        </a:defRPr>
      </a:lvl1pPr>
      <a:lvl2pPr marL="827067" indent="-285744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44" indent="-228594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22" indent="-228594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349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9" name="Rectangle 3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1700"/>
          </a:p>
        </p:txBody>
      </p:sp>
      <p:sp>
        <p:nvSpPr>
          <p:cNvPr id="367621" name="Rectangle 5"/>
          <p:cNvSpPr>
            <a:spLocks noChangeArrowheads="1"/>
          </p:cNvSpPr>
          <p:nvPr userDrawn="1"/>
        </p:nvSpPr>
        <p:spPr bwMode="auto">
          <a:xfrm>
            <a:off x="0" y="6318250"/>
            <a:ext cx="2582333" cy="539751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1700"/>
          </a:p>
        </p:txBody>
      </p:sp>
      <p:sp>
        <p:nvSpPr>
          <p:cNvPr id="367622" name="Rectangle 6"/>
          <p:cNvSpPr>
            <a:spLocks noChangeArrowheads="1"/>
          </p:cNvSpPr>
          <p:nvPr userDrawn="1"/>
        </p:nvSpPr>
        <p:spPr bwMode="auto">
          <a:xfrm>
            <a:off x="0" y="6318250"/>
            <a:ext cx="12192000" cy="539751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1700"/>
          </a:p>
        </p:txBody>
      </p:sp>
      <p:sp>
        <p:nvSpPr>
          <p:cNvPr id="367624" name="Rectangle 8"/>
          <p:cNvSpPr>
            <a:spLocks noChangeArrowheads="1"/>
          </p:cNvSpPr>
          <p:nvPr userDrawn="1"/>
        </p:nvSpPr>
        <p:spPr bwMode="auto">
          <a:xfrm>
            <a:off x="0" y="1"/>
            <a:ext cx="2582333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1700"/>
          </a:p>
        </p:txBody>
      </p:sp>
      <p:sp>
        <p:nvSpPr>
          <p:cNvPr id="367625" name="Rectangle 9"/>
          <p:cNvSpPr>
            <a:spLocks noChangeArrowheads="1"/>
          </p:cNvSpPr>
          <p:nvPr userDrawn="1"/>
        </p:nvSpPr>
        <p:spPr bwMode="auto">
          <a:xfrm>
            <a:off x="2590800" y="1"/>
            <a:ext cx="9601200" cy="1079500"/>
          </a:xfrm>
          <a:prstGeom prst="rect">
            <a:avLst/>
          </a:prstGeom>
          <a:solidFill>
            <a:srgbClr val="3399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367626" name="Line 10"/>
          <p:cNvSpPr>
            <a:spLocks noChangeShapeType="1"/>
          </p:cNvSpPr>
          <p:nvPr userDrawn="1"/>
        </p:nvSpPr>
        <p:spPr bwMode="auto">
          <a:xfrm>
            <a:off x="2582333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1700"/>
          </a:p>
        </p:txBody>
      </p:sp>
      <p:sp>
        <p:nvSpPr>
          <p:cNvPr id="367630" name="Rectangle 14"/>
          <p:cNvSpPr>
            <a:spLocks noChangeArrowheads="1"/>
          </p:cNvSpPr>
          <p:nvPr userDrawn="1"/>
        </p:nvSpPr>
        <p:spPr bwMode="auto">
          <a:xfrm>
            <a:off x="1007533" y="7605713"/>
            <a:ext cx="5471584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1700"/>
          </a:p>
        </p:txBody>
      </p:sp>
      <p:sp>
        <p:nvSpPr>
          <p:cNvPr id="367632" name="Line 16"/>
          <p:cNvSpPr>
            <a:spLocks noChangeShapeType="1"/>
          </p:cNvSpPr>
          <p:nvPr userDrawn="1"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1700"/>
          </a:p>
        </p:txBody>
      </p:sp>
      <p:sp>
        <p:nvSpPr>
          <p:cNvPr id="367633" name="Line 17"/>
          <p:cNvSpPr>
            <a:spLocks noChangeShapeType="1"/>
          </p:cNvSpPr>
          <p:nvPr userDrawn="1"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1700"/>
          </a:p>
        </p:txBody>
      </p:sp>
      <p:pic>
        <p:nvPicPr>
          <p:cNvPr id="12" name="Picture 2" descr="O:\052000000\3_верстка\Логотипы\vng-inv.png"/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479" y="190500"/>
            <a:ext cx="2019423" cy="73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</p:sldLayoutIdLst>
  <p:transition spd="slow">
    <p:push dir="u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9pPr>
    </p:titleStyle>
    <p:bodyStyle>
      <a:lvl1pPr marL="342891" indent="-342891" algn="l" rtl="0" fontAlgn="base">
        <a:spcBef>
          <a:spcPct val="20000"/>
        </a:spcBef>
        <a:spcAft>
          <a:spcPct val="0"/>
        </a:spcAft>
        <a:defRPr sz="2700" b="1">
          <a:solidFill>
            <a:srgbClr val="003366"/>
          </a:solidFill>
          <a:latin typeface="+mn-lt"/>
          <a:ea typeface="+mn-ea"/>
          <a:cs typeface="+mn-cs"/>
        </a:defRPr>
      </a:lvl1pPr>
      <a:lvl2pPr marL="742932" indent="-285744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2971" indent="-228594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160" indent="-228594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349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38" name="Rectangle 30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sz="1700">
                <a:solidFill>
                  <a:srgbClr val="FFFFFF"/>
                </a:solidFill>
              </a:rPr>
              <a:t> </a:t>
            </a:r>
            <a:endParaRPr lang="ru-RU" sz="1700">
              <a:solidFill>
                <a:srgbClr val="FFFFFF"/>
              </a:solidFill>
            </a:endParaRPr>
          </a:p>
        </p:txBody>
      </p:sp>
      <p:sp>
        <p:nvSpPr>
          <p:cNvPr id="171017" name="Rectangle 9"/>
          <p:cNvSpPr>
            <a:spLocks noChangeArrowheads="1"/>
          </p:cNvSpPr>
          <p:nvPr userDrawn="1"/>
        </p:nvSpPr>
        <p:spPr bwMode="auto">
          <a:xfrm>
            <a:off x="0" y="6313488"/>
            <a:ext cx="12192000" cy="544512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</a:endParaRPr>
          </a:p>
        </p:txBody>
      </p:sp>
      <p:sp>
        <p:nvSpPr>
          <p:cNvPr id="171021" name="Rectangle 13"/>
          <p:cNvSpPr>
            <a:spLocks noChangeArrowheads="1"/>
          </p:cNvSpPr>
          <p:nvPr userDrawn="1"/>
        </p:nvSpPr>
        <p:spPr bwMode="auto">
          <a:xfrm>
            <a:off x="0" y="1"/>
            <a:ext cx="2582333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</a:endParaRPr>
          </a:p>
        </p:txBody>
      </p:sp>
      <p:sp>
        <p:nvSpPr>
          <p:cNvPr id="171022" name="Rectangle 14"/>
          <p:cNvSpPr>
            <a:spLocks noChangeArrowheads="1"/>
          </p:cNvSpPr>
          <p:nvPr userDrawn="1"/>
        </p:nvSpPr>
        <p:spPr bwMode="auto">
          <a:xfrm>
            <a:off x="2590800" y="1"/>
            <a:ext cx="9601200" cy="1079500"/>
          </a:xfrm>
          <a:prstGeom prst="rect">
            <a:avLst/>
          </a:prstGeom>
          <a:solidFill>
            <a:srgbClr val="3399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</a:endParaRPr>
          </a:p>
        </p:txBody>
      </p:sp>
      <p:sp>
        <p:nvSpPr>
          <p:cNvPr id="171023" name="Line 15"/>
          <p:cNvSpPr>
            <a:spLocks noChangeShapeType="1"/>
          </p:cNvSpPr>
          <p:nvPr userDrawn="1"/>
        </p:nvSpPr>
        <p:spPr bwMode="auto">
          <a:xfrm>
            <a:off x="2582333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</a:endParaRPr>
          </a:p>
        </p:txBody>
      </p:sp>
      <p:sp>
        <p:nvSpPr>
          <p:cNvPr id="171041" name="Line 33"/>
          <p:cNvSpPr>
            <a:spLocks noChangeShapeType="1"/>
          </p:cNvSpPr>
          <p:nvPr userDrawn="1"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</a:endParaRPr>
          </a:p>
        </p:txBody>
      </p:sp>
      <p:sp>
        <p:nvSpPr>
          <p:cNvPr id="171042" name="Line 34"/>
          <p:cNvSpPr>
            <a:spLocks noChangeShapeType="1"/>
          </p:cNvSpPr>
          <p:nvPr userDrawn="1"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</a:endParaRPr>
          </a:p>
        </p:txBody>
      </p:sp>
      <p:pic>
        <p:nvPicPr>
          <p:cNvPr id="7177" name="Picture 37" descr="Logo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1" y="165100"/>
            <a:ext cx="2082800" cy="76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2584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</p:sldLayoutIdLst>
  <p:transition spd="slow">
    <p:push dir="u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 userDrawn="1"/>
        </p:nvSpPr>
        <p:spPr bwMode="auto">
          <a:xfrm>
            <a:off x="1824000" y="6384000"/>
            <a:ext cx="10368000" cy="480000"/>
          </a:xfrm>
          <a:prstGeom prst="rect">
            <a:avLst/>
          </a:prstGeom>
          <a:solidFill>
            <a:srgbClr val="007AC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defTabSz="1219080"/>
            <a:endParaRPr lang="ru-RU" sz="2300" smtClean="0">
              <a:solidFill>
                <a:prstClr val="white"/>
              </a:solidFill>
            </a:endParaRPr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384000"/>
            <a:ext cx="1824000" cy="4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900" b="0">
                <a:solidFill>
                  <a:srgbClr val="007AC2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D7DC646-55AD-44F2-9904-C40ECC8D8BB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" name="Line 33"/>
          <p:cNvSpPr>
            <a:spLocks noChangeShapeType="1"/>
          </p:cNvSpPr>
          <p:nvPr userDrawn="1"/>
        </p:nvSpPr>
        <p:spPr bwMode="auto">
          <a:xfrm>
            <a:off x="0" y="960000"/>
            <a:ext cx="12192000" cy="0"/>
          </a:xfrm>
          <a:prstGeom prst="line">
            <a:avLst/>
          </a:prstGeom>
          <a:noFill/>
          <a:ln w="12700">
            <a:solidFill>
              <a:srgbClr val="007AC2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230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 userDrawn="1"/>
        </p:nvSpPr>
        <p:spPr bwMode="auto">
          <a:xfrm>
            <a:off x="1824000" y="0"/>
            <a:ext cx="96000" cy="960000"/>
          </a:xfrm>
          <a:prstGeom prst="rect">
            <a:avLst/>
          </a:prstGeom>
          <a:solidFill>
            <a:srgbClr val="007AC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defTabSz="1219080"/>
            <a:endParaRPr lang="ru-RU" sz="2300" smtClean="0">
              <a:solidFill>
                <a:prstClr val="white"/>
              </a:solidFill>
            </a:endParaRPr>
          </a:p>
        </p:txBody>
      </p:sp>
      <p:grpSp>
        <p:nvGrpSpPr>
          <p:cNvPr id="3" name="Группа 2"/>
          <p:cNvGrpSpPr>
            <a:grpSpLocks noChangeAspect="1"/>
          </p:cNvGrpSpPr>
          <p:nvPr userDrawn="1"/>
        </p:nvGrpSpPr>
        <p:grpSpPr>
          <a:xfrm>
            <a:off x="240000" y="192000"/>
            <a:ext cx="1344000" cy="663104"/>
            <a:chOff x="180000" y="72000"/>
            <a:chExt cx="1167454" cy="576000"/>
          </a:xfrm>
          <a:solidFill>
            <a:srgbClr val="007AC2"/>
          </a:solidFill>
        </p:grpSpPr>
        <p:sp>
          <p:nvSpPr>
            <p:cNvPr id="33" name="Freeform 52"/>
            <p:cNvSpPr>
              <a:spLocks noEditPoints="1"/>
            </p:cNvSpPr>
            <p:nvPr/>
          </p:nvSpPr>
          <p:spPr bwMode="auto">
            <a:xfrm>
              <a:off x="392030" y="72000"/>
              <a:ext cx="118462" cy="364829"/>
            </a:xfrm>
            <a:custGeom>
              <a:avLst/>
              <a:gdLst/>
              <a:ahLst/>
              <a:cxnLst>
                <a:cxn ang="0">
                  <a:pos x="144" y="142"/>
                </a:cxn>
                <a:cxn ang="0">
                  <a:pos x="80" y="0"/>
                </a:cxn>
                <a:cxn ang="0">
                  <a:pos x="21" y="124"/>
                </a:cxn>
                <a:cxn ang="0">
                  <a:pos x="6" y="302"/>
                </a:cxn>
                <a:cxn ang="0">
                  <a:pos x="37" y="416"/>
                </a:cxn>
                <a:cxn ang="0">
                  <a:pos x="81" y="495"/>
                </a:cxn>
                <a:cxn ang="0">
                  <a:pos x="153" y="310"/>
                </a:cxn>
                <a:cxn ang="0">
                  <a:pos x="144" y="142"/>
                </a:cxn>
                <a:cxn ang="0">
                  <a:pos x="80" y="477"/>
                </a:cxn>
                <a:cxn ang="0">
                  <a:pos x="58" y="387"/>
                </a:cxn>
                <a:cxn ang="0">
                  <a:pos x="81" y="298"/>
                </a:cxn>
                <a:cxn ang="0">
                  <a:pos x="102" y="383"/>
                </a:cxn>
                <a:cxn ang="0">
                  <a:pos x="80" y="477"/>
                </a:cxn>
                <a:cxn ang="0">
                  <a:pos x="139" y="265"/>
                </a:cxn>
                <a:cxn ang="0">
                  <a:pos x="131" y="339"/>
                </a:cxn>
                <a:cxn ang="0">
                  <a:pos x="122" y="233"/>
                </a:cxn>
                <a:cxn ang="0">
                  <a:pos x="80" y="119"/>
                </a:cxn>
                <a:cxn ang="0">
                  <a:pos x="38" y="233"/>
                </a:cxn>
                <a:cxn ang="0">
                  <a:pos x="29" y="340"/>
                </a:cxn>
                <a:cxn ang="0">
                  <a:pos x="22" y="236"/>
                </a:cxn>
                <a:cxn ang="0">
                  <a:pos x="37" y="142"/>
                </a:cxn>
                <a:cxn ang="0">
                  <a:pos x="80" y="39"/>
                </a:cxn>
                <a:cxn ang="0">
                  <a:pos x="124" y="141"/>
                </a:cxn>
                <a:cxn ang="0">
                  <a:pos x="139" y="265"/>
                </a:cxn>
              </a:cxnLst>
              <a:rect l="0" t="0" r="r" b="b"/>
              <a:pathLst>
                <a:path w="161" h="495">
                  <a:moveTo>
                    <a:pt x="144" y="142"/>
                  </a:moveTo>
                  <a:cubicBezTo>
                    <a:pt x="128" y="69"/>
                    <a:pt x="86" y="10"/>
                    <a:pt x="80" y="0"/>
                  </a:cubicBezTo>
                  <a:cubicBezTo>
                    <a:pt x="71" y="14"/>
                    <a:pt x="38" y="66"/>
                    <a:pt x="21" y="124"/>
                  </a:cubicBezTo>
                  <a:cubicBezTo>
                    <a:pt x="3" y="188"/>
                    <a:pt x="0" y="246"/>
                    <a:pt x="6" y="302"/>
                  </a:cubicBezTo>
                  <a:cubicBezTo>
                    <a:pt x="13" y="358"/>
                    <a:pt x="37" y="416"/>
                    <a:pt x="37" y="416"/>
                  </a:cubicBezTo>
                  <a:cubicBezTo>
                    <a:pt x="49" y="446"/>
                    <a:pt x="68" y="479"/>
                    <a:pt x="81" y="495"/>
                  </a:cubicBezTo>
                  <a:cubicBezTo>
                    <a:pt x="99" y="471"/>
                    <a:pt x="140" y="401"/>
                    <a:pt x="153" y="310"/>
                  </a:cubicBezTo>
                  <a:cubicBezTo>
                    <a:pt x="160" y="259"/>
                    <a:pt x="161" y="214"/>
                    <a:pt x="144" y="142"/>
                  </a:cubicBezTo>
                  <a:moveTo>
                    <a:pt x="80" y="477"/>
                  </a:moveTo>
                  <a:cubicBezTo>
                    <a:pt x="72" y="462"/>
                    <a:pt x="59" y="432"/>
                    <a:pt x="58" y="387"/>
                  </a:cubicBezTo>
                  <a:cubicBezTo>
                    <a:pt x="58" y="343"/>
                    <a:pt x="75" y="306"/>
                    <a:pt x="81" y="298"/>
                  </a:cubicBezTo>
                  <a:cubicBezTo>
                    <a:pt x="85" y="306"/>
                    <a:pt x="100" y="339"/>
                    <a:pt x="102" y="383"/>
                  </a:cubicBezTo>
                  <a:cubicBezTo>
                    <a:pt x="103" y="427"/>
                    <a:pt x="89" y="461"/>
                    <a:pt x="80" y="477"/>
                  </a:cubicBezTo>
                  <a:moveTo>
                    <a:pt x="139" y="265"/>
                  </a:moveTo>
                  <a:cubicBezTo>
                    <a:pt x="139" y="293"/>
                    <a:pt x="135" y="322"/>
                    <a:pt x="131" y="339"/>
                  </a:cubicBezTo>
                  <a:cubicBezTo>
                    <a:pt x="133" y="309"/>
                    <a:pt x="129" y="267"/>
                    <a:pt x="122" y="233"/>
                  </a:cubicBezTo>
                  <a:cubicBezTo>
                    <a:pt x="115" y="200"/>
                    <a:pt x="96" y="145"/>
                    <a:pt x="80" y="119"/>
                  </a:cubicBezTo>
                  <a:cubicBezTo>
                    <a:pt x="65" y="144"/>
                    <a:pt x="48" y="192"/>
                    <a:pt x="38" y="233"/>
                  </a:cubicBezTo>
                  <a:cubicBezTo>
                    <a:pt x="29" y="275"/>
                    <a:pt x="29" y="325"/>
                    <a:pt x="29" y="340"/>
                  </a:cubicBezTo>
                  <a:cubicBezTo>
                    <a:pt x="26" y="327"/>
                    <a:pt x="20" y="282"/>
                    <a:pt x="22" y="236"/>
                  </a:cubicBezTo>
                  <a:cubicBezTo>
                    <a:pt x="23" y="199"/>
                    <a:pt x="32" y="160"/>
                    <a:pt x="37" y="142"/>
                  </a:cubicBezTo>
                  <a:cubicBezTo>
                    <a:pt x="55" y="83"/>
                    <a:pt x="76" y="45"/>
                    <a:pt x="80" y="39"/>
                  </a:cubicBezTo>
                  <a:cubicBezTo>
                    <a:pt x="84" y="45"/>
                    <a:pt x="110" y="92"/>
                    <a:pt x="124" y="141"/>
                  </a:cubicBezTo>
                  <a:cubicBezTo>
                    <a:pt x="137" y="190"/>
                    <a:pt x="140" y="237"/>
                    <a:pt x="139" y="26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34" name="Freeform 53"/>
            <p:cNvSpPr>
              <a:spLocks/>
            </p:cNvSpPr>
            <p:nvPr/>
          </p:nvSpPr>
          <p:spPr bwMode="auto">
            <a:xfrm>
              <a:off x="180000" y="249693"/>
              <a:ext cx="344228" cy="398307"/>
            </a:xfrm>
            <a:custGeom>
              <a:avLst/>
              <a:gdLst/>
              <a:ahLst/>
              <a:cxnLst>
                <a:cxn ang="0">
                  <a:pos x="396" y="271"/>
                </a:cxn>
                <a:cxn ang="0">
                  <a:pos x="270" y="271"/>
                </a:cxn>
                <a:cxn ang="0">
                  <a:pos x="270" y="355"/>
                </a:cxn>
                <a:cxn ang="0">
                  <a:pos x="271" y="355"/>
                </a:cxn>
                <a:cxn ang="0">
                  <a:pos x="378" y="355"/>
                </a:cxn>
                <a:cxn ang="0">
                  <a:pos x="378" y="463"/>
                </a:cxn>
                <a:cxn ang="0">
                  <a:pos x="378" y="463"/>
                </a:cxn>
                <a:cxn ang="0">
                  <a:pos x="378" y="463"/>
                </a:cxn>
                <a:cxn ang="0">
                  <a:pos x="377" y="464"/>
                </a:cxn>
                <a:cxn ang="0">
                  <a:pos x="270" y="508"/>
                </a:cxn>
                <a:cxn ang="0">
                  <a:pos x="163" y="463"/>
                </a:cxn>
                <a:cxn ang="0">
                  <a:pos x="144" y="271"/>
                </a:cxn>
                <a:cxn ang="0">
                  <a:pos x="163" y="248"/>
                </a:cxn>
                <a:cxn ang="0">
                  <a:pos x="270" y="204"/>
                </a:cxn>
                <a:cxn ang="0">
                  <a:pos x="270" y="0"/>
                </a:cxn>
                <a:cxn ang="0">
                  <a:pos x="0" y="271"/>
                </a:cxn>
                <a:cxn ang="0">
                  <a:pos x="270" y="541"/>
                </a:cxn>
                <a:cxn ang="0">
                  <a:pos x="468" y="456"/>
                </a:cxn>
                <a:cxn ang="0">
                  <a:pos x="468" y="271"/>
                </a:cxn>
                <a:cxn ang="0">
                  <a:pos x="396" y="271"/>
                </a:cxn>
              </a:cxnLst>
              <a:rect l="0" t="0" r="r" b="b"/>
              <a:pathLst>
                <a:path w="468" h="541">
                  <a:moveTo>
                    <a:pt x="396" y="271"/>
                  </a:moveTo>
                  <a:cubicBezTo>
                    <a:pt x="270" y="271"/>
                    <a:pt x="270" y="271"/>
                    <a:pt x="270" y="271"/>
                  </a:cubicBezTo>
                  <a:cubicBezTo>
                    <a:pt x="270" y="355"/>
                    <a:pt x="270" y="355"/>
                    <a:pt x="270" y="355"/>
                  </a:cubicBezTo>
                  <a:cubicBezTo>
                    <a:pt x="270" y="355"/>
                    <a:pt x="270" y="355"/>
                    <a:pt x="271" y="355"/>
                  </a:cubicBezTo>
                  <a:cubicBezTo>
                    <a:pt x="300" y="325"/>
                    <a:pt x="348" y="325"/>
                    <a:pt x="378" y="355"/>
                  </a:cubicBezTo>
                  <a:cubicBezTo>
                    <a:pt x="408" y="385"/>
                    <a:pt x="408" y="433"/>
                    <a:pt x="378" y="463"/>
                  </a:cubicBezTo>
                  <a:cubicBezTo>
                    <a:pt x="378" y="463"/>
                    <a:pt x="378" y="463"/>
                    <a:pt x="378" y="463"/>
                  </a:cubicBezTo>
                  <a:cubicBezTo>
                    <a:pt x="378" y="463"/>
                    <a:pt x="378" y="463"/>
                    <a:pt x="378" y="463"/>
                  </a:cubicBezTo>
                  <a:cubicBezTo>
                    <a:pt x="378" y="463"/>
                    <a:pt x="377" y="463"/>
                    <a:pt x="377" y="464"/>
                  </a:cubicBezTo>
                  <a:cubicBezTo>
                    <a:pt x="348" y="493"/>
                    <a:pt x="309" y="508"/>
                    <a:pt x="270" y="508"/>
                  </a:cubicBezTo>
                  <a:cubicBezTo>
                    <a:pt x="231" y="508"/>
                    <a:pt x="193" y="493"/>
                    <a:pt x="163" y="463"/>
                  </a:cubicBezTo>
                  <a:cubicBezTo>
                    <a:pt x="111" y="411"/>
                    <a:pt x="104" y="330"/>
                    <a:pt x="144" y="271"/>
                  </a:cubicBezTo>
                  <a:cubicBezTo>
                    <a:pt x="150" y="263"/>
                    <a:pt x="156" y="255"/>
                    <a:pt x="163" y="248"/>
                  </a:cubicBezTo>
                  <a:cubicBezTo>
                    <a:pt x="193" y="219"/>
                    <a:pt x="231" y="204"/>
                    <a:pt x="270" y="204"/>
                  </a:cubicBezTo>
                  <a:cubicBezTo>
                    <a:pt x="270" y="0"/>
                    <a:pt x="270" y="0"/>
                    <a:pt x="270" y="0"/>
                  </a:cubicBezTo>
                  <a:cubicBezTo>
                    <a:pt x="121" y="0"/>
                    <a:pt x="0" y="121"/>
                    <a:pt x="0" y="271"/>
                  </a:cubicBezTo>
                  <a:cubicBezTo>
                    <a:pt x="0" y="420"/>
                    <a:pt x="121" y="541"/>
                    <a:pt x="270" y="541"/>
                  </a:cubicBezTo>
                  <a:cubicBezTo>
                    <a:pt x="348" y="541"/>
                    <a:pt x="418" y="509"/>
                    <a:pt x="468" y="456"/>
                  </a:cubicBezTo>
                  <a:cubicBezTo>
                    <a:pt x="468" y="271"/>
                    <a:pt x="468" y="271"/>
                    <a:pt x="468" y="271"/>
                  </a:cubicBezTo>
                  <a:lnTo>
                    <a:pt x="396" y="27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35" name="Freeform 54"/>
            <p:cNvSpPr>
              <a:spLocks/>
            </p:cNvSpPr>
            <p:nvPr/>
          </p:nvSpPr>
          <p:spPr bwMode="auto">
            <a:xfrm>
              <a:off x="548263" y="247118"/>
              <a:ext cx="72966" cy="2008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" y="0"/>
                </a:cxn>
                <a:cxn ang="0">
                  <a:pos x="85" y="29"/>
                </a:cxn>
                <a:cxn ang="0">
                  <a:pos x="44" y="29"/>
                </a:cxn>
                <a:cxn ang="0">
                  <a:pos x="44" y="234"/>
                </a:cxn>
                <a:cxn ang="0">
                  <a:pos x="0" y="234"/>
                </a:cxn>
                <a:cxn ang="0">
                  <a:pos x="0" y="0"/>
                </a:cxn>
              </a:cxnLst>
              <a:rect l="0" t="0" r="r" b="b"/>
              <a:pathLst>
                <a:path w="85" h="234">
                  <a:moveTo>
                    <a:pt x="0" y="0"/>
                  </a:moveTo>
                  <a:lnTo>
                    <a:pt x="85" y="0"/>
                  </a:lnTo>
                  <a:lnTo>
                    <a:pt x="85" y="29"/>
                  </a:lnTo>
                  <a:lnTo>
                    <a:pt x="44" y="29"/>
                  </a:lnTo>
                  <a:lnTo>
                    <a:pt x="44" y="234"/>
                  </a:lnTo>
                  <a:lnTo>
                    <a:pt x="0" y="23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36" name="Freeform 55"/>
            <p:cNvSpPr>
              <a:spLocks/>
            </p:cNvSpPr>
            <p:nvPr/>
          </p:nvSpPr>
          <p:spPr bwMode="auto">
            <a:xfrm>
              <a:off x="548263" y="247118"/>
              <a:ext cx="72966" cy="2008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" y="0"/>
                </a:cxn>
                <a:cxn ang="0">
                  <a:pos x="85" y="29"/>
                </a:cxn>
                <a:cxn ang="0">
                  <a:pos x="44" y="29"/>
                </a:cxn>
                <a:cxn ang="0">
                  <a:pos x="44" y="234"/>
                </a:cxn>
                <a:cxn ang="0">
                  <a:pos x="0" y="234"/>
                </a:cxn>
                <a:cxn ang="0">
                  <a:pos x="0" y="0"/>
                </a:cxn>
              </a:cxnLst>
              <a:rect l="0" t="0" r="r" b="b"/>
              <a:pathLst>
                <a:path w="85" h="234">
                  <a:moveTo>
                    <a:pt x="0" y="0"/>
                  </a:moveTo>
                  <a:lnTo>
                    <a:pt x="85" y="0"/>
                  </a:lnTo>
                  <a:lnTo>
                    <a:pt x="85" y="29"/>
                  </a:lnTo>
                  <a:lnTo>
                    <a:pt x="44" y="29"/>
                  </a:lnTo>
                  <a:lnTo>
                    <a:pt x="44" y="234"/>
                  </a:lnTo>
                  <a:lnTo>
                    <a:pt x="0" y="234"/>
                  </a:lnTo>
                  <a:lnTo>
                    <a:pt x="0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37" name="Freeform 56"/>
            <p:cNvSpPr>
              <a:spLocks noEditPoints="1"/>
            </p:cNvSpPr>
            <p:nvPr/>
          </p:nvSpPr>
          <p:spPr bwMode="auto">
            <a:xfrm>
              <a:off x="622087" y="247118"/>
              <a:ext cx="101294" cy="200870"/>
            </a:xfrm>
            <a:custGeom>
              <a:avLst/>
              <a:gdLst/>
              <a:ahLst/>
              <a:cxnLst>
                <a:cxn ang="0">
                  <a:pos x="50" y="146"/>
                </a:cxn>
                <a:cxn ang="0">
                  <a:pos x="58" y="29"/>
                </a:cxn>
                <a:cxn ang="0">
                  <a:pos x="60" y="29"/>
                </a:cxn>
                <a:cxn ang="0">
                  <a:pos x="68" y="146"/>
                </a:cxn>
                <a:cxn ang="0">
                  <a:pos x="50" y="146"/>
                </a:cxn>
                <a:cxn ang="0">
                  <a:pos x="0" y="234"/>
                </a:cxn>
                <a:cxn ang="0">
                  <a:pos x="44" y="234"/>
                </a:cxn>
                <a:cxn ang="0">
                  <a:pos x="48" y="171"/>
                </a:cxn>
                <a:cxn ang="0">
                  <a:pos x="70" y="171"/>
                </a:cxn>
                <a:cxn ang="0">
                  <a:pos x="74" y="234"/>
                </a:cxn>
                <a:cxn ang="0">
                  <a:pos x="118" y="234"/>
                </a:cxn>
                <a:cxn ang="0">
                  <a:pos x="94" y="0"/>
                </a:cxn>
                <a:cxn ang="0">
                  <a:pos x="23" y="0"/>
                </a:cxn>
                <a:cxn ang="0">
                  <a:pos x="0" y="234"/>
                </a:cxn>
              </a:cxnLst>
              <a:rect l="0" t="0" r="r" b="b"/>
              <a:pathLst>
                <a:path w="118" h="234">
                  <a:moveTo>
                    <a:pt x="50" y="146"/>
                  </a:moveTo>
                  <a:lnTo>
                    <a:pt x="58" y="29"/>
                  </a:lnTo>
                  <a:lnTo>
                    <a:pt x="60" y="29"/>
                  </a:lnTo>
                  <a:lnTo>
                    <a:pt x="68" y="146"/>
                  </a:lnTo>
                  <a:lnTo>
                    <a:pt x="50" y="146"/>
                  </a:lnTo>
                  <a:close/>
                  <a:moveTo>
                    <a:pt x="0" y="234"/>
                  </a:moveTo>
                  <a:lnTo>
                    <a:pt x="44" y="234"/>
                  </a:lnTo>
                  <a:lnTo>
                    <a:pt x="48" y="171"/>
                  </a:lnTo>
                  <a:lnTo>
                    <a:pt x="70" y="171"/>
                  </a:lnTo>
                  <a:lnTo>
                    <a:pt x="74" y="234"/>
                  </a:lnTo>
                  <a:lnTo>
                    <a:pt x="118" y="234"/>
                  </a:lnTo>
                  <a:lnTo>
                    <a:pt x="94" y="0"/>
                  </a:lnTo>
                  <a:lnTo>
                    <a:pt x="23" y="0"/>
                  </a:lnTo>
                  <a:lnTo>
                    <a:pt x="0" y="23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38" name="Freeform 57"/>
            <p:cNvSpPr>
              <a:spLocks noEditPoints="1"/>
            </p:cNvSpPr>
            <p:nvPr/>
          </p:nvSpPr>
          <p:spPr bwMode="auto">
            <a:xfrm>
              <a:off x="622087" y="247118"/>
              <a:ext cx="101294" cy="200870"/>
            </a:xfrm>
            <a:custGeom>
              <a:avLst/>
              <a:gdLst/>
              <a:ahLst/>
              <a:cxnLst>
                <a:cxn ang="0">
                  <a:pos x="50" y="146"/>
                </a:cxn>
                <a:cxn ang="0">
                  <a:pos x="58" y="29"/>
                </a:cxn>
                <a:cxn ang="0">
                  <a:pos x="60" y="29"/>
                </a:cxn>
                <a:cxn ang="0">
                  <a:pos x="68" y="146"/>
                </a:cxn>
                <a:cxn ang="0">
                  <a:pos x="50" y="146"/>
                </a:cxn>
                <a:cxn ang="0">
                  <a:pos x="0" y="234"/>
                </a:cxn>
                <a:cxn ang="0">
                  <a:pos x="44" y="234"/>
                </a:cxn>
                <a:cxn ang="0">
                  <a:pos x="48" y="171"/>
                </a:cxn>
                <a:cxn ang="0">
                  <a:pos x="70" y="171"/>
                </a:cxn>
                <a:cxn ang="0">
                  <a:pos x="74" y="234"/>
                </a:cxn>
                <a:cxn ang="0">
                  <a:pos x="118" y="234"/>
                </a:cxn>
                <a:cxn ang="0">
                  <a:pos x="94" y="0"/>
                </a:cxn>
                <a:cxn ang="0">
                  <a:pos x="23" y="0"/>
                </a:cxn>
                <a:cxn ang="0">
                  <a:pos x="0" y="234"/>
                </a:cxn>
              </a:cxnLst>
              <a:rect l="0" t="0" r="r" b="b"/>
              <a:pathLst>
                <a:path w="118" h="234">
                  <a:moveTo>
                    <a:pt x="50" y="146"/>
                  </a:moveTo>
                  <a:lnTo>
                    <a:pt x="58" y="29"/>
                  </a:lnTo>
                  <a:lnTo>
                    <a:pt x="60" y="29"/>
                  </a:lnTo>
                  <a:lnTo>
                    <a:pt x="68" y="146"/>
                  </a:lnTo>
                  <a:lnTo>
                    <a:pt x="50" y="146"/>
                  </a:lnTo>
                  <a:moveTo>
                    <a:pt x="0" y="234"/>
                  </a:moveTo>
                  <a:lnTo>
                    <a:pt x="44" y="234"/>
                  </a:lnTo>
                  <a:lnTo>
                    <a:pt x="48" y="171"/>
                  </a:lnTo>
                  <a:lnTo>
                    <a:pt x="70" y="171"/>
                  </a:lnTo>
                  <a:lnTo>
                    <a:pt x="74" y="234"/>
                  </a:lnTo>
                  <a:lnTo>
                    <a:pt x="118" y="234"/>
                  </a:lnTo>
                  <a:lnTo>
                    <a:pt x="94" y="0"/>
                  </a:lnTo>
                  <a:lnTo>
                    <a:pt x="23" y="0"/>
                  </a:lnTo>
                  <a:lnTo>
                    <a:pt x="0" y="234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39" name="Freeform 58"/>
            <p:cNvSpPr>
              <a:spLocks/>
            </p:cNvSpPr>
            <p:nvPr/>
          </p:nvSpPr>
          <p:spPr bwMode="auto">
            <a:xfrm>
              <a:off x="738832" y="247118"/>
              <a:ext cx="90135" cy="200870"/>
            </a:xfrm>
            <a:custGeom>
              <a:avLst/>
              <a:gdLst/>
              <a:ahLst/>
              <a:cxnLst>
                <a:cxn ang="0">
                  <a:pos x="53" y="176"/>
                </a:cxn>
                <a:cxn ang="0">
                  <a:pos x="53" y="228"/>
                </a:cxn>
                <a:cxn ang="0">
                  <a:pos x="61" y="237"/>
                </a:cxn>
                <a:cxn ang="0">
                  <a:pos x="69" y="228"/>
                </a:cxn>
                <a:cxn ang="0">
                  <a:pos x="69" y="165"/>
                </a:cxn>
                <a:cxn ang="0">
                  <a:pos x="48" y="147"/>
                </a:cxn>
                <a:cxn ang="0">
                  <a:pos x="27" y="147"/>
                </a:cxn>
                <a:cxn ang="0">
                  <a:pos x="27" y="117"/>
                </a:cxn>
                <a:cxn ang="0">
                  <a:pos x="49" y="117"/>
                </a:cxn>
                <a:cxn ang="0">
                  <a:pos x="69" y="97"/>
                </a:cxn>
                <a:cxn ang="0">
                  <a:pos x="69" y="43"/>
                </a:cxn>
                <a:cxn ang="0">
                  <a:pos x="61" y="34"/>
                </a:cxn>
                <a:cxn ang="0">
                  <a:pos x="53" y="43"/>
                </a:cxn>
                <a:cxn ang="0">
                  <a:pos x="53" y="87"/>
                </a:cxn>
                <a:cxn ang="0">
                  <a:pos x="0" y="87"/>
                </a:cxn>
                <a:cxn ang="0">
                  <a:pos x="0" y="49"/>
                </a:cxn>
                <a:cxn ang="0">
                  <a:pos x="39" y="0"/>
                </a:cxn>
                <a:cxn ang="0">
                  <a:pos x="83" y="0"/>
                </a:cxn>
                <a:cxn ang="0">
                  <a:pos x="122" y="49"/>
                </a:cxn>
                <a:cxn ang="0">
                  <a:pos x="122" y="92"/>
                </a:cxn>
                <a:cxn ang="0">
                  <a:pos x="86" y="129"/>
                </a:cxn>
                <a:cxn ang="0">
                  <a:pos x="86" y="132"/>
                </a:cxn>
                <a:cxn ang="0">
                  <a:pos x="122" y="168"/>
                </a:cxn>
                <a:cxn ang="0">
                  <a:pos x="122" y="223"/>
                </a:cxn>
                <a:cxn ang="0">
                  <a:pos x="83" y="272"/>
                </a:cxn>
                <a:cxn ang="0">
                  <a:pos x="39" y="272"/>
                </a:cxn>
                <a:cxn ang="0">
                  <a:pos x="0" y="223"/>
                </a:cxn>
                <a:cxn ang="0">
                  <a:pos x="0" y="176"/>
                </a:cxn>
                <a:cxn ang="0">
                  <a:pos x="53" y="176"/>
                </a:cxn>
              </a:cxnLst>
              <a:rect l="0" t="0" r="r" b="b"/>
              <a:pathLst>
                <a:path w="122" h="272">
                  <a:moveTo>
                    <a:pt x="53" y="176"/>
                  </a:moveTo>
                  <a:cubicBezTo>
                    <a:pt x="53" y="228"/>
                    <a:pt x="53" y="228"/>
                    <a:pt x="53" y="228"/>
                  </a:cubicBezTo>
                  <a:cubicBezTo>
                    <a:pt x="53" y="235"/>
                    <a:pt x="58" y="237"/>
                    <a:pt x="61" y="237"/>
                  </a:cubicBezTo>
                  <a:cubicBezTo>
                    <a:pt x="66" y="237"/>
                    <a:pt x="69" y="232"/>
                    <a:pt x="69" y="228"/>
                  </a:cubicBezTo>
                  <a:cubicBezTo>
                    <a:pt x="69" y="165"/>
                    <a:pt x="69" y="165"/>
                    <a:pt x="69" y="165"/>
                  </a:cubicBezTo>
                  <a:cubicBezTo>
                    <a:pt x="69" y="156"/>
                    <a:pt x="68" y="147"/>
                    <a:pt x="48" y="147"/>
                  </a:cubicBezTo>
                  <a:cubicBezTo>
                    <a:pt x="27" y="147"/>
                    <a:pt x="27" y="147"/>
                    <a:pt x="27" y="147"/>
                  </a:cubicBezTo>
                  <a:cubicBezTo>
                    <a:pt x="27" y="117"/>
                    <a:pt x="27" y="117"/>
                    <a:pt x="27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64" y="117"/>
                    <a:pt x="69" y="113"/>
                    <a:pt x="69" y="97"/>
                  </a:cubicBezTo>
                  <a:cubicBezTo>
                    <a:pt x="69" y="43"/>
                    <a:pt x="69" y="43"/>
                    <a:pt x="69" y="43"/>
                  </a:cubicBezTo>
                  <a:cubicBezTo>
                    <a:pt x="69" y="38"/>
                    <a:pt x="66" y="34"/>
                    <a:pt x="61" y="34"/>
                  </a:cubicBezTo>
                  <a:cubicBezTo>
                    <a:pt x="58" y="34"/>
                    <a:pt x="53" y="36"/>
                    <a:pt x="53" y="43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30"/>
                    <a:pt x="3" y="0"/>
                    <a:pt x="3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119" y="0"/>
                    <a:pt x="122" y="30"/>
                    <a:pt x="122" y="49"/>
                  </a:cubicBezTo>
                  <a:cubicBezTo>
                    <a:pt x="122" y="92"/>
                    <a:pt x="122" y="92"/>
                    <a:pt x="122" y="92"/>
                  </a:cubicBezTo>
                  <a:cubicBezTo>
                    <a:pt x="122" y="122"/>
                    <a:pt x="102" y="130"/>
                    <a:pt x="86" y="129"/>
                  </a:cubicBezTo>
                  <a:cubicBezTo>
                    <a:pt x="86" y="132"/>
                    <a:pt x="86" y="132"/>
                    <a:pt x="86" y="132"/>
                  </a:cubicBezTo>
                  <a:cubicBezTo>
                    <a:pt x="121" y="131"/>
                    <a:pt x="122" y="159"/>
                    <a:pt x="122" y="168"/>
                  </a:cubicBezTo>
                  <a:cubicBezTo>
                    <a:pt x="122" y="223"/>
                    <a:pt x="122" y="223"/>
                    <a:pt x="122" y="223"/>
                  </a:cubicBezTo>
                  <a:cubicBezTo>
                    <a:pt x="122" y="242"/>
                    <a:pt x="119" y="272"/>
                    <a:pt x="83" y="272"/>
                  </a:cubicBezTo>
                  <a:cubicBezTo>
                    <a:pt x="39" y="272"/>
                    <a:pt x="39" y="272"/>
                    <a:pt x="39" y="272"/>
                  </a:cubicBezTo>
                  <a:cubicBezTo>
                    <a:pt x="3" y="272"/>
                    <a:pt x="0" y="242"/>
                    <a:pt x="0" y="223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53" y="176"/>
                    <a:pt x="53" y="176"/>
                    <a:pt x="53" y="176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40" name="Freeform 59"/>
            <p:cNvSpPr>
              <a:spLocks/>
            </p:cNvSpPr>
            <p:nvPr/>
          </p:nvSpPr>
          <p:spPr bwMode="auto">
            <a:xfrm>
              <a:off x="853861" y="247118"/>
              <a:ext cx="89276" cy="2008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" y="0"/>
                </a:cxn>
                <a:cxn ang="0">
                  <a:pos x="104" y="234"/>
                </a:cxn>
                <a:cxn ang="0">
                  <a:pos x="59" y="234"/>
                </a:cxn>
                <a:cxn ang="0">
                  <a:pos x="59" y="29"/>
                </a:cxn>
                <a:cxn ang="0">
                  <a:pos x="46" y="29"/>
                </a:cxn>
                <a:cxn ang="0">
                  <a:pos x="46" y="234"/>
                </a:cxn>
                <a:cxn ang="0">
                  <a:pos x="0" y="234"/>
                </a:cxn>
                <a:cxn ang="0">
                  <a:pos x="0" y="0"/>
                </a:cxn>
              </a:cxnLst>
              <a:rect l="0" t="0" r="r" b="b"/>
              <a:pathLst>
                <a:path w="104" h="234">
                  <a:moveTo>
                    <a:pt x="0" y="0"/>
                  </a:moveTo>
                  <a:lnTo>
                    <a:pt x="104" y="0"/>
                  </a:lnTo>
                  <a:lnTo>
                    <a:pt x="104" y="234"/>
                  </a:lnTo>
                  <a:lnTo>
                    <a:pt x="59" y="234"/>
                  </a:lnTo>
                  <a:lnTo>
                    <a:pt x="59" y="29"/>
                  </a:lnTo>
                  <a:lnTo>
                    <a:pt x="46" y="29"/>
                  </a:lnTo>
                  <a:lnTo>
                    <a:pt x="46" y="234"/>
                  </a:lnTo>
                  <a:lnTo>
                    <a:pt x="0" y="23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41" name="Freeform 60"/>
            <p:cNvSpPr>
              <a:spLocks/>
            </p:cNvSpPr>
            <p:nvPr/>
          </p:nvSpPr>
          <p:spPr bwMode="auto">
            <a:xfrm>
              <a:off x="853861" y="247118"/>
              <a:ext cx="89276" cy="2008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" y="0"/>
                </a:cxn>
                <a:cxn ang="0">
                  <a:pos x="104" y="234"/>
                </a:cxn>
                <a:cxn ang="0">
                  <a:pos x="59" y="234"/>
                </a:cxn>
                <a:cxn ang="0">
                  <a:pos x="59" y="29"/>
                </a:cxn>
                <a:cxn ang="0">
                  <a:pos x="46" y="29"/>
                </a:cxn>
                <a:cxn ang="0">
                  <a:pos x="46" y="234"/>
                </a:cxn>
                <a:cxn ang="0">
                  <a:pos x="0" y="234"/>
                </a:cxn>
                <a:cxn ang="0">
                  <a:pos x="0" y="0"/>
                </a:cxn>
              </a:cxnLst>
              <a:rect l="0" t="0" r="r" b="b"/>
              <a:pathLst>
                <a:path w="104" h="234">
                  <a:moveTo>
                    <a:pt x="0" y="0"/>
                  </a:moveTo>
                  <a:lnTo>
                    <a:pt x="104" y="0"/>
                  </a:lnTo>
                  <a:lnTo>
                    <a:pt x="104" y="234"/>
                  </a:lnTo>
                  <a:lnTo>
                    <a:pt x="59" y="234"/>
                  </a:lnTo>
                  <a:lnTo>
                    <a:pt x="59" y="29"/>
                  </a:lnTo>
                  <a:lnTo>
                    <a:pt x="46" y="29"/>
                  </a:lnTo>
                  <a:lnTo>
                    <a:pt x="46" y="234"/>
                  </a:lnTo>
                  <a:lnTo>
                    <a:pt x="0" y="234"/>
                  </a:lnTo>
                  <a:lnTo>
                    <a:pt x="0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42" name="Freeform 61"/>
            <p:cNvSpPr>
              <a:spLocks noEditPoints="1"/>
            </p:cNvSpPr>
            <p:nvPr/>
          </p:nvSpPr>
          <p:spPr bwMode="auto">
            <a:xfrm>
              <a:off x="968890" y="247118"/>
              <a:ext cx="88418" cy="200870"/>
            </a:xfrm>
            <a:custGeom>
              <a:avLst/>
              <a:gdLst/>
              <a:ahLst/>
              <a:cxnLst>
                <a:cxn ang="0">
                  <a:pos x="52" y="149"/>
                </a:cxn>
                <a:cxn ang="0">
                  <a:pos x="52" y="34"/>
                </a:cxn>
                <a:cxn ang="0">
                  <a:pos x="59" y="34"/>
                </a:cxn>
                <a:cxn ang="0">
                  <a:pos x="69" y="47"/>
                </a:cxn>
                <a:cxn ang="0">
                  <a:pos x="69" y="136"/>
                </a:cxn>
                <a:cxn ang="0">
                  <a:pos x="59" y="149"/>
                </a:cxn>
                <a:cxn ang="0">
                  <a:pos x="52" y="149"/>
                </a:cxn>
                <a:cxn ang="0">
                  <a:pos x="0" y="272"/>
                </a:cxn>
                <a:cxn ang="0">
                  <a:pos x="52" y="272"/>
                </a:cxn>
                <a:cxn ang="0">
                  <a:pos x="52" y="179"/>
                </a:cxn>
                <a:cxn ang="0">
                  <a:pos x="82" y="179"/>
                </a:cxn>
                <a:cxn ang="0">
                  <a:pos x="121" y="131"/>
                </a:cxn>
                <a:cxn ang="0">
                  <a:pos x="121" y="49"/>
                </a:cxn>
                <a:cxn ang="0">
                  <a:pos x="82" y="0"/>
                </a:cxn>
                <a:cxn ang="0">
                  <a:pos x="0" y="0"/>
                </a:cxn>
                <a:cxn ang="0">
                  <a:pos x="0" y="272"/>
                </a:cxn>
              </a:cxnLst>
              <a:rect l="0" t="0" r="r" b="b"/>
              <a:pathLst>
                <a:path w="121" h="272">
                  <a:moveTo>
                    <a:pt x="52" y="149"/>
                  </a:moveTo>
                  <a:cubicBezTo>
                    <a:pt x="52" y="34"/>
                    <a:pt x="52" y="34"/>
                    <a:pt x="52" y="34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64" y="34"/>
                    <a:pt x="69" y="39"/>
                    <a:pt x="69" y="47"/>
                  </a:cubicBezTo>
                  <a:cubicBezTo>
                    <a:pt x="69" y="136"/>
                    <a:pt x="69" y="136"/>
                    <a:pt x="69" y="136"/>
                  </a:cubicBezTo>
                  <a:cubicBezTo>
                    <a:pt x="69" y="144"/>
                    <a:pt x="64" y="149"/>
                    <a:pt x="59" y="149"/>
                  </a:cubicBezTo>
                  <a:cubicBezTo>
                    <a:pt x="52" y="149"/>
                    <a:pt x="52" y="149"/>
                    <a:pt x="52" y="149"/>
                  </a:cubicBezTo>
                  <a:moveTo>
                    <a:pt x="0" y="272"/>
                  </a:moveTo>
                  <a:cubicBezTo>
                    <a:pt x="52" y="272"/>
                    <a:pt x="52" y="272"/>
                    <a:pt x="52" y="272"/>
                  </a:cubicBezTo>
                  <a:cubicBezTo>
                    <a:pt x="52" y="179"/>
                    <a:pt x="52" y="179"/>
                    <a:pt x="52" y="179"/>
                  </a:cubicBezTo>
                  <a:cubicBezTo>
                    <a:pt x="82" y="179"/>
                    <a:pt x="82" y="179"/>
                    <a:pt x="82" y="179"/>
                  </a:cubicBezTo>
                  <a:cubicBezTo>
                    <a:pt x="119" y="179"/>
                    <a:pt x="121" y="150"/>
                    <a:pt x="121" y="131"/>
                  </a:cubicBezTo>
                  <a:cubicBezTo>
                    <a:pt x="121" y="49"/>
                    <a:pt x="121" y="49"/>
                    <a:pt x="121" y="49"/>
                  </a:cubicBezTo>
                  <a:cubicBezTo>
                    <a:pt x="121" y="30"/>
                    <a:pt x="119" y="0"/>
                    <a:pt x="8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7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43" name="Freeform 62"/>
            <p:cNvSpPr>
              <a:spLocks noEditPoints="1"/>
            </p:cNvSpPr>
            <p:nvPr/>
          </p:nvSpPr>
          <p:spPr bwMode="auto">
            <a:xfrm>
              <a:off x="1083060" y="247118"/>
              <a:ext cx="88418" cy="200870"/>
            </a:xfrm>
            <a:custGeom>
              <a:avLst/>
              <a:gdLst/>
              <a:ahLst/>
              <a:cxnLst>
                <a:cxn ang="0">
                  <a:pos x="69" y="228"/>
                </a:cxn>
                <a:cxn ang="0">
                  <a:pos x="61" y="237"/>
                </a:cxn>
                <a:cxn ang="0">
                  <a:pos x="53" y="228"/>
                </a:cxn>
                <a:cxn ang="0">
                  <a:pos x="53" y="43"/>
                </a:cxn>
                <a:cxn ang="0">
                  <a:pos x="61" y="34"/>
                </a:cxn>
                <a:cxn ang="0">
                  <a:pos x="69" y="43"/>
                </a:cxn>
                <a:cxn ang="0">
                  <a:pos x="69" y="228"/>
                </a:cxn>
                <a:cxn ang="0">
                  <a:pos x="0" y="223"/>
                </a:cxn>
                <a:cxn ang="0">
                  <a:pos x="39" y="272"/>
                </a:cxn>
                <a:cxn ang="0">
                  <a:pos x="83" y="272"/>
                </a:cxn>
                <a:cxn ang="0">
                  <a:pos x="121" y="223"/>
                </a:cxn>
                <a:cxn ang="0">
                  <a:pos x="121" y="49"/>
                </a:cxn>
                <a:cxn ang="0">
                  <a:pos x="83" y="0"/>
                </a:cxn>
                <a:cxn ang="0">
                  <a:pos x="39" y="0"/>
                </a:cxn>
                <a:cxn ang="0">
                  <a:pos x="0" y="49"/>
                </a:cxn>
                <a:cxn ang="0">
                  <a:pos x="0" y="223"/>
                </a:cxn>
              </a:cxnLst>
              <a:rect l="0" t="0" r="r" b="b"/>
              <a:pathLst>
                <a:path w="121" h="272">
                  <a:moveTo>
                    <a:pt x="69" y="228"/>
                  </a:moveTo>
                  <a:cubicBezTo>
                    <a:pt x="69" y="232"/>
                    <a:pt x="66" y="237"/>
                    <a:pt x="61" y="237"/>
                  </a:cubicBezTo>
                  <a:cubicBezTo>
                    <a:pt x="58" y="237"/>
                    <a:pt x="53" y="235"/>
                    <a:pt x="53" y="228"/>
                  </a:cubicBezTo>
                  <a:cubicBezTo>
                    <a:pt x="53" y="43"/>
                    <a:pt x="53" y="43"/>
                    <a:pt x="53" y="43"/>
                  </a:cubicBezTo>
                  <a:cubicBezTo>
                    <a:pt x="53" y="36"/>
                    <a:pt x="58" y="34"/>
                    <a:pt x="61" y="34"/>
                  </a:cubicBezTo>
                  <a:cubicBezTo>
                    <a:pt x="66" y="34"/>
                    <a:pt x="69" y="38"/>
                    <a:pt x="69" y="43"/>
                  </a:cubicBezTo>
                  <a:cubicBezTo>
                    <a:pt x="69" y="228"/>
                    <a:pt x="69" y="228"/>
                    <a:pt x="69" y="228"/>
                  </a:cubicBezTo>
                  <a:moveTo>
                    <a:pt x="0" y="223"/>
                  </a:moveTo>
                  <a:cubicBezTo>
                    <a:pt x="0" y="242"/>
                    <a:pt x="3" y="272"/>
                    <a:pt x="39" y="272"/>
                  </a:cubicBezTo>
                  <a:cubicBezTo>
                    <a:pt x="83" y="272"/>
                    <a:pt x="83" y="272"/>
                    <a:pt x="83" y="272"/>
                  </a:cubicBezTo>
                  <a:cubicBezTo>
                    <a:pt x="119" y="272"/>
                    <a:pt x="121" y="242"/>
                    <a:pt x="121" y="223"/>
                  </a:cubicBezTo>
                  <a:cubicBezTo>
                    <a:pt x="121" y="49"/>
                    <a:pt x="121" y="49"/>
                    <a:pt x="121" y="49"/>
                  </a:cubicBezTo>
                  <a:cubicBezTo>
                    <a:pt x="121" y="30"/>
                    <a:pt x="119" y="0"/>
                    <a:pt x="83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" y="0"/>
                    <a:pt x="0" y="30"/>
                    <a:pt x="0" y="49"/>
                  </a:cubicBezTo>
                  <a:lnTo>
                    <a:pt x="0" y="22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44" name="Freeform 63"/>
            <p:cNvSpPr>
              <a:spLocks/>
            </p:cNvSpPr>
            <p:nvPr/>
          </p:nvSpPr>
          <p:spPr bwMode="auto">
            <a:xfrm>
              <a:off x="1197230" y="247118"/>
              <a:ext cx="150224" cy="200870"/>
            </a:xfrm>
            <a:custGeom>
              <a:avLst/>
              <a:gdLst/>
              <a:ahLst/>
              <a:cxnLst>
                <a:cxn ang="0">
                  <a:pos x="117" y="0"/>
                </a:cxn>
                <a:cxn ang="0">
                  <a:pos x="175" y="0"/>
                </a:cxn>
                <a:cxn ang="0">
                  <a:pos x="175" y="234"/>
                </a:cxn>
                <a:cxn ang="0">
                  <a:pos x="131" y="234"/>
                </a:cxn>
                <a:cxn ang="0">
                  <a:pos x="131" y="87"/>
                </a:cxn>
                <a:cxn ang="0">
                  <a:pos x="129" y="87"/>
                </a:cxn>
                <a:cxn ang="0">
                  <a:pos x="106" y="234"/>
                </a:cxn>
                <a:cxn ang="0">
                  <a:pos x="70" y="234"/>
                </a:cxn>
                <a:cxn ang="0">
                  <a:pos x="47" y="87"/>
                </a:cxn>
                <a:cxn ang="0">
                  <a:pos x="45" y="87"/>
                </a:cxn>
                <a:cxn ang="0">
                  <a:pos x="45" y="234"/>
                </a:cxn>
                <a:cxn ang="0">
                  <a:pos x="0" y="234"/>
                </a:cxn>
                <a:cxn ang="0">
                  <a:pos x="0" y="0"/>
                </a:cxn>
                <a:cxn ang="0">
                  <a:pos x="59" y="0"/>
                </a:cxn>
                <a:cxn ang="0">
                  <a:pos x="88" y="164"/>
                </a:cxn>
                <a:cxn ang="0">
                  <a:pos x="117" y="0"/>
                </a:cxn>
              </a:cxnLst>
              <a:rect l="0" t="0" r="r" b="b"/>
              <a:pathLst>
                <a:path w="175" h="234">
                  <a:moveTo>
                    <a:pt x="117" y="0"/>
                  </a:moveTo>
                  <a:lnTo>
                    <a:pt x="175" y="0"/>
                  </a:lnTo>
                  <a:lnTo>
                    <a:pt x="175" y="234"/>
                  </a:lnTo>
                  <a:lnTo>
                    <a:pt x="131" y="234"/>
                  </a:lnTo>
                  <a:lnTo>
                    <a:pt x="131" y="87"/>
                  </a:lnTo>
                  <a:lnTo>
                    <a:pt x="129" y="87"/>
                  </a:lnTo>
                  <a:lnTo>
                    <a:pt x="106" y="234"/>
                  </a:lnTo>
                  <a:lnTo>
                    <a:pt x="70" y="234"/>
                  </a:lnTo>
                  <a:lnTo>
                    <a:pt x="47" y="87"/>
                  </a:lnTo>
                  <a:lnTo>
                    <a:pt x="45" y="87"/>
                  </a:lnTo>
                  <a:lnTo>
                    <a:pt x="45" y="234"/>
                  </a:lnTo>
                  <a:lnTo>
                    <a:pt x="0" y="234"/>
                  </a:lnTo>
                  <a:lnTo>
                    <a:pt x="0" y="0"/>
                  </a:lnTo>
                  <a:lnTo>
                    <a:pt x="59" y="0"/>
                  </a:lnTo>
                  <a:lnTo>
                    <a:pt x="88" y="164"/>
                  </a:lnTo>
                  <a:lnTo>
                    <a:pt x="11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45" name="Freeform 64"/>
            <p:cNvSpPr>
              <a:spLocks/>
            </p:cNvSpPr>
            <p:nvPr/>
          </p:nvSpPr>
          <p:spPr bwMode="auto">
            <a:xfrm>
              <a:off x="1197230" y="247118"/>
              <a:ext cx="150224" cy="200870"/>
            </a:xfrm>
            <a:custGeom>
              <a:avLst/>
              <a:gdLst/>
              <a:ahLst/>
              <a:cxnLst>
                <a:cxn ang="0">
                  <a:pos x="117" y="0"/>
                </a:cxn>
                <a:cxn ang="0">
                  <a:pos x="175" y="0"/>
                </a:cxn>
                <a:cxn ang="0">
                  <a:pos x="175" y="234"/>
                </a:cxn>
                <a:cxn ang="0">
                  <a:pos x="131" y="234"/>
                </a:cxn>
                <a:cxn ang="0">
                  <a:pos x="131" y="87"/>
                </a:cxn>
                <a:cxn ang="0">
                  <a:pos x="129" y="87"/>
                </a:cxn>
                <a:cxn ang="0">
                  <a:pos x="106" y="234"/>
                </a:cxn>
                <a:cxn ang="0">
                  <a:pos x="70" y="234"/>
                </a:cxn>
                <a:cxn ang="0">
                  <a:pos x="47" y="87"/>
                </a:cxn>
                <a:cxn ang="0">
                  <a:pos x="45" y="87"/>
                </a:cxn>
                <a:cxn ang="0">
                  <a:pos x="45" y="234"/>
                </a:cxn>
                <a:cxn ang="0">
                  <a:pos x="0" y="234"/>
                </a:cxn>
                <a:cxn ang="0">
                  <a:pos x="0" y="0"/>
                </a:cxn>
                <a:cxn ang="0">
                  <a:pos x="59" y="0"/>
                </a:cxn>
                <a:cxn ang="0">
                  <a:pos x="88" y="164"/>
                </a:cxn>
                <a:cxn ang="0">
                  <a:pos x="117" y="0"/>
                </a:cxn>
              </a:cxnLst>
              <a:rect l="0" t="0" r="r" b="b"/>
              <a:pathLst>
                <a:path w="175" h="234">
                  <a:moveTo>
                    <a:pt x="117" y="0"/>
                  </a:moveTo>
                  <a:lnTo>
                    <a:pt x="175" y="0"/>
                  </a:lnTo>
                  <a:lnTo>
                    <a:pt x="175" y="234"/>
                  </a:lnTo>
                  <a:lnTo>
                    <a:pt x="131" y="234"/>
                  </a:lnTo>
                  <a:lnTo>
                    <a:pt x="131" y="87"/>
                  </a:lnTo>
                  <a:lnTo>
                    <a:pt x="129" y="87"/>
                  </a:lnTo>
                  <a:lnTo>
                    <a:pt x="106" y="234"/>
                  </a:lnTo>
                  <a:lnTo>
                    <a:pt x="70" y="234"/>
                  </a:lnTo>
                  <a:lnTo>
                    <a:pt x="47" y="87"/>
                  </a:lnTo>
                  <a:lnTo>
                    <a:pt x="45" y="87"/>
                  </a:lnTo>
                  <a:lnTo>
                    <a:pt x="45" y="234"/>
                  </a:lnTo>
                  <a:lnTo>
                    <a:pt x="0" y="234"/>
                  </a:lnTo>
                  <a:lnTo>
                    <a:pt x="0" y="0"/>
                  </a:lnTo>
                  <a:lnTo>
                    <a:pt x="59" y="0"/>
                  </a:lnTo>
                  <a:lnTo>
                    <a:pt x="88" y="164"/>
                  </a:lnTo>
                  <a:lnTo>
                    <a:pt x="117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46" name="Freeform 65"/>
            <p:cNvSpPr>
              <a:spLocks noEditPoints="1"/>
            </p:cNvSpPr>
            <p:nvPr/>
          </p:nvSpPr>
          <p:spPr bwMode="auto">
            <a:xfrm>
              <a:off x="548263" y="510653"/>
              <a:ext cx="799191" cy="137347"/>
            </a:xfrm>
            <a:custGeom>
              <a:avLst/>
              <a:gdLst/>
              <a:ahLst/>
              <a:cxnLst>
                <a:cxn ang="0">
                  <a:pos x="60" y="101"/>
                </a:cxn>
                <a:cxn ang="0">
                  <a:pos x="66" y="133"/>
                </a:cxn>
                <a:cxn ang="0">
                  <a:pos x="67" y="101"/>
                </a:cxn>
                <a:cxn ang="0">
                  <a:pos x="69" y="54"/>
                </a:cxn>
                <a:cxn ang="0">
                  <a:pos x="60" y="79"/>
                </a:cxn>
                <a:cxn ang="0">
                  <a:pos x="80" y="65"/>
                </a:cxn>
                <a:cxn ang="0">
                  <a:pos x="0" y="186"/>
                </a:cxn>
                <a:cxn ang="0">
                  <a:pos x="1087" y="0"/>
                </a:cxn>
                <a:cxn ang="0">
                  <a:pos x="72" y="155"/>
                </a:cxn>
                <a:cxn ang="0">
                  <a:pos x="31" y="32"/>
                </a:cxn>
                <a:cxn ang="0">
                  <a:pos x="109" y="63"/>
                </a:cxn>
                <a:cxn ang="0">
                  <a:pos x="110" y="119"/>
                </a:cxn>
                <a:cxn ang="0">
                  <a:pos x="272" y="155"/>
                </a:cxn>
                <a:cxn ang="0">
                  <a:pos x="243" y="103"/>
                </a:cxn>
                <a:cxn ang="0">
                  <a:pos x="223" y="155"/>
                </a:cxn>
                <a:cxn ang="0">
                  <a:pos x="193" y="32"/>
                </a:cxn>
                <a:cxn ang="0">
                  <a:pos x="223" y="79"/>
                </a:cxn>
                <a:cxn ang="0">
                  <a:pos x="243" y="32"/>
                </a:cxn>
                <a:cxn ang="0">
                  <a:pos x="272" y="155"/>
                </a:cxn>
                <a:cxn ang="0">
                  <a:pos x="406" y="155"/>
                </a:cxn>
                <a:cxn ang="0">
                  <a:pos x="412" y="80"/>
                </a:cxn>
                <a:cxn ang="0">
                  <a:pos x="386" y="155"/>
                </a:cxn>
                <a:cxn ang="0">
                  <a:pos x="357" y="32"/>
                </a:cxn>
                <a:cxn ang="0">
                  <a:pos x="385" y="62"/>
                </a:cxn>
                <a:cxn ang="0">
                  <a:pos x="381" y="109"/>
                </a:cxn>
                <a:cxn ang="0">
                  <a:pos x="434" y="32"/>
                </a:cxn>
                <a:cxn ang="0">
                  <a:pos x="597" y="155"/>
                </a:cxn>
                <a:cxn ang="0">
                  <a:pos x="568" y="126"/>
                </a:cxn>
                <a:cxn ang="0">
                  <a:pos x="574" y="80"/>
                </a:cxn>
                <a:cxn ang="0">
                  <a:pos x="519" y="155"/>
                </a:cxn>
                <a:cxn ang="0">
                  <a:pos x="547" y="32"/>
                </a:cxn>
                <a:cxn ang="0">
                  <a:pos x="543" y="109"/>
                </a:cxn>
                <a:cxn ang="0">
                  <a:pos x="568" y="32"/>
                </a:cxn>
                <a:cxn ang="0">
                  <a:pos x="597" y="155"/>
                </a:cxn>
                <a:cxn ang="0">
                  <a:pos x="711" y="55"/>
                </a:cxn>
                <a:cxn ang="0">
                  <a:pos x="681" y="155"/>
                </a:cxn>
                <a:cxn ang="0">
                  <a:pos x="750" y="32"/>
                </a:cxn>
                <a:cxn ang="0">
                  <a:pos x="875" y="155"/>
                </a:cxn>
                <a:cxn ang="0">
                  <a:pos x="847" y="130"/>
                </a:cxn>
                <a:cxn ang="0">
                  <a:pos x="814" y="155"/>
                </a:cxn>
                <a:cxn ang="0">
                  <a:pos x="876" y="32"/>
                </a:cxn>
                <a:cxn ang="0">
                  <a:pos x="875" y="155"/>
                </a:cxn>
                <a:cxn ang="0">
                  <a:pos x="977" y="118"/>
                </a:cxn>
                <a:cxn ang="0">
                  <a:pos x="1015" y="136"/>
                </a:cxn>
                <a:cxn ang="0">
                  <a:pos x="1013" y="102"/>
                </a:cxn>
                <a:cxn ang="0">
                  <a:pos x="1009" y="80"/>
                </a:cxn>
                <a:cxn ang="0">
                  <a:pos x="1025" y="66"/>
                </a:cxn>
                <a:cxn ang="0">
                  <a:pos x="1005" y="69"/>
                </a:cxn>
                <a:cxn ang="0">
                  <a:pos x="1015" y="29"/>
                </a:cxn>
                <a:cxn ang="0">
                  <a:pos x="1034" y="90"/>
                </a:cxn>
                <a:cxn ang="0">
                  <a:pos x="1056" y="122"/>
                </a:cxn>
                <a:cxn ang="0">
                  <a:pos x="858" y="54"/>
                </a:cxn>
                <a:cxn ang="0">
                  <a:pos x="866" y="108"/>
                </a:cxn>
              </a:cxnLst>
              <a:rect l="0" t="0" r="r" b="b"/>
              <a:pathLst>
                <a:path w="1087" h="186">
                  <a:moveTo>
                    <a:pt x="67" y="101"/>
                  </a:moveTo>
                  <a:cubicBezTo>
                    <a:pt x="60" y="101"/>
                    <a:pt x="60" y="101"/>
                    <a:pt x="60" y="101"/>
                  </a:cubicBezTo>
                  <a:cubicBezTo>
                    <a:pt x="60" y="133"/>
                    <a:pt x="60" y="133"/>
                    <a:pt x="60" y="133"/>
                  </a:cubicBezTo>
                  <a:cubicBezTo>
                    <a:pt x="66" y="133"/>
                    <a:pt x="66" y="133"/>
                    <a:pt x="66" y="133"/>
                  </a:cubicBezTo>
                  <a:cubicBezTo>
                    <a:pt x="78" y="133"/>
                    <a:pt x="81" y="129"/>
                    <a:pt x="81" y="117"/>
                  </a:cubicBezTo>
                  <a:cubicBezTo>
                    <a:pt x="81" y="107"/>
                    <a:pt x="78" y="101"/>
                    <a:pt x="67" y="101"/>
                  </a:cubicBezTo>
                  <a:close/>
                  <a:moveTo>
                    <a:pt x="80" y="65"/>
                  </a:moveTo>
                  <a:cubicBezTo>
                    <a:pt x="80" y="58"/>
                    <a:pt x="77" y="54"/>
                    <a:pt x="69" y="54"/>
                  </a:cubicBezTo>
                  <a:cubicBezTo>
                    <a:pt x="60" y="54"/>
                    <a:pt x="60" y="54"/>
                    <a:pt x="60" y="54"/>
                  </a:cubicBezTo>
                  <a:cubicBezTo>
                    <a:pt x="60" y="79"/>
                    <a:pt x="60" y="79"/>
                    <a:pt x="60" y="79"/>
                  </a:cubicBezTo>
                  <a:cubicBezTo>
                    <a:pt x="69" y="79"/>
                    <a:pt x="69" y="79"/>
                    <a:pt x="69" y="79"/>
                  </a:cubicBezTo>
                  <a:cubicBezTo>
                    <a:pt x="77" y="79"/>
                    <a:pt x="80" y="75"/>
                    <a:pt x="80" y="65"/>
                  </a:cubicBezTo>
                  <a:close/>
                  <a:moveTo>
                    <a:pt x="0" y="0"/>
                  </a:moveTo>
                  <a:cubicBezTo>
                    <a:pt x="0" y="186"/>
                    <a:pt x="0" y="186"/>
                    <a:pt x="0" y="186"/>
                  </a:cubicBezTo>
                  <a:cubicBezTo>
                    <a:pt x="1087" y="186"/>
                    <a:pt x="1087" y="186"/>
                    <a:pt x="1087" y="186"/>
                  </a:cubicBezTo>
                  <a:cubicBezTo>
                    <a:pt x="1087" y="0"/>
                    <a:pt x="1087" y="0"/>
                    <a:pt x="1087" y="0"/>
                  </a:cubicBezTo>
                  <a:lnTo>
                    <a:pt x="0" y="0"/>
                  </a:lnTo>
                  <a:close/>
                  <a:moveTo>
                    <a:pt x="72" y="155"/>
                  </a:moveTo>
                  <a:cubicBezTo>
                    <a:pt x="31" y="155"/>
                    <a:pt x="31" y="155"/>
                    <a:pt x="31" y="155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93" y="32"/>
                    <a:pt x="109" y="41"/>
                    <a:pt x="109" y="63"/>
                  </a:cubicBezTo>
                  <a:cubicBezTo>
                    <a:pt x="109" y="79"/>
                    <a:pt x="99" y="87"/>
                    <a:pt x="92" y="89"/>
                  </a:cubicBezTo>
                  <a:cubicBezTo>
                    <a:pt x="104" y="94"/>
                    <a:pt x="110" y="101"/>
                    <a:pt x="110" y="119"/>
                  </a:cubicBezTo>
                  <a:cubicBezTo>
                    <a:pt x="110" y="142"/>
                    <a:pt x="98" y="155"/>
                    <a:pt x="72" y="155"/>
                  </a:cubicBezTo>
                  <a:close/>
                  <a:moveTo>
                    <a:pt x="272" y="155"/>
                  </a:moveTo>
                  <a:cubicBezTo>
                    <a:pt x="243" y="155"/>
                    <a:pt x="243" y="155"/>
                    <a:pt x="243" y="155"/>
                  </a:cubicBezTo>
                  <a:cubicBezTo>
                    <a:pt x="243" y="103"/>
                    <a:pt x="243" y="103"/>
                    <a:pt x="243" y="103"/>
                  </a:cubicBezTo>
                  <a:cubicBezTo>
                    <a:pt x="223" y="103"/>
                    <a:pt x="223" y="103"/>
                    <a:pt x="223" y="103"/>
                  </a:cubicBezTo>
                  <a:cubicBezTo>
                    <a:pt x="223" y="155"/>
                    <a:pt x="223" y="155"/>
                    <a:pt x="223" y="155"/>
                  </a:cubicBezTo>
                  <a:cubicBezTo>
                    <a:pt x="193" y="155"/>
                    <a:pt x="193" y="155"/>
                    <a:pt x="193" y="155"/>
                  </a:cubicBezTo>
                  <a:cubicBezTo>
                    <a:pt x="193" y="32"/>
                    <a:pt x="193" y="32"/>
                    <a:pt x="193" y="32"/>
                  </a:cubicBezTo>
                  <a:cubicBezTo>
                    <a:pt x="223" y="32"/>
                    <a:pt x="223" y="32"/>
                    <a:pt x="223" y="32"/>
                  </a:cubicBezTo>
                  <a:cubicBezTo>
                    <a:pt x="223" y="79"/>
                    <a:pt x="223" y="79"/>
                    <a:pt x="223" y="79"/>
                  </a:cubicBezTo>
                  <a:cubicBezTo>
                    <a:pt x="243" y="79"/>
                    <a:pt x="243" y="79"/>
                    <a:pt x="243" y="79"/>
                  </a:cubicBezTo>
                  <a:cubicBezTo>
                    <a:pt x="243" y="32"/>
                    <a:pt x="243" y="32"/>
                    <a:pt x="243" y="32"/>
                  </a:cubicBezTo>
                  <a:cubicBezTo>
                    <a:pt x="272" y="32"/>
                    <a:pt x="272" y="32"/>
                    <a:pt x="272" y="32"/>
                  </a:cubicBezTo>
                  <a:lnTo>
                    <a:pt x="272" y="155"/>
                  </a:lnTo>
                  <a:close/>
                  <a:moveTo>
                    <a:pt x="434" y="155"/>
                  </a:moveTo>
                  <a:cubicBezTo>
                    <a:pt x="406" y="155"/>
                    <a:pt x="406" y="155"/>
                    <a:pt x="406" y="155"/>
                  </a:cubicBezTo>
                  <a:cubicBezTo>
                    <a:pt x="406" y="126"/>
                    <a:pt x="406" y="126"/>
                    <a:pt x="406" y="126"/>
                  </a:cubicBezTo>
                  <a:cubicBezTo>
                    <a:pt x="406" y="113"/>
                    <a:pt x="410" y="93"/>
                    <a:pt x="412" y="80"/>
                  </a:cubicBezTo>
                  <a:cubicBezTo>
                    <a:pt x="411" y="80"/>
                    <a:pt x="411" y="80"/>
                    <a:pt x="411" y="80"/>
                  </a:cubicBezTo>
                  <a:cubicBezTo>
                    <a:pt x="386" y="155"/>
                    <a:pt x="386" y="155"/>
                    <a:pt x="386" y="155"/>
                  </a:cubicBezTo>
                  <a:cubicBezTo>
                    <a:pt x="357" y="155"/>
                    <a:pt x="357" y="155"/>
                    <a:pt x="357" y="155"/>
                  </a:cubicBezTo>
                  <a:cubicBezTo>
                    <a:pt x="357" y="32"/>
                    <a:pt x="357" y="32"/>
                    <a:pt x="357" y="32"/>
                  </a:cubicBezTo>
                  <a:cubicBezTo>
                    <a:pt x="385" y="32"/>
                    <a:pt x="385" y="32"/>
                    <a:pt x="385" y="32"/>
                  </a:cubicBezTo>
                  <a:cubicBezTo>
                    <a:pt x="385" y="62"/>
                    <a:pt x="385" y="62"/>
                    <a:pt x="385" y="62"/>
                  </a:cubicBezTo>
                  <a:cubicBezTo>
                    <a:pt x="385" y="76"/>
                    <a:pt x="382" y="96"/>
                    <a:pt x="381" y="109"/>
                  </a:cubicBezTo>
                  <a:cubicBezTo>
                    <a:pt x="381" y="109"/>
                    <a:pt x="381" y="109"/>
                    <a:pt x="381" y="109"/>
                  </a:cubicBezTo>
                  <a:cubicBezTo>
                    <a:pt x="406" y="32"/>
                    <a:pt x="406" y="32"/>
                    <a:pt x="406" y="32"/>
                  </a:cubicBezTo>
                  <a:cubicBezTo>
                    <a:pt x="434" y="32"/>
                    <a:pt x="434" y="32"/>
                    <a:pt x="434" y="32"/>
                  </a:cubicBezTo>
                  <a:lnTo>
                    <a:pt x="434" y="155"/>
                  </a:lnTo>
                  <a:close/>
                  <a:moveTo>
                    <a:pt x="597" y="155"/>
                  </a:moveTo>
                  <a:cubicBezTo>
                    <a:pt x="568" y="155"/>
                    <a:pt x="568" y="155"/>
                    <a:pt x="568" y="155"/>
                  </a:cubicBezTo>
                  <a:cubicBezTo>
                    <a:pt x="568" y="126"/>
                    <a:pt x="568" y="126"/>
                    <a:pt x="568" y="126"/>
                  </a:cubicBezTo>
                  <a:cubicBezTo>
                    <a:pt x="568" y="113"/>
                    <a:pt x="572" y="93"/>
                    <a:pt x="574" y="80"/>
                  </a:cubicBezTo>
                  <a:cubicBezTo>
                    <a:pt x="574" y="80"/>
                    <a:pt x="574" y="80"/>
                    <a:pt x="574" y="80"/>
                  </a:cubicBezTo>
                  <a:cubicBezTo>
                    <a:pt x="548" y="155"/>
                    <a:pt x="548" y="155"/>
                    <a:pt x="548" y="155"/>
                  </a:cubicBezTo>
                  <a:cubicBezTo>
                    <a:pt x="519" y="155"/>
                    <a:pt x="519" y="155"/>
                    <a:pt x="519" y="155"/>
                  </a:cubicBezTo>
                  <a:cubicBezTo>
                    <a:pt x="519" y="32"/>
                    <a:pt x="519" y="32"/>
                    <a:pt x="519" y="32"/>
                  </a:cubicBezTo>
                  <a:cubicBezTo>
                    <a:pt x="547" y="32"/>
                    <a:pt x="547" y="32"/>
                    <a:pt x="547" y="32"/>
                  </a:cubicBezTo>
                  <a:cubicBezTo>
                    <a:pt x="547" y="62"/>
                    <a:pt x="547" y="62"/>
                    <a:pt x="547" y="62"/>
                  </a:cubicBezTo>
                  <a:cubicBezTo>
                    <a:pt x="547" y="76"/>
                    <a:pt x="544" y="96"/>
                    <a:pt x="543" y="109"/>
                  </a:cubicBezTo>
                  <a:cubicBezTo>
                    <a:pt x="543" y="109"/>
                    <a:pt x="543" y="109"/>
                    <a:pt x="543" y="109"/>
                  </a:cubicBezTo>
                  <a:cubicBezTo>
                    <a:pt x="568" y="32"/>
                    <a:pt x="568" y="32"/>
                    <a:pt x="568" y="32"/>
                  </a:cubicBezTo>
                  <a:cubicBezTo>
                    <a:pt x="597" y="32"/>
                    <a:pt x="597" y="32"/>
                    <a:pt x="597" y="32"/>
                  </a:cubicBezTo>
                  <a:lnTo>
                    <a:pt x="597" y="155"/>
                  </a:lnTo>
                  <a:close/>
                  <a:moveTo>
                    <a:pt x="750" y="55"/>
                  </a:moveTo>
                  <a:cubicBezTo>
                    <a:pt x="711" y="55"/>
                    <a:pt x="711" y="55"/>
                    <a:pt x="711" y="55"/>
                  </a:cubicBezTo>
                  <a:cubicBezTo>
                    <a:pt x="711" y="155"/>
                    <a:pt x="711" y="155"/>
                    <a:pt x="711" y="155"/>
                  </a:cubicBezTo>
                  <a:cubicBezTo>
                    <a:pt x="681" y="155"/>
                    <a:pt x="681" y="155"/>
                    <a:pt x="681" y="155"/>
                  </a:cubicBezTo>
                  <a:cubicBezTo>
                    <a:pt x="681" y="32"/>
                    <a:pt x="681" y="32"/>
                    <a:pt x="681" y="32"/>
                  </a:cubicBezTo>
                  <a:cubicBezTo>
                    <a:pt x="750" y="32"/>
                    <a:pt x="750" y="32"/>
                    <a:pt x="750" y="32"/>
                  </a:cubicBezTo>
                  <a:lnTo>
                    <a:pt x="750" y="55"/>
                  </a:lnTo>
                  <a:close/>
                  <a:moveTo>
                    <a:pt x="875" y="155"/>
                  </a:moveTo>
                  <a:cubicBezTo>
                    <a:pt x="870" y="130"/>
                    <a:pt x="870" y="130"/>
                    <a:pt x="870" y="130"/>
                  </a:cubicBezTo>
                  <a:cubicBezTo>
                    <a:pt x="847" y="130"/>
                    <a:pt x="847" y="130"/>
                    <a:pt x="847" y="130"/>
                  </a:cubicBezTo>
                  <a:cubicBezTo>
                    <a:pt x="844" y="155"/>
                    <a:pt x="844" y="155"/>
                    <a:pt x="844" y="155"/>
                  </a:cubicBezTo>
                  <a:cubicBezTo>
                    <a:pt x="814" y="155"/>
                    <a:pt x="814" y="155"/>
                    <a:pt x="814" y="155"/>
                  </a:cubicBezTo>
                  <a:cubicBezTo>
                    <a:pt x="841" y="32"/>
                    <a:pt x="841" y="32"/>
                    <a:pt x="841" y="32"/>
                  </a:cubicBezTo>
                  <a:cubicBezTo>
                    <a:pt x="876" y="32"/>
                    <a:pt x="876" y="32"/>
                    <a:pt x="876" y="32"/>
                  </a:cubicBezTo>
                  <a:cubicBezTo>
                    <a:pt x="904" y="155"/>
                    <a:pt x="904" y="155"/>
                    <a:pt x="904" y="155"/>
                  </a:cubicBezTo>
                  <a:lnTo>
                    <a:pt x="875" y="155"/>
                  </a:lnTo>
                  <a:close/>
                  <a:moveTo>
                    <a:pt x="1016" y="158"/>
                  </a:moveTo>
                  <a:cubicBezTo>
                    <a:pt x="998" y="158"/>
                    <a:pt x="977" y="150"/>
                    <a:pt x="977" y="118"/>
                  </a:cubicBezTo>
                  <a:cubicBezTo>
                    <a:pt x="1005" y="118"/>
                    <a:pt x="1005" y="118"/>
                    <a:pt x="1005" y="118"/>
                  </a:cubicBezTo>
                  <a:cubicBezTo>
                    <a:pt x="1005" y="132"/>
                    <a:pt x="1009" y="136"/>
                    <a:pt x="1015" y="136"/>
                  </a:cubicBezTo>
                  <a:cubicBezTo>
                    <a:pt x="1023" y="136"/>
                    <a:pt x="1026" y="132"/>
                    <a:pt x="1026" y="118"/>
                  </a:cubicBezTo>
                  <a:cubicBezTo>
                    <a:pt x="1026" y="107"/>
                    <a:pt x="1022" y="102"/>
                    <a:pt x="1013" y="102"/>
                  </a:cubicBezTo>
                  <a:cubicBezTo>
                    <a:pt x="1009" y="102"/>
                    <a:pt x="1009" y="102"/>
                    <a:pt x="1009" y="102"/>
                  </a:cubicBezTo>
                  <a:cubicBezTo>
                    <a:pt x="1009" y="80"/>
                    <a:pt x="1009" y="80"/>
                    <a:pt x="1009" y="80"/>
                  </a:cubicBezTo>
                  <a:cubicBezTo>
                    <a:pt x="1016" y="80"/>
                    <a:pt x="1016" y="80"/>
                    <a:pt x="1016" y="80"/>
                  </a:cubicBezTo>
                  <a:cubicBezTo>
                    <a:pt x="1020" y="80"/>
                    <a:pt x="1025" y="75"/>
                    <a:pt x="1025" y="66"/>
                  </a:cubicBezTo>
                  <a:cubicBezTo>
                    <a:pt x="1025" y="57"/>
                    <a:pt x="1022" y="51"/>
                    <a:pt x="1015" y="51"/>
                  </a:cubicBezTo>
                  <a:cubicBezTo>
                    <a:pt x="1007" y="51"/>
                    <a:pt x="1005" y="57"/>
                    <a:pt x="1005" y="69"/>
                  </a:cubicBezTo>
                  <a:cubicBezTo>
                    <a:pt x="977" y="69"/>
                    <a:pt x="977" y="69"/>
                    <a:pt x="977" y="69"/>
                  </a:cubicBezTo>
                  <a:cubicBezTo>
                    <a:pt x="977" y="44"/>
                    <a:pt x="993" y="29"/>
                    <a:pt x="1015" y="29"/>
                  </a:cubicBezTo>
                  <a:cubicBezTo>
                    <a:pt x="1038" y="29"/>
                    <a:pt x="1051" y="44"/>
                    <a:pt x="1051" y="62"/>
                  </a:cubicBezTo>
                  <a:cubicBezTo>
                    <a:pt x="1051" y="77"/>
                    <a:pt x="1046" y="85"/>
                    <a:pt x="1034" y="90"/>
                  </a:cubicBezTo>
                  <a:cubicBezTo>
                    <a:pt x="1034" y="90"/>
                    <a:pt x="1034" y="90"/>
                    <a:pt x="1034" y="90"/>
                  </a:cubicBezTo>
                  <a:cubicBezTo>
                    <a:pt x="1047" y="95"/>
                    <a:pt x="1056" y="100"/>
                    <a:pt x="1056" y="122"/>
                  </a:cubicBezTo>
                  <a:cubicBezTo>
                    <a:pt x="1056" y="146"/>
                    <a:pt x="1040" y="158"/>
                    <a:pt x="1016" y="158"/>
                  </a:cubicBezTo>
                  <a:close/>
                  <a:moveTo>
                    <a:pt x="858" y="54"/>
                  </a:moveTo>
                  <a:cubicBezTo>
                    <a:pt x="850" y="108"/>
                    <a:pt x="850" y="108"/>
                    <a:pt x="850" y="108"/>
                  </a:cubicBezTo>
                  <a:cubicBezTo>
                    <a:pt x="866" y="108"/>
                    <a:pt x="866" y="108"/>
                    <a:pt x="866" y="108"/>
                  </a:cubicBezTo>
                  <a:cubicBezTo>
                    <a:pt x="858" y="54"/>
                    <a:pt x="858" y="54"/>
                    <a:pt x="858" y="5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</p:grpSp>
      <p:sp>
        <p:nvSpPr>
          <p:cNvPr id="23" name="Line 33"/>
          <p:cNvSpPr>
            <a:spLocks noChangeShapeType="1"/>
          </p:cNvSpPr>
          <p:nvPr userDrawn="1"/>
        </p:nvSpPr>
        <p:spPr bwMode="auto">
          <a:xfrm>
            <a:off x="0" y="6384000"/>
            <a:ext cx="12192000" cy="0"/>
          </a:xfrm>
          <a:prstGeom prst="line">
            <a:avLst/>
          </a:prstGeom>
          <a:noFill/>
          <a:ln w="12700">
            <a:solidFill>
              <a:srgbClr val="007AC2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23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080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</p:sldLayoutIdLst>
  <p:transition spd="slow">
    <p:push dir="u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900">
          <a:solidFill>
            <a:srgbClr val="0079C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bg1"/>
          </a:solidFill>
          <a:latin typeface="Arial Narrow" pitchFamily="34" charset="0"/>
        </a:defRPr>
      </a:lvl5pPr>
      <a:lvl6pPr marL="609539" algn="l" rtl="0" fontAlgn="base">
        <a:spcBef>
          <a:spcPct val="0"/>
        </a:spcBef>
        <a:spcAft>
          <a:spcPct val="0"/>
        </a:spcAft>
        <a:defRPr sz="3500">
          <a:solidFill>
            <a:schemeClr val="bg1"/>
          </a:solidFill>
          <a:latin typeface="Arial Narrow" pitchFamily="34" charset="0"/>
        </a:defRPr>
      </a:lvl6pPr>
      <a:lvl7pPr marL="1219080" algn="l" rtl="0" fontAlgn="base">
        <a:spcBef>
          <a:spcPct val="0"/>
        </a:spcBef>
        <a:spcAft>
          <a:spcPct val="0"/>
        </a:spcAft>
        <a:defRPr sz="3500">
          <a:solidFill>
            <a:schemeClr val="bg1"/>
          </a:solidFill>
          <a:latin typeface="Arial Narrow" pitchFamily="34" charset="0"/>
        </a:defRPr>
      </a:lvl7pPr>
      <a:lvl8pPr marL="1828618" algn="l" rtl="0" fontAlgn="base">
        <a:spcBef>
          <a:spcPct val="0"/>
        </a:spcBef>
        <a:spcAft>
          <a:spcPct val="0"/>
        </a:spcAft>
        <a:defRPr sz="3500">
          <a:solidFill>
            <a:schemeClr val="bg1"/>
          </a:solidFill>
          <a:latin typeface="Arial Narrow" pitchFamily="34" charset="0"/>
        </a:defRPr>
      </a:lvl8pPr>
      <a:lvl9pPr marL="2438158" algn="l" rtl="0" fontAlgn="base">
        <a:spcBef>
          <a:spcPct val="0"/>
        </a:spcBef>
        <a:spcAft>
          <a:spcPct val="0"/>
        </a:spcAft>
        <a:defRPr sz="35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0" fontAlgn="base" hangingPunct="0">
        <a:spcBef>
          <a:spcPct val="0"/>
        </a:spcBef>
        <a:spcAft>
          <a:spcPct val="0"/>
        </a:spcAft>
        <a:defRPr sz="3500" b="0">
          <a:solidFill>
            <a:srgbClr val="0079C1"/>
          </a:solidFill>
          <a:latin typeface="+mn-lt"/>
          <a:ea typeface="+mn-ea"/>
          <a:cs typeface="+mn-cs"/>
        </a:defRPr>
      </a:lvl1pPr>
      <a:lvl2pPr marL="1102672" indent="-380962" algn="l" rtl="0" eaLnBrk="0" fontAlgn="base" hangingPunct="0">
        <a:spcBef>
          <a:spcPct val="20000"/>
        </a:spcBef>
        <a:spcAft>
          <a:spcPct val="0"/>
        </a:spcAft>
        <a:buChar char="–"/>
        <a:defRPr sz="3700">
          <a:solidFill>
            <a:schemeClr val="tx1"/>
          </a:solidFill>
          <a:latin typeface="Arial" charset="0"/>
        </a:defRPr>
      </a:lvl2pPr>
      <a:lvl3pPr marL="1646602" indent="-304768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3pPr>
      <a:lvl4pPr marL="2190532" indent="-304768" algn="l" rtl="0" eaLnBrk="0" fontAlgn="base" hangingPunct="0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Arial" charset="0"/>
        </a:defRPr>
      </a:lvl4pPr>
      <a:lvl5pPr marL="2742926" indent="-304768" algn="l" rtl="0" eaLnBrk="0" fontAlgn="base" hangingPunct="0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Arial" charset="0"/>
        </a:defRPr>
      </a:lvl5pPr>
      <a:lvl6pPr marL="3352464" indent="-304768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Arial" charset="0"/>
        </a:defRPr>
      </a:lvl6pPr>
      <a:lvl7pPr marL="3962005" indent="-304768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Arial" charset="0"/>
        </a:defRPr>
      </a:lvl7pPr>
      <a:lvl8pPr marL="4571544" indent="-304768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Arial" charset="0"/>
        </a:defRPr>
      </a:lvl8pPr>
      <a:lvl9pPr marL="5181082" indent="-304768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12190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0" algn="l" defTabSz="12190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18" algn="l" defTabSz="12190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58" algn="l" defTabSz="12190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96" algn="l" defTabSz="12190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35" algn="l" defTabSz="12190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13" algn="l" defTabSz="12190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 userDrawn="1"/>
        </p:nvSpPr>
        <p:spPr bwMode="auto">
          <a:xfrm>
            <a:off x="1824000" y="6384000"/>
            <a:ext cx="10368000" cy="480000"/>
          </a:xfrm>
          <a:prstGeom prst="rect">
            <a:avLst/>
          </a:prstGeom>
          <a:solidFill>
            <a:srgbClr val="007AC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defTabSz="1219170"/>
            <a:endParaRPr lang="ru-RU" sz="2300" smtClean="0">
              <a:solidFill>
                <a:prstClr val="white"/>
              </a:solidFill>
            </a:endParaRPr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384000"/>
            <a:ext cx="1824000" cy="4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900" b="0">
                <a:solidFill>
                  <a:srgbClr val="007AC2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D7DC646-55AD-44F2-9904-C40ECC8D8BB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" name="Line 33"/>
          <p:cNvSpPr>
            <a:spLocks noChangeShapeType="1"/>
          </p:cNvSpPr>
          <p:nvPr userDrawn="1"/>
        </p:nvSpPr>
        <p:spPr bwMode="auto">
          <a:xfrm>
            <a:off x="0" y="960000"/>
            <a:ext cx="12192000" cy="0"/>
          </a:xfrm>
          <a:prstGeom prst="line">
            <a:avLst/>
          </a:prstGeom>
          <a:noFill/>
          <a:ln w="12700">
            <a:solidFill>
              <a:srgbClr val="007AC2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230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 userDrawn="1"/>
        </p:nvSpPr>
        <p:spPr bwMode="auto">
          <a:xfrm>
            <a:off x="1824000" y="0"/>
            <a:ext cx="96000" cy="960000"/>
          </a:xfrm>
          <a:prstGeom prst="rect">
            <a:avLst/>
          </a:prstGeom>
          <a:solidFill>
            <a:srgbClr val="007AC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defTabSz="1219170"/>
            <a:endParaRPr lang="ru-RU" sz="2300" smtClean="0">
              <a:solidFill>
                <a:prstClr val="white"/>
              </a:solidFill>
            </a:endParaRPr>
          </a:p>
        </p:txBody>
      </p:sp>
      <p:grpSp>
        <p:nvGrpSpPr>
          <p:cNvPr id="3" name="Группа 2"/>
          <p:cNvGrpSpPr>
            <a:grpSpLocks noChangeAspect="1"/>
          </p:cNvGrpSpPr>
          <p:nvPr userDrawn="1"/>
        </p:nvGrpSpPr>
        <p:grpSpPr>
          <a:xfrm>
            <a:off x="240000" y="192000"/>
            <a:ext cx="1344000" cy="663104"/>
            <a:chOff x="180000" y="72000"/>
            <a:chExt cx="1167454" cy="576000"/>
          </a:xfrm>
          <a:solidFill>
            <a:srgbClr val="007AC2"/>
          </a:solidFill>
        </p:grpSpPr>
        <p:sp>
          <p:nvSpPr>
            <p:cNvPr id="33" name="Freeform 52"/>
            <p:cNvSpPr>
              <a:spLocks noEditPoints="1"/>
            </p:cNvSpPr>
            <p:nvPr/>
          </p:nvSpPr>
          <p:spPr bwMode="auto">
            <a:xfrm>
              <a:off x="392030" y="72000"/>
              <a:ext cx="118462" cy="364829"/>
            </a:xfrm>
            <a:custGeom>
              <a:avLst/>
              <a:gdLst/>
              <a:ahLst/>
              <a:cxnLst>
                <a:cxn ang="0">
                  <a:pos x="144" y="142"/>
                </a:cxn>
                <a:cxn ang="0">
                  <a:pos x="80" y="0"/>
                </a:cxn>
                <a:cxn ang="0">
                  <a:pos x="21" y="124"/>
                </a:cxn>
                <a:cxn ang="0">
                  <a:pos x="6" y="302"/>
                </a:cxn>
                <a:cxn ang="0">
                  <a:pos x="37" y="416"/>
                </a:cxn>
                <a:cxn ang="0">
                  <a:pos x="81" y="495"/>
                </a:cxn>
                <a:cxn ang="0">
                  <a:pos x="153" y="310"/>
                </a:cxn>
                <a:cxn ang="0">
                  <a:pos x="144" y="142"/>
                </a:cxn>
                <a:cxn ang="0">
                  <a:pos x="80" y="477"/>
                </a:cxn>
                <a:cxn ang="0">
                  <a:pos x="58" y="387"/>
                </a:cxn>
                <a:cxn ang="0">
                  <a:pos x="81" y="298"/>
                </a:cxn>
                <a:cxn ang="0">
                  <a:pos x="102" y="383"/>
                </a:cxn>
                <a:cxn ang="0">
                  <a:pos x="80" y="477"/>
                </a:cxn>
                <a:cxn ang="0">
                  <a:pos x="139" y="265"/>
                </a:cxn>
                <a:cxn ang="0">
                  <a:pos x="131" y="339"/>
                </a:cxn>
                <a:cxn ang="0">
                  <a:pos x="122" y="233"/>
                </a:cxn>
                <a:cxn ang="0">
                  <a:pos x="80" y="119"/>
                </a:cxn>
                <a:cxn ang="0">
                  <a:pos x="38" y="233"/>
                </a:cxn>
                <a:cxn ang="0">
                  <a:pos x="29" y="340"/>
                </a:cxn>
                <a:cxn ang="0">
                  <a:pos x="22" y="236"/>
                </a:cxn>
                <a:cxn ang="0">
                  <a:pos x="37" y="142"/>
                </a:cxn>
                <a:cxn ang="0">
                  <a:pos x="80" y="39"/>
                </a:cxn>
                <a:cxn ang="0">
                  <a:pos x="124" y="141"/>
                </a:cxn>
                <a:cxn ang="0">
                  <a:pos x="139" y="265"/>
                </a:cxn>
              </a:cxnLst>
              <a:rect l="0" t="0" r="r" b="b"/>
              <a:pathLst>
                <a:path w="161" h="495">
                  <a:moveTo>
                    <a:pt x="144" y="142"/>
                  </a:moveTo>
                  <a:cubicBezTo>
                    <a:pt x="128" y="69"/>
                    <a:pt x="86" y="10"/>
                    <a:pt x="80" y="0"/>
                  </a:cubicBezTo>
                  <a:cubicBezTo>
                    <a:pt x="71" y="14"/>
                    <a:pt x="38" y="66"/>
                    <a:pt x="21" y="124"/>
                  </a:cubicBezTo>
                  <a:cubicBezTo>
                    <a:pt x="3" y="188"/>
                    <a:pt x="0" y="246"/>
                    <a:pt x="6" y="302"/>
                  </a:cubicBezTo>
                  <a:cubicBezTo>
                    <a:pt x="13" y="358"/>
                    <a:pt x="37" y="416"/>
                    <a:pt x="37" y="416"/>
                  </a:cubicBezTo>
                  <a:cubicBezTo>
                    <a:pt x="49" y="446"/>
                    <a:pt x="68" y="479"/>
                    <a:pt x="81" y="495"/>
                  </a:cubicBezTo>
                  <a:cubicBezTo>
                    <a:pt x="99" y="471"/>
                    <a:pt x="140" y="401"/>
                    <a:pt x="153" y="310"/>
                  </a:cubicBezTo>
                  <a:cubicBezTo>
                    <a:pt x="160" y="259"/>
                    <a:pt x="161" y="214"/>
                    <a:pt x="144" y="142"/>
                  </a:cubicBezTo>
                  <a:moveTo>
                    <a:pt x="80" y="477"/>
                  </a:moveTo>
                  <a:cubicBezTo>
                    <a:pt x="72" y="462"/>
                    <a:pt x="59" y="432"/>
                    <a:pt x="58" y="387"/>
                  </a:cubicBezTo>
                  <a:cubicBezTo>
                    <a:pt x="58" y="343"/>
                    <a:pt x="75" y="306"/>
                    <a:pt x="81" y="298"/>
                  </a:cubicBezTo>
                  <a:cubicBezTo>
                    <a:pt x="85" y="306"/>
                    <a:pt x="100" y="339"/>
                    <a:pt x="102" y="383"/>
                  </a:cubicBezTo>
                  <a:cubicBezTo>
                    <a:pt x="103" y="427"/>
                    <a:pt x="89" y="461"/>
                    <a:pt x="80" y="477"/>
                  </a:cubicBezTo>
                  <a:moveTo>
                    <a:pt x="139" y="265"/>
                  </a:moveTo>
                  <a:cubicBezTo>
                    <a:pt x="139" y="293"/>
                    <a:pt x="135" y="322"/>
                    <a:pt x="131" y="339"/>
                  </a:cubicBezTo>
                  <a:cubicBezTo>
                    <a:pt x="133" y="309"/>
                    <a:pt x="129" y="267"/>
                    <a:pt x="122" y="233"/>
                  </a:cubicBezTo>
                  <a:cubicBezTo>
                    <a:pt x="115" y="200"/>
                    <a:pt x="96" y="145"/>
                    <a:pt x="80" y="119"/>
                  </a:cubicBezTo>
                  <a:cubicBezTo>
                    <a:pt x="65" y="144"/>
                    <a:pt x="48" y="192"/>
                    <a:pt x="38" y="233"/>
                  </a:cubicBezTo>
                  <a:cubicBezTo>
                    <a:pt x="29" y="275"/>
                    <a:pt x="29" y="325"/>
                    <a:pt x="29" y="340"/>
                  </a:cubicBezTo>
                  <a:cubicBezTo>
                    <a:pt x="26" y="327"/>
                    <a:pt x="20" y="282"/>
                    <a:pt x="22" y="236"/>
                  </a:cubicBezTo>
                  <a:cubicBezTo>
                    <a:pt x="23" y="199"/>
                    <a:pt x="32" y="160"/>
                    <a:pt x="37" y="142"/>
                  </a:cubicBezTo>
                  <a:cubicBezTo>
                    <a:pt x="55" y="83"/>
                    <a:pt x="76" y="45"/>
                    <a:pt x="80" y="39"/>
                  </a:cubicBezTo>
                  <a:cubicBezTo>
                    <a:pt x="84" y="45"/>
                    <a:pt x="110" y="92"/>
                    <a:pt x="124" y="141"/>
                  </a:cubicBezTo>
                  <a:cubicBezTo>
                    <a:pt x="137" y="190"/>
                    <a:pt x="140" y="237"/>
                    <a:pt x="139" y="26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34" name="Freeform 53"/>
            <p:cNvSpPr>
              <a:spLocks/>
            </p:cNvSpPr>
            <p:nvPr/>
          </p:nvSpPr>
          <p:spPr bwMode="auto">
            <a:xfrm>
              <a:off x="180000" y="249693"/>
              <a:ext cx="344228" cy="398307"/>
            </a:xfrm>
            <a:custGeom>
              <a:avLst/>
              <a:gdLst/>
              <a:ahLst/>
              <a:cxnLst>
                <a:cxn ang="0">
                  <a:pos x="396" y="271"/>
                </a:cxn>
                <a:cxn ang="0">
                  <a:pos x="270" y="271"/>
                </a:cxn>
                <a:cxn ang="0">
                  <a:pos x="270" y="355"/>
                </a:cxn>
                <a:cxn ang="0">
                  <a:pos x="271" y="355"/>
                </a:cxn>
                <a:cxn ang="0">
                  <a:pos x="378" y="355"/>
                </a:cxn>
                <a:cxn ang="0">
                  <a:pos x="378" y="463"/>
                </a:cxn>
                <a:cxn ang="0">
                  <a:pos x="378" y="463"/>
                </a:cxn>
                <a:cxn ang="0">
                  <a:pos x="378" y="463"/>
                </a:cxn>
                <a:cxn ang="0">
                  <a:pos x="377" y="464"/>
                </a:cxn>
                <a:cxn ang="0">
                  <a:pos x="270" y="508"/>
                </a:cxn>
                <a:cxn ang="0">
                  <a:pos x="163" y="463"/>
                </a:cxn>
                <a:cxn ang="0">
                  <a:pos x="144" y="271"/>
                </a:cxn>
                <a:cxn ang="0">
                  <a:pos x="163" y="248"/>
                </a:cxn>
                <a:cxn ang="0">
                  <a:pos x="270" y="204"/>
                </a:cxn>
                <a:cxn ang="0">
                  <a:pos x="270" y="0"/>
                </a:cxn>
                <a:cxn ang="0">
                  <a:pos x="0" y="271"/>
                </a:cxn>
                <a:cxn ang="0">
                  <a:pos x="270" y="541"/>
                </a:cxn>
                <a:cxn ang="0">
                  <a:pos x="468" y="456"/>
                </a:cxn>
                <a:cxn ang="0">
                  <a:pos x="468" y="271"/>
                </a:cxn>
                <a:cxn ang="0">
                  <a:pos x="396" y="271"/>
                </a:cxn>
              </a:cxnLst>
              <a:rect l="0" t="0" r="r" b="b"/>
              <a:pathLst>
                <a:path w="468" h="541">
                  <a:moveTo>
                    <a:pt x="396" y="271"/>
                  </a:moveTo>
                  <a:cubicBezTo>
                    <a:pt x="270" y="271"/>
                    <a:pt x="270" y="271"/>
                    <a:pt x="270" y="271"/>
                  </a:cubicBezTo>
                  <a:cubicBezTo>
                    <a:pt x="270" y="355"/>
                    <a:pt x="270" y="355"/>
                    <a:pt x="270" y="355"/>
                  </a:cubicBezTo>
                  <a:cubicBezTo>
                    <a:pt x="270" y="355"/>
                    <a:pt x="270" y="355"/>
                    <a:pt x="271" y="355"/>
                  </a:cubicBezTo>
                  <a:cubicBezTo>
                    <a:pt x="300" y="325"/>
                    <a:pt x="348" y="325"/>
                    <a:pt x="378" y="355"/>
                  </a:cubicBezTo>
                  <a:cubicBezTo>
                    <a:pt x="408" y="385"/>
                    <a:pt x="408" y="433"/>
                    <a:pt x="378" y="463"/>
                  </a:cubicBezTo>
                  <a:cubicBezTo>
                    <a:pt x="378" y="463"/>
                    <a:pt x="378" y="463"/>
                    <a:pt x="378" y="463"/>
                  </a:cubicBezTo>
                  <a:cubicBezTo>
                    <a:pt x="378" y="463"/>
                    <a:pt x="378" y="463"/>
                    <a:pt x="378" y="463"/>
                  </a:cubicBezTo>
                  <a:cubicBezTo>
                    <a:pt x="378" y="463"/>
                    <a:pt x="377" y="463"/>
                    <a:pt x="377" y="464"/>
                  </a:cubicBezTo>
                  <a:cubicBezTo>
                    <a:pt x="348" y="493"/>
                    <a:pt x="309" y="508"/>
                    <a:pt x="270" y="508"/>
                  </a:cubicBezTo>
                  <a:cubicBezTo>
                    <a:pt x="231" y="508"/>
                    <a:pt x="193" y="493"/>
                    <a:pt x="163" y="463"/>
                  </a:cubicBezTo>
                  <a:cubicBezTo>
                    <a:pt x="111" y="411"/>
                    <a:pt x="104" y="330"/>
                    <a:pt x="144" y="271"/>
                  </a:cubicBezTo>
                  <a:cubicBezTo>
                    <a:pt x="150" y="263"/>
                    <a:pt x="156" y="255"/>
                    <a:pt x="163" y="248"/>
                  </a:cubicBezTo>
                  <a:cubicBezTo>
                    <a:pt x="193" y="219"/>
                    <a:pt x="231" y="204"/>
                    <a:pt x="270" y="204"/>
                  </a:cubicBezTo>
                  <a:cubicBezTo>
                    <a:pt x="270" y="0"/>
                    <a:pt x="270" y="0"/>
                    <a:pt x="270" y="0"/>
                  </a:cubicBezTo>
                  <a:cubicBezTo>
                    <a:pt x="121" y="0"/>
                    <a:pt x="0" y="121"/>
                    <a:pt x="0" y="271"/>
                  </a:cubicBezTo>
                  <a:cubicBezTo>
                    <a:pt x="0" y="420"/>
                    <a:pt x="121" y="541"/>
                    <a:pt x="270" y="541"/>
                  </a:cubicBezTo>
                  <a:cubicBezTo>
                    <a:pt x="348" y="541"/>
                    <a:pt x="418" y="509"/>
                    <a:pt x="468" y="456"/>
                  </a:cubicBezTo>
                  <a:cubicBezTo>
                    <a:pt x="468" y="271"/>
                    <a:pt x="468" y="271"/>
                    <a:pt x="468" y="271"/>
                  </a:cubicBezTo>
                  <a:lnTo>
                    <a:pt x="396" y="27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35" name="Freeform 54"/>
            <p:cNvSpPr>
              <a:spLocks/>
            </p:cNvSpPr>
            <p:nvPr/>
          </p:nvSpPr>
          <p:spPr bwMode="auto">
            <a:xfrm>
              <a:off x="548263" y="247118"/>
              <a:ext cx="72966" cy="2008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" y="0"/>
                </a:cxn>
                <a:cxn ang="0">
                  <a:pos x="85" y="29"/>
                </a:cxn>
                <a:cxn ang="0">
                  <a:pos x="44" y="29"/>
                </a:cxn>
                <a:cxn ang="0">
                  <a:pos x="44" y="234"/>
                </a:cxn>
                <a:cxn ang="0">
                  <a:pos x="0" y="234"/>
                </a:cxn>
                <a:cxn ang="0">
                  <a:pos x="0" y="0"/>
                </a:cxn>
              </a:cxnLst>
              <a:rect l="0" t="0" r="r" b="b"/>
              <a:pathLst>
                <a:path w="85" h="234">
                  <a:moveTo>
                    <a:pt x="0" y="0"/>
                  </a:moveTo>
                  <a:lnTo>
                    <a:pt x="85" y="0"/>
                  </a:lnTo>
                  <a:lnTo>
                    <a:pt x="85" y="29"/>
                  </a:lnTo>
                  <a:lnTo>
                    <a:pt x="44" y="29"/>
                  </a:lnTo>
                  <a:lnTo>
                    <a:pt x="44" y="234"/>
                  </a:lnTo>
                  <a:lnTo>
                    <a:pt x="0" y="23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36" name="Freeform 55"/>
            <p:cNvSpPr>
              <a:spLocks/>
            </p:cNvSpPr>
            <p:nvPr/>
          </p:nvSpPr>
          <p:spPr bwMode="auto">
            <a:xfrm>
              <a:off x="548263" y="247118"/>
              <a:ext cx="72966" cy="2008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" y="0"/>
                </a:cxn>
                <a:cxn ang="0">
                  <a:pos x="85" y="29"/>
                </a:cxn>
                <a:cxn ang="0">
                  <a:pos x="44" y="29"/>
                </a:cxn>
                <a:cxn ang="0">
                  <a:pos x="44" y="234"/>
                </a:cxn>
                <a:cxn ang="0">
                  <a:pos x="0" y="234"/>
                </a:cxn>
                <a:cxn ang="0">
                  <a:pos x="0" y="0"/>
                </a:cxn>
              </a:cxnLst>
              <a:rect l="0" t="0" r="r" b="b"/>
              <a:pathLst>
                <a:path w="85" h="234">
                  <a:moveTo>
                    <a:pt x="0" y="0"/>
                  </a:moveTo>
                  <a:lnTo>
                    <a:pt x="85" y="0"/>
                  </a:lnTo>
                  <a:lnTo>
                    <a:pt x="85" y="29"/>
                  </a:lnTo>
                  <a:lnTo>
                    <a:pt x="44" y="29"/>
                  </a:lnTo>
                  <a:lnTo>
                    <a:pt x="44" y="234"/>
                  </a:lnTo>
                  <a:lnTo>
                    <a:pt x="0" y="234"/>
                  </a:lnTo>
                  <a:lnTo>
                    <a:pt x="0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37" name="Freeform 56"/>
            <p:cNvSpPr>
              <a:spLocks noEditPoints="1"/>
            </p:cNvSpPr>
            <p:nvPr/>
          </p:nvSpPr>
          <p:spPr bwMode="auto">
            <a:xfrm>
              <a:off x="622087" y="247118"/>
              <a:ext cx="101294" cy="200870"/>
            </a:xfrm>
            <a:custGeom>
              <a:avLst/>
              <a:gdLst/>
              <a:ahLst/>
              <a:cxnLst>
                <a:cxn ang="0">
                  <a:pos x="50" y="146"/>
                </a:cxn>
                <a:cxn ang="0">
                  <a:pos x="58" y="29"/>
                </a:cxn>
                <a:cxn ang="0">
                  <a:pos x="60" y="29"/>
                </a:cxn>
                <a:cxn ang="0">
                  <a:pos x="68" y="146"/>
                </a:cxn>
                <a:cxn ang="0">
                  <a:pos x="50" y="146"/>
                </a:cxn>
                <a:cxn ang="0">
                  <a:pos x="0" y="234"/>
                </a:cxn>
                <a:cxn ang="0">
                  <a:pos x="44" y="234"/>
                </a:cxn>
                <a:cxn ang="0">
                  <a:pos x="48" y="171"/>
                </a:cxn>
                <a:cxn ang="0">
                  <a:pos x="70" y="171"/>
                </a:cxn>
                <a:cxn ang="0">
                  <a:pos x="74" y="234"/>
                </a:cxn>
                <a:cxn ang="0">
                  <a:pos x="118" y="234"/>
                </a:cxn>
                <a:cxn ang="0">
                  <a:pos x="94" y="0"/>
                </a:cxn>
                <a:cxn ang="0">
                  <a:pos x="23" y="0"/>
                </a:cxn>
                <a:cxn ang="0">
                  <a:pos x="0" y="234"/>
                </a:cxn>
              </a:cxnLst>
              <a:rect l="0" t="0" r="r" b="b"/>
              <a:pathLst>
                <a:path w="118" h="234">
                  <a:moveTo>
                    <a:pt x="50" y="146"/>
                  </a:moveTo>
                  <a:lnTo>
                    <a:pt x="58" y="29"/>
                  </a:lnTo>
                  <a:lnTo>
                    <a:pt x="60" y="29"/>
                  </a:lnTo>
                  <a:lnTo>
                    <a:pt x="68" y="146"/>
                  </a:lnTo>
                  <a:lnTo>
                    <a:pt x="50" y="146"/>
                  </a:lnTo>
                  <a:close/>
                  <a:moveTo>
                    <a:pt x="0" y="234"/>
                  </a:moveTo>
                  <a:lnTo>
                    <a:pt x="44" y="234"/>
                  </a:lnTo>
                  <a:lnTo>
                    <a:pt x="48" y="171"/>
                  </a:lnTo>
                  <a:lnTo>
                    <a:pt x="70" y="171"/>
                  </a:lnTo>
                  <a:lnTo>
                    <a:pt x="74" y="234"/>
                  </a:lnTo>
                  <a:lnTo>
                    <a:pt x="118" y="234"/>
                  </a:lnTo>
                  <a:lnTo>
                    <a:pt x="94" y="0"/>
                  </a:lnTo>
                  <a:lnTo>
                    <a:pt x="23" y="0"/>
                  </a:lnTo>
                  <a:lnTo>
                    <a:pt x="0" y="23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38" name="Freeform 57"/>
            <p:cNvSpPr>
              <a:spLocks noEditPoints="1"/>
            </p:cNvSpPr>
            <p:nvPr/>
          </p:nvSpPr>
          <p:spPr bwMode="auto">
            <a:xfrm>
              <a:off x="622087" y="247118"/>
              <a:ext cx="101294" cy="200870"/>
            </a:xfrm>
            <a:custGeom>
              <a:avLst/>
              <a:gdLst/>
              <a:ahLst/>
              <a:cxnLst>
                <a:cxn ang="0">
                  <a:pos x="50" y="146"/>
                </a:cxn>
                <a:cxn ang="0">
                  <a:pos x="58" y="29"/>
                </a:cxn>
                <a:cxn ang="0">
                  <a:pos x="60" y="29"/>
                </a:cxn>
                <a:cxn ang="0">
                  <a:pos x="68" y="146"/>
                </a:cxn>
                <a:cxn ang="0">
                  <a:pos x="50" y="146"/>
                </a:cxn>
                <a:cxn ang="0">
                  <a:pos x="0" y="234"/>
                </a:cxn>
                <a:cxn ang="0">
                  <a:pos x="44" y="234"/>
                </a:cxn>
                <a:cxn ang="0">
                  <a:pos x="48" y="171"/>
                </a:cxn>
                <a:cxn ang="0">
                  <a:pos x="70" y="171"/>
                </a:cxn>
                <a:cxn ang="0">
                  <a:pos x="74" y="234"/>
                </a:cxn>
                <a:cxn ang="0">
                  <a:pos x="118" y="234"/>
                </a:cxn>
                <a:cxn ang="0">
                  <a:pos x="94" y="0"/>
                </a:cxn>
                <a:cxn ang="0">
                  <a:pos x="23" y="0"/>
                </a:cxn>
                <a:cxn ang="0">
                  <a:pos x="0" y="234"/>
                </a:cxn>
              </a:cxnLst>
              <a:rect l="0" t="0" r="r" b="b"/>
              <a:pathLst>
                <a:path w="118" h="234">
                  <a:moveTo>
                    <a:pt x="50" y="146"/>
                  </a:moveTo>
                  <a:lnTo>
                    <a:pt x="58" y="29"/>
                  </a:lnTo>
                  <a:lnTo>
                    <a:pt x="60" y="29"/>
                  </a:lnTo>
                  <a:lnTo>
                    <a:pt x="68" y="146"/>
                  </a:lnTo>
                  <a:lnTo>
                    <a:pt x="50" y="146"/>
                  </a:lnTo>
                  <a:moveTo>
                    <a:pt x="0" y="234"/>
                  </a:moveTo>
                  <a:lnTo>
                    <a:pt x="44" y="234"/>
                  </a:lnTo>
                  <a:lnTo>
                    <a:pt x="48" y="171"/>
                  </a:lnTo>
                  <a:lnTo>
                    <a:pt x="70" y="171"/>
                  </a:lnTo>
                  <a:lnTo>
                    <a:pt x="74" y="234"/>
                  </a:lnTo>
                  <a:lnTo>
                    <a:pt x="118" y="234"/>
                  </a:lnTo>
                  <a:lnTo>
                    <a:pt x="94" y="0"/>
                  </a:lnTo>
                  <a:lnTo>
                    <a:pt x="23" y="0"/>
                  </a:lnTo>
                  <a:lnTo>
                    <a:pt x="0" y="234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39" name="Freeform 58"/>
            <p:cNvSpPr>
              <a:spLocks/>
            </p:cNvSpPr>
            <p:nvPr/>
          </p:nvSpPr>
          <p:spPr bwMode="auto">
            <a:xfrm>
              <a:off x="738832" y="247118"/>
              <a:ext cx="90135" cy="200870"/>
            </a:xfrm>
            <a:custGeom>
              <a:avLst/>
              <a:gdLst/>
              <a:ahLst/>
              <a:cxnLst>
                <a:cxn ang="0">
                  <a:pos x="53" y="176"/>
                </a:cxn>
                <a:cxn ang="0">
                  <a:pos x="53" y="228"/>
                </a:cxn>
                <a:cxn ang="0">
                  <a:pos x="61" y="237"/>
                </a:cxn>
                <a:cxn ang="0">
                  <a:pos x="69" y="228"/>
                </a:cxn>
                <a:cxn ang="0">
                  <a:pos x="69" y="165"/>
                </a:cxn>
                <a:cxn ang="0">
                  <a:pos x="48" y="147"/>
                </a:cxn>
                <a:cxn ang="0">
                  <a:pos x="27" y="147"/>
                </a:cxn>
                <a:cxn ang="0">
                  <a:pos x="27" y="117"/>
                </a:cxn>
                <a:cxn ang="0">
                  <a:pos x="49" y="117"/>
                </a:cxn>
                <a:cxn ang="0">
                  <a:pos x="69" y="97"/>
                </a:cxn>
                <a:cxn ang="0">
                  <a:pos x="69" y="43"/>
                </a:cxn>
                <a:cxn ang="0">
                  <a:pos x="61" y="34"/>
                </a:cxn>
                <a:cxn ang="0">
                  <a:pos x="53" y="43"/>
                </a:cxn>
                <a:cxn ang="0">
                  <a:pos x="53" y="87"/>
                </a:cxn>
                <a:cxn ang="0">
                  <a:pos x="0" y="87"/>
                </a:cxn>
                <a:cxn ang="0">
                  <a:pos x="0" y="49"/>
                </a:cxn>
                <a:cxn ang="0">
                  <a:pos x="39" y="0"/>
                </a:cxn>
                <a:cxn ang="0">
                  <a:pos x="83" y="0"/>
                </a:cxn>
                <a:cxn ang="0">
                  <a:pos x="122" y="49"/>
                </a:cxn>
                <a:cxn ang="0">
                  <a:pos x="122" y="92"/>
                </a:cxn>
                <a:cxn ang="0">
                  <a:pos x="86" y="129"/>
                </a:cxn>
                <a:cxn ang="0">
                  <a:pos x="86" y="132"/>
                </a:cxn>
                <a:cxn ang="0">
                  <a:pos x="122" y="168"/>
                </a:cxn>
                <a:cxn ang="0">
                  <a:pos x="122" y="223"/>
                </a:cxn>
                <a:cxn ang="0">
                  <a:pos x="83" y="272"/>
                </a:cxn>
                <a:cxn ang="0">
                  <a:pos x="39" y="272"/>
                </a:cxn>
                <a:cxn ang="0">
                  <a:pos x="0" y="223"/>
                </a:cxn>
                <a:cxn ang="0">
                  <a:pos x="0" y="176"/>
                </a:cxn>
                <a:cxn ang="0">
                  <a:pos x="53" y="176"/>
                </a:cxn>
              </a:cxnLst>
              <a:rect l="0" t="0" r="r" b="b"/>
              <a:pathLst>
                <a:path w="122" h="272">
                  <a:moveTo>
                    <a:pt x="53" y="176"/>
                  </a:moveTo>
                  <a:cubicBezTo>
                    <a:pt x="53" y="228"/>
                    <a:pt x="53" y="228"/>
                    <a:pt x="53" y="228"/>
                  </a:cubicBezTo>
                  <a:cubicBezTo>
                    <a:pt x="53" y="235"/>
                    <a:pt x="58" y="237"/>
                    <a:pt x="61" y="237"/>
                  </a:cubicBezTo>
                  <a:cubicBezTo>
                    <a:pt x="66" y="237"/>
                    <a:pt x="69" y="232"/>
                    <a:pt x="69" y="228"/>
                  </a:cubicBezTo>
                  <a:cubicBezTo>
                    <a:pt x="69" y="165"/>
                    <a:pt x="69" y="165"/>
                    <a:pt x="69" y="165"/>
                  </a:cubicBezTo>
                  <a:cubicBezTo>
                    <a:pt x="69" y="156"/>
                    <a:pt x="68" y="147"/>
                    <a:pt x="48" y="147"/>
                  </a:cubicBezTo>
                  <a:cubicBezTo>
                    <a:pt x="27" y="147"/>
                    <a:pt x="27" y="147"/>
                    <a:pt x="27" y="147"/>
                  </a:cubicBezTo>
                  <a:cubicBezTo>
                    <a:pt x="27" y="117"/>
                    <a:pt x="27" y="117"/>
                    <a:pt x="27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64" y="117"/>
                    <a:pt x="69" y="113"/>
                    <a:pt x="69" y="97"/>
                  </a:cubicBezTo>
                  <a:cubicBezTo>
                    <a:pt x="69" y="43"/>
                    <a:pt x="69" y="43"/>
                    <a:pt x="69" y="43"/>
                  </a:cubicBezTo>
                  <a:cubicBezTo>
                    <a:pt x="69" y="38"/>
                    <a:pt x="66" y="34"/>
                    <a:pt x="61" y="34"/>
                  </a:cubicBezTo>
                  <a:cubicBezTo>
                    <a:pt x="58" y="34"/>
                    <a:pt x="53" y="36"/>
                    <a:pt x="53" y="43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30"/>
                    <a:pt x="3" y="0"/>
                    <a:pt x="3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119" y="0"/>
                    <a:pt x="122" y="30"/>
                    <a:pt x="122" y="49"/>
                  </a:cubicBezTo>
                  <a:cubicBezTo>
                    <a:pt x="122" y="92"/>
                    <a:pt x="122" y="92"/>
                    <a:pt x="122" y="92"/>
                  </a:cubicBezTo>
                  <a:cubicBezTo>
                    <a:pt x="122" y="122"/>
                    <a:pt x="102" y="130"/>
                    <a:pt x="86" y="129"/>
                  </a:cubicBezTo>
                  <a:cubicBezTo>
                    <a:pt x="86" y="132"/>
                    <a:pt x="86" y="132"/>
                    <a:pt x="86" y="132"/>
                  </a:cubicBezTo>
                  <a:cubicBezTo>
                    <a:pt x="121" y="131"/>
                    <a:pt x="122" y="159"/>
                    <a:pt x="122" y="168"/>
                  </a:cubicBezTo>
                  <a:cubicBezTo>
                    <a:pt x="122" y="223"/>
                    <a:pt x="122" y="223"/>
                    <a:pt x="122" y="223"/>
                  </a:cubicBezTo>
                  <a:cubicBezTo>
                    <a:pt x="122" y="242"/>
                    <a:pt x="119" y="272"/>
                    <a:pt x="83" y="272"/>
                  </a:cubicBezTo>
                  <a:cubicBezTo>
                    <a:pt x="39" y="272"/>
                    <a:pt x="39" y="272"/>
                    <a:pt x="39" y="272"/>
                  </a:cubicBezTo>
                  <a:cubicBezTo>
                    <a:pt x="3" y="272"/>
                    <a:pt x="0" y="242"/>
                    <a:pt x="0" y="223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53" y="176"/>
                    <a:pt x="53" y="176"/>
                    <a:pt x="53" y="176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40" name="Freeform 59"/>
            <p:cNvSpPr>
              <a:spLocks/>
            </p:cNvSpPr>
            <p:nvPr/>
          </p:nvSpPr>
          <p:spPr bwMode="auto">
            <a:xfrm>
              <a:off x="853861" y="247118"/>
              <a:ext cx="89276" cy="2008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" y="0"/>
                </a:cxn>
                <a:cxn ang="0">
                  <a:pos x="104" y="234"/>
                </a:cxn>
                <a:cxn ang="0">
                  <a:pos x="59" y="234"/>
                </a:cxn>
                <a:cxn ang="0">
                  <a:pos x="59" y="29"/>
                </a:cxn>
                <a:cxn ang="0">
                  <a:pos x="46" y="29"/>
                </a:cxn>
                <a:cxn ang="0">
                  <a:pos x="46" y="234"/>
                </a:cxn>
                <a:cxn ang="0">
                  <a:pos x="0" y="234"/>
                </a:cxn>
                <a:cxn ang="0">
                  <a:pos x="0" y="0"/>
                </a:cxn>
              </a:cxnLst>
              <a:rect l="0" t="0" r="r" b="b"/>
              <a:pathLst>
                <a:path w="104" h="234">
                  <a:moveTo>
                    <a:pt x="0" y="0"/>
                  </a:moveTo>
                  <a:lnTo>
                    <a:pt x="104" y="0"/>
                  </a:lnTo>
                  <a:lnTo>
                    <a:pt x="104" y="234"/>
                  </a:lnTo>
                  <a:lnTo>
                    <a:pt x="59" y="234"/>
                  </a:lnTo>
                  <a:lnTo>
                    <a:pt x="59" y="29"/>
                  </a:lnTo>
                  <a:lnTo>
                    <a:pt x="46" y="29"/>
                  </a:lnTo>
                  <a:lnTo>
                    <a:pt x="46" y="234"/>
                  </a:lnTo>
                  <a:lnTo>
                    <a:pt x="0" y="23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41" name="Freeform 60"/>
            <p:cNvSpPr>
              <a:spLocks/>
            </p:cNvSpPr>
            <p:nvPr/>
          </p:nvSpPr>
          <p:spPr bwMode="auto">
            <a:xfrm>
              <a:off x="853861" y="247118"/>
              <a:ext cx="89276" cy="2008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" y="0"/>
                </a:cxn>
                <a:cxn ang="0">
                  <a:pos x="104" y="234"/>
                </a:cxn>
                <a:cxn ang="0">
                  <a:pos x="59" y="234"/>
                </a:cxn>
                <a:cxn ang="0">
                  <a:pos x="59" y="29"/>
                </a:cxn>
                <a:cxn ang="0">
                  <a:pos x="46" y="29"/>
                </a:cxn>
                <a:cxn ang="0">
                  <a:pos x="46" y="234"/>
                </a:cxn>
                <a:cxn ang="0">
                  <a:pos x="0" y="234"/>
                </a:cxn>
                <a:cxn ang="0">
                  <a:pos x="0" y="0"/>
                </a:cxn>
              </a:cxnLst>
              <a:rect l="0" t="0" r="r" b="b"/>
              <a:pathLst>
                <a:path w="104" h="234">
                  <a:moveTo>
                    <a:pt x="0" y="0"/>
                  </a:moveTo>
                  <a:lnTo>
                    <a:pt x="104" y="0"/>
                  </a:lnTo>
                  <a:lnTo>
                    <a:pt x="104" y="234"/>
                  </a:lnTo>
                  <a:lnTo>
                    <a:pt x="59" y="234"/>
                  </a:lnTo>
                  <a:lnTo>
                    <a:pt x="59" y="29"/>
                  </a:lnTo>
                  <a:lnTo>
                    <a:pt x="46" y="29"/>
                  </a:lnTo>
                  <a:lnTo>
                    <a:pt x="46" y="234"/>
                  </a:lnTo>
                  <a:lnTo>
                    <a:pt x="0" y="234"/>
                  </a:lnTo>
                  <a:lnTo>
                    <a:pt x="0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42" name="Freeform 61"/>
            <p:cNvSpPr>
              <a:spLocks noEditPoints="1"/>
            </p:cNvSpPr>
            <p:nvPr/>
          </p:nvSpPr>
          <p:spPr bwMode="auto">
            <a:xfrm>
              <a:off x="968890" y="247118"/>
              <a:ext cx="88418" cy="200870"/>
            </a:xfrm>
            <a:custGeom>
              <a:avLst/>
              <a:gdLst/>
              <a:ahLst/>
              <a:cxnLst>
                <a:cxn ang="0">
                  <a:pos x="52" y="149"/>
                </a:cxn>
                <a:cxn ang="0">
                  <a:pos x="52" y="34"/>
                </a:cxn>
                <a:cxn ang="0">
                  <a:pos x="59" y="34"/>
                </a:cxn>
                <a:cxn ang="0">
                  <a:pos x="69" y="47"/>
                </a:cxn>
                <a:cxn ang="0">
                  <a:pos x="69" y="136"/>
                </a:cxn>
                <a:cxn ang="0">
                  <a:pos x="59" y="149"/>
                </a:cxn>
                <a:cxn ang="0">
                  <a:pos x="52" y="149"/>
                </a:cxn>
                <a:cxn ang="0">
                  <a:pos x="0" y="272"/>
                </a:cxn>
                <a:cxn ang="0">
                  <a:pos x="52" y="272"/>
                </a:cxn>
                <a:cxn ang="0">
                  <a:pos x="52" y="179"/>
                </a:cxn>
                <a:cxn ang="0">
                  <a:pos x="82" y="179"/>
                </a:cxn>
                <a:cxn ang="0">
                  <a:pos x="121" y="131"/>
                </a:cxn>
                <a:cxn ang="0">
                  <a:pos x="121" y="49"/>
                </a:cxn>
                <a:cxn ang="0">
                  <a:pos x="82" y="0"/>
                </a:cxn>
                <a:cxn ang="0">
                  <a:pos x="0" y="0"/>
                </a:cxn>
                <a:cxn ang="0">
                  <a:pos x="0" y="272"/>
                </a:cxn>
              </a:cxnLst>
              <a:rect l="0" t="0" r="r" b="b"/>
              <a:pathLst>
                <a:path w="121" h="272">
                  <a:moveTo>
                    <a:pt x="52" y="149"/>
                  </a:moveTo>
                  <a:cubicBezTo>
                    <a:pt x="52" y="34"/>
                    <a:pt x="52" y="34"/>
                    <a:pt x="52" y="34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64" y="34"/>
                    <a:pt x="69" y="39"/>
                    <a:pt x="69" y="47"/>
                  </a:cubicBezTo>
                  <a:cubicBezTo>
                    <a:pt x="69" y="136"/>
                    <a:pt x="69" y="136"/>
                    <a:pt x="69" y="136"/>
                  </a:cubicBezTo>
                  <a:cubicBezTo>
                    <a:pt x="69" y="144"/>
                    <a:pt x="64" y="149"/>
                    <a:pt x="59" y="149"/>
                  </a:cubicBezTo>
                  <a:cubicBezTo>
                    <a:pt x="52" y="149"/>
                    <a:pt x="52" y="149"/>
                    <a:pt x="52" y="149"/>
                  </a:cubicBezTo>
                  <a:moveTo>
                    <a:pt x="0" y="272"/>
                  </a:moveTo>
                  <a:cubicBezTo>
                    <a:pt x="52" y="272"/>
                    <a:pt x="52" y="272"/>
                    <a:pt x="52" y="272"/>
                  </a:cubicBezTo>
                  <a:cubicBezTo>
                    <a:pt x="52" y="179"/>
                    <a:pt x="52" y="179"/>
                    <a:pt x="52" y="179"/>
                  </a:cubicBezTo>
                  <a:cubicBezTo>
                    <a:pt x="82" y="179"/>
                    <a:pt x="82" y="179"/>
                    <a:pt x="82" y="179"/>
                  </a:cubicBezTo>
                  <a:cubicBezTo>
                    <a:pt x="119" y="179"/>
                    <a:pt x="121" y="150"/>
                    <a:pt x="121" y="131"/>
                  </a:cubicBezTo>
                  <a:cubicBezTo>
                    <a:pt x="121" y="49"/>
                    <a:pt x="121" y="49"/>
                    <a:pt x="121" y="49"/>
                  </a:cubicBezTo>
                  <a:cubicBezTo>
                    <a:pt x="121" y="30"/>
                    <a:pt x="119" y="0"/>
                    <a:pt x="8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7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43" name="Freeform 62"/>
            <p:cNvSpPr>
              <a:spLocks noEditPoints="1"/>
            </p:cNvSpPr>
            <p:nvPr/>
          </p:nvSpPr>
          <p:spPr bwMode="auto">
            <a:xfrm>
              <a:off x="1083060" y="247118"/>
              <a:ext cx="88418" cy="200870"/>
            </a:xfrm>
            <a:custGeom>
              <a:avLst/>
              <a:gdLst/>
              <a:ahLst/>
              <a:cxnLst>
                <a:cxn ang="0">
                  <a:pos x="69" y="228"/>
                </a:cxn>
                <a:cxn ang="0">
                  <a:pos x="61" y="237"/>
                </a:cxn>
                <a:cxn ang="0">
                  <a:pos x="53" y="228"/>
                </a:cxn>
                <a:cxn ang="0">
                  <a:pos x="53" y="43"/>
                </a:cxn>
                <a:cxn ang="0">
                  <a:pos x="61" y="34"/>
                </a:cxn>
                <a:cxn ang="0">
                  <a:pos x="69" y="43"/>
                </a:cxn>
                <a:cxn ang="0">
                  <a:pos x="69" y="228"/>
                </a:cxn>
                <a:cxn ang="0">
                  <a:pos x="0" y="223"/>
                </a:cxn>
                <a:cxn ang="0">
                  <a:pos x="39" y="272"/>
                </a:cxn>
                <a:cxn ang="0">
                  <a:pos x="83" y="272"/>
                </a:cxn>
                <a:cxn ang="0">
                  <a:pos x="121" y="223"/>
                </a:cxn>
                <a:cxn ang="0">
                  <a:pos x="121" y="49"/>
                </a:cxn>
                <a:cxn ang="0">
                  <a:pos x="83" y="0"/>
                </a:cxn>
                <a:cxn ang="0">
                  <a:pos x="39" y="0"/>
                </a:cxn>
                <a:cxn ang="0">
                  <a:pos x="0" y="49"/>
                </a:cxn>
                <a:cxn ang="0">
                  <a:pos x="0" y="223"/>
                </a:cxn>
              </a:cxnLst>
              <a:rect l="0" t="0" r="r" b="b"/>
              <a:pathLst>
                <a:path w="121" h="272">
                  <a:moveTo>
                    <a:pt x="69" y="228"/>
                  </a:moveTo>
                  <a:cubicBezTo>
                    <a:pt x="69" y="232"/>
                    <a:pt x="66" y="237"/>
                    <a:pt x="61" y="237"/>
                  </a:cubicBezTo>
                  <a:cubicBezTo>
                    <a:pt x="58" y="237"/>
                    <a:pt x="53" y="235"/>
                    <a:pt x="53" y="228"/>
                  </a:cubicBezTo>
                  <a:cubicBezTo>
                    <a:pt x="53" y="43"/>
                    <a:pt x="53" y="43"/>
                    <a:pt x="53" y="43"/>
                  </a:cubicBezTo>
                  <a:cubicBezTo>
                    <a:pt x="53" y="36"/>
                    <a:pt x="58" y="34"/>
                    <a:pt x="61" y="34"/>
                  </a:cubicBezTo>
                  <a:cubicBezTo>
                    <a:pt x="66" y="34"/>
                    <a:pt x="69" y="38"/>
                    <a:pt x="69" y="43"/>
                  </a:cubicBezTo>
                  <a:cubicBezTo>
                    <a:pt x="69" y="228"/>
                    <a:pt x="69" y="228"/>
                    <a:pt x="69" y="228"/>
                  </a:cubicBezTo>
                  <a:moveTo>
                    <a:pt x="0" y="223"/>
                  </a:moveTo>
                  <a:cubicBezTo>
                    <a:pt x="0" y="242"/>
                    <a:pt x="3" y="272"/>
                    <a:pt x="39" y="272"/>
                  </a:cubicBezTo>
                  <a:cubicBezTo>
                    <a:pt x="83" y="272"/>
                    <a:pt x="83" y="272"/>
                    <a:pt x="83" y="272"/>
                  </a:cubicBezTo>
                  <a:cubicBezTo>
                    <a:pt x="119" y="272"/>
                    <a:pt x="121" y="242"/>
                    <a:pt x="121" y="223"/>
                  </a:cubicBezTo>
                  <a:cubicBezTo>
                    <a:pt x="121" y="49"/>
                    <a:pt x="121" y="49"/>
                    <a:pt x="121" y="49"/>
                  </a:cubicBezTo>
                  <a:cubicBezTo>
                    <a:pt x="121" y="30"/>
                    <a:pt x="119" y="0"/>
                    <a:pt x="83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" y="0"/>
                    <a:pt x="0" y="30"/>
                    <a:pt x="0" y="49"/>
                  </a:cubicBezTo>
                  <a:lnTo>
                    <a:pt x="0" y="22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44" name="Freeform 63"/>
            <p:cNvSpPr>
              <a:spLocks/>
            </p:cNvSpPr>
            <p:nvPr/>
          </p:nvSpPr>
          <p:spPr bwMode="auto">
            <a:xfrm>
              <a:off x="1197230" y="247118"/>
              <a:ext cx="150224" cy="200870"/>
            </a:xfrm>
            <a:custGeom>
              <a:avLst/>
              <a:gdLst/>
              <a:ahLst/>
              <a:cxnLst>
                <a:cxn ang="0">
                  <a:pos x="117" y="0"/>
                </a:cxn>
                <a:cxn ang="0">
                  <a:pos x="175" y="0"/>
                </a:cxn>
                <a:cxn ang="0">
                  <a:pos x="175" y="234"/>
                </a:cxn>
                <a:cxn ang="0">
                  <a:pos x="131" y="234"/>
                </a:cxn>
                <a:cxn ang="0">
                  <a:pos x="131" y="87"/>
                </a:cxn>
                <a:cxn ang="0">
                  <a:pos x="129" y="87"/>
                </a:cxn>
                <a:cxn ang="0">
                  <a:pos x="106" y="234"/>
                </a:cxn>
                <a:cxn ang="0">
                  <a:pos x="70" y="234"/>
                </a:cxn>
                <a:cxn ang="0">
                  <a:pos x="47" y="87"/>
                </a:cxn>
                <a:cxn ang="0">
                  <a:pos x="45" y="87"/>
                </a:cxn>
                <a:cxn ang="0">
                  <a:pos x="45" y="234"/>
                </a:cxn>
                <a:cxn ang="0">
                  <a:pos x="0" y="234"/>
                </a:cxn>
                <a:cxn ang="0">
                  <a:pos x="0" y="0"/>
                </a:cxn>
                <a:cxn ang="0">
                  <a:pos x="59" y="0"/>
                </a:cxn>
                <a:cxn ang="0">
                  <a:pos x="88" y="164"/>
                </a:cxn>
                <a:cxn ang="0">
                  <a:pos x="117" y="0"/>
                </a:cxn>
              </a:cxnLst>
              <a:rect l="0" t="0" r="r" b="b"/>
              <a:pathLst>
                <a:path w="175" h="234">
                  <a:moveTo>
                    <a:pt x="117" y="0"/>
                  </a:moveTo>
                  <a:lnTo>
                    <a:pt x="175" y="0"/>
                  </a:lnTo>
                  <a:lnTo>
                    <a:pt x="175" y="234"/>
                  </a:lnTo>
                  <a:lnTo>
                    <a:pt x="131" y="234"/>
                  </a:lnTo>
                  <a:lnTo>
                    <a:pt x="131" y="87"/>
                  </a:lnTo>
                  <a:lnTo>
                    <a:pt x="129" y="87"/>
                  </a:lnTo>
                  <a:lnTo>
                    <a:pt x="106" y="234"/>
                  </a:lnTo>
                  <a:lnTo>
                    <a:pt x="70" y="234"/>
                  </a:lnTo>
                  <a:lnTo>
                    <a:pt x="47" y="87"/>
                  </a:lnTo>
                  <a:lnTo>
                    <a:pt x="45" y="87"/>
                  </a:lnTo>
                  <a:lnTo>
                    <a:pt x="45" y="234"/>
                  </a:lnTo>
                  <a:lnTo>
                    <a:pt x="0" y="234"/>
                  </a:lnTo>
                  <a:lnTo>
                    <a:pt x="0" y="0"/>
                  </a:lnTo>
                  <a:lnTo>
                    <a:pt x="59" y="0"/>
                  </a:lnTo>
                  <a:lnTo>
                    <a:pt x="88" y="164"/>
                  </a:lnTo>
                  <a:lnTo>
                    <a:pt x="11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45" name="Freeform 64"/>
            <p:cNvSpPr>
              <a:spLocks/>
            </p:cNvSpPr>
            <p:nvPr/>
          </p:nvSpPr>
          <p:spPr bwMode="auto">
            <a:xfrm>
              <a:off x="1197230" y="247118"/>
              <a:ext cx="150224" cy="200870"/>
            </a:xfrm>
            <a:custGeom>
              <a:avLst/>
              <a:gdLst/>
              <a:ahLst/>
              <a:cxnLst>
                <a:cxn ang="0">
                  <a:pos x="117" y="0"/>
                </a:cxn>
                <a:cxn ang="0">
                  <a:pos x="175" y="0"/>
                </a:cxn>
                <a:cxn ang="0">
                  <a:pos x="175" y="234"/>
                </a:cxn>
                <a:cxn ang="0">
                  <a:pos x="131" y="234"/>
                </a:cxn>
                <a:cxn ang="0">
                  <a:pos x="131" y="87"/>
                </a:cxn>
                <a:cxn ang="0">
                  <a:pos x="129" y="87"/>
                </a:cxn>
                <a:cxn ang="0">
                  <a:pos x="106" y="234"/>
                </a:cxn>
                <a:cxn ang="0">
                  <a:pos x="70" y="234"/>
                </a:cxn>
                <a:cxn ang="0">
                  <a:pos x="47" y="87"/>
                </a:cxn>
                <a:cxn ang="0">
                  <a:pos x="45" y="87"/>
                </a:cxn>
                <a:cxn ang="0">
                  <a:pos x="45" y="234"/>
                </a:cxn>
                <a:cxn ang="0">
                  <a:pos x="0" y="234"/>
                </a:cxn>
                <a:cxn ang="0">
                  <a:pos x="0" y="0"/>
                </a:cxn>
                <a:cxn ang="0">
                  <a:pos x="59" y="0"/>
                </a:cxn>
                <a:cxn ang="0">
                  <a:pos x="88" y="164"/>
                </a:cxn>
                <a:cxn ang="0">
                  <a:pos x="117" y="0"/>
                </a:cxn>
              </a:cxnLst>
              <a:rect l="0" t="0" r="r" b="b"/>
              <a:pathLst>
                <a:path w="175" h="234">
                  <a:moveTo>
                    <a:pt x="117" y="0"/>
                  </a:moveTo>
                  <a:lnTo>
                    <a:pt x="175" y="0"/>
                  </a:lnTo>
                  <a:lnTo>
                    <a:pt x="175" y="234"/>
                  </a:lnTo>
                  <a:lnTo>
                    <a:pt x="131" y="234"/>
                  </a:lnTo>
                  <a:lnTo>
                    <a:pt x="131" y="87"/>
                  </a:lnTo>
                  <a:lnTo>
                    <a:pt x="129" y="87"/>
                  </a:lnTo>
                  <a:lnTo>
                    <a:pt x="106" y="234"/>
                  </a:lnTo>
                  <a:lnTo>
                    <a:pt x="70" y="234"/>
                  </a:lnTo>
                  <a:lnTo>
                    <a:pt x="47" y="87"/>
                  </a:lnTo>
                  <a:lnTo>
                    <a:pt x="45" y="87"/>
                  </a:lnTo>
                  <a:lnTo>
                    <a:pt x="45" y="234"/>
                  </a:lnTo>
                  <a:lnTo>
                    <a:pt x="0" y="234"/>
                  </a:lnTo>
                  <a:lnTo>
                    <a:pt x="0" y="0"/>
                  </a:lnTo>
                  <a:lnTo>
                    <a:pt x="59" y="0"/>
                  </a:lnTo>
                  <a:lnTo>
                    <a:pt x="88" y="164"/>
                  </a:lnTo>
                  <a:lnTo>
                    <a:pt x="117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46" name="Freeform 65"/>
            <p:cNvSpPr>
              <a:spLocks noEditPoints="1"/>
            </p:cNvSpPr>
            <p:nvPr/>
          </p:nvSpPr>
          <p:spPr bwMode="auto">
            <a:xfrm>
              <a:off x="548263" y="510653"/>
              <a:ext cx="799191" cy="137347"/>
            </a:xfrm>
            <a:custGeom>
              <a:avLst/>
              <a:gdLst/>
              <a:ahLst/>
              <a:cxnLst>
                <a:cxn ang="0">
                  <a:pos x="60" y="101"/>
                </a:cxn>
                <a:cxn ang="0">
                  <a:pos x="66" y="133"/>
                </a:cxn>
                <a:cxn ang="0">
                  <a:pos x="67" y="101"/>
                </a:cxn>
                <a:cxn ang="0">
                  <a:pos x="69" y="54"/>
                </a:cxn>
                <a:cxn ang="0">
                  <a:pos x="60" y="79"/>
                </a:cxn>
                <a:cxn ang="0">
                  <a:pos x="80" y="65"/>
                </a:cxn>
                <a:cxn ang="0">
                  <a:pos x="0" y="186"/>
                </a:cxn>
                <a:cxn ang="0">
                  <a:pos x="1087" y="0"/>
                </a:cxn>
                <a:cxn ang="0">
                  <a:pos x="72" y="155"/>
                </a:cxn>
                <a:cxn ang="0">
                  <a:pos x="31" y="32"/>
                </a:cxn>
                <a:cxn ang="0">
                  <a:pos x="109" y="63"/>
                </a:cxn>
                <a:cxn ang="0">
                  <a:pos x="110" y="119"/>
                </a:cxn>
                <a:cxn ang="0">
                  <a:pos x="272" y="155"/>
                </a:cxn>
                <a:cxn ang="0">
                  <a:pos x="243" y="103"/>
                </a:cxn>
                <a:cxn ang="0">
                  <a:pos x="223" y="155"/>
                </a:cxn>
                <a:cxn ang="0">
                  <a:pos x="193" y="32"/>
                </a:cxn>
                <a:cxn ang="0">
                  <a:pos x="223" y="79"/>
                </a:cxn>
                <a:cxn ang="0">
                  <a:pos x="243" y="32"/>
                </a:cxn>
                <a:cxn ang="0">
                  <a:pos x="272" y="155"/>
                </a:cxn>
                <a:cxn ang="0">
                  <a:pos x="406" y="155"/>
                </a:cxn>
                <a:cxn ang="0">
                  <a:pos x="412" y="80"/>
                </a:cxn>
                <a:cxn ang="0">
                  <a:pos x="386" y="155"/>
                </a:cxn>
                <a:cxn ang="0">
                  <a:pos x="357" y="32"/>
                </a:cxn>
                <a:cxn ang="0">
                  <a:pos x="385" y="62"/>
                </a:cxn>
                <a:cxn ang="0">
                  <a:pos x="381" y="109"/>
                </a:cxn>
                <a:cxn ang="0">
                  <a:pos x="434" y="32"/>
                </a:cxn>
                <a:cxn ang="0">
                  <a:pos x="597" y="155"/>
                </a:cxn>
                <a:cxn ang="0">
                  <a:pos x="568" y="126"/>
                </a:cxn>
                <a:cxn ang="0">
                  <a:pos x="574" y="80"/>
                </a:cxn>
                <a:cxn ang="0">
                  <a:pos x="519" y="155"/>
                </a:cxn>
                <a:cxn ang="0">
                  <a:pos x="547" y="32"/>
                </a:cxn>
                <a:cxn ang="0">
                  <a:pos x="543" y="109"/>
                </a:cxn>
                <a:cxn ang="0">
                  <a:pos x="568" y="32"/>
                </a:cxn>
                <a:cxn ang="0">
                  <a:pos x="597" y="155"/>
                </a:cxn>
                <a:cxn ang="0">
                  <a:pos x="711" y="55"/>
                </a:cxn>
                <a:cxn ang="0">
                  <a:pos x="681" y="155"/>
                </a:cxn>
                <a:cxn ang="0">
                  <a:pos x="750" y="32"/>
                </a:cxn>
                <a:cxn ang="0">
                  <a:pos x="875" y="155"/>
                </a:cxn>
                <a:cxn ang="0">
                  <a:pos x="847" y="130"/>
                </a:cxn>
                <a:cxn ang="0">
                  <a:pos x="814" y="155"/>
                </a:cxn>
                <a:cxn ang="0">
                  <a:pos x="876" y="32"/>
                </a:cxn>
                <a:cxn ang="0">
                  <a:pos x="875" y="155"/>
                </a:cxn>
                <a:cxn ang="0">
                  <a:pos x="977" y="118"/>
                </a:cxn>
                <a:cxn ang="0">
                  <a:pos x="1015" y="136"/>
                </a:cxn>
                <a:cxn ang="0">
                  <a:pos x="1013" y="102"/>
                </a:cxn>
                <a:cxn ang="0">
                  <a:pos x="1009" y="80"/>
                </a:cxn>
                <a:cxn ang="0">
                  <a:pos x="1025" y="66"/>
                </a:cxn>
                <a:cxn ang="0">
                  <a:pos x="1005" y="69"/>
                </a:cxn>
                <a:cxn ang="0">
                  <a:pos x="1015" y="29"/>
                </a:cxn>
                <a:cxn ang="0">
                  <a:pos x="1034" y="90"/>
                </a:cxn>
                <a:cxn ang="0">
                  <a:pos x="1056" y="122"/>
                </a:cxn>
                <a:cxn ang="0">
                  <a:pos x="858" y="54"/>
                </a:cxn>
                <a:cxn ang="0">
                  <a:pos x="866" y="108"/>
                </a:cxn>
              </a:cxnLst>
              <a:rect l="0" t="0" r="r" b="b"/>
              <a:pathLst>
                <a:path w="1087" h="186">
                  <a:moveTo>
                    <a:pt x="67" y="101"/>
                  </a:moveTo>
                  <a:cubicBezTo>
                    <a:pt x="60" y="101"/>
                    <a:pt x="60" y="101"/>
                    <a:pt x="60" y="101"/>
                  </a:cubicBezTo>
                  <a:cubicBezTo>
                    <a:pt x="60" y="133"/>
                    <a:pt x="60" y="133"/>
                    <a:pt x="60" y="133"/>
                  </a:cubicBezTo>
                  <a:cubicBezTo>
                    <a:pt x="66" y="133"/>
                    <a:pt x="66" y="133"/>
                    <a:pt x="66" y="133"/>
                  </a:cubicBezTo>
                  <a:cubicBezTo>
                    <a:pt x="78" y="133"/>
                    <a:pt x="81" y="129"/>
                    <a:pt x="81" y="117"/>
                  </a:cubicBezTo>
                  <a:cubicBezTo>
                    <a:pt x="81" y="107"/>
                    <a:pt x="78" y="101"/>
                    <a:pt x="67" y="101"/>
                  </a:cubicBezTo>
                  <a:close/>
                  <a:moveTo>
                    <a:pt x="80" y="65"/>
                  </a:moveTo>
                  <a:cubicBezTo>
                    <a:pt x="80" y="58"/>
                    <a:pt x="77" y="54"/>
                    <a:pt x="69" y="54"/>
                  </a:cubicBezTo>
                  <a:cubicBezTo>
                    <a:pt x="60" y="54"/>
                    <a:pt x="60" y="54"/>
                    <a:pt x="60" y="54"/>
                  </a:cubicBezTo>
                  <a:cubicBezTo>
                    <a:pt x="60" y="79"/>
                    <a:pt x="60" y="79"/>
                    <a:pt x="60" y="79"/>
                  </a:cubicBezTo>
                  <a:cubicBezTo>
                    <a:pt x="69" y="79"/>
                    <a:pt x="69" y="79"/>
                    <a:pt x="69" y="79"/>
                  </a:cubicBezTo>
                  <a:cubicBezTo>
                    <a:pt x="77" y="79"/>
                    <a:pt x="80" y="75"/>
                    <a:pt x="80" y="65"/>
                  </a:cubicBezTo>
                  <a:close/>
                  <a:moveTo>
                    <a:pt x="0" y="0"/>
                  </a:moveTo>
                  <a:cubicBezTo>
                    <a:pt x="0" y="186"/>
                    <a:pt x="0" y="186"/>
                    <a:pt x="0" y="186"/>
                  </a:cubicBezTo>
                  <a:cubicBezTo>
                    <a:pt x="1087" y="186"/>
                    <a:pt x="1087" y="186"/>
                    <a:pt x="1087" y="186"/>
                  </a:cubicBezTo>
                  <a:cubicBezTo>
                    <a:pt x="1087" y="0"/>
                    <a:pt x="1087" y="0"/>
                    <a:pt x="1087" y="0"/>
                  </a:cubicBezTo>
                  <a:lnTo>
                    <a:pt x="0" y="0"/>
                  </a:lnTo>
                  <a:close/>
                  <a:moveTo>
                    <a:pt x="72" y="155"/>
                  </a:moveTo>
                  <a:cubicBezTo>
                    <a:pt x="31" y="155"/>
                    <a:pt x="31" y="155"/>
                    <a:pt x="31" y="155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93" y="32"/>
                    <a:pt x="109" y="41"/>
                    <a:pt x="109" y="63"/>
                  </a:cubicBezTo>
                  <a:cubicBezTo>
                    <a:pt x="109" y="79"/>
                    <a:pt x="99" y="87"/>
                    <a:pt x="92" y="89"/>
                  </a:cubicBezTo>
                  <a:cubicBezTo>
                    <a:pt x="104" y="94"/>
                    <a:pt x="110" y="101"/>
                    <a:pt x="110" y="119"/>
                  </a:cubicBezTo>
                  <a:cubicBezTo>
                    <a:pt x="110" y="142"/>
                    <a:pt x="98" y="155"/>
                    <a:pt x="72" y="155"/>
                  </a:cubicBezTo>
                  <a:close/>
                  <a:moveTo>
                    <a:pt x="272" y="155"/>
                  </a:moveTo>
                  <a:cubicBezTo>
                    <a:pt x="243" y="155"/>
                    <a:pt x="243" y="155"/>
                    <a:pt x="243" y="155"/>
                  </a:cubicBezTo>
                  <a:cubicBezTo>
                    <a:pt x="243" y="103"/>
                    <a:pt x="243" y="103"/>
                    <a:pt x="243" y="103"/>
                  </a:cubicBezTo>
                  <a:cubicBezTo>
                    <a:pt x="223" y="103"/>
                    <a:pt x="223" y="103"/>
                    <a:pt x="223" y="103"/>
                  </a:cubicBezTo>
                  <a:cubicBezTo>
                    <a:pt x="223" y="155"/>
                    <a:pt x="223" y="155"/>
                    <a:pt x="223" y="155"/>
                  </a:cubicBezTo>
                  <a:cubicBezTo>
                    <a:pt x="193" y="155"/>
                    <a:pt x="193" y="155"/>
                    <a:pt x="193" y="155"/>
                  </a:cubicBezTo>
                  <a:cubicBezTo>
                    <a:pt x="193" y="32"/>
                    <a:pt x="193" y="32"/>
                    <a:pt x="193" y="32"/>
                  </a:cubicBezTo>
                  <a:cubicBezTo>
                    <a:pt x="223" y="32"/>
                    <a:pt x="223" y="32"/>
                    <a:pt x="223" y="32"/>
                  </a:cubicBezTo>
                  <a:cubicBezTo>
                    <a:pt x="223" y="79"/>
                    <a:pt x="223" y="79"/>
                    <a:pt x="223" y="79"/>
                  </a:cubicBezTo>
                  <a:cubicBezTo>
                    <a:pt x="243" y="79"/>
                    <a:pt x="243" y="79"/>
                    <a:pt x="243" y="79"/>
                  </a:cubicBezTo>
                  <a:cubicBezTo>
                    <a:pt x="243" y="32"/>
                    <a:pt x="243" y="32"/>
                    <a:pt x="243" y="32"/>
                  </a:cubicBezTo>
                  <a:cubicBezTo>
                    <a:pt x="272" y="32"/>
                    <a:pt x="272" y="32"/>
                    <a:pt x="272" y="32"/>
                  </a:cubicBezTo>
                  <a:lnTo>
                    <a:pt x="272" y="155"/>
                  </a:lnTo>
                  <a:close/>
                  <a:moveTo>
                    <a:pt x="434" y="155"/>
                  </a:moveTo>
                  <a:cubicBezTo>
                    <a:pt x="406" y="155"/>
                    <a:pt x="406" y="155"/>
                    <a:pt x="406" y="155"/>
                  </a:cubicBezTo>
                  <a:cubicBezTo>
                    <a:pt x="406" y="126"/>
                    <a:pt x="406" y="126"/>
                    <a:pt x="406" y="126"/>
                  </a:cubicBezTo>
                  <a:cubicBezTo>
                    <a:pt x="406" y="113"/>
                    <a:pt x="410" y="93"/>
                    <a:pt x="412" y="80"/>
                  </a:cubicBezTo>
                  <a:cubicBezTo>
                    <a:pt x="411" y="80"/>
                    <a:pt x="411" y="80"/>
                    <a:pt x="411" y="80"/>
                  </a:cubicBezTo>
                  <a:cubicBezTo>
                    <a:pt x="386" y="155"/>
                    <a:pt x="386" y="155"/>
                    <a:pt x="386" y="155"/>
                  </a:cubicBezTo>
                  <a:cubicBezTo>
                    <a:pt x="357" y="155"/>
                    <a:pt x="357" y="155"/>
                    <a:pt x="357" y="155"/>
                  </a:cubicBezTo>
                  <a:cubicBezTo>
                    <a:pt x="357" y="32"/>
                    <a:pt x="357" y="32"/>
                    <a:pt x="357" y="32"/>
                  </a:cubicBezTo>
                  <a:cubicBezTo>
                    <a:pt x="385" y="32"/>
                    <a:pt x="385" y="32"/>
                    <a:pt x="385" y="32"/>
                  </a:cubicBezTo>
                  <a:cubicBezTo>
                    <a:pt x="385" y="62"/>
                    <a:pt x="385" y="62"/>
                    <a:pt x="385" y="62"/>
                  </a:cubicBezTo>
                  <a:cubicBezTo>
                    <a:pt x="385" y="76"/>
                    <a:pt x="382" y="96"/>
                    <a:pt x="381" y="109"/>
                  </a:cubicBezTo>
                  <a:cubicBezTo>
                    <a:pt x="381" y="109"/>
                    <a:pt x="381" y="109"/>
                    <a:pt x="381" y="109"/>
                  </a:cubicBezTo>
                  <a:cubicBezTo>
                    <a:pt x="406" y="32"/>
                    <a:pt x="406" y="32"/>
                    <a:pt x="406" y="32"/>
                  </a:cubicBezTo>
                  <a:cubicBezTo>
                    <a:pt x="434" y="32"/>
                    <a:pt x="434" y="32"/>
                    <a:pt x="434" y="32"/>
                  </a:cubicBezTo>
                  <a:lnTo>
                    <a:pt x="434" y="155"/>
                  </a:lnTo>
                  <a:close/>
                  <a:moveTo>
                    <a:pt x="597" y="155"/>
                  </a:moveTo>
                  <a:cubicBezTo>
                    <a:pt x="568" y="155"/>
                    <a:pt x="568" y="155"/>
                    <a:pt x="568" y="155"/>
                  </a:cubicBezTo>
                  <a:cubicBezTo>
                    <a:pt x="568" y="126"/>
                    <a:pt x="568" y="126"/>
                    <a:pt x="568" y="126"/>
                  </a:cubicBezTo>
                  <a:cubicBezTo>
                    <a:pt x="568" y="113"/>
                    <a:pt x="572" y="93"/>
                    <a:pt x="574" y="80"/>
                  </a:cubicBezTo>
                  <a:cubicBezTo>
                    <a:pt x="574" y="80"/>
                    <a:pt x="574" y="80"/>
                    <a:pt x="574" y="80"/>
                  </a:cubicBezTo>
                  <a:cubicBezTo>
                    <a:pt x="548" y="155"/>
                    <a:pt x="548" y="155"/>
                    <a:pt x="548" y="155"/>
                  </a:cubicBezTo>
                  <a:cubicBezTo>
                    <a:pt x="519" y="155"/>
                    <a:pt x="519" y="155"/>
                    <a:pt x="519" y="155"/>
                  </a:cubicBezTo>
                  <a:cubicBezTo>
                    <a:pt x="519" y="32"/>
                    <a:pt x="519" y="32"/>
                    <a:pt x="519" y="32"/>
                  </a:cubicBezTo>
                  <a:cubicBezTo>
                    <a:pt x="547" y="32"/>
                    <a:pt x="547" y="32"/>
                    <a:pt x="547" y="32"/>
                  </a:cubicBezTo>
                  <a:cubicBezTo>
                    <a:pt x="547" y="62"/>
                    <a:pt x="547" y="62"/>
                    <a:pt x="547" y="62"/>
                  </a:cubicBezTo>
                  <a:cubicBezTo>
                    <a:pt x="547" y="76"/>
                    <a:pt x="544" y="96"/>
                    <a:pt x="543" y="109"/>
                  </a:cubicBezTo>
                  <a:cubicBezTo>
                    <a:pt x="543" y="109"/>
                    <a:pt x="543" y="109"/>
                    <a:pt x="543" y="109"/>
                  </a:cubicBezTo>
                  <a:cubicBezTo>
                    <a:pt x="568" y="32"/>
                    <a:pt x="568" y="32"/>
                    <a:pt x="568" y="32"/>
                  </a:cubicBezTo>
                  <a:cubicBezTo>
                    <a:pt x="597" y="32"/>
                    <a:pt x="597" y="32"/>
                    <a:pt x="597" y="32"/>
                  </a:cubicBezTo>
                  <a:lnTo>
                    <a:pt x="597" y="155"/>
                  </a:lnTo>
                  <a:close/>
                  <a:moveTo>
                    <a:pt x="750" y="55"/>
                  </a:moveTo>
                  <a:cubicBezTo>
                    <a:pt x="711" y="55"/>
                    <a:pt x="711" y="55"/>
                    <a:pt x="711" y="55"/>
                  </a:cubicBezTo>
                  <a:cubicBezTo>
                    <a:pt x="711" y="155"/>
                    <a:pt x="711" y="155"/>
                    <a:pt x="711" y="155"/>
                  </a:cubicBezTo>
                  <a:cubicBezTo>
                    <a:pt x="681" y="155"/>
                    <a:pt x="681" y="155"/>
                    <a:pt x="681" y="155"/>
                  </a:cubicBezTo>
                  <a:cubicBezTo>
                    <a:pt x="681" y="32"/>
                    <a:pt x="681" y="32"/>
                    <a:pt x="681" y="32"/>
                  </a:cubicBezTo>
                  <a:cubicBezTo>
                    <a:pt x="750" y="32"/>
                    <a:pt x="750" y="32"/>
                    <a:pt x="750" y="32"/>
                  </a:cubicBezTo>
                  <a:lnTo>
                    <a:pt x="750" y="55"/>
                  </a:lnTo>
                  <a:close/>
                  <a:moveTo>
                    <a:pt x="875" y="155"/>
                  </a:moveTo>
                  <a:cubicBezTo>
                    <a:pt x="870" y="130"/>
                    <a:pt x="870" y="130"/>
                    <a:pt x="870" y="130"/>
                  </a:cubicBezTo>
                  <a:cubicBezTo>
                    <a:pt x="847" y="130"/>
                    <a:pt x="847" y="130"/>
                    <a:pt x="847" y="130"/>
                  </a:cubicBezTo>
                  <a:cubicBezTo>
                    <a:pt x="844" y="155"/>
                    <a:pt x="844" y="155"/>
                    <a:pt x="844" y="155"/>
                  </a:cubicBezTo>
                  <a:cubicBezTo>
                    <a:pt x="814" y="155"/>
                    <a:pt x="814" y="155"/>
                    <a:pt x="814" y="155"/>
                  </a:cubicBezTo>
                  <a:cubicBezTo>
                    <a:pt x="841" y="32"/>
                    <a:pt x="841" y="32"/>
                    <a:pt x="841" y="32"/>
                  </a:cubicBezTo>
                  <a:cubicBezTo>
                    <a:pt x="876" y="32"/>
                    <a:pt x="876" y="32"/>
                    <a:pt x="876" y="32"/>
                  </a:cubicBezTo>
                  <a:cubicBezTo>
                    <a:pt x="904" y="155"/>
                    <a:pt x="904" y="155"/>
                    <a:pt x="904" y="155"/>
                  </a:cubicBezTo>
                  <a:lnTo>
                    <a:pt x="875" y="155"/>
                  </a:lnTo>
                  <a:close/>
                  <a:moveTo>
                    <a:pt x="1016" y="158"/>
                  </a:moveTo>
                  <a:cubicBezTo>
                    <a:pt x="998" y="158"/>
                    <a:pt x="977" y="150"/>
                    <a:pt x="977" y="118"/>
                  </a:cubicBezTo>
                  <a:cubicBezTo>
                    <a:pt x="1005" y="118"/>
                    <a:pt x="1005" y="118"/>
                    <a:pt x="1005" y="118"/>
                  </a:cubicBezTo>
                  <a:cubicBezTo>
                    <a:pt x="1005" y="132"/>
                    <a:pt x="1009" y="136"/>
                    <a:pt x="1015" y="136"/>
                  </a:cubicBezTo>
                  <a:cubicBezTo>
                    <a:pt x="1023" y="136"/>
                    <a:pt x="1026" y="132"/>
                    <a:pt x="1026" y="118"/>
                  </a:cubicBezTo>
                  <a:cubicBezTo>
                    <a:pt x="1026" y="107"/>
                    <a:pt x="1022" y="102"/>
                    <a:pt x="1013" y="102"/>
                  </a:cubicBezTo>
                  <a:cubicBezTo>
                    <a:pt x="1009" y="102"/>
                    <a:pt x="1009" y="102"/>
                    <a:pt x="1009" y="102"/>
                  </a:cubicBezTo>
                  <a:cubicBezTo>
                    <a:pt x="1009" y="80"/>
                    <a:pt x="1009" y="80"/>
                    <a:pt x="1009" y="80"/>
                  </a:cubicBezTo>
                  <a:cubicBezTo>
                    <a:pt x="1016" y="80"/>
                    <a:pt x="1016" y="80"/>
                    <a:pt x="1016" y="80"/>
                  </a:cubicBezTo>
                  <a:cubicBezTo>
                    <a:pt x="1020" y="80"/>
                    <a:pt x="1025" y="75"/>
                    <a:pt x="1025" y="66"/>
                  </a:cubicBezTo>
                  <a:cubicBezTo>
                    <a:pt x="1025" y="57"/>
                    <a:pt x="1022" y="51"/>
                    <a:pt x="1015" y="51"/>
                  </a:cubicBezTo>
                  <a:cubicBezTo>
                    <a:pt x="1007" y="51"/>
                    <a:pt x="1005" y="57"/>
                    <a:pt x="1005" y="69"/>
                  </a:cubicBezTo>
                  <a:cubicBezTo>
                    <a:pt x="977" y="69"/>
                    <a:pt x="977" y="69"/>
                    <a:pt x="977" y="69"/>
                  </a:cubicBezTo>
                  <a:cubicBezTo>
                    <a:pt x="977" y="44"/>
                    <a:pt x="993" y="29"/>
                    <a:pt x="1015" y="29"/>
                  </a:cubicBezTo>
                  <a:cubicBezTo>
                    <a:pt x="1038" y="29"/>
                    <a:pt x="1051" y="44"/>
                    <a:pt x="1051" y="62"/>
                  </a:cubicBezTo>
                  <a:cubicBezTo>
                    <a:pt x="1051" y="77"/>
                    <a:pt x="1046" y="85"/>
                    <a:pt x="1034" y="90"/>
                  </a:cubicBezTo>
                  <a:cubicBezTo>
                    <a:pt x="1034" y="90"/>
                    <a:pt x="1034" y="90"/>
                    <a:pt x="1034" y="90"/>
                  </a:cubicBezTo>
                  <a:cubicBezTo>
                    <a:pt x="1047" y="95"/>
                    <a:pt x="1056" y="100"/>
                    <a:pt x="1056" y="122"/>
                  </a:cubicBezTo>
                  <a:cubicBezTo>
                    <a:pt x="1056" y="146"/>
                    <a:pt x="1040" y="158"/>
                    <a:pt x="1016" y="158"/>
                  </a:cubicBezTo>
                  <a:close/>
                  <a:moveTo>
                    <a:pt x="858" y="54"/>
                  </a:moveTo>
                  <a:cubicBezTo>
                    <a:pt x="850" y="108"/>
                    <a:pt x="850" y="108"/>
                    <a:pt x="850" y="108"/>
                  </a:cubicBezTo>
                  <a:cubicBezTo>
                    <a:pt x="866" y="108"/>
                    <a:pt x="866" y="108"/>
                    <a:pt x="866" y="108"/>
                  </a:cubicBezTo>
                  <a:cubicBezTo>
                    <a:pt x="858" y="54"/>
                    <a:pt x="858" y="54"/>
                    <a:pt x="858" y="5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300">
                <a:solidFill>
                  <a:prstClr val="white"/>
                </a:solidFill>
              </a:endParaRPr>
            </a:p>
          </p:txBody>
        </p:sp>
      </p:grpSp>
      <p:sp>
        <p:nvSpPr>
          <p:cNvPr id="23" name="Line 33"/>
          <p:cNvSpPr>
            <a:spLocks noChangeShapeType="1"/>
          </p:cNvSpPr>
          <p:nvPr userDrawn="1"/>
        </p:nvSpPr>
        <p:spPr bwMode="auto">
          <a:xfrm>
            <a:off x="0" y="6384000"/>
            <a:ext cx="12192000" cy="0"/>
          </a:xfrm>
          <a:prstGeom prst="line">
            <a:avLst/>
          </a:prstGeom>
          <a:noFill/>
          <a:ln w="12700">
            <a:solidFill>
              <a:srgbClr val="007AC2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23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688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</p:sldLayoutIdLst>
  <p:transition spd="slow">
    <p:push dir="u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900">
          <a:solidFill>
            <a:srgbClr val="0079C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bg1"/>
          </a:solidFill>
          <a:latin typeface="Arial Narrow" pitchFamily="34" charset="0"/>
        </a:defRPr>
      </a:lvl5pPr>
      <a:lvl6pPr marL="609585" algn="l" rtl="0" fontAlgn="base">
        <a:spcBef>
          <a:spcPct val="0"/>
        </a:spcBef>
        <a:spcAft>
          <a:spcPct val="0"/>
        </a:spcAft>
        <a:defRPr sz="3500">
          <a:solidFill>
            <a:schemeClr val="bg1"/>
          </a:solidFill>
          <a:latin typeface="Arial Narrow" pitchFamily="34" charset="0"/>
        </a:defRPr>
      </a:lvl6pPr>
      <a:lvl7pPr marL="1219170" algn="l" rtl="0" fontAlgn="base">
        <a:spcBef>
          <a:spcPct val="0"/>
        </a:spcBef>
        <a:spcAft>
          <a:spcPct val="0"/>
        </a:spcAft>
        <a:defRPr sz="3500">
          <a:solidFill>
            <a:schemeClr val="bg1"/>
          </a:solidFill>
          <a:latin typeface="Arial Narrow" pitchFamily="34" charset="0"/>
        </a:defRPr>
      </a:lvl7pPr>
      <a:lvl8pPr marL="1828754" algn="l" rtl="0" fontAlgn="base">
        <a:spcBef>
          <a:spcPct val="0"/>
        </a:spcBef>
        <a:spcAft>
          <a:spcPct val="0"/>
        </a:spcAft>
        <a:defRPr sz="3500">
          <a:solidFill>
            <a:schemeClr val="bg1"/>
          </a:solidFill>
          <a:latin typeface="Arial Narrow" pitchFamily="34" charset="0"/>
        </a:defRPr>
      </a:lvl8pPr>
      <a:lvl9pPr marL="2438339" algn="l" rtl="0" fontAlgn="base">
        <a:spcBef>
          <a:spcPct val="0"/>
        </a:spcBef>
        <a:spcAft>
          <a:spcPct val="0"/>
        </a:spcAft>
        <a:defRPr sz="35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0" fontAlgn="base" hangingPunct="0">
        <a:spcBef>
          <a:spcPct val="0"/>
        </a:spcBef>
        <a:spcAft>
          <a:spcPct val="0"/>
        </a:spcAft>
        <a:defRPr sz="3500" b="0">
          <a:solidFill>
            <a:srgbClr val="0079C1"/>
          </a:solidFill>
          <a:latin typeface="+mn-lt"/>
          <a:ea typeface="+mn-ea"/>
          <a:cs typeface="+mn-cs"/>
        </a:defRPr>
      </a:lvl1pPr>
      <a:lvl2pPr marL="1102756" indent="-380990" algn="l" rtl="0" eaLnBrk="0" fontAlgn="base" hangingPunct="0">
        <a:spcBef>
          <a:spcPct val="20000"/>
        </a:spcBef>
        <a:spcAft>
          <a:spcPct val="0"/>
        </a:spcAft>
        <a:buChar char="–"/>
        <a:defRPr sz="3700">
          <a:solidFill>
            <a:schemeClr val="tx1"/>
          </a:solidFill>
          <a:latin typeface="Arial" charset="0"/>
        </a:defRPr>
      </a:lvl2pPr>
      <a:lvl3pPr marL="1646725" indent="-30479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3pPr>
      <a:lvl4pPr marL="2190696" indent="-304792" algn="l" rtl="0" eaLnBrk="0" fontAlgn="base" hangingPunct="0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Arial" charset="0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Arial" charset="0"/>
        </a:defRPr>
      </a:lvl5pPr>
      <a:lvl6pPr marL="3352716" indent="-304792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Arial" charset="0"/>
        </a:defRPr>
      </a:lvl6pPr>
      <a:lvl7pPr marL="3962301" indent="-304792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Arial" charset="0"/>
        </a:defRPr>
      </a:lvl7pPr>
      <a:lvl8pPr marL="4571886" indent="-304792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Arial" charset="0"/>
        </a:defRPr>
      </a:lvl8pPr>
      <a:lvl9pPr marL="5181470" indent="-304792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4"/>
          <p:cNvSpPr/>
          <p:nvPr userDrawn="1"/>
        </p:nvSpPr>
        <p:spPr>
          <a:xfrm>
            <a:off x="0" y="0"/>
            <a:ext cx="12192000" cy="1152000"/>
          </a:xfrm>
          <a:prstGeom prst="rect">
            <a:avLst/>
          </a:prstGeom>
          <a:solidFill>
            <a:srgbClr val="007AC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ru-RU" sz="230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0" y="6611479"/>
            <a:ext cx="12192000" cy="240000"/>
          </a:xfrm>
          <a:prstGeom prst="rect">
            <a:avLst/>
          </a:prstGeom>
          <a:solidFill>
            <a:srgbClr val="007AC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ru-RU" sz="2300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480000" y="0"/>
            <a:ext cx="2400000" cy="115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ru-RU" sz="2300">
              <a:solidFill>
                <a:prstClr val="white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 userDrawn="1"/>
        </p:nvCxnSpPr>
        <p:spPr>
          <a:xfrm>
            <a:off x="0" y="1776000"/>
            <a:ext cx="12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Группа 49"/>
          <p:cNvGrpSpPr>
            <a:grpSpLocks noChangeAspect="1"/>
          </p:cNvGrpSpPr>
          <p:nvPr userDrawn="1"/>
        </p:nvGrpSpPr>
        <p:grpSpPr>
          <a:xfrm>
            <a:off x="815126" y="168000"/>
            <a:ext cx="1653893" cy="816000"/>
            <a:chOff x="5507038" y="3862388"/>
            <a:chExt cx="2159000" cy="1065212"/>
          </a:xfrm>
          <a:solidFill>
            <a:schemeClr val="bg1"/>
          </a:solidFill>
        </p:grpSpPr>
        <p:sp>
          <p:nvSpPr>
            <p:cNvPr id="51" name="Freeform 52"/>
            <p:cNvSpPr>
              <a:spLocks noEditPoints="1"/>
            </p:cNvSpPr>
            <p:nvPr/>
          </p:nvSpPr>
          <p:spPr bwMode="auto">
            <a:xfrm>
              <a:off x="5899150" y="3862388"/>
              <a:ext cx="219075" cy="674688"/>
            </a:xfrm>
            <a:custGeom>
              <a:avLst/>
              <a:gdLst/>
              <a:ahLst/>
              <a:cxnLst>
                <a:cxn ang="0">
                  <a:pos x="144" y="142"/>
                </a:cxn>
                <a:cxn ang="0">
                  <a:pos x="80" y="0"/>
                </a:cxn>
                <a:cxn ang="0">
                  <a:pos x="21" y="124"/>
                </a:cxn>
                <a:cxn ang="0">
                  <a:pos x="6" y="302"/>
                </a:cxn>
                <a:cxn ang="0">
                  <a:pos x="37" y="416"/>
                </a:cxn>
                <a:cxn ang="0">
                  <a:pos x="81" y="495"/>
                </a:cxn>
                <a:cxn ang="0">
                  <a:pos x="153" y="310"/>
                </a:cxn>
                <a:cxn ang="0">
                  <a:pos x="144" y="142"/>
                </a:cxn>
                <a:cxn ang="0">
                  <a:pos x="80" y="477"/>
                </a:cxn>
                <a:cxn ang="0">
                  <a:pos x="58" y="387"/>
                </a:cxn>
                <a:cxn ang="0">
                  <a:pos x="81" y="298"/>
                </a:cxn>
                <a:cxn ang="0">
                  <a:pos x="102" y="383"/>
                </a:cxn>
                <a:cxn ang="0">
                  <a:pos x="80" y="477"/>
                </a:cxn>
                <a:cxn ang="0">
                  <a:pos x="139" y="265"/>
                </a:cxn>
                <a:cxn ang="0">
                  <a:pos x="131" y="339"/>
                </a:cxn>
                <a:cxn ang="0">
                  <a:pos x="122" y="233"/>
                </a:cxn>
                <a:cxn ang="0">
                  <a:pos x="80" y="119"/>
                </a:cxn>
                <a:cxn ang="0">
                  <a:pos x="38" y="233"/>
                </a:cxn>
                <a:cxn ang="0">
                  <a:pos x="29" y="340"/>
                </a:cxn>
                <a:cxn ang="0">
                  <a:pos x="22" y="236"/>
                </a:cxn>
                <a:cxn ang="0">
                  <a:pos x="37" y="142"/>
                </a:cxn>
                <a:cxn ang="0">
                  <a:pos x="80" y="39"/>
                </a:cxn>
                <a:cxn ang="0">
                  <a:pos x="124" y="141"/>
                </a:cxn>
                <a:cxn ang="0">
                  <a:pos x="139" y="265"/>
                </a:cxn>
              </a:cxnLst>
              <a:rect l="0" t="0" r="r" b="b"/>
              <a:pathLst>
                <a:path w="161" h="495">
                  <a:moveTo>
                    <a:pt x="144" y="142"/>
                  </a:moveTo>
                  <a:cubicBezTo>
                    <a:pt x="128" y="69"/>
                    <a:pt x="86" y="10"/>
                    <a:pt x="80" y="0"/>
                  </a:cubicBezTo>
                  <a:cubicBezTo>
                    <a:pt x="71" y="14"/>
                    <a:pt x="38" y="66"/>
                    <a:pt x="21" y="124"/>
                  </a:cubicBezTo>
                  <a:cubicBezTo>
                    <a:pt x="3" y="188"/>
                    <a:pt x="0" y="246"/>
                    <a:pt x="6" y="302"/>
                  </a:cubicBezTo>
                  <a:cubicBezTo>
                    <a:pt x="13" y="358"/>
                    <a:pt x="37" y="416"/>
                    <a:pt x="37" y="416"/>
                  </a:cubicBezTo>
                  <a:cubicBezTo>
                    <a:pt x="49" y="446"/>
                    <a:pt x="68" y="479"/>
                    <a:pt x="81" y="495"/>
                  </a:cubicBezTo>
                  <a:cubicBezTo>
                    <a:pt x="99" y="471"/>
                    <a:pt x="140" y="401"/>
                    <a:pt x="153" y="310"/>
                  </a:cubicBezTo>
                  <a:cubicBezTo>
                    <a:pt x="160" y="259"/>
                    <a:pt x="161" y="214"/>
                    <a:pt x="144" y="142"/>
                  </a:cubicBezTo>
                  <a:moveTo>
                    <a:pt x="80" y="477"/>
                  </a:moveTo>
                  <a:cubicBezTo>
                    <a:pt x="72" y="462"/>
                    <a:pt x="59" y="432"/>
                    <a:pt x="58" y="387"/>
                  </a:cubicBezTo>
                  <a:cubicBezTo>
                    <a:pt x="58" y="343"/>
                    <a:pt x="75" y="306"/>
                    <a:pt x="81" y="298"/>
                  </a:cubicBezTo>
                  <a:cubicBezTo>
                    <a:pt x="85" y="306"/>
                    <a:pt x="100" y="339"/>
                    <a:pt x="102" y="383"/>
                  </a:cubicBezTo>
                  <a:cubicBezTo>
                    <a:pt x="103" y="427"/>
                    <a:pt x="89" y="461"/>
                    <a:pt x="80" y="477"/>
                  </a:cubicBezTo>
                  <a:moveTo>
                    <a:pt x="139" y="265"/>
                  </a:moveTo>
                  <a:cubicBezTo>
                    <a:pt x="139" y="293"/>
                    <a:pt x="135" y="322"/>
                    <a:pt x="131" y="339"/>
                  </a:cubicBezTo>
                  <a:cubicBezTo>
                    <a:pt x="133" y="309"/>
                    <a:pt x="129" y="267"/>
                    <a:pt x="122" y="233"/>
                  </a:cubicBezTo>
                  <a:cubicBezTo>
                    <a:pt x="115" y="200"/>
                    <a:pt x="96" y="145"/>
                    <a:pt x="80" y="119"/>
                  </a:cubicBezTo>
                  <a:cubicBezTo>
                    <a:pt x="65" y="144"/>
                    <a:pt x="48" y="192"/>
                    <a:pt x="38" y="233"/>
                  </a:cubicBezTo>
                  <a:cubicBezTo>
                    <a:pt x="29" y="275"/>
                    <a:pt x="29" y="325"/>
                    <a:pt x="29" y="340"/>
                  </a:cubicBezTo>
                  <a:cubicBezTo>
                    <a:pt x="26" y="327"/>
                    <a:pt x="20" y="282"/>
                    <a:pt x="22" y="236"/>
                  </a:cubicBezTo>
                  <a:cubicBezTo>
                    <a:pt x="23" y="199"/>
                    <a:pt x="32" y="160"/>
                    <a:pt x="37" y="142"/>
                  </a:cubicBezTo>
                  <a:cubicBezTo>
                    <a:pt x="55" y="83"/>
                    <a:pt x="76" y="45"/>
                    <a:pt x="80" y="39"/>
                  </a:cubicBezTo>
                  <a:cubicBezTo>
                    <a:pt x="84" y="45"/>
                    <a:pt x="110" y="92"/>
                    <a:pt x="124" y="141"/>
                  </a:cubicBezTo>
                  <a:cubicBezTo>
                    <a:pt x="137" y="190"/>
                    <a:pt x="140" y="237"/>
                    <a:pt x="139" y="265"/>
                  </a:cubicBezTo>
                  <a:close/>
                </a:path>
              </a:pathLst>
            </a:custGeom>
            <a:solidFill>
              <a:srgbClr val="007AC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/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52" name="Freeform 53"/>
            <p:cNvSpPr>
              <a:spLocks/>
            </p:cNvSpPr>
            <p:nvPr/>
          </p:nvSpPr>
          <p:spPr bwMode="auto">
            <a:xfrm>
              <a:off x="5507038" y="4191000"/>
              <a:ext cx="636588" cy="736600"/>
            </a:xfrm>
            <a:custGeom>
              <a:avLst/>
              <a:gdLst/>
              <a:ahLst/>
              <a:cxnLst>
                <a:cxn ang="0">
                  <a:pos x="396" y="271"/>
                </a:cxn>
                <a:cxn ang="0">
                  <a:pos x="270" y="271"/>
                </a:cxn>
                <a:cxn ang="0">
                  <a:pos x="270" y="355"/>
                </a:cxn>
                <a:cxn ang="0">
                  <a:pos x="271" y="355"/>
                </a:cxn>
                <a:cxn ang="0">
                  <a:pos x="378" y="355"/>
                </a:cxn>
                <a:cxn ang="0">
                  <a:pos x="378" y="463"/>
                </a:cxn>
                <a:cxn ang="0">
                  <a:pos x="378" y="463"/>
                </a:cxn>
                <a:cxn ang="0">
                  <a:pos x="378" y="463"/>
                </a:cxn>
                <a:cxn ang="0">
                  <a:pos x="377" y="464"/>
                </a:cxn>
                <a:cxn ang="0">
                  <a:pos x="270" y="508"/>
                </a:cxn>
                <a:cxn ang="0">
                  <a:pos x="163" y="463"/>
                </a:cxn>
                <a:cxn ang="0">
                  <a:pos x="144" y="271"/>
                </a:cxn>
                <a:cxn ang="0">
                  <a:pos x="163" y="248"/>
                </a:cxn>
                <a:cxn ang="0">
                  <a:pos x="270" y="204"/>
                </a:cxn>
                <a:cxn ang="0">
                  <a:pos x="270" y="0"/>
                </a:cxn>
                <a:cxn ang="0">
                  <a:pos x="0" y="271"/>
                </a:cxn>
                <a:cxn ang="0">
                  <a:pos x="270" y="541"/>
                </a:cxn>
                <a:cxn ang="0">
                  <a:pos x="468" y="456"/>
                </a:cxn>
                <a:cxn ang="0">
                  <a:pos x="468" y="271"/>
                </a:cxn>
                <a:cxn ang="0">
                  <a:pos x="396" y="271"/>
                </a:cxn>
              </a:cxnLst>
              <a:rect l="0" t="0" r="r" b="b"/>
              <a:pathLst>
                <a:path w="468" h="541">
                  <a:moveTo>
                    <a:pt x="396" y="271"/>
                  </a:moveTo>
                  <a:cubicBezTo>
                    <a:pt x="270" y="271"/>
                    <a:pt x="270" y="271"/>
                    <a:pt x="270" y="271"/>
                  </a:cubicBezTo>
                  <a:cubicBezTo>
                    <a:pt x="270" y="355"/>
                    <a:pt x="270" y="355"/>
                    <a:pt x="270" y="355"/>
                  </a:cubicBezTo>
                  <a:cubicBezTo>
                    <a:pt x="270" y="355"/>
                    <a:pt x="270" y="355"/>
                    <a:pt x="271" y="355"/>
                  </a:cubicBezTo>
                  <a:cubicBezTo>
                    <a:pt x="300" y="325"/>
                    <a:pt x="348" y="325"/>
                    <a:pt x="378" y="355"/>
                  </a:cubicBezTo>
                  <a:cubicBezTo>
                    <a:pt x="408" y="385"/>
                    <a:pt x="408" y="433"/>
                    <a:pt x="378" y="463"/>
                  </a:cubicBezTo>
                  <a:cubicBezTo>
                    <a:pt x="378" y="463"/>
                    <a:pt x="378" y="463"/>
                    <a:pt x="378" y="463"/>
                  </a:cubicBezTo>
                  <a:cubicBezTo>
                    <a:pt x="378" y="463"/>
                    <a:pt x="378" y="463"/>
                    <a:pt x="378" y="463"/>
                  </a:cubicBezTo>
                  <a:cubicBezTo>
                    <a:pt x="378" y="463"/>
                    <a:pt x="377" y="463"/>
                    <a:pt x="377" y="464"/>
                  </a:cubicBezTo>
                  <a:cubicBezTo>
                    <a:pt x="348" y="493"/>
                    <a:pt x="309" y="508"/>
                    <a:pt x="270" y="508"/>
                  </a:cubicBezTo>
                  <a:cubicBezTo>
                    <a:pt x="231" y="508"/>
                    <a:pt x="193" y="493"/>
                    <a:pt x="163" y="463"/>
                  </a:cubicBezTo>
                  <a:cubicBezTo>
                    <a:pt x="111" y="411"/>
                    <a:pt x="104" y="330"/>
                    <a:pt x="144" y="271"/>
                  </a:cubicBezTo>
                  <a:cubicBezTo>
                    <a:pt x="150" y="263"/>
                    <a:pt x="156" y="255"/>
                    <a:pt x="163" y="248"/>
                  </a:cubicBezTo>
                  <a:cubicBezTo>
                    <a:pt x="193" y="219"/>
                    <a:pt x="231" y="204"/>
                    <a:pt x="270" y="204"/>
                  </a:cubicBezTo>
                  <a:cubicBezTo>
                    <a:pt x="270" y="0"/>
                    <a:pt x="270" y="0"/>
                    <a:pt x="270" y="0"/>
                  </a:cubicBezTo>
                  <a:cubicBezTo>
                    <a:pt x="121" y="0"/>
                    <a:pt x="0" y="121"/>
                    <a:pt x="0" y="271"/>
                  </a:cubicBezTo>
                  <a:cubicBezTo>
                    <a:pt x="0" y="420"/>
                    <a:pt x="121" y="541"/>
                    <a:pt x="270" y="541"/>
                  </a:cubicBezTo>
                  <a:cubicBezTo>
                    <a:pt x="348" y="541"/>
                    <a:pt x="418" y="509"/>
                    <a:pt x="468" y="456"/>
                  </a:cubicBezTo>
                  <a:cubicBezTo>
                    <a:pt x="468" y="271"/>
                    <a:pt x="468" y="271"/>
                    <a:pt x="468" y="271"/>
                  </a:cubicBezTo>
                  <a:lnTo>
                    <a:pt x="396" y="271"/>
                  </a:lnTo>
                  <a:close/>
                </a:path>
              </a:pathLst>
            </a:custGeom>
            <a:solidFill>
              <a:srgbClr val="007AC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/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53" name="Freeform 54"/>
            <p:cNvSpPr>
              <a:spLocks/>
            </p:cNvSpPr>
            <p:nvPr/>
          </p:nvSpPr>
          <p:spPr bwMode="auto">
            <a:xfrm>
              <a:off x="6188075" y="4186238"/>
              <a:ext cx="134938" cy="3714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" y="0"/>
                </a:cxn>
                <a:cxn ang="0">
                  <a:pos x="85" y="29"/>
                </a:cxn>
                <a:cxn ang="0">
                  <a:pos x="44" y="29"/>
                </a:cxn>
                <a:cxn ang="0">
                  <a:pos x="44" y="234"/>
                </a:cxn>
                <a:cxn ang="0">
                  <a:pos x="0" y="234"/>
                </a:cxn>
                <a:cxn ang="0">
                  <a:pos x="0" y="0"/>
                </a:cxn>
              </a:cxnLst>
              <a:rect l="0" t="0" r="r" b="b"/>
              <a:pathLst>
                <a:path w="85" h="234">
                  <a:moveTo>
                    <a:pt x="0" y="0"/>
                  </a:moveTo>
                  <a:lnTo>
                    <a:pt x="85" y="0"/>
                  </a:lnTo>
                  <a:lnTo>
                    <a:pt x="85" y="29"/>
                  </a:lnTo>
                  <a:lnTo>
                    <a:pt x="44" y="29"/>
                  </a:lnTo>
                  <a:lnTo>
                    <a:pt x="44" y="234"/>
                  </a:lnTo>
                  <a:lnTo>
                    <a:pt x="0" y="2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AC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/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54" name="Freeform 55"/>
            <p:cNvSpPr>
              <a:spLocks/>
            </p:cNvSpPr>
            <p:nvPr/>
          </p:nvSpPr>
          <p:spPr bwMode="auto">
            <a:xfrm>
              <a:off x="6188075" y="4186238"/>
              <a:ext cx="134938" cy="3714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" y="0"/>
                </a:cxn>
                <a:cxn ang="0">
                  <a:pos x="85" y="29"/>
                </a:cxn>
                <a:cxn ang="0">
                  <a:pos x="44" y="29"/>
                </a:cxn>
                <a:cxn ang="0">
                  <a:pos x="44" y="234"/>
                </a:cxn>
                <a:cxn ang="0">
                  <a:pos x="0" y="234"/>
                </a:cxn>
                <a:cxn ang="0">
                  <a:pos x="0" y="0"/>
                </a:cxn>
              </a:cxnLst>
              <a:rect l="0" t="0" r="r" b="b"/>
              <a:pathLst>
                <a:path w="85" h="234">
                  <a:moveTo>
                    <a:pt x="0" y="0"/>
                  </a:moveTo>
                  <a:lnTo>
                    <a:pt x="85" y="0"/>
                  </a:lnTo>
                  <a:lnTo>
                    <a:pt x="85" y="29"/>
                  </a:lnTo>
                  <a:lnTo>
                    <a:pt x="44" y="29"/>
                  </a:lnTo>
                  <a:lnTo>
                    <a:pt x="44" y="234"/>
                  </a:lnTo>
                  <a:lnTo>
                    <a:pt x="0" y="234"/>
                  </a:lnTo>
                  <a:lnTo>
                    <a:pt x="0" y="0"/>
                  </a:lnTo>
                </a:path>
              </a:pathLst>
            </a:custGeom>
            <a:solidFill>
              <a:srgbClr val="007AC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/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55" name="Freeform 56"/>
            <p:cNvSpPr>
              <a:spLocks noEditPoints="1"/>
            </p:cNvSpPr>
            <p:nvPr/>
          </p:nvSpPr>
          <p:spPr bwMode="auto">
            <a:xfrm>
              <a:off x="6324600" y="4186238"/>
              <a:ext cx="187325" cy="371475"/>
            </a:xfrm>
            <a:custGeom>
              <a:avLst/>
              <a:gdLst/>
              <a:ahLst/>
              <a:cxnLst>
                <a:cxn ang="0">
                  <a:pos x="50" y="146"/>
                </a:cxn>
                <a:cxn ang="0">
                  <a:pos x="58" y="29"/>
                </a:cxn>
                <a:cxn ang="0">
                  <a:pos x="60" y="29"/>
                </a:cxn>
                <a:cxn ang="0">
                  <a:pos x="68" y="146"/>
                </a:cxn>
                <a:cxn ang="0">
                  <a:pos x="50" y="146"/>
                </a:cxn>
                <a:cxn ang="0">
                  <a:pos x="0" y="234"/>
                </a:cxn>
                <a:cxn ang="0">
                  <a:pos x="44" y="234"/>
                </a:cxn>
                <a:cxn ang="0">
                  <a:pos x="48" y="171"/>
                </a:cxn>
                <a:cxn ang="0">
                  <a:pos x="70" y="171"/>
                </a:cxn>
                <a:cxn ang="0">
                  <a:pos x="74" y="234"/>
                </a:cxn>
                <a:cxn ang="0">
                  <a:pos x="118" y="234"/>
                </a:cxn>
                <a:cxn ang="0">
                  <a:pos x="94" y="0"/>
                </a:cxn>
                <a:cxn ang="0">
                  <a:pos x="23" y="0"/>
                </a:cxn>
                <a:cxn ang="0">
                  <a:pos x="0" y="234"/>
                </a:cxn>
              </a:cxnLst>
              <a:rect l="0" t="0" r="r" b="b"/>
              <a:pathLst>
                <a:path w="118" h="234">
                  <a:moveTo>
                    <a:pt x="50" y="146"/>
                  </a:moveTo>
                  <a:lnTo>
                    <a:pt x="58" y="29"/>
                  </a:lnTo>
                  <a:lnTo>
                    <a:pt x="60" y="29"/>
                  </a:lnTo>
                  <a:lnTo>
                    <a:pt x="68" y="146"/>
                  </a:lnTo>
                  <a:lnTo>
                    <a:pt x="50" y="146"/>
                  </a:lnTo>
                  <a:close/>
                  <a:moveTo>
                    <a:pt x="0" y="234"/>
                  </a:moveTo>
                  <a:lnTo>
                    <a:pt x="44" y="234"/>
                  </a:lnTo>
                  <a:lnTo>
                    <a:pt x="48" y="171"/>
                  </a:lnTo>
                  <a:lnTo>
                    <a:pt x="70" y="171"/>
                  </a:lnTo>
                  <a:lnTo>
                    <a:pt x="74" y="234"/>
                  </a:lnTo>
                  <a:lnTo>
                    <a:pt x="118" y="234"/>
                  </a:lnTo>
                  <a:lnTo>
                    <a:pt x="94" y="0"/>
                  </a:lnTo>
                  <a:lnTo>
                    <a:pt x="23" y="0"/>
                  </a:lnTo>
                  <a:lnTo>
                    <a:pt x="0" y="234"/>
                  </a:lnTo>
                  <a:close/>
                </a:path>
              </a:pathLst>
            </a:custGeom>
            <a:solidFill>
              <a:srgbClr val="007AC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/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56" name="Freeform 57"/>
            <p:cNvSpPr>
              <a:spLocks noEditPoints="1"/>
            </p:cNvSpPr>
            <p:nvPr/>
          </p:nvSpPr>
          <p:spPr bwMode="auto">
            <a:xfrm>
              <a:off x="6324600" y="4186238"/>
              <a:ext cx="187325" cy="371475"/>
            </a:xfrm>
            <a:custGeom>
              <a:avLst/>
              <a:gdLst/>
              <a:ahLst/>
              <a:cxnLst>
                <a:cxn ang="0">
                  <a:pos x="50" y="146"/>
                </a:cxn>
                <a:cxn ang="0">
                  <a:pos x="58" y="29"/>
                </a:cxn>
                <a:cxn ang="0">
                  <a:pos x="60" y="29"/>
                </a:cxn>
                <a:cxn ang="0">
                  <a:pos x="68" y="146"/>
                </a:cxn>
                <a:cxn ang="0">
                  <a:pos x="50" y="146"/>
                </a:cxn>
                <a:cxn ang="0">
                  <a:pos x="0" y="234"/>
                </a:cxn>
                <a:cxn ang="0">
                  <a:pos x="44" y="234"/>
                </a:cxn>
                <a:cxn ang="0">
                  <a:pos x="48" y="171"/>
                </a:cxn>
                <a:cxn ang="0">
                  <a:pos x="70" y="171"/>
                </a:cxn>
                <a:cxn ang="0">
                  <a:pos x="74" y="234"/>
                </a:cxn>
                <a:cxn ang="0">
                  <a:pos x="118" y="234"/>
                </a:cxn>
                <a:cxn ang="0">
                  <a:pos x="94" y="0"/>
                </a:cxn>
                <a:cxn ang="0">
                  <a:pos x="23" y="0"/>
                </a:cxn>
                <a:cxn ang="0">
                  <a:pos x="0" y="234"/>
                </a:cxn>
              </a:cxnLst>
              <a:rect l="0" t="0" r="r" b="b"/>
              <a:pathLst>
                <a:path w="118" h="234">
                  <a:moveTo>
                    <a:pt x="50" y="146"/>
                  </a:moveTo>
                  <a:lnTo>
                    <a:pt x="58" y="29"/>
                  </a:lnTo>
                  <a:lnTo>
                    <a:pt x="60" y="29"/>
                  </a:lnTo>
                  <a:lnTo>
                    <a:pt x="68" y="146"/>
                  </a:lnTo>
                  <a:lnTo>
                    <a:pt x="50" y="146"/>
                  </a:lnTo>
                  <a:moveTo>
                    <a:pt x="0" y="234"/>
                  </a:moveTo>
                  <a:lnTo>
                    <a:pt x="44" y="234"/>
                  </a:lnTo>
                  <a:lnTo>
                    <a:pt x="48" y="171"/>
                  </a:lnTo>
                  <a:lnTo>
                    <a:pt x="70" y="171"/>
                  </a:lnTo>
                  <a:lnTo>
                    <a:pt x="74" y="234"/>
                  </a:lnTo>
                  <a:lnTo>
                    <a:pt x="118" y="234"/>
                  </a:lnTo>
                  <a:lnTo>
                    <a:pt x="94" y="0"/>
                  </a:lnTo>
                  <a:lnTo>
                    <a:pt x="23" y="0"/>
                  </a:lnTo>
                  <a:lnTo>
                    <a:pt x="0" y="234"/>
                  </a:lnTo>
                </a:path>
              </a:pathLst>
            </a:custGeom>
            <a:solidFill>
              <a:srgbClr val="007AC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/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57" name="Freeform 58"/>
            <p:cNvSpPr>
              <a:spLocks/>
            </p:cNvSpPr>
            <p:nvPr/>
          </p:nvSpPr>
          <p:spPr bwMode="auto">
            <a:xfrm>
              <a:off x="6540500" y="4186238"/>
              <a:ext cx="166688" cy="371475"/>
            </a:xfrm>
            <a:custGeom>
              <a:avLst/>
              <a:gdLst/>
              <a:ahLst/>
              <a:cxnLst>
                <a:cxn ang="0">
                  <a:pos x="53" y="176"/>
                </a:cxn>
                <a:cxn ang="0">
                  <a:pos x="53" y="228"/>
                </a:cxn>
                <a:cxn ang="0">
                  <a:pos x="61" y="237"/>
                </a:cxn>
                <a:cxn ang="0">
                  <a:pos x="69" y="228"/>
                </a:cxn>
                <a:cxn ang="0">
                  <a:pos x="69" y="165"/>
                </a:cxn>
                <a:cxn ang="0">
                  <a:pos x="48" y="147"/>
                </a:cxn>
                <a:cxn ang="0">
                  <a:pos x="27" y="147"/>
                </a:cxn>
                <a:cxn ang="0">
                  <a:pos x="27" y="117"/>
                </a:cxn>
                <a:cxn ang="0">
                  <a:pos x="49" y="117"/>
                </a:cxn>
                <a:cxn ang="0">
                  <a:pos x="69" y="97"/>
                </a:cxn>
                <a:cxn ang="0">
                  <a:pos x="69" y="43"/>
                </a:cxn>
                <a:cxn ang="0">
                  <a:pos x="61" y="34"/>
                </a:cxn>
                <a:cxn ang="0">
                  <a:pos x="53" y="43"/>
                </a:cxn>
                <a:cxn ang="0">
                  <a:pos x="53" y="87"/>
                </a:cxn>
                <a:cxn ang="0">
                  <a:pos x="0" y="87"/>
                </a:cxn>
                <a:cxn ang="0">
                  <a:pos x="0" y="49"/>
                </a:cxn>
                <a:cxn ang="0">
                  <a:pos x="39" y="0"/>
                </a:cxn>
                <a:cxn ang="0">
                  <a:pos x="83" y="0"/>
                </a:cxn>
                <a:cxn ang="0">
                  <a:pos x="122" y="49"/>
                </a:cxn>
                <a:cxn ang="0">
                  <a:pos x="122" y="92"/>
                </a:cxn>
                <a:cxn ang="0">
                  <a:pos x="86" y="129"/>
                </a:cxn>
                <a:cxn ang="0">
                  <a:pos x="86" y="132"/>
                </a:cxn>
                <a:cxn ang="0">
                  <a:pos x="122" y="168"/>
                </a:cxn>
                <a:cxn ang="0">
                  <a:pos x="122" y="223"/>
                </a:cxn>
                <a:cxn ang="0">
                  <a:pos x="83" y="272"/>
                </a:cxn>
                <a:cxn ang="0">
                  <a:pos x="39" y="272"/>
                </a:cxn>
                <a:cxn ang="0">
                  <a:pos x="0" y="223"/>
                </a:cxn>
                <a:cxn ang="0">
                  <a:pos x="0" y="176"/>
                </a:cxn>
                <a:cxn ang="0">
                  <a:pos x="53" y="176"/>
                </a:cxn>
              </a:cxnLst>
              <a:rect l="0" t="0" r="r" b="b"/>
              <a:pathLst>
                <a:path w="122" h="272">
                  <a:moveTo>
                    <a:pt x="53" y="176"/>
                  </a:moveTo>
                  <a:cubicBezTo>
                    <a:pt x="53" y="228"/>
                    <a:pt x="53" y="228"/>
                    <a:pt x="53" y="228"/>
                  </a:cubicBezTo>
                  <a:cubicBezTo>
                    <a:pt x="53" y="235"/>
                    <a:pt x="58" y="237"/>
                    <a:pt x="61" y="237"/>
                  </a:cubicBezTo>
                  <a:cubicBezTo>
                    <a:pt x="66" y="237"/>
                    <a:pt x="69" y="232"/>
                    <a:pt x="69" y="228"/>
                  </a:cubicBezTo>
                  <a:cubicBezTo>
                    <a:pt x="69" y="165"/>
                    <a:pt x="69" y="165"/>
                    <a:pt x="69" y="165"/>
                  </a:cubicBezTo>
                  <a:cubicBezTo>
                    <a:pt x="69" y="156"/>
                    <a:pt x="68" y="147"/>
                    <a:pt x="48" y="147"/>
                  </a:cubicBezTo>
                  <a:cubicBezTo>
                    <a:pt x="27" y="147"/>
                    <a:pt x="27" y="147"/>
                    <a:pt x="27" y="147"/>
                  </a:cubicBezTo>
                  <a:cubicBezTo>
                    <a:pt x="27" y="117"/>
                    <a:pt x="27" y="117"/>
                    <a:pt x="27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64" y="117"/>
                    <a:pt x="69" y="113"/>
                    <a:pt x="69" y="97"/>
                  </a:cubicBezTo>
                  <a:cubicBezTo>
                    <a:pt x="69" y="43"/>
                    <a:pt x="69" y="43"/>
                    <a:pt x="69" y="43"/>
                  </a:cubicBezTo>
                  <a:cubicBezTo>
                    <a:pt x="69" y="38"/>
                    <a:pt x="66" y="34"/>
                    <a:pt x="61" y="34"/>
                  </a:cubicBezTo>
                  <a:cubicBezTo>
                    <a:pt x="58" y="34"/>
                    <a:pt x="53" y="36"/>
                    <a:pt x="53" y="43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30"/>
                    <a:pt x="3" y="0"/>
                    <a:pt x="3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119" y="0"/>
                    <a:pt x="122" y="30"/>
                    <a:pt x="122" y="49"/>
                  </a:cubicBezTo>
                  <a:cubicBezTo>
                    <a:pt x="122" y="92"/>
                    <a:pt x="122" y="92"/>
                    <a:pt x="122" y="92"/>
                  </a:cubicBezTo>
                  <a:cubicBezTo>
                    <a:pt x="122" y="122"/>
                    <a:pt x="102" y="130"/>
                    <a:pt x="86" y="129"/>
                  </a:cubicBezTo>
                  <a:cubicBezTo>
                    <a:pt x="86" y="132"/>
                    <a:pt x="86" y="132"/>
                    <a:pt x="86" y="132"/>
                  </a:cubicBezTo>
                  <a:cubicBezTo>
                    <a:pt x="121" y="131"/>
                    <a:pt x="122" y="159"/>
                    <a:pt x="122" y="168"/>
                  </a:cubicBezTo>
                  <a:cubicBezTo>
                    <a:pt x="122" y="223"/>
                    <a:pt x="122" y="223"/>
                    <a:pt x="122" y="223"/>
                  </a:cubicBezTo>
                  <a:cubicBezTo>
                    <a:pt x="122" y="242"/>
                    <a:pt x="119" y="272"/>
                    <a:pt x="83" y="272"/>
                  </a:cubicBezTo>
                  <a:cubicBezTo>
                    <a:pt x="39" y="272"/>
                    <a:pt x="39" y="272"/>
                    <a:pt x="39" y="272"/>
                  </a:cubicBezTo>
                  <a:cubicBezTo>
                    <a:pt x="3" y="272"/>
                    <a:pt x="0" y="242"/>
                    <a:pt x="0" y="223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53" y="176"/>
                    <a:pt x="53" y="176"/>
                    <a:pt x="53" y="176"/>
                  </a:cubicBezTo>
                </a:path>
              </a:pathLst>
            </a:custGeom>
            <a:solidFill>
              <a:srgbClr val="007AC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/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58" name="Freeform 59"/>
            <p:cNvSpPr>
              <a:spLocks/>
            </p:cNvSpPr>
            <p:nvPr/>
          </p:nvSpPr>
          <p:spPr bwMode="auto">
            <a:xfrm>
              <a:off x="6753225" y="4186238"/>
              <a:ext cx="165100" cy="3714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" y="0"/>
                </a:cxn>
                <a:cxn ang="0">
                  <a:pos x="104" y="234"/>
                </a:cxn>
                <a:cxn ang="0">
                  <a:pos x="59" y="234"/>
                </a:cxn>
                <a:cxn ang="0">
                  <a:pos x="59" y="29"/>
                </a:cxn>
                <a:cxn ang="0">
                  <a:pos x="46" y="29"/>
                </a:cxn>
                <a:cxn ang="0">
                  <a:pos x="46" y="234"/>
                </a:cxn>
                <a:cxn ang="0">
                  <a:pos x="0" y="234"/>
                </a:cxn>
                <a:cxn ang="0">
                  <a:pos x="0" y="0"/>
                </a:cxn>
              </a:cxnLst>
              <a:rect l="0" t="0" r="r" b="b"/>
              <a:pathLst>
                <a:path w="104" h="234">
                  <a:moveTo>
                    <a:pt x="0" y="0"/>
                  </a:moveTo>
                  <a:lnTo>
                    <a:pt x="104" y="0"/>
                  </a:lnTo>
                  <a:lnTo>
                    <a:pt x="104" y="234"/>
                  </a:lnTo>
                  <a:lnTo>
                    <a:pt x="59" y="234"/>
                  </a:lnTo>
                  <a:lnTo>
                    <a:pt x="59" y="29"/>
                  </a:lnTo>
                  <a:lnTo>
                    <a:pt x="46" y="29"/>
                  </a:lnTo>
                  <a:lnTo>
                    <a:pt x="46" y="234"/>
                  </a:lnTo>
                  <a:lnTo>
                    <a:pt x="0" y="2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AC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/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59" name="Freeform 60"/>
            <p:cNvSpPr>
              <a:spLocks/>
            </p:cNvSpPr>
            <p:nvPr/>
          </p:nvSpPr>
          <p:spPr bwMode="auto">
            <a:xfrm>
              <a:off x="6753225" y="4186238"/>
              <a:ext cx="165100" cy="3714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" y="0"/>
                </a:cxn>
                <a:cxn ang="0">
                  <a:pos x="104" y="234"/>
                </a:cxn>
                <a:cxn ang="0">
                  <a:pos x="59" y="234"/>
                </a:cxn>
                <a:cxn ang="0">
                  <a:pos x="59" y="29"/>
                </a:cxn>
                <a:cxn ang="0">
                  <a:pos x="46" y="29"/>
                </a:cxn>
                <a:cxn ang="0">
                  <a:pos x="46" y="234"/>
                </a:cxn>
                <a:cxn ang="0">
                  <a:pos x="0" y="234"/>
                </a:cxn>
                <a:cxn ang="0">
                  <a:pos x="0" y="0"/>
                </a:cxn>
              </a:cxnLst>
              <a:rect l="0" t="0" r="r" b="b"/>
              <a:pathLst>
                <a:path w="104" h="234">
                  <a:moveTo>
                    <a:pt x="0" y="0"/>
                  </a:moveTo>
                  <a:lnTo>
                    <a:pt x="104" y="0"/>
                  </a:lnTo>
                  <a:lnTo>
                    <a:pt x="104" y="234"/>
                  </a:lnTo>
                  <a:lnTo>
                    <a:pt x="59" y="234"/>
                  </a:lnTo>
                  <a:lnTo>
                    <a:pt x="59" y="29"/>
                  </a:lnTo>
                  <a:lnTo>
                    <a:pt x="46" y="29"/>
                  </a:lnTo>
                  <a:lnTo>
                    <a:pt x="46" y="234"/>
                  </a:lnTo>
                  <a:lnTo>
                    <a:pt x="0" y="234"/>
                  </a:lnTo>
                  <a:lnTo>
                    <a:pt x="0" y="0"/>
                  </a:lnTo>
                </a:path>
              </a:pathLst>
            </a:custGeom>
            <a:solidFill>
              <a:srgbClr val="007AC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/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60" name="Freeform 61"/>
            <p:cNvSpPr>
              <a:spLocks noEditPoints="1"/>
            </p:cNvSpPr>
            <p:nvPr/>
          </p:nvSpPr>
          <p:spPr bwMode="auto">
            <a:xfrm>
              <a:off x="6965950" y="4186238"/>
              <a:ext cx="163513" cy="371475"/>
            </a:xfrm>
            <a:custGeom>
              <a:avLst/>
              <a:gdLst/>
              <a:ahLst/>
              <a:cxnLst>
                <a:cxn ang="0">
                  <a:pos x="52" y="149"/>
                </a:cxn>
                <a:cxn ang="0">
                  <a:pos x="52" y="34"/>
                </a:cxn>
                <a:cxn ang="0">
                  <a:pos x="59" y="34"/>
                </a:cxn>
                <a:cxn ang="0">
                  <a:pos x="69" y="47"/>
                </a:cxn>
                <a:cxn ang="0">
                  <a:pos x="69" y="136"/>
                </a:cxn>
                <a:cxn ang="0">
                  <a:pos x="59" y="149"/>
                </a:cxn>
                <a:cxn ang="0">
                  <a:pos x="52" y="149"/>
                </a:cxn>
                <a:cxn ang="0">
                  <a:pos x="0" y="272"/>
                </a:cxn>
                <a:cxn ang="0">
                  <a:pos x="52" y="272"/>
                </a:cxn>
                <a:cxn ang="0">
                  <a:pos x="52" y="179"/>
                </a:cxn>
                <a:cxn ang="0">
                  <a:pos x="82" y="179"/>
                </a:cxn>
                <a:cxn ang="0">
                  <a:pos x="121" y="131"/>
                </a:cxn>
                <a:cxn ang="0">
                  <a:pos x="121" y="49"/>
                </a:cxn>
                <a:cxn ang="0">
                  <a:pos x="82" y="0"/>
                </a:cxn>
                <a:cxn ang="0">
                  <a:pos x="0" y="0"/>
                </a:cxn>
                <a:cxn ang="0">
                  <a:pos x="0" y="272"/>
                </a:cxn>
              </a:cxnLst>
              <a:rect l="0" t="0" r="r" b="b"/>
              <a:pathLst>
                <a:path w="121" h="272">
                  <a:moveTo>
                    <a:pt x="52" y="149"/>
                  </a:moveTo>
                  <a:cubicBezTo>
                    <a:pt x="52" y="34"/>
                    <a:pt x="52" y="34"/>
                    <a:pt x="52" y="34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64" y="34"/>
                    <a:pt x="69" y="39"/>
                    <a:pt x="69" y="47"/>
                  </a:cubicBezTo>
                  <a:cubicBezTo>
                    <a:pt x="69" y="136"/>
                    <a:pt x="69" y="136"/>
                    <a:pt x="69" y="136"/>
                  </a:cubicBezTo>
                  <a:cubicBezTo>
                    <a:pt x="69" y="144"/>
                    <a:pt x="64" y="149"/>
                    <a:pt x="59" y="149"/>
                  </a:cubicBezTo>
                  <a:cubicBezTo>
                    <a:pt x="52" y="149"/>
                    <a:pt x="52" y="149"/>
                    <a:pt x="52" y="149"/>
                  </a:cubicBezTo>
                  <a:moveTo>
                    <a:pt x="0" y="272"/>
                  </a:moveTo>
                  <a:cubicBezTo>
                    <a:pt x="52" y="272"/>
                    <a:pt x="52" y="272"/>
                    <a:pt x="52" y="272"/>
                  </a:cubicBezTo>
                  <a:cubicBezTo>
                    <a:pt x="52" y="179"/>
                    <a:pt x="52" y="179"/>
                    <a:pt x="52" y="179"/>
                  </a:cubicBezTo>
                  <a:cubicBezTo>
                    <a:pt x="82" y="179"/>
                    <a:pt x="82" y="179"/>
                    <a:pt x="82" y="179"/>
                  </a:cubicBezTo>
                  <a:cubicBezTo>
                    <a:pt x="119" y="179"/>
                    <a:pt x="121" y="150"/>
                    <a:pt x="121" y="131"/>
                  </a:cubicBezTo>
                  <a:cubicBezTo>
                    <a:pt x="121" y="49"/>
                    <a:pt x="121" y="49"/>
                    <a:pt x="121" y="49"/>
                  </a:cubicBezTo>
                  <a:cubicBezTo>
                    <a:pt x="121" y="30"/>
                    <a:pt x="119" y="0"/>
                    <a:pt x="8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72"/>
                  </a:lnTo>
                  <a:close/>
                </a:path>
              </a:pathLst>
            </a:custGeom>
            <a:solidFill>
              <a:srgbClr val="007AC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/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61" name="Freeform 62"/>
            <p:cNvSpPr>
              <a:spLocks noEditPoints="1"/>
            </p:cNvSpPr>
            <p:nvPr/>
          </p:nvSpPr>
          <p:spPr bwMode="auto">
            <a:xfrm>
              <a:off x="7177088" y="4186238"/>
              <a:ext cx="163513" cy="371475"/>
            </a:xfrm>
            <a:custGeom>
              <a:avLst/>
              <a:gdLst/>
              <a:ahLst/>
              <a:cxnLst>
                <a:cxn ang="0">
                  <a:pos x="69" y="228"/>
                </a:cxn>
                <a:cxn ang="0">
                  <a:pos x="61" y="237"/>
                </a:cxn>
                <a:cxn ang="0">
                  <a:pos x="53" y="228"/>
                </a:cxn>
                <a:cxn ang="0">
                  <a:pos x="53" y="43"/>
                </a:cxn>
                <a:cxn ang="0">
                  <a:pos x="61" y="34"/>
                </a:cxn>
                <a:cxn ang="0">
                  <a:pos x="69" y="43"/>
                </a:cxn>
                <a:cxn ang="0">
                  <a:pos x="69" y="228"/>
                </a:cxn>
                <a:cxn ang="0">
                  <a:pos x="0" y="223"/>
                </a:cxn>
                <a:cxn ang="0">
                  <a:pos x="39" y="272"/>
                </a:cxn>
                <a:cxn ang="0">
                  <a:pos x="83" y="272"/>
                </a:cxn>
                <a:cxn ang="0">
                  <a:pos x="121" y="223"/>
                </a:cxn>
                <a:cxn ang="0">
                  <a:pos x="121" y="49"/>
                </a:cxn>
                <a:cxn ang="0">
                  <a:pos x="83" y="0"/>
                </a:cxn>
                <a:cxn ang="0">
                  <a:pos x="39" y="0"/>
                </a:cxn>
                <a:cxn ang="0">
                  <a:pos x="0" y="49"/>
                </a:cxn>
                <a:cxn ang="0">
                  <a:pos x="0" y="223"/>
                </a:cxn>
              </a:cxnLst>
              <a:rect l="0" t="0" r="r" b="b"/>
              <a:pathLst>
                <a:path w="121" h="272">
                  <a:moveTo>
                    <a:pt x="69" y="228"/>
                  </a:moveTo>
                  <a:cubicBezTo>
                    <a:pt x="69" y="232"/>
                    <a:pt x="66" y="237"/>
                    <a:pt x="61" y="237"/>
                  </a:cubicBezTo>
                  <a:cubicBezTo>
                    <a:pt x="58" y="237"/>
                    <a:pt x="53" y="235"/>
                    <a:pt x="53" y="228"/>
                  </a:cubicBezTo>
                  <a:cubicBezTo>
                    <a:pt x="53" y="43"/>
                    <a:pt x="53" y="43"/>
                    <a:pt x="53" y="43"/>
                  </a:cubicBezTo>
                  <a:cubicBezTo>
                    <a:pt x="53" y="36"/>
                    <a:pt x="58" y="34"/>
                    <a:pt x="61" y="34"/>
                  </a:cubicBezTo>
                  <a:cubicBezTo>
                    <a:pt x="66" y="34"/>
                    <a:pt x="69" y="38"/>
                    <a:pt x="69" y="43"/>
                  </a:cubicBezTo>
                  <a:cubicBezTo>
                    <a:pt x="69" y="228"/>
                    <a:pt x="69" y="228"/>
                    <a:pt x="69" y="228"/>
                  </a:cubicBezTo>
                  <a:moveTo>
                    <a:pt x="0" y="223"/>
                  </a:moveTo>
                  <a:cubicBezTo>
                    <a:pt x="0" y="242"/>
                    <a:pt x="3" y="272"/>
                    <a:pt x="39" y="272"/>
                  </a:cubicBezTo>
                  <a:cubicBezTo>
                    <a:pt x="83" y="272"/>
                    <a:pt x="83" y="272"/>
                    <a:pt x="83" y="272"/>
                  </a:cubicBezTo>
                  <a:cubicBezTo>
                    <a:pt x="119" y="272"/>
                    <a:pt x="121" y="242"/>
                    <a:pt x="121" y="223"/>
                  </a:cubicBezTo>
                  <a:cubicBezTo>
                    <a:pt x="121" y="49"/>
                    <a:pt x="121" y="49"/>
                    <a:pt x="121" y="49"/>
                  </a:cubicBezTo>
                  <a:cubicBezTo>
                    <a:pt x="121" y="30"/>
                    <a:pt x="119" y="0"/>
                    <a:pt x="83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" y="0"/>
                    <a:pt x="0" y="30"/>
                    <a:pt x="0" y="49"/>
                  </a:cubicBezTo>
                  <a:lnTo>
                    <a:pt x="0" y="223"/>
                  </a:lnTo>
                  <a:close/>
                </a:path>
              </a:pathLst>
            </a:custGeom>
            <a:solidFill>
              <a:srgbClr val="007AC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/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62" name="Freeform 63"/>
            <p:cNvSpPr>
              <a:spLocks/>
            </p:cNvSpPr>
            <p:nvPr/>
          </p:nvSpPr>
          <p:spPr bwMode="auto">
            <a:xfrm>
              <a:off x="7388225" y="4186238"/>
              <a:ext cx="277813" cy="371475"/>
            </a:xfrm>
            <a:custGeom>
              <a:avLst/>
              <a:gdLst/>
              <a:ahLst/>
              <a:cxnLst>
                <a:cxn ang="0">
                  <a:pos x="117" y="0"/>
                </a:cxn>
                <a:cxn ang="0">
                  <a:pos x="175" y="0"/>
                </a:cxn>
                <a:cxn ang="0">
                  <a:pos x="175" y="234"/>
                </a:cxn>
                <a:cxn ang="0">
                  <a:pos x="131" y="234"/>
                </a:cxn>
                <a:cxn ang="0">
                  <a:pos x="131" y="87"/>
                </a:cxn>
                <a:cxn ang="0">
                  <a:pos x="129" y="87"/>
                </a:cxn>
                <a:cxn ang="0">
                  <a:pos x="106" y="234"/>
                </a:cxn>
                <a:cxn ang="0">
                  <a:pos x="70" y="234"/>
                </a:cxn>
                <a:cxn ang="0">
                  <a:pos x="47" y="87"/>
                </a:cxn>
                <a:cxn ang="0">
                  <a:pos x="45" y="87"/>
                </a:cxn>
                <a:cxn ang="0">
                  <a:pos x="45" y="234"/>
                </a:cxn>
                <a:cxn ang="0">
                  <a:pos x="0" y="234"/>
                </a:cxn>
                <a:cxn ang="0">
                  <a:pos x="0" y="0"/>
                </a:cxn>
                <a:cxn ang="0">
                  <a:pos x="59" y="0"/>
                </a:cxn>
                <a:cxn ang="0">
                  <a:pos x="88" y="164"/>
                </a:cxn>
                <a:cxn ang="0">
                  <a:pos x="117" y="0"/>
                </a:cxn>
              </a:cxnLst>
              <a:rect l="0" t="0" r="r" b="b"/>
              <a:pathLst>
                <a:path w="175" h="234">
                  <a:moveTo>
                    <a:pt x="117" y="0"/>
                  </a:moveTo>
                  <a:lnTo>
                    <a:pt x="175" y="0"/>
                  </a:lnTo>
                  <a:lnTo>
                    <a:pt x="175" y="234"/>
                  </a:lnTo>
                  <a:lnTo>
                    <a:pt x="131" y="234"/>
                  </a:lnTo>
                  <a:lnTo>
                    <a:pt x="131" y="87"/>
                  </a:lnTo>
                  <a:lnTo>
                    <a:pt x="129" y="87"/>
                  </a:lnTo>
                  <a:lnTo>
                    <a:pt x="106" y="234"/>
                  </a:lnTo>
                  <a:lnTo>
                    <a:pt x="70" y="234"/>
                  </a:lnTo>
                  <a:lnTo>
                    <a:pt x="47" y="87"/>
                  </a:lnTo>
                  <a:lnTo>
                    <a:pt x="45" y="87"/>
                  </a:lnTo>
                  <a:lnTo>
                    <a:pt x="45" y="234"/>
                  </a:lnTo>
                  <a:lnTo>
                    <a:pt x="0" y="234"/>
                  </a:lnTo>
                  <a:lnTo>
                    <a:pt x="0" y="0"/>
                  </a:lnTo>
                  <a:lnTo>
                    <a:pt x="59" y="0"/>
                  </a:lnTo>
                  <a:lnTo>
                    <a:pt x="88" y="164"/>
                  </a:lnTo>
                  <a:lnTo>
                    <a:pt x="117" y="0"/>
                  </a:lnTo>
                  <a:close/>
                </a:path>
              </a:pathLst>
            </a:custGeom>
            <a:solidFill>
              <a:srgbClr val="007AC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/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63" name="Freeform 64"/>
            <p:cNvSpPr>
              <a:spLocks/>
            </p:cNvSpPr>
            <p:nvPr/>
          </p:nvSpPr>
          <p:spPr bwMode="auto">
            <a:xfrm>
              <a:off x="7388225" y="4186238"/>
              <a:ext cx="277813" cy="371475"/>
            </a:xfrm>
            <a:custGeom>
              <a:avLst/>
              <a:gdLst/>
              <a:ahLst/>
              <a:cxnLst>
                <a:cxn ang="0">
                  <a:pos x="117" y="0"/>
                </a:cxn>
                <a:cxn ang="0">
                  <a:pos x="175" y="0"/>
                </a:cxn>
                <a:cxn ang="0">
                  <a:pos x="175" y="234"/>
                </a:cxn>
                <a:cxn ang="0">
                  <a:pos x="131" y="234"/>
                </a:cxn>
                <a:cxn ang="0">
                  <a:pos x="131" y="87"/>
                </a:cxn>
                <a:cxn ang="0">
                  <a:pos x="129" y="87"/>
                </a:cxn>
                <a:cxn ang="0">
                  <a:pos x="106" y="234"/>
                </a:cxn>
                <a:cxn ang="0">
                  <a:pos x="70" y="234"/>
                </a:cxn>
                <a:cxn ang="0">
                  <a:pos x="47" y="87"/>
                </a:cxn>
                <a:cxn ang="0">
                  <a:pos x="45" y="87"/>
                </a:cxn>
                <a:cxn ang="0">
                  <a:pos x="45" y="234"/>
                </a:cxn>
                <a:cxn ang="0">
                  <a:pos x="0" y="234"/>
                </a:cxn>
                <a:cxn ang="0">
                  <a:pos x="0" y="0"/>
                </a:cxn>
                <a:cxn ang="0">
                  <a:pos x="59" y="0"/>
                </a:cxn>
                <a:cxn ang="0">
                  <a:pos x="88" y="164"/>
                </a:cxn>
                <a:cxn ang="0">
                  <a:pos x="117" y="0"/>
                </a:cxn>
              </a:cxnLst>
              <a:rect l="0" t="0" r="r" b="b"/>
              <a:pathLst>
                <a:path w="175" h="234">
                  <a:moveTo>
                    <a:pt x="117" y="0"/>
                  </a:moveTo>
                  <a:lnTo>
                    <a:pt x="175" y="0"/>
                  </a:lnTo>
                  <a:lnTo>
                    <a:pt x="175" y="234"/>
                  </a:lnTo>
                  <a:lnTo>
                    <a:pt x="131" y="234"/>
                  </a:lnTo>
                  <a:lnTo>
                    <a:pt x="131" y="87"/>
                  </a:lnTo>
                  <a:lnTo>
                    <a:pt x="129" y="87"/>
                  </a:lnTo>
                  <a:lnTo>
                    <a:pt x="106" y="234"/>
                  </a:lnTo>
                  <a:lnTo>
                    <a:pt x="70" y="234"/>
                  </a:lnTo>
                  <a:lnTo>
                    <a:pt x="47" y="87"/>
                  </a:lnTo>
                  <a:lnTo>
                    <a:pt x="45" y="87"/>
                  </a:lnTo>
                  <a:lnTo>
                    <a:pt x="45" y="234"/>
                  </a:lnTo>
                  <a:lnTo>
                    <a:pt x="0" y="234"/>
                  </a:lnTo>
                  <a:lnTo>
                    <a:pt x="0" y="0"/>
                  </a:lnTo>
                  <a:lnTo>
                    <a:pt x="59" y="0"/>
                  </a:lnTo>
                  <a:lnTo>
                    <a:pt x="88" y="164"/>
                  </a:lnTo>
                  <a:lnTo>
                    <a:pt x="117" y="0"/>
                  </a:lnTo>
                </a:path>
              </a:pathLst>
            </a:custGeom>
            <a:solidFill>
              <a:srgbClr val="007AC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/>
              <a:endParaRPr lang="ru-RU" sz="2300">
                <a:solidFill>
                  <a:prstClr val="white"/>
                </a:solidFill>
              </a:endParaRPr>
            </a:p>
          </p:txBody>
        </p:sp>
        <p:sp>
          <p:nvSpPr>
            <p:cNvPr id="64" name="Freeform 65"/>
            <p:cNvSpPr>
              <a:spLocks noEditPoints="1"/>
            </p:cNvSpPr>
            <p:nvPr/>
          </p:nvSpPr>
          <p:spPr bwMode="auto">
            <a:xfrm>
              <a:off x="6188075" y="4673600"/>
              <a:ext cx="1477963" cy="254000"/>
            </a:xfrm>
            <a:custGeom>
              <a:avLst/>
              <a:gdLst/>
              <a:ahLst/>
              <a:cxnLst>
                <a:cxn ang="0">
                  <a:pos x="60" y="101"/>
                </a:cxn>
                <a:cxn ang="0">
                  <a:pos x="66" y="133"/>
                </a:cxn>
                <a:cxn ang="0">
                  <a:pos x="67" y="101"/>
                </a:cxn>
                <a:cxn ang="0">
                  <a:pos x="69" y="54"/>
                </a:cxn>
                <a:cxn ang="0">
                  <a:pos x="60" y="79"/>
                </a:cxn>
                <a:cxn ang="0">
                  <a:pos x="80" y="65"/>
                </a:cxn>
                <a:cxn ang="0">
                  <a:pos x="0" y="186"/>
                </a:cxn>
                <a:cxn ang="0">
                  <a:pos x="1087" y="0"/>
                </a:cxn>
                <a:cxn ang="0">
                  <a:pos x="72" y="155"/>
                </a:cxn>
                <a:cxn ang="0">
                  <a:pos x="31" y="32"/>
                </a:cxn>
                <a:cxn ang="0">
                  <a:pos x="109" y="63"/>
                </a:cxn>
                <a:cxn ang="0">
                  <a:pos x="110" y="119"/>
                </a:cxn>
                <a:cxn ang="0">
                  <a:pos x="272" y="155"/>
                </a:cxn>
                <a:cxn ang="0">
                  <a:pos x="243" y="103"/>
                </a:cxn>
                <a:cxn ang="0">
                  <a:pos x="223" y="155"/>
                </a:cxn>
                <a:cxn ang="0">
                  <a:pos x="193" y="32"/>
                </a:cxn>
                <a:cxn ang="0">
                  <a:pos x="223" y="79"/>
                </a:cxn>
                <a:cxn ang="0">
                  <a:pos x="243" y="32"/>
                </a:cxn>
                <a:cxn ang="0">
                  <a:pos x="272" y="155"/>
                </a:cxn>
                <a:cxn ang="0">
                  <a:pos x="406" y="155"/>
                </a:cxn>
                <a:cxn ang="0">
                  <a:pos x="412" y="80"/>
                </a:cxn>
                <a:cxn ang="0">
                  <a:pos x="386" y="155"/>
                </a:cxn>
                <a:cxn ang="0">
                  <a:pos x="357" y="32"/>
                </a:cxn>
                <a:cxn ang="0">
                  <a:pos x="385" y="62"/>
                </a:cxn>
                <a:cxn ang="0">
                  <a:pos x="381" y="109"/>
                </a:cxn>
                <a:cxn ang="0">
                  <a:pos x="434" y="32"/>
                </a:cxn>
                <a:cxn ang="0">
                  <a:pos x="597" y="155"/>
                </a:cxn>
                <a:cxn ang="0">
                  <a:pos x="568" y="126"/>
                </a:cxn>
                <a:cxn ang="0">
                  <a:pos x="574" y="80"/>
                </a:cxn>
                <a:cxn ang="0">
                  <a:pos x="519" y="155"/>
                </a:cxn>
                <a:cxn ang="0">
                  <a:pos x="547" y="32"/>
                </a:cxn>
                <a:cxn ang="0">
                  <a:pos x="543" y="109"/>
                </a:cxn>
                <a:cxn ang="0">
                  <a:pos x="568" y="32"/>
                </a:cxn>
                <a:cxn ang="0">
                  <a:pos x="597" y="155"/>
                </a:cxn>
                <a:cxn ang="0">
                  <a:pos x="711" y="55"/>
                </a:cxn>
                <a:cxn ang="0">
                  <a:pos x="681" y="155"/>
                </a:cxn>
                <a:cxn ang="0">
                  <a:pos x="750" y="32"/>
                </a:cxn>
                <a:cxn ang="0">
                  <a:pos x="875" y="155"/>
                </a:cxn>
                <a:cxn ang="0">
                  <a:pos x="847" y="130"/>
                </a:cxn>
                <a:cxn ang="0">
                  <a:pos x="814" y="155"/>
                </a:cxn>
                <a:cxn ang="0">
                  <a:pos x="876" y="32"/>
                </a:cxn>
                <a:cxn ang="0">
                  <a:pos x="875" y="155"/>
                </a:cxn>
                <a:cxn ang="0">
                  <a:pos x="977" y="118"/>
                </a:cxn>
                <a:cxn ang="0">
                  <a:pos x="1015" y="136"/>
                </a:cxn>
                <a:cxn ang="0">
                  <a:pos x="1013" y="102"/>
                </a:cxn>
                <a:cxn ang="0">
                  <a:pos x="1009" y="80"/>
                </a:cxn>
                <a:cxn ang="0">
                  <a:pos x="1025" y="66"/>
                </a:cxn>
                <a:cxn ang="0">
                  <a:pos x="1005" y="69"/>
                </a:cxn>
                <a:cxn ang="0">
                  <a:pos x="1015" y="29"/>
                </a:cxn>
                <a:cxn ang="0">
                  <a:pos x="1034" y="90"/>
                </a:cxn>
                <a:cxn ang="0">
                  <a:pos x="1056" y="122"/>
                </a:cxn>
                <a:cxn ang="0">
                  <a:pos x="858" y="54"/>
                </a:cxn>
                <a:cxn ang="0">
                  <a:pos x="866" y="108"/>
                </a:cxn>
              </a:cxnLst>
              <a:rect l="0" t="0" r="r" b="b"/>
              <a:pathLst>
                <a:path w="1087" h="186">
                  <a:moveTo>
                    <a:pt x="67" y="101"/>
                  </a:moveTo>
                  <a:cubicBezTo>
                    <a:pt x="60" y="101"/>
                    <a:pt x="60" y="101"/>
                    <a:pt x="60" y="101"/>
                  </a:cubicBezTo>
                  <a:cubicBezTo>
                    <a:pt x="60" y="133"/>
                    <a:pt x="60" y="133"/>
                    <a:pt x="60" y="133"/>
                  </a:cubicBezTo>
                  <a:cubicBezTo>
                    <a:pt x="66" y="133"/>
                    <a:pt x="66" y="133"/>
                    <a:pt x="66" y="133"/>
                  </a:cubicBezTo>
                  <a:cubicBezTo>
                    <a:pt x="78" y="133"/>
                    <a:pt x="81" y="129"/>
                    <a:pt x="81" y="117"/>
                  </a:cubicBezTo>
                  <a:cubicBezTo>
                    <a:pt x="81" y="107"/>
                    <a:pt x="78" y="101"/>
                    <a:pt x="67" y="101"/>
                  </a:cubicBezTo>
                  <a:close/>
                  <a:moveTo>
                    <a:pt x="80" y="65"/>
                  </a:moveTo>
                  <a:cubicBezTo>
                    <a:pt x="80" y="58"/>
                    <a:pt x="77" y="54"/>
                    <a:pt x="69" y="54"/>
                  </a:cubicBezTo>
                  <a:cubicBezTo>
                    <a:pt x="60" y="54"/>
                    <a:pt x="60" y="54"/>
                    <a:pt x="60" y="54"/>
                  </a:cubicBezTo>
                  <a:cubicBezTo>
                    <a:pt x="60" y="79"/>
                    <a:pt x="60" y="79"/>
                    <a:pt x="60" y="79"/>
                  </a:cubicBezTo>
                  <a:cubicBezTo>
                    <a:pt x="69" y="79"/>
                    <a:pt x="69" y="79"/>
                    <a:pt x="69" y="79"/>
                  </a:cubicBezTo>
                  <a:cubicBezTo>
                    <a:pt x="77" y="79"/>
                    <a:pt x="80" y="75"/>
                    <a:pt x="80" y="65"/>
                  </a:cubicBezTo>
                  <a:close/>
                  <a:moveTo>
                    <a:pt x="0" y="0"/>
                  </a:moveTo>
                  <a:cubicBezTo>
                    <a:pt x="0" y="186"/>
                    <a:pt x="0" y="186"/>
                    <a:pt x="0" y="186"/>
                  </a:cubicBezTo>
                  <a:cubicBezTo>
                    <a:pt x="1087" y="186"/>
                    <a:pt x="1087" y="186"/>
                    <a:pt x="1087" y="186"/>
                  </a:cubicBezTo>
                  <a:cubicBezTo>
                    <a:pt x="1087" y="0"/>
                    <a:pt x="1087" y="0"/>
                    <a:pt x="1087" y="0"/>
                  </a:cubicBezTo>
                  <a:lnTo>
                    <a:pt x="0" y="0"/>
                  </a:lnTo>
                  <a:close/>
                  <a:moveTo>
                    <a:pt x="72" y="155"/>
                  </a:moveTo>
                  <a:cubicBezTo>
                    <a:pt x="31" y="155"/>
                    <a:pt x="31" y="155"/>
                    <a:pt x="31" y="155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93" y="32"/>
                    <a:pt x="109" y="41"/>
                    <a:pt x="109" y="63"/>
                  </a:cubicBezTo>
                  <a:cubicBezTo>
                    <a:pt x="109" y="79"/>
                    <a:pt x="99" y="87"/>
                    <a:pt x="92" y="89"/>
                  </a:cubicBezTo>
                  <a:cubicBezTo>
                    <a:pt x="104" y="94"/>
                    <a:pt x="110" y="101"/>
                    <a:pt x="110" y="119"/>
                  </a:cubicBezTo>
                  <a:cubicBezTo>
                    <a:pt x="110" y="142"/>
                    <a:pt x="98" y="155"/>
                    <a:pt x="72" y="155"/>
                  </a:cubicBezTo>
                  <a:close/>
                  <a:moveTo>
                    <a:pt x="272" y="155"/>
                  </a:moveTo>
                  <a:cubicBezTo>
                    <a:pt x="243" y="155"/>
                    <a:pt x="243" y="155"/>
                    <a:pt x="243" y="155"/>
                  </a:cubicBezTo>
                  <a:cubicBezTo>
                    <a:pt x="243" y="103"/>
                    <a:pt x="243" y="103"/>
                    <a:pt x="243" y="103"/>
                  </a:cubicBezTo>
                  <a:cubicBezTo>
                    <a:pt x="223" y="103"/>
                    <a:pt x="223" y="103"/>
                    <a:pt x="223" y="103"/>
                  </a:cubicBezTo>
                  <a:cubicBezTo>
                    <a:pt x="223" y="155"/>
                    <a:pt x="223" y="155"/>
                    <a:pt x="223" y="155"/>
                  </a:cubicBezTo>
                  <a:cubicBezTo>
                    <a:pt x="193" y="155"/>
                    <a:pt x="193" y="155"/>
                    <a:pt x="193" y="155"/>
                  </a:cubicBezTo>
                  <a:cubicBezTo>
                    <a:pt x="193" y="32"/>
                    <a:pt x="193" y="32"/>
                    <a:pt x="193" y="32"/>
                  </a:cubicBezTo>
                  <a:cubicBezTo>
                    <a:pt x="223" y="32"/>
                    <a:pt x="223" y="32"/>
                    <a:pt x="223" y="32"/>
                  </a:cubicBezTo>
                  <a:cubicBezTo>
                    <a:pt x="223" y="79"/>
                    <a:pt x="223" y="79"/>
                    <a:pt x="223" y="79"/>
                  </a:cubicBezTo>
                  <a:cubicBezTo>
                    <a:pt x="243" y="79"/>
                    <a:pt x="243" y="79"/>
                    <a:pt x="243" y="79"/>
                  </a:cubicBezTo>
                  <a:cubicBezTo>
                    <a:pt x="243" y="32"/>
                    <a:pt x="243" y="32"/>
                    <a:pt x="243" y="32"/>
                  </a:cubicBezTo>
                  <a:cubicBezTo>
                    <a:pt x="272" y="32"/>
                    <a:pt x="272" y="32"/>
                    <a:pt x="272" y="32"/>
                  </a:cubicBezTo>
                  <a:lnTo>
                    <a:pt x="272" y="155"/>
                  </a:lnTo>
                  <a:close/>
                  <a:moveTo>
                    <a:pt x="434" y="155"/>
                  </a:moveTo>
                  <a:cubicBezTo>
                    <a:pt x="406" y="155"/>
                    <a:pt x="406" y="155"/>
                    <a:pt x="406" y="155"/>
                  </a:cubicBezTo>
                  <a:cubicBezTo>
                    <a:pt x="406" y="126"/>
                    <a:pt x="406" y="126"/>
                    <a:pt x="406" y="126"/>
                  </a:cubicBezTo>
                  <a:cubicBezTo>
                    <a:pt x="406" y="113"/>
                    <a:pt x="410" y="93"/>
                    <a:pt x="412" y="80"/>
                  </a:cubicBezTo>
                  <a:cubicBezTo>
                    <a:pt x="411" y="80"/>
                    <a:pt x="411" y="80"/>
                    <a:pt x="411" y="80"/>
                  </a:cubicBezTo>
                  <a:cubicBezTo>
                    <a:pt x="386" y="155"/>
                    <a:pt x="386" y="155"/>
                    <a:pt x="386" y="155"/>
                  </a:cubicBezTo>
                  <a:cubicBezTo>
                    <a:pt x="357" y="155"/>
                    <a:pt x="357" y="155"/>
                    <a:pt x="357" y="155"/>
                  </a:cubicBezTo>
                  <a:cubicBezTo>
                    <a:pt x="357" y="32"/>
                    <a:pt x="357" y="32"/>
                    <a:pt x="357" y="32"/>
                  </a:cubicBezTo>
                  <a:cubicBezTo>
                    <a:pt x="385" y="32"/>
                    <a:pt x="385" y="32"/>
                    <a:pt x="385" y="32"/>
                  </a:cubicBezTo>
                  <a:cubicBezTo>
                    <a:pt x="385" y="62"/>
                    <a:pt x="385" y="62"/>
                    <a:pt x="385" y="62"/>
                  </a:cubicBezTo>
                  <a:cubicBezTo>
                    <a:pt x="385" y="76"/>
                    <a:pt x="382" y="96"/>
                    <a:pt x="381" y="109"/>
                  </a:cubicBezTo>
                  <a:cubicBezTo>
                    <a:pt x="381" y="109"/>
                    <a:pt x="381" y="109"/>
                    <a:pt x="381" y="109"/>
                  </a:cubicBezTo>
                  <a:cubicBezTo>
                    <a:pt x="406" y="32"/>
                    <a:pt x="406" y="32"/>
                    <a:pt x="406" y="32"/>
                  </a:cubicBezTo>
                  <a:cubicBezTo>
                    <a:pt x="434" y="32"/>
                    <a:pt x="434" y="32"/>
                    <a:pt x="434" y="32"/>
                  </a:cubicBezTo>
                  <a:lnTo>
                    <a:pt x="434" y="155"/>
                  </a:lnTo>
                  <a:close/>
                  <a:moveTo>
                    <a:pt x="597" y="155"/>
                  </a:moveTo>
                  <a:cubicBezTo>
                    <a:pt x="568" y="155"/>
                    <a:pt x="568" y="155"/>
                    <a:pt x="568" y="155"/>
                  </a:cubicBezTo>
                  <a:cubicBezTo>
                    <a:pt x="568" y="126"/>
                    <a:pt x="568" y="126"/>
                    <a:pt x="568" y="126"/>
                  </a:cubicBezTo>
                  <a:cubicBezTo>
                    <a:pt x="568" y="113"/>
                    <a:pt x="572" y="93"/>
                    <a:pt x="574" y="80"/>
                  </a:cubicBezTo>
                  <a:cubicBezTo>
                    <a:pt x="574" y="80"/>
                    <a:pt x="574" y="80"/>
                    <a:pt x="574" y="80"/>
                  </a:cubicBezTo>
                  <a:cubicBezTo>
                    <a:pt x="548" y="155"/>
                    <a:pt x="548" y="155"/>
                    <a:pt x="548" y="155"/>
                  </a:cubicBezTo>
                  <a:cubicBezTo>
                    <a:pt x="519" y="155"/>
                    <a:pt x="519" y="155"/>
                    <a:pt x="519" y="155"/>
                  </a:cubicBezTo>
                  <a:cubicBezTo>
                    <a:pt x="519" y="32"/>
                    <a:pt x="519" y="32"/>
                    <a:pt x="519" y="32"/>
                  </a:cubicBezTo>
                  <a:cubicBezTo>
                    <a:pt x="547" y="32"/>
                    <a:pt x="547" y="32"/>
                    <a:pt x="547" y="32"/>
                  </a:cubicBezTo>
                  <a:cubicBezTo>
                    <a:pt x="547" y="62"/>
                    <a:pt x="547" y="62"/>
                    <a:pt x="547" y="62"/>
                  </a:cubicBezTo>
                  <a:cubicBezTo>
                    <a:pt x="547" y="76"/>
                    <a:pt x="544" y="96"/>
                    <a:pt x="543" y="109"/>
                  </a:cubicBezTo>
                  <a:cubicBezTo>
                    <a:pt x="543" y="109"/>
                    <a:pt x="543" y="109"/>
                    <a:pt x="543" y="109"/>
                  </a:cubicBezTo>
                  <a:cubicBezTo>
                    <a:pt x="568" y="32"/>
                    <a:pt x="568" y="32"/>
                    <a:pt x="568" y="32"/>
                  </a:cubicBezTo>
                  <a:cubicBezTo>
                    <a:pt x="597" y="32"/>
                    <a:pt x="597" y="32"/>
                    <a:pt x="597" y="32"/>
                  </a:cubicBezTo>
                  <a:lnTo>
                    <a:pt x="597" y="155"/>
                  </a:lnTo>
                  <a:close/>
                  <a:moveTo>
                    <a:pt x="750" y="55"/>
                  </a:moveTo>
                  <a:cubicBezTo>
                    <a:pt x="711" y="55"/>
                    <a:pt x="711" y="55"/>
                    <a:pt x="711" y="55"/>
                  </a:cubicBezTo>
                  <a:cubicBezTo>
                    <a:pt x="711" y="155"/>
                    <a:pt x="711" y="155"/>
                    <a:pt x="711" y="155"/>
                  </a:cubicBezTo>
                  <a:cubicBezTo>
                    <a:pt x="681" y="155"/>
                    <a:pt x="681" y="155"/>
                    <a:pt x="681" y="155"/>
                  </a:cubicBezTo>
                  <a:cubicBezTo>
                    <a:pt x="681" y="32"/>
                    <a:pt x="681" y="32"/>
                    <a:pt x="681" y="32"/>
                  </a:cubicBezTo>
                  <a:cubicBezTo>
                    <a:pt x="750" y="32"/>
                    <a:pt x="750" y="32"/>
                    <a:pt x="750" y="32"/>
                  </a:cubicBezTo>
                  <a:lnTo>
                    <a:pt x="750" y="55"/>
                  </a:lnTo>
                  <a:close/>
                  <a:moveTo>
                    <a:pt x="875" y="155"/>
                  </a:moveTo>
                  <a:cubicBezTo>
                    <a:pt x="870" y="130"/>
                    <a:pt x="870" y="130"/>
                    <a:pt x="870" y="130"/>
                  </a:cubicBezTo>
                  <a:cubicBezTo>
                    <a:pt x="847" y="130"/>
                    <a:pt x="847" y="130"/>
                    <a:pt x="847" y="130"/>
                  </a:cubicBezTo>
                  <a:cubicBezTo>
                    <a:pt x="844" y="155"/>
                    <a:pt x="844" y="155"/>
                    <a:pt x="844" y="155"/>
                  </a:cubicBezTo>
                  <a:cubicBezTo>
                    <a:pt x="814" y="155"/>
                    <a:pt x="814" y="155"/>
                    <a:pt x="814" y="155"/>
                  </a:cubicBezTo>
                  <a:cubicBezTo>
                    <a:pt x="841" y="32"/>
                    <a:pt x="841" y="32"/>
                    <a:pt x="841" y="32"/>
                  </a:cubicBezTo>
                  <a:cubicBezTo>
                    <a:pt x="876" y="32"/>
                    <a:pt x="876" y="32"/>
                    <a:pt x="876" y="32"/>
                  </a:cubicBezTo>
                  <a:cubicBezTo>
                    <a:pt x="904" y="155"/>
                    <a:pt x="904" y="155"/>
                    <a:pt x="904" y="155"/>
                  </a:cubicBezTo>
                  <a:lnTo>
                    <a:pt x="875" y="155"/>
                  </a:lnTo>
                  <a:close/>
                  <a:moveTo>
                    <a:pt x="1016" y="158"/>
                  </a:moveTo>
                  <a:cubicBezTo>
                    <a:pt x="998" y="158"/>
                    <a:pt x="977" y="150"/>
                    <a:pt x="977" y="118"/>
                  </a:cubicBezTo>
                  <a:cubicBezTo>
                    <a:pt x="1005" y="118"/>
                    <a:pt x="1005" y="118"/>
                    <a:pt x="1005" y="118"/>
                  </a:cubicBezTo>
                  <a:cubicBezTo>
                    <a:pt x="1005" y="132"/>
                    <a:pt x="1009" y="136"/>
                    <a:pt x="1015" y="136"/>
                  </a:cubicBezTo>
                  <a:cubicBezTo>
                    <a:pt x="1023" y="136"/>
                    <a:pt x="1026" y="132"/>
                    <a:pt x="1026" y="118"/>
                  </a:cubicBezTo>
                  <a:cubicBezTo>
                    <a:pt x="1026" y="107"/>
                    <a:pt x="1022" y="102"/>
                    <a:pt x="1013" y="102"/>
                  </a:cubicBezTo>
                  <a:cubicBezTo>
                    <a:pt x="1009" y="102"/>
                    <a:pt x="1009" y="102"/>
                    <a:pt x="1009" y="102"/>
                  </a:cubicBezTo>
                  <a:cubicBezTo>
                    <a:pt x="1009" y="80"/>
                    <a:pt x="1009" y="80"/>
                    <a:pt x="1009" y="80"/>
                  </a:cubicBezTo>
                  <a:cubicBezTo>
                    <a:pt x="1016" y="80"/>
                    <a:pt x="1016" y="80"/>
                    <a:pt x="1016" y="80"/>
                  </a:cubicBezTo>
                  <a:cubicBezTo>
                    <a:pt x="1020" y="80"/>
                    <a:pt x="1025" y="75"/>
                    <a:pt x="1025" y="66"/>
                  </a:cubicBezTo>
                  <a:cubicBezTo>
                    <a:pt x="1025" y="57"/>
                    <a:pt x="1022" y="51"/>
                    <a:pt x="1015" y="51"/>
                  </a:cubicBezTo>
                  <a:cubicBezTo>
                    <a:pt x="1007" y="51"/>
                    <a:pt x="1005" y="57"/>
                    <a:pt x="1005" y="69"/>
                  </a:cubicBezTo>
                  <a:cubicBezTo>
                    <a:pt x="977" y="69"/>
                    <a:pt x="977" y="69"/>
                    <a:pt x="977" y="69"/>
                  </a:cubicBezTo>
                  <a:cubicBezTo>
                    <a:pt x="977" y="44"/>
                    <a:pt x="993" y="29"/>
                    <a:pt x="1015" y="29"/>
                  </a:cubicBezTo>
                  <a:cubicBezTo>
                    <a:pt x="1038" y="29"/>
                    <a:pt x="1051" y="44"/>
                    <a:pt x="1051" y="62"/>
                  </a:cubicBezTo>
                  <a:cubicBezTo>
                    <a:pt x="1051" y="77"/>
                    <a:pt x="1046" y="85"/>
                    <a:pt x="1034" y="90"/>
                  </a:cubicBezTo>
                  <a:cubicBezTo>
                    <a:pt x="1034" y="90"/>
                    <a:pt x="1034" y="90"/>
                    <a:pt x="1034" y="90"/>
                  </a:cubicBezTo>
                  <a:cubicBezTo>
                    <a:pt x="1047" y="95"/>
                    <a:pt x="1056" y="100"/>
                    <a:pt x="1056" y="122"/>
                  </a:cubicBezTo>
                  <a:cubicBezTo>
                    <a:pt x="1056" y="146"/>
                    <a:pt x="1040" y="158"/>
                    <a:pt x="1016" y="158"/>
                  </a:cubicBezTo>
                  <a:close/>
                  <a:moveTo>
                    <a:pt x="858" y="54"/>
                  </a:moveTo>
                  <a:cubicBezTo>
                    <a:pt x="850" y="108"/>
                    <a:pt x="850" y="108"/>
                    <a:pt x="850" y="108"/>
                  </a:cubicBezTo>
                  <a:cubicBezTo>
                    <a:pt x="866" y="108"/>
                    <a:pt x="866" y="108"/>
                    <a:pt x="866" y="108"/>
                  </a:cubicBezTo>
                  <a:cubicBezTo>
                    <a:pt x="858" y="54"/>
                    <a:pt x="858" y="54"/>
                    <a:pt x="858" y="54"/>
                  </a:cubicBezTo>
                  <a:close/>
                </a:path>
              </a:pathLst>
            </a:custGeom>
            <a:solidFill>
              <a:srgbClr val="007AC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rtlCol="0" anchor="ctr"/>
            <a:lstStyle/>
            <a:p>
              <a:pPr algn="ctr"/>
              <a:endParaRPr lang="ru-RU" sz="23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749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</p:sldLayoutIdLst>
  <p:transition spd="slow">
    <p:push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None/>
        <a:defRPr lang="en-US" sz="4800" b="1" dirty="0" smtClean="0">
          <a:solidFill>
            <a:srgbClr val="0079C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har char="–"/>
        <a:defRPr sz="3700">
          <a:solidFill>
            <a:schemeClr val="tx1"/>
          </a:solidFill>
          <a:latin typeface="+mn-lt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+mn-lt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5pPr>
      <a:lvl6pPr marL="3352716" indent="-304792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6pPr>
      <a:lvl7pPr marL="3962301" indent="-304792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7pPr>
      <a:lvl8pPr marL="4571886" indent="-304792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8pPr>
      <a:lvl9pPr marL="5181470" indent="-304792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diagramColors" Target="../diagrams/colors1.xml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20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9.png"/><Relationship Id="rId4" Type="http://schemas.openxmlformats.org/officeDocument/2006/relationships/diagramData" Target="../diagrams/data1.xml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10841" y="149087"/>
            <a:ext cx="7108075" cy="33855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1600" b="1" dirty="0">
                <a:latin typeface="+mn-lt"/>
                <a:cs typeface="Times New Roman" panose="02020603050405020304" pitchFamily="18" charset="0"/>
              </a:rPr>
              <a:t> </a:t>
            </a:r>
            <a:endParaRPr lang="en-US" sz="16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6032" y="1971170"/>
            <a:ext cx="6581775" cy="2652712"/>
          </a:xfrm>
        </p:spPr>
        <p:txBody>
          <a:bodyPr/>
          <a:lstStyle/>
          <a:p>
            <a:pPr marL="0" indent="0" algn="ctr"/>
            <a:endParaRPr lang="ru-RU" sz="2400" cap="all" dirty="0"/>
          </a:p>
          <a:p>
            <a:pPr marL="0" indent="0" algn="ctr"/>
            <a:endParaRPr lang="ru-RU" sz="2400" cap="all" dirty="0"/>
          </a:p>
          <a:p>
            <a:pPr marL="0" indent="0" algn="ctr"/>
            <a:r>
              <a:rPr lang="ru-RU" sz="2400" cap="all" dirty="0"/>
              <a:t>Совершенствование методологии, перспективные направления исследований в области защиты от коррозии инфраструктуры ПАО </a:t>
            </a:r>
            <a:r>
              <a:rPr lang="ru-RU" sz="2400" cap="all" dirty="0" smtClean="0"/>
              <a:t>«газпром»</a:t>
            </a:r>
            <a:endParaRPr lang="ru-RU" sz="2400" cap="all" dirty="0"/>
          </a:p>
          <a:p>
            <a:pPr marL="0" indent="0" algn="ctr"/>
            <a:endParaRPr lang="en-US" sz="2400" cap="all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7705725" y="4695826"/>
            <a:ext cx="2638424" cy="14001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defRPr sz="2600" b="1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/>
            <a:endParaRPr lang="en-US" sz="1900" b="0" kern="0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555959" y="6353173"/>
            <a:ext cx="4588043" cy="47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ru-RU" altLang="ru-RU" sz="1900" dirty="0"/>
              <a:t>г. </a:t>
            </a:r>
            <a:r>
              <a:rPr lang="ru-RU" altLang="ru-RU" sz="1900" dirty="0" smtClean="0"/>
              <a:t>Сочи, Красная Поляна, май </a:t>
            </a:r>
            <a:r>
              <a:rPr lang="ru-RU" altLang="ru-RU" sz="1900" dirty="0"/>
              <a:t>2019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="" xmlns:a16="http://schemas.microsoft.com/office/drawing/2014/main" id="{83871A8F-5614-474B-A807-CC0581D6EB89}"/>
              </a:ext>
            </a:extLst>
          </p:cNvPr>
          <p:cNvSpPr txBox="1">
            <a:spLocks noChangeArrowheads="1"/>
          </p:cNvSpPr>
          <p:nvPr/>
        </p:nvSpPr>
        <p:spPr>
          <a:xfrm>
            <a:off x="2675107" y="175436"/>
            <a:ext cx="9144000" cy="899707"/>
          </a:xfrm>
          <a:prstGeom prst="rect">
            <a:avLst/>
          </a:prstGeom>
        </p:spPr>
        <p:txBody>
          <a:bodyPr lIns="91438" tIns="45719" rIns="91438" bIns="45719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ctr"/>
            <a:r>
              <a:rPr lang="ru-RU" altLang="ru-RU" sz="1600" kern="0" cap="all" dirty="0" smtClean="0">
                <a:latin typeface="Arial" charset="0"/>
                <a:ea typeface="Times New Roman" pitchFamily="18" charset="0"/>
                <a:cs typeface="Arial" charset="0"/>
              </a:rPr>
              <a:t>отраслевое совещание руководителей </a:t>
            </a:r>
            <a:r>
              <a:rPr lang="ru-RU" altLang="ru-RU" sz="1600" kern="0" cap="all" dirty="0">
                <a:latin typeface="Arial" charset="0"/>
                <a:ea typeface="Times New Roman" pitchFamily="18" charset="0"/>
                <a:cs typeface="Arial" charset="0"/>
              </a:rPr>
              <a:t>подразделений </a:t>
            </a:r>
            <a:endParaRPr lang="ru-RU" altLang="ru-RU" sz="1600" kern="0" cap="all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/>
            <a:r>
              <a:rPr lang="ru-RU" altLang="ru-RU" sz="1600" kern="0" cap="all" dirty="0" smtClean="0">
                <a:latin typeface="Arial" charset="0"/>
                <a:ea typeface="Times New Roman" pitchFamily="18" charset="0"/>
                <a:cs typeface="Arial" charset="0"/>
              </a:rPr>
              <a:t>защиты </a:t>
            </a:r>
            <a:r>
              <a:rPr lang="ru-RU" altLang="ru-RU" sz="1600" kern="0" cap="all" dirty="0">
                <a:latin typeface="Arial" charset="0"/>
                <a:ea typeface="Times New Roman" pitchFamily="18" charset="0"/>
                <a:cs typeface="Arial" charset="0"/>
              </a:rPr>
              <a:t>от </a:t>
            </a:r>
            <a:r>
              <a:rPr lang="ru-RU" altLang="ru-RU" sz="1600" kern="0" cap="all" dirty="0" smtClean="0">
                <a:latin typeface="Arial" charset="0"/>
                <a:ea typeface="Times New Roman" pitchFamily="18" charset="0"/>
                <a:cs typeface="Arial" charset="0"/>
              </a:rPr>
              <a:t>коррозии организаций </a:t>
            </a:r>
            <a:r>
              <a:rPr lang="ru-RU" altLang="ru-RU" sz="1600" kern="0" cap="all" dirty="0">
                <a:latin typeface="Arial" charset="0"/>
                <a:ea typeface="Times New Roman" pitchFamily="18" charset="0"/>
                <a:cs typeface="Arial" charset="0"/>
              </a:rPr>
              <a:t>Группы Газпром 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9747115" y="5432190"/>
            <a:ext cx="1955488" cy="399307"/>
          </a:xfrm>
          <a:prstGeom prst="rect">
            <a:avLst/>
          </a:prstGeom>
        </p:spPr>
        <p:txBody>
          <a:bodyPr/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defRPr sz="2700" b="1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537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726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8914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103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2000" kern="0" dirty="0" smtClean="0">
                <a:solidFill>
                  <a:schemeClr val="bg1"/>
                </a:solidFill>
              </a:rPr>
              <a:t>Д.Н. </a:t>
            </a:r>
            <a:r>
              <a:rPr lang="ru-RU" sz="2000" kern="0" dirty="0" err="1" smtClean="0">
                <a:solidFill>
                  <a:schemeClr val="bg1"/>
                </a:solidFill>
              </a:rPr>
              <a:t>Запевалов</a:t>
            </a:r>
            <a:endParaRPr lang="ru-RU" sz="2000" kern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Скругленный прямоугольник 108"/>
          <p:cNvSpPr/>
          <p:nvPr/>
        </p:nvSpPr>
        <p:spPr>
          <a:xfrm>
            <a:off x="3788955" y="2775087"/>
            <a:ext cx="2312013" cy="3458104"/>
          </a:xfrm>
          <a:prstGeom prst="roundRect">
            <a:avLst>
              <a:gd name="adj" fmla="val 2481"/>
            </a:avLst>
          </a:prstGeom>
          <a:solidFill>
            <a:schemeClr val="bg1">
              <a:lumMod val="95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6" tIns="60953" rIns="121906" bIns="60953" rtlCol="0" anchor="ctr"/>
          <a:lstStyle/>
          <a:p>
            <a:pPr algn="ctr" defTabSz="12190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8" name="Скругленный прямоугольник 137"/>
          <p:cNvSpPr/>
          <p:nvPr/>
        </p:nvSpPr>
        <p:spPr>
          <a:xfrm>
            <a:off x="3788951" y="2649748"/>
            <a:ext cx="8255999" cy="3571589"/>
          </a:xfrm>
          <a:prstGeom prst="roundRect">
            <a:avLst>
              <a:gd name="adj" fmla="val 2481"/>
            </a:avLst>
          </a:prstGeom>
          <a:noFill/>
          <a:ln w="158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6" tIns="60953" rIns="121906" bIns="60953" rtlCol="0" anchor="ctr"/>
          <a:lstStyle/>
          <a:p>
            <a:pPr algn="ctr" defTabSz="12190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3788952" y="1079272"/>
            <a:ext cx="8256000" cy="1104000"/>
          </a:xfrm>
          <a:prstGeom prst="roundRect">
            <a:avLst>
              <a:gd name="adj" fmla="val 7399"/>
            </a:avLst>
          </a:prstGeom>
          <a:solidFill>
            <a:schemeClr val="bg1">
              <a:lumMod val="95000"/>
            </a:schemeClr>
          </a:solidFill>
          <a:ln w="158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6" tIns="60953" rIns="121906" bIns="60953" rtlCol="0" anchor="ctr"/>
          <a:lstStyle/>
          <a:p>
            <a:pPr algn="ctr" defTabSz="12190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6" name="Скругленный прямоугольник 105"/>
          <p:cNvSpPr/>
          <p:nvPr/>
        </p:nvSpPr>
        <p:spPr>
          <a:xfrm>
            <a:off x="3788949" y="1079272"/>
            <a:ext cx="2312016" cy="1103995"/>
          </a:xfrm>
          <a:prstGeom prst="roundRect">
            <a:avLst>
              <a:gd name="adj" fmla="val 7131"/>
            </a:avLst>
          </a:prstGeom>
          <a:solidFill>
            <a:srgbClr val="00B0F0"/>
          </a:solidFill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5900" tIns="95990" rIns="95990" bIns="95990"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prstClr val="white"/>
                </a:solidFill>
              </a:rPr>
              <a:t>ОТВЕТ </a:t>
            </a:r>
            <a:r>
              <a:rPr lang="en-US" sz="1600" b="1" dirty="0">
                <a:solidFill>
                  <a:prstClr val="white"/>
                </a:solidFill>
              </a:rPr>
              <a:t/>
            </a:r>
            <a:br>
              <a:rPr lang="en-US" sz="1600" b="1" dirty="0">
                <a:solidFill>
                  <a:prstClr val="white"/>
                </a:solidFill>
              </a:rPr>
            </a:br>
            <a:r>
              <a:rPr lang="ru-RU" sz="1600" b="1" dirty="0">
                <a:solidFill>
                  <a:prstClr val="white"/>
                </a:solidFill>
              </a:rPr>
              <a:t>НА ВЫЗОВЫ </a:t>
            </a:r>
            <a:r>
              <a:rPr lang="en-US" sz="1600" b="1" dirty="0">
                <a:solidFill>
                  <a:prstClr val="white"/>
                </a:solidFill>
              </a:rPr>
              <a:t/>
            </a:r>
            <a:br>
              <a:rPr lang="en-US" sz="1600" b="1" dirty="0">
                <a:solidFill>
                  <a:prstClr val="white"/>
                </a:solidFill>
              </a:rPr>
            </a:br>
            <a:r>
              <a:rPr lang="ru-RU" sz="1600" b="1" dirty="0">
                <a:solidFill>
                  <a:prstClr val="white"/>
                </a:solidFill>
              </a:rPr>
              <a:t>ВРЕМЕНИ</a:t>
            </a:r>
          </a:p>
        </p:txBody>
      </p:sp>
      <p:sp>
        <p:nvSpPr>
          <p:cNvPr id="107" name="Овал 106"/>
          <p:cNvSpPr>
            <a:spLocks noChangeAspect="1"/>
          </p:cNvSpPr>
          <p:nvPr/>
        </p:nvSpPr>
        <p:spPr>
          <a:xfrm>
            <a:off x="3889489" y="1221013"/>
            <a:ext cx="576000" cy="57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6" tIns="60953" rIns="121906" bIns="60953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60079" y="1079272"/>
            <a:ext cx="3168000" cy="5164853"/>
          </a:xfrm>
          <a:prstGeom prst="roundRect">
            <a:avLst>
              <a:gd name="adj" fmla="val 1647"/>
            </a:avLst>
          </a:prstGeom>
          <a:solidFill>
            <a:schemeClr val="bg1">
              <a:lumMod val="95000"/>
            </a:schemeClr>
          </a:solidFill>
          <a:ln w="15875">
            <a:solidFill>
              <a:srgbClr val="33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6" tIns="60953" rIns="121906" bIns="60953" rtlCol="0" anchor="ctr"/>
          <a:lstStyle/>
          <a:p>
            <a:pPr algn="ctr" defTabSz="12190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160076" y="1079269"/>
            <a:ext cx="3168000" cy="672000"/>
          </a:xfrm>
          <a:prstGeom prst="roundRect">
            <a:avLst>
              <a:gd name="adj" fmla="val 7131"/>
            </a:avLst>
          </a:prstGeom>
          <a:solidFill>
            <a:srgbClr val="3399FF"/>
          </a:solidFill>
          <a:ln w="22225">
            <a:solidFill>
              <a:srgbClr val="33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5900" tIns="95990" rIns="95990" bIns="95990"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prstClr val="white"/>
                </a:solidFill>
              </a:rPr>
              <a:t>ТРЕНДЫ</a:t>
            </a:r>
            <a:r>
              <a:rPr lang="ru-RU" sz="1800" b="1" dirty="0">
                <a:solidFill>
                  <a:prstClr val="white"/>
                </a:solidFill>
              </a:rPr>
              <a:t> </a:t>
            </a:r>
            <a:br>
              <a:rPr lang="ru-RU" sz="1800" b="1" dirty="0">
                <a:solidFill>
                  <a:prstClr val="white"/>
                </a:solidFill>
              </a:rPr>
            </a:br>
            <a:r>
              <a:rPr lang="ru-RU" sz="1800" b="1" dirty="0">
                <a:solidFill>
                  <a:prstClr val="white"/>
                </a:solidFill>
              </a:rPr>
              <a:t>И ВЫЗОВЫ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8668" y="0"/>
            <a:ext cx="9313333" cy="875489"/>
          </a:xfrm>
        </p:spPr>
        <p:txBody>
          <a:bodyPr/>
          <a:lstStyle/>
          <a:p>
            <a:pPr algn="ctr"/>
            <a:r>
              <a:rPr lang="ru-RU" sz="2000" dirty="0"/>
              <a:t>Научные </a:t>
            </a:r>
            <a:r>
              <a:rPr lang="ru-RU" sz="2000" dirty="0" smtClean="0"/>
              <a:t>и </a:t>
            </a:r>
            <a:r>
              <a:rPr lang="ru-RU" sz="2000" dirty="0"/>
              <a:t>технологические исследования –         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</a:t>
            </a:r>
            <a:r>
              <a:rPr lang="ru-RU" sz="2000" dirty="0"/>
              <a:t>фундамент  </a:t>
            </a:r>
            <a:r>
              <a:rPr lang="ru-RU" sz="2000" dirty="0" smtClean="0"/>
              <a:t>устойчивого развития </a:t>
            </a:r>
            <a:r>
              <a:rPr lang="ru-RU" sz="2000" dirty="0"/>
              <a:t>ПАО «Газпром»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134414" y="6477160"/>
            <a:ext cx="8910536" cy="184666"/>
          </a:xfrm>
        </p:spPr>
        <p:txBody>
          <a:bodyPr/>
          <a:lstStyle/>
          <a:p>
            <a:pPr algn="ctr"/>
            <a:r>
              <a:rPr lang="ru-RU" sz="1200" dirty="0"/>
              <a:t>Совершенствование методологии, перспективные направления исследований в области защиты от коррозии инфраструктуры ПАО </a:t>
            </a:r>
            <a:r>
              <a:rPr lang="ru-RU" sz="1200" dirty="0" smtClean="0"/>
              <a:t>«Газпром»</a:t>
            </a:r>
            <a:endParaRPr lang="ru-RU" sz="1200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3369855" y="1315769"/>
            <a:ext cx="351244" cy="432000"/>
          </a:xfrm>
          <a:prstGeom prst="rightArrow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6" tIns="60953" rIns="121906" bIns="60953" rtlCol="0" anchor="ctr"/>
          <a:lstStyle/>
          <a:p>
            <a:pPr algn="ctr" defTabSz="12190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60079" y="1865655"/>
            <a:ext cx="3168000" cy="4703838"/>
          </a:xfrm>
          <a:prstGeom prst="rect">
            <a:avLst/>
          </a:prstGeom>
          <a:noFill/>
        </p:spPr>
        <p:txBody>
          <a:bodyPr wrap="square" lIns="121906" tIns="60953" rIns="121906" bIns="60953" rtlCol="0">
            <a:spAutoFit/>
          </a:bodyPr>
          <a:lstStyle/>
          <a:p>
            <a:pPr marL="335960" algn="just">
              <a:spcAft>
                <a:spcPts val="667"/>
              </a:spcAft>
              <a:defRPr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Высокая конкуренция  ведущих мировых энергетических компаний </a:t>
            </a:r>
          </a:p>
          <a:p>
            <a:pPr marL="335960" algn="just">
              <a:spcAft>
                <a:spcPts val="667"/>
              </a:spcAft>
              <a:defRPr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Формирование и развитие новых рынков  энергоресурсов </a:t>
            </a:r>
          </a:p>
          <a:p>
            <a:pPr marL="335960" algn="just">
              <a:spcAft>
                <a:spcPts val="667"/>
              </a:spcAft>
              <a:defRPr/>
            </a:pP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Развитие и применение новых   технологий  </a:t>
            </a: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как конкурентное преимущество  и  фактор  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успеха</a:t>
            </a:r>
          </a:p>
          <a:p>
            <a:pPr marL="335960" algn="just">
              <a:spcAft>
                <a:spcPts val="667"/>
              </a:spcAft>
              <a:defRPr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Цифровая трансформация энергетической 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отрасти</a:t>
            </a:r>
          </a:p>
          <a:p>
            <a:pPr marL="335960" algn="just">
              <a:spcAft>
                <a:spcPts val="667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Ограничение доступа у новым технологиям и услугам </a:t>
            </a:r>
            <a:endParaRPr lang="ru-RU" sz="1400" dirty="0">
              <a:solidFill>
                <a:schemeClr val="tx1"/>
              </a:solidFill>
            </a:endParaRPr>
          </a:p>
          <a:p>
            <a:pPr marL="335960" algn="just">
              <a:spcAft>
                <a:spcPts val="667"/>
              </a:spcAft>
              <a:defRPr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Обеспечение 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надежной </a:t>
            </a: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и безопасной работы  существующей инфраструктуры 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35960" algn="just">
              <a:spcAft>
                <a:spcPts val="667"/>
              </a:spcAft>
              <a:defRPr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Оптимизация затрат  на всех стадиях жизненного цикла объектов </a:t>
            </a:r>
          </a:p>
          <a:p>
            <a:pPr marL="335960">
              <a:spcAft>
                <a:spcPts val="667"/>
              </a:spcAft>
              <a:defRPr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 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35960">
              <a:spcAft>
                <a:spcPts val="667"/>
              </a:spcAft>
              <a:defRPr/>
            </a:pPr>
            <a:r>
              <a:rPr lang="ru-RU" sz="13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endParaRPr lang="ru-RU" sz="1300" b="1" dirty="0">
              <a:solidFill>
                <a:srgbClr val="007AC2"/>
              </a:solidFill>
            </a:endParaRPr>
          </a:p>
        </p:txBody>
      </p:sp>
      <p:grpSp>
        <p:nvGrpSpPr>
          <p:cNvPr id="71" name="Группа 70"/>
          <p:cNvGrpSpPr/>
          <p:nvPr/>
        </p:nvGrpSpPr>
        <p:grpSpPr>
          <a:xfrm>
            <a:off x="212059" y="1951795"/>
            <a:ext cx="288000" cy="288000"/>
            <a:chOff x="1285024" y="933464"/>
            <a:chExt cx="540000" cy="540000"/>
          </a:xfrm>
          <a:solidFill>
            <a:srgbClr val="007AC2"/>
          </a:solidFill>
        </p:grpSpPr>
        <p:sp>
          <p:nvSpPr>
            <p:cNvPr id="72" name="Овал 71"/>
            <p:cNvSpPr/>
            <p:nvPr/>
          </p:nvSpPr>
          <p:spPr>
            <a:xfrm>
              <a:off x="1285024" y="933464"/>
              <a:ext cx="540000" cy="540000"/>
            </a:xfrm>
            <a:prstGeom prst="ellipse">
              <a:avLst/>
            </a:prstGeom>
            <a:solidFill>
              <a:srgbClr val="33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5" name="Freeform 1218">
              <a:extLst>
                <a:ext uri="{FF2B5EF4-FFF2-40B4-BE49-F238E27FC236}">
                  <a16:creationId xmlns:a16="http://schemas.microsoft.com/office/drawing/2014/main" xmlns="" id="{8966C531-584E-4E40-B8D1-86CBBB9E4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705" y="1069786"/>
              <a:ext cx="348638" cy="266656"/>
            </a:xfrm>
            <a:custGeom>
              <a:avLst/>
              <a:gdLst>
                <a:gd name="T0" fmla="*/ 3437 w 4043"/>
                <a:gd name="T1" fmla="*/ 0 h 3090"/>
                <a:gd name="T2" fmla="*/ 3477 w 4043"/>
                <a:gd name="T3" fmla="*/ 4 h 3090"/>
                <a:gd name="T4" fmla="*/ 3516 w 4043"/>
                <a:gd name="T5" fmla="*/ 12 h 3090"/>
                <a:gd name="T6" fmla="*/ 3550 w 4043"/>
                <a:gd name="T7" fmla="*/ 27 h 3090"/>
                <a:gd name="T8" fmla="*/ 3584 w 4043"/>
                <a:gd name="T9" fmla="*/ 47 h 3090"/>
                <a:gd name="T10" fmla="*/ 3615 w 4043"/>
                <a:gd name="T11" fmla="*/ 73 h 3090"/>
                <a:gd name="T12" fmla="*/ 3970 w 4043"/>
                <a:gd name="T13" fmla="*/ 427 h 3090"/>
                <a:gd name="T14" fmla="*/ 3996 w 4043"/>
                <a:gd name="T15" fmla="*/ 457 h 3090"/>
                <a:gd name="T16" fmla="*/ 4015 w 4043"/>
                <a:gd name="T17" fmla="*/ 491 h 3090"/>
                <a:gd name="T18" fmla="*/ 4030 w 4043"/>
                <a:gd name="T19" fmla="*/ 525 h 3090"/>
                <a:gd name="T20" fmla="*/ 4039 w 4043"/>
                <a:gd name="T21" fmla="*/ 563 h 3090"/>
                <a:gd name="T22" fmla="*/ 4043 w 4043"/>
                <a:gd name="T23" fmla="*/ 604 h 3090"/>
                <a:gd name="T24" fmla="*/ 4039 w 4043"/>
                <a:gd name="T25" fmla="*/ 644 h 3090"/>
                <a:gd name="T26" fmla="*/ 4030 w 4043"/>
                <a:gd name="T27" fmla="*/ 682 h 3090"/>
                <a:gd name="T28" fmla="*/ 4015 w 4043"/>
                <a:gd name="T29" fmla="*/ 717 h 3090"/>
                <a:gd name="T30" fmla="*/ 3996 w 4043"/>
                <a:gd name="T31" fmla="*/ 750 h 3090"/>
                <a:gd name="T32" fmla="*/ 3970 w 4043"/>
                <a:gd name="T33" fmla="*/ 780 h 3090"/>
                <a:gd name="T34" fmla="*/ 2081 w 4043"/>
                <a:gd name="T35" fmla="*/ 2663 h 3090"/>
                <a:gd name="T36" fmla="*/ 1726 w 4043"/>
                <a:gd name="T37" fmla="*/ 3017 h 3090"/>
                <a:gd name="T38" fmla="*/ 1695 w 4043"/>
                <a:gd name="T39" fmla="*/ 3043 h 3090"/>
                <a:gd name="T40" fmla="*/ 1663 w 4043"/>
                <a:gd name="T41" fmla="*/ 3062 h 3090"/>
                <a:gd name="T42" fmla="*/ 1627 w 4043"/>
                <a:gd name="T43" fmla="*/ 3077 h 3090"/>
                <a:gd name="T44" fmla="*/ 1589 w 4043"/>
                <a:gd name="T45" fmla="*/ 3086 h 3090"/>
                <a:gd name="T46" fmla="*/ 1549 w 4043"/>
                <a:gd name="T47" fmla="*/ 3090 h 3090"/>
                <a:gd name="T48" fmla="*/ 1509 w 4043"/>
                <a:gd name="T49" fmla="*/ 3086 h 3090"/>
                <a:gd name="T50" fmla="*/ 1470 w 4043"/>
                <a:gd name="T51" fmla="*/ 3077 h 3090"/>
                <a:gd name="T52" fmla="*/ 1434 w 4043"/>
                <a:gd name="T53" fmla="*/ 3062 h 3090"/>
                <a:gd name="T54" fmla="*/ 1402 w 4043"/>
                <a:gd name="T55" fmla="*/ 3043 h 3090"/>
                <a:gd name="T56" fmla="*/ 1371 w 4043"/>
                <a:gd name="T57" fmla="*/ 3017 h 3090"/>
                <a:gd name="T58" fmla="*/ 1016 w 4043"/>
                <a:gd name="T59" fmla="*/ 2663 h 3090"/>
                <a:gd name="T60" fmla="*/ 73 w 4043"/>
                <a:gd name="T61" fmla="*/ 1721 h 3090"/>
                <a:gd name="T62" fmla="*/ 47 w 4043"/>
                <a:gd name="T63" fmla="*/ 1691 h 3090"/>
                <a:gd name="T64" fmla="*/ 26 w 4043"/>
                <a:gd name="T65" fmla="*/ 1658 h 3090"/>
                <a:gd name="T66" fmla="*/ 11 w 4043"/>
                <a:gd name="T67" fmla="*/ 1622 h 3090"/>
                <a:gd name="T68" fmla="*/ 2 w 4043"/>
                <a:gd name="T69" fmla="*/ 1585 h 3090"/>
                <a:gd name="T70" fmla="*/ 0 w 4043"/>
                <a:gd name="T71" fmla="*/ 1545 h 3090"/>
                <a:gd name="T72" fmla="*/ 2 w 4043"/>
                <a:gd name="T73" fmla="*/ 1504 h 3090"/>
                <a:gd name="T74" fmla="*/ 11 w 4043"/>
                <a:gd name="T75" fmla="*/ 1467 h 3090"/>
                <a:gd name="T76" fmla="*/ 26 w 4043"/>
                <a:gd name="T77" fmla="*/ 1431 h 3090"/>
                <a:gd name="T78" fmla="*/ 47 w 4043"/>
                <a:gd name="T79" fmla="*/ 1398 h 3090"/>
                <a:gd name="T80" fmla="*/ 73 w 4043"/>
                <a:gd name="T81" fmla="*/ 1368 h 3090"/>
                <a:gd name="T82" fmla="*/ 428 w 4043"/>
                <a:gd name="T83" fmla="*/ 1015 h 3090"/>
                <a:gd name="T84" fmla="*/ 457 w 4043"/>
                <a:gd name="T85" fmla="*/ 989 h 3090"/>
                <a:gd name="T86" fmla="*/ 491 w 4043"/>
                <a:gd name="T87" fmla="*/ 968 h 3090"/>
                <a:gd name="T88" fmla="*/ 527 w 4043"/>
                <a:gd name="T89" fmla="*/ 953 h 3090"/>
                <a:gd name="T90" fmla="*/ 564 w 4043"/>
                <a:gd name="T91" fmla="*/ 944 h 3090"/>
                <a:gd name="T92" fmla="*/ 605 w 4043"/>
                <a:gd name="T93" fmla="*/ 942 h 3090"/>
                <a:gd name="T94" fmla="*/ 645 w 4043"/>
                <a:gd name="T95" fmla="*/ 944 h 3090"/>
                <a:gd name="T96" fmla="*/ 684 w 4043"/>
                <a:gd name="T97" fmla="*/ 953 h 3090"/>
                <a:gd name="T98" fmla="*/ 718 w 4043"/>
                <a:gd name="T99" fmla="*/ 968 h 3090"/>
                <a:gd name="T100" fmla="*/ 752 w 4043"/>
                <a:gd name="T101" fmla="*/ 989 h 3090"/>
                <a:gd name="T102" fmla="*/ 783 w 4043"/>
                <a:gd name="T103" fmla="*/ 1015 h 3090"/>
                <a:gd name="T104" fmla="*/ 1549 w 4043"/>
                <a:gd name="T105" fmla="*/ 1781 h 3090"/>
                <a:gd name="T106" fmla="*/ 3260 w 4043"/>
                <a:gd name="T107" fmla="*/ 73 h 3090"/>
                <a:gd name="T108" fmla="*/ 3291 w 4043"/>
                <a:gd name="T109" fmla="*/ 47 h 3090"/>
                <a:gd name="T110" fmla="*/ 3323 w 4043"/>
                <a:gd name="T111" fmla="*/ 27 h 3090"/>
                <a:gd name="T112" fmla="*/ 3359 w 4043"/>
                <a:gd name="T113" fmla="*/ 12 h 3090"/>
                <a:gd name="T114" fmla="*/ 3397 w 4043"/>
                <a:gd name="T115" fmla="*/ 4 h 3090"/>
                <a:gd name="T116" fmla="*/ 3437 w 4043"/>
                <a:gd name="T117" fmla="*/ 0 h 30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43" h="3090">
                  <a:moveTo>
                    <a:pt x="3437" y="0"/>
                  </a:moveTo>
                  <a:lnTo>
                    <a:pt x="3477" y="4"/>
                  </a:lnTo>
                  <a:lnTo>
                    <a:pt x="3516" y="12"/>
                  </a:lnTo>
                  <a:lnTo>
                    <a:pt x="3550" y="27"/>
                  </a:lnTo>
                  <a:lnTo>
                    <a:pt x="3584" y="47"/>
                  </a:lnTo>
                  <a:lnTo>
                    <a:pt x="3615" y="73"/>
                  </a:lnTo>
                  <a:lnTo>
                    <a:pt x="3970" y="427"/>
                  </a:lnTo>
                  <a:lnTo>
                    <a:pt x="3996" y="457"/>
                  </a:lnTo>
                  <a:lnTo>
                    <a:pt x="4015" y="491"/>
                  </a:lnTo>
                  <a:lnTo>
                    <a:pt x="4030" y="525"/>
                  </a:lnTo>
                  <a:lnTo>
                    <a:pt x="4039" y="563"/>
                  </a:lnTo>
                  <a:lnTo>
                    <a:pt x="4043" y="604"/>
                  </a:lnTo>
                  <a:lnTo>
                    <a:pt x="4039" y="644"/>
                  </a:lnTo>
                  <a:lnTo>
                    <a:pt x="4030" y="682"/>
                  </a:lnTo>
                  <a:lnTo>
                    <a:pt x="4015" y="717"/>
                  </a:lnTo>
                  <a:lnTo>
                    <a:pt x="3996" y="750"/>
                  </a:lnTo>
                  <a:lnTo>
                    <a:pt x="3970" y="780"/>
                  </a:lnTo>
                  <a:lnTo>
                    <a:pt x="2081" y="2663"/>
                  </a:lnTo>
                  <a:lnTo>
                    <a:pt x="1726" y="3017"/>
                  </a:lnTo>
                  <a:lnTo>
                    <a:pt x="1695" y="3043"/>
                  </a:lnTo>
                  <a:lnTo>
                    <a:pt x="1663" y="3062"/>
                  </a:lnTo>
                  <a:lnTo>
                    <a:pt x="1627" y="3077"/>
                  </a:lnTo>
                  <a:lnTo>
                    <a:pt x="1589" y="3086"/>
                  </a:lnTo>
                  <a:lnTo>
                    <a:pt x="1549" y="3090"/>
                  </a:lnTo>
                  <a:lnTo>
                    <a:pt x="1509" y="3086"/>
                  </a:lnTo>
                  <a:lnTo>
                    <a:pt x="1470" y="3077"/>
                  </a:lnTo>
                  <a:lnTo>
                    <a:pt x="1434" y="3062"/>
                  </a:lnTo>
                  <a:lnTo>
                    <a:pt x="1402" y="3043"/>
                  </a:lnTo>
                  <a:lnTo>
                    <a:pt x="1371" y="3017"/>
                  </a:lnTo>
                  <a:lnTo>
                    <a:pt x="1016" y="2663"/>
                  </a:lnTo>
                  <a:lnTo>
                    <a:pt x="73" y="1721"/>
                  </a:lnTo>
                  <a:lnTo>
                    <a:pt x="47" y="1691"/>
                  </a:lnTo>
                  <a:lnTo>
                    <a:pt x="26" y="1658"/>
                  </a:lnTo>
                  <a:lnTo>
                    <a:pt x="11" y="1622"/>
                  </a:lnTo>
                  <a:lnTo>
                    <a:pt x="2" y="1585"/>
                  </a:lnTo>
                  <a:lnTo>
                    <a:pt x="0" y="1545"/>
                  </a:lnTo>
                  <a:lnTo>
                    <a:pt x="2" y="1504"/>
                  </a:lnTo>
                  <a:lnTo>
                    <a:pt x="11" y="1467"/>
                  </a:lnTo>
                  <a:lnTo>
                    <a:pt x="26" y="1431"/>
                  </a:lnTo>
                  <a:lnTo>
                    <a:pt x="47" y="1398"/>
                  </a:lnTo>
                  <a:lnTo>
                    <a:pt x="73" y="1368"/>
                  </a:lnTo>
                  <a:lnTo>
                    <a:pt x="428" y="1015"/>
                  </a:lnTo>
                  <a:lnTo>
                    <a:pt x="457" y="989"/>
                  </a:lnTo>
                  <a:lnTo>
                    <a:pt x="491" y="968"/>
                  </a:lnTo>
                  <a:lnTo>
                    <a:pt x="527" y="953"/>
                  </a:lnTo>
                  <a:lnTo>
                    <a:pt x="564" y="944"/>
                  </a:lnTo>
                  <a:lnTo>
                    <a:pt x="605" y="942"/>
                  </a:lnTo>
                  <a:lnTo>
                    <a:pt x="645" y="944"/>
                  </a:lnTo>
                  <a:lnTo>
                    <a:pt x="684" y="953"/>
                  </a:lnTo>
                  <a:lnTo>
                    <a:pt x="718" y="968"/>
                  </a:lnTo>
                  <a:lnTo>
                    <a:pt x="752" y="989"/>
                  </a:lnTo>
                  <a:lnTo>
                    <a:pt x="783" y="1015"/>
                  </a:lnTo>
                  <a:lnTo>
                    <a:pt x="1549" y="1781"/>
                  </a:lnTo>
                  <a:lnTo>
                    <a:pt x="3260" y="73"/>
                  </a:lnTo>
                  <a:lnTo>
                    <a:pt x="3291" y="47"/>
                  </a:lnTo>
                  <a:lnTo>
                    <a:pt x="3323" y="27"/>
                  </a:lnTo>
                  <a:lnTo>
                    <a:pt x="3359" y="12"/>
                  </a:lnTo>
                  <a:lnTo>
                    <a:pt x="3397" y="4"/>
                  </a:lnTo>
                  <a:lnTo>
                    <a:pt x="343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9" name="Овал 58"/>
          <p:cNvSpPr>
            <a:spLocks noChangeAspect="1"/>
          </p:cNvSpPr>
          <p:nvPr/>
        </p:nvSpPr>
        <p:spPr>
          <a:xfrm>
            <a:off x="272117" y="1164253"/>
            <a:ext cx="528000" cy="52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6" tIns="60953" rIns="121906" bIns="60953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64" name="Группа 63"/>
          <p:cNvGrpSpPr/>
          <p:nvPr/>
        </p:nvGrpSpPr>
        <p:grpSpPr>
          <a:xfrm>
            <a:off x="212059" y="2442797"/>
            <a:ext cx="288000" cy="288000"/>
            <a:chOff x="1285024" y="933464"/>
            <a:chExt cx="540000" cy="540000"/>
          </a:xfrm>
          <a:solidFill>
            <a:srgbClr val="007AC2"/>
          </a:solidFill>
        </p:grpSpPr>
        <p:sp>
          <p:nvSpPr>
            <p:cNvPr id="65" name="Овал 64"/>
            <p:cNvSpPr/>
            <p:nvPr/>
          </p:nvSpPr>
          <p:spPr>
            <a:xfrm>
              <a:off x="1285024" y="933464"/>
              <a:ext cx="540000" cy="540000"/>
            </a:xfrm>
            <a:prstGeom prst="ellipse">
              <a:avLst/>
            </a:prstGeom>
            <a:solidFill>
              <a:srgbClr val="33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6" name="Freeform 1218">
              <a:extLst>
                <a:ext uri="{FF2B5EF4-FFF2-40B4-BE49-F238E27FC236}">
                  <a16:creationId xmlns:a16="http://schemas.microsoft.com/office/drawing/2014/main" xmlns="" id="{8966C531-584E-4E40-B8D1-86CBBB9E4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705" y="1069786"/>
              <a:ext cx="348638" cy="266656"/>
            </a:xfrm>
            <a:custGeom>
              <a:avLst/>
              <a:gdLst>
                <a:gd name="T0" fmla="*/ 3437 w 4043"/>
                <a:gd name="T1" fmla="*/ 0 h 3090"/>
                <a:gd name="T2" fmla="*/ 3477 w 4043"/>
                <a:gd name="T3" fmla="*/ 4 h 3090"/>
                <a:gd name="T4" fmla="*/ 3516 w 4043"/>
                <a:gd name="T5" fmla="*/ 12 h 3090"/>
                <a:gd name="T6" fmla="*/ 3550 w 4043"/>
                <a:gd name="T7" fmla="*/ 27 h 3090"/>
                <a:gd name="T8" fmla="*/ 3584 w 4043"/>
                <a:gd name="T9" fmla="*/ 47 h 3090"/>
                <a:gd name="T10" fmla="*/ 3615 w 4043"/>
                <a:gd name="T11" fmla="*/ 73 h 3090"/>
                <a:gd name="T12" fmla="*/ 3970 w 4043"/>
                <a:gd name="T13" fmla="*/ 427 h 3090"/>
                <a:gd name="T14" fmla="*/ 3996 w 4043"/>
                <a:gd name="T15" fmla="*/ 457 h 3090"/>
                <a:gd name="T16" fmla="*/ 4015 w 4043"/>
                <a:gd name="T17" fmla="*/ 491 h 3090"/>
                <a:gd name="T18" fmla="*/ 4030 w 4043"/>
                <a:gd name="T19" fmla="*/ 525 h 3090"/>
                <a:gd name="T20" fmla="*/ 4039 w 4043"/>
                <a:gd name="T21" fmla="*/ 563 h 3090"/>
                <a:gd name="T22" fmla="*/ 4043 w 4043"/>
                <a:gd name="T23" fmla="*/ 604 h 3090"/>
                <a:gd name="T24" fmla="*/ 4039 w 4043"/>
                <a:gd name="T25" fmla="*/ 644 h 3090"/>
                <a:gd name="T26" fmla="*/ 4030 w 4043"/>
                <a:gd name="T27" fmla="*/ 682 h 3090"/>
                <a:gd name="T28" fmla="*/ 4015 w 4043"/>
                <a:gd name="T29" fmla="*/ 717 h 3090"/>
                <a:gd name="T30" fmla="*/ 3996 w 4043"/>
                <a:gd name="T31" fmla="*/ 750 h 3090"/>
                <a:gd name="T32" fmla="*/ 3970 w 4043"/>
                <a:gd name="T33" fmla="*/ 780 h 3090"/>
                <a:gd name="T34" fmla="*/ 2081 w 4043"/>
                <a:gd name="T35" fmla="*/ 2663 h 3090"/>
                <a:gd name="T36" fmla="*/ 1726 w 4043"/>
                <a:gd name="T37" fmla="*/ 3017 h 3090"/>
                <a:gd name="T38" fmla="*/ 1695 w 4043"/>
                <a:gd name="T39" fmla="*/ 3043 h 3090"/>
                <a:gd name="T40" fmla="*/ 1663 w 4043"/>
                <a:gd name="T41" fmla="*/ 3062 h 3090"/>
                <a:gd name="T42" fmla="*/ 1627 w 4043"/>
                <a:gd name="T43" fmla="*/ 3077 h 3090"/>
                <a:gd name="T44" fmla="*/ 1589 w 4043"/>
                <a:gd name="T45" fmla="*/ 3086 h 3090"/>
                <a:gd name="T46" fmla="*/ 1549 w 4043"/>
                <a:gd name="T47" fmla="*/ 3090 h 3090"/>
                <a:gd name="T48" fmla="*/ 1509 w 4043"/>
                <a:gd name="T49" fmla="*/ 3086 h 3090"/>
                <a:gd name="T50" fmla="*/ 1470 w 4043"/>
                <a:gd name="T51" fmla="*/ 3077 h 3090"/>
                <a:gd name="T52" fmla="*/ 1434 w 4043"/>
                <a:gd name="T53" fmla="*/ 3062 h 3090"/>
                <a:gd name="T54" fmla="*/ 1402 w 4043"/>
                <a:gd name="T55" fmla="*/ 3043 h 3090"/>
                <a:gd name="T56" fmla="*/ 1371 w 4043"/>
                <a:gd name="T57" fmla="*/ 3017 h 3090"/>
                <a:gd name="T58" fmla="*/ 1016 w 4043"/>
                <a:gd name="T59" fmla="*/ 2663 h 3090"/>
                <a:gd name="T60" fmla="*/ 73 w 4043"/>
                <a:gd name="T61" fmla="*/ 1721 h 3090"/>
                <a:gd name="T62" fmla="*/ 47 w 4043"/>
                <a:gd name="T63" fmla="*/ 1691 h 3090"/>
                <a:gd name="T64" fmla="*/ 26 w 4043"/>
                <a:gd name="T65" fmla="*/ 1658 h 3090"/>
                <a:gd name="T66" fmla="*/ 11 w 4043"/>
                <a:gd name="T67" fmla="*/ 1622 h 3090"/>
                <a:gd name="T68" fmla="*/ 2 w 4043"/>
                <a:gd name="T69" fmla="*/ 1585 h 3090"/>
                <a:gd name="T70" fmla="*/ 0 w 4043"/>
                <a:gd name="T71" fmla="*/ 1545 h 3090"/>
                <a:gd name="T72" fmla="*/ 2 w 4043"/>
                <a:gd name="T73" fmla="*/ 1504 h 3090"/>
                <a:gd name="T74" fmla="*/ 11 w 4043"/>
                <a:gd name="T75" fmla="*/ 1467 h 3090"/>
                <a:gd name="T76" fmla="*/ 26 w 4043"/>
                <a:gd name="T77" fmla="*/ 1431 h 3090"/>
                <a:gd name="T78" fmla="*/ 47 w 4043"/>
                <a:gd name="T79" fmla="*/ 1398 h 3090"/>
                <a:gd name="T80" fmla="*/ 73 w 4043"/>
                <a:gd name="T81" fmla="*/ 1368 h 3090"/>
                <a:gd name="T82" fmla="*/ 428 w 4043"/>
                <a:gd name="T83" fmla="*/ 1015 h 3090"/>
                <a:gd name="T84" fmla="*/ 457 w 4043"/>
                <a:gd name="T85" fmla="*/ 989 h 3090"/>
                <a:gd name="T86" fmla="*/ 491 w 4043"/>
                <a:gd name="T87" fmla="*/ 968 h 3090"/>
                <a:gd name="T88" fmla="*/ 527 w 4043"/>
                <a:gd name="T89" fmla="*/ 953 h 3090"/>
                <a:gd name="T90" fmla="*/ 564 w 4043"/>
                <a:gd name="T91" fmla="*/ 944 h 3090"/>
                <a:gd name="T92" fmla="*/ 605 w 4043"/>
                <a:gd name="T93" fmla="*/ 942 h 3090"/>
                <a:gd name="T94" fmla="*/ 645 w 4043"/>
                <a:gd name="T95" fmla="*/ 944 h 3090"/>
                <a:gd name="T96" fmla="*/ 684 w 4043"/>
                <a:gd name="T97" fmla="*/ 953 h 3090"/>
                <a:gd name="T98" fmla="*/ 718 w 4043"/>
                <a:gd name="T99" fmla="*/ 968 h 3090"/>
                <a:gd name="T100" fmla="*/ 752 w 4043"/>
                <a:gd name="T101" fmla="*/ 989 h 3090"/>
                <a:gd name="T102" fmla="*/ 783 w 4043"/>
                <a:gd name="T103" fmla="*/ 1015 h 3090"/>
                <a:gd name="T104" fmla="*/ 1549 w 4043"/>
                <a:gd name="T105" fmla="*/ 1781 h 3090"/>
                <a:gd name="T106" fmla="*/ 3260 w 4043"/>
                <a:gd name="T107" fmla="*/ 73 h 3090"/>
                <a:gd name="T108" fmla="*/ 3291 w 4043"/>
                <a:gd name="T109" fmla="*/ 47 h 3090"/>
                <a:gd name="T110" fmla="*/ 3323 w 4043"/>
                <a:gd name="T111" fmla="*/ 27 h 3090"/>
                <a:gd name="T112" fmla="*/ 3359 w 4043"/>
                <a:gd name="T113" fmla="*/ 12 h 3090"/>
                <a:gd name="T114" fmla="*/ 3397 w 4043"/>
                <a:gd name="T115" fmla="*/ 4 h 3090"/>
                <a:gd name="T116" fmla="*/ 3437 w 4043"/>
                <a:gd name="T117" fmla="*/ 0 h 30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43" h="3090">
                  <a:moveTo>
                    <a:pt x="3437" y="0"/>
                  </a:moveTo>
                  <a:lnTo>
                    <a:pt x="3477" y="4"/>
                  </a:lnTo>
                  <a:lnTo>
                    <a:pt x="3516" y="12"/>
                  </a:lnTo>
                  <a:lnTo>
                    <a:pt x="3550" y="27"/>
                  </a:lnTo>
                  <a:lnTo>
                    <a:pt x="3584" y="47"/>
                  </a:lnTo>
                  <a:lnTo>
                    <a:pt x="3615" y="73"/>
                  </a:lnTo>
                  <a:lnTo>
                    <a:pt x="3970" y="427"/>
                  </a:lnTo>
                  <a:lnTo>
                    <a:pt x="3996" y="457"/>
                  </a:lnTo>
                  <a:lnTo>
                    <a:pt x="4015" y="491"/>
                  </a:lnTo>
                  <a:lnTo>
                    <a:pt x="4030" y="525"/>
                  </a:lnTo>
                  <a:lnTo>
                    <a:pt x="4039" y="563"/>
                  </a:lnTo>
                  <a:lnTo>
                    <a:pt x="4043" y="604"/>
                  </a:lnTo>
                  <a:lnTo>
                    <a:pt x="4039" y="644"/>
                  </a:lnTo>
                  <a:lnTo>
                    <a:pt x="4030" y="682"/>
                  </a:lnTo>
                  <a:lnTo>
                    <a:pt x="4015" y="717"/>
                  </a:lnTo>
                  <a:lnTo>
                    <a:pt x="3996" y="750"/>
                  </a:lnTo>
                  <a:lnTo>
                    <a:pt x="3970" y="780"/>
                  </a:lnTo>
                  <a:lnTo>
                    <a:pt x="2081" y="2663"/>
                  </a:lnTo>
                  <a:lnTo>
                    <a:pt x="1726" y="3017"/>
                  </a:lnTo>
                  <a:lnTo>
                    <a:pt x="1695" y="3043"/>
                  </a:lnTo>
                  <a:lnTo>
                    <a:pt x="1663" y="3062"/>
                  </a:lnTo>
                  <a:lnTo>
                    <a:pt x="1627" y="3077"/>
                  </a:lnTo>
                  <a:lnTo>
                    <a:pt x="1589" y="3086"/>
                  </a:lnTo>
                  <a:lnTo>
                    <a:pt x="1549" y="3090"/>
                  </a:lnTo>
                  <a:lnTo>
                    <a:pt x="1509" y="3086"/>
                  </a:lnTo>
                  <a:lnTo>
                    <a:pt x="1470" y="3077"/>
                  </a:lnTo>
                  <a:lnTo>
                    <a:pt x="1434" y="3062"/>
                  </a:lnTo>
                  <a:lnTo>
                    <a:pt x="1402" y="3043"/>
                  </a:lnTo>
                  <a:lnTo>
                    <a:pt x="1371" y="3017"/>
                  </a:lnTo>
                  <a:lnTo>
                    <a:pt x="1016" y="2663"/>
                  </a:lnTo>
                  <a:lnTo>
                    <a:pt x="73" y="1721"/>
                  </a:lnTo>
                  <a:lnTo>
                    <a:pt x="47" y="1691"/>
                  </a:lnTo>
                  <a:lnTo>
                    <a:pt x="26" y="1658"/>
                  </a:lnTo>
                  <a:lnTo>
                    <a:pt x="11" y="1622"/>
                  </a:lnTo>
                  <a:lnTo>
                    <a:pt x="2" y="1585"/>
                  </a:lnTo>
                  <a:lnTo>
                    <a:pt x="0" y="1545"/>
                  </a:lnTo>
                  <a:lnTo>
                    <a:pt x="2" y="1504"/>
                  </a:lnTo>
                  <a:lnTo>
                    <a:pt x="11" y="1467"/>
                  </a:lnTo>
                  <a:lnTo>
                    <a:pt x="26" y="1431"/>
                  </a:lnTo>
                  <a:lnTo>
                    <a:pt x="47" y="1398"/>
                  </a:lnTo>
                  <a:lnTo>
                    <a:pt x="73" y="1368"/>
                  </a:lnTo>
                  <a:lnTo>
                    <a:pt x="428" y="1015"/>
                  </a:lnTo>
                  <a:lnTo>
                    <a:pt x="457" y="989"/>
                  </a:lnTo>
                  <a:lnTo>
                    <a:pt x="491" y="968"/>
                  </a:lnTo>
                  <a:lnTo>
                    <a:pt x="527" y="953"/>
                  </a:lnTo>
                  <a:lnTo>
                    <a:pt x="564" y="944"/>
                  </a:lnTo>
                  <a:lnTo>
                    <a:pt x="605" y="942"/>
                  </a:lnTo>
                  <a:lnTo>
                    <a:pt x="645" y="944"/>
                  </a:lnTo>
                  <a:lnTo>
                    <a:pt x="684" y="953"/>
                  </a:lnTo>
                  <a:lnTo>
                    <a:pt x="718" y="968"/>
                  </a:lnTo>
                  <a:lnTo>
                    <a:pt x="752" y="989"/>
                  </a:lnTo>
                  <a:lnTo>
                    <a:pt x="783" y="1015"/>
                  </a:lnTo>
                  <a:lnTo>
                    <a:pt x="1549" y="1781"/>
                  </a:lnTo>
                  <a:lnTo>
                    <a:pt x="3260" y="73"/>
                  </a:lnTo>
                  <a:lnTo>
                    <a:pt x="3291" y="47"/>
                  </a:lnTo>
                  <a:lnTo>
                    <a:pt x="3323" y="27"/>
                  </a:lnTo>
                  <a:lnTo>
                    <a:pt x="3359" y="12"/>
                  </a:lnTo>
                  <a:lnTo>
                    <a:pt x="3397" y="4"/>
                  </a:lnTo>
                  <a:lnTo>
                    <a:pt x="343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226099" y="3005041"/>
            <a:ext cx="288000" cy="288000"/>
            <a:chOff x="1285024" y="933464"/>
            <a:chExt cx="540000" cy="540000"/>
          </a:xfrm>
          <a:solidFill>
            <a:srgbClr val="007AC2"/>
          </a:solidFill>
        </p:grpSpPr>
        <p:sp>
          <p:nvSpPr>
            <p:cNvPr id="68" name="Овал 67"/>
            <p:cNvSpPr/>
            <p:nvPr/>
          </p:nvSpPr>
          <p:spPr>
            <a:xfrm>
              <a:off x="1285024" y="933464"/>
              <a:ext cx="540000" cy="540000"/>
            </a:xfrm>
            <a:prstGeom prst="ellipse">
              <a:avLst/>
            </a:prstGeom>
            <a:solidFill>
              <a:srgbClr val="33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8" name="Freeform 1218">
              <a:extLst>
                <a:ext uri="{FF2B5EF4-FFF2-40B4-BE49-F238E27FC236}">
                  <a16:creationId xmlns:a16="http://schemas.microsoft.com/office/drawing/2014/main" xmlns="" id="{8966C531-584E-4E40-B8D1-86CBBB9E4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705" y="1069786"/>
              <a:ext cx="348638" cy="266656"/>
            </a:xfrm>
            <a:custGeom>
              <a:avLst/>
              <a:gdLst>
                <a:gd name="T0" fmla="*/ 3437 w 4043"/>
                <a:gd name="T1" fmla="*/ 0 h 3090"/>
                <a:gd name="T2" fmla="*/ 3477 w 4043"/>
                <a:gd name="T3" fmla="*/ 4 h 3090"/>
                <a:gd name="T4" fmla="*/ 3516 w 4043"/>
                <a:gd name="T5" fmla="*/ 12 h 3090"/>
                <a:gd name="T6" fmla="*/ 3550 w 4043"/>
                <a:gd name="T7" fmla="*/ 27 h 3090"/>
                <a:gd name="T8" fmla="*/ 3584 w 4043"/>
                <a:gd name="T9" fmla="*/ 47 h 3090"/>
                <a:gd name="T10" fmla="*/ 3615 w 4043"/>
                <a:gd name="T11" fmla="*/ 73 h 3090"/>
                <a:gd name="T12" fmla="*/ 3970 w 4043"/>
                <a:gd name="T13" fmla="*/ 427 h 3090"/>
                <a:gd name="T14" fmla="*/ 3996 w 4043"/>
                <a:gd name="T15" fmla="*/ 457 h 3090"/>
                <a:gd name="T16" fmla="*/ 4015 w 4043"/>
                <a:gd name="T17" fmla="*/ 491 h 3090"/>
                <a:gd name="T18" fmla="*/ 4030 w 4043"/>
                <a:gd name="T19" fmla="*/ 525 h 3090"/>
                <a:gd name="T20" fmla="*/ 4039 w 4043"/>
                <a:gd name="T21" fmla="*/ 563 h 3090"/>
                <a:gd name="T22" fmla="*/ 4043 w 4043"/>
                <a:gd name="T23" fmla="*/ 604 h 3090"/>
                <a:gd name="T24" fmla="*/ 4039 w 4043"/>
                <a:gd name="T25" fmla="*/ 644 h 3090"/>
                <a:gd name="T26" fmla="*/ 4030 w 4043"/>
                <a:gd name="T27" fmla="*/ 682 h 3090"/>
                <a:gd name="T28" fmla="*/ 4015 w 4043"/>
                <a:gd name="T29" fmla="*/ 717 h 3090"/>
                <a:gd name="T30" fmla="*/ 3996 w 4043"/>
                <a:gd name="T31" fmla="*/ 750 h 3090"/>
                <a:gd name="T32" fmla="*/ 3970 w 4043"/>
                <a:gd name="T33" fmla="*/ 780 h 3090"/>
                <a:gd name="T34" fmla="*/ 2081 w 4043"/>
                <a:gd name="T35" fmla="*/ 2663 h 3090"/>
                <a:gd name="T36" fmla="*/ 1726 w 4043"/>
                <a:gd name="T37" fmla="*/ 3017 h 3090"/>
                <a:gd name="T38" fmla="*/ 1695 w 4043"/>
                <a:gd name="T39" fmla="*/ 3043 h 3090"/>
                <a:gd name="T40" fmla="*/ 1663 w 4043"/>
                <a:gd name="T41" fmla="*/ 3062 h 3090"/>
                <a:gd name="T42" fmla="*/ 1627 w 4043"/>
                <a:gd name="T43" fmla="*/ 3077 h 3090"/>
                <a:gd name="T44" fmla="*/ 1589 w 4043"/>
                <a:gd name="T45" fmla="*/ 3086 h 3090"/>
                <a:gd name="T46" fmla="*/ 1549 w 4043"/>
                <a:gd name="T47" fmla="*/ 3090 h 3090"/>
                <a:gd name="T48" fmla="*/ 1509 w 4043"/>
                <a:gd name="T49" fmla="*/ 3086 h 3090"/>
                <a:gd name="T50" fmla="*/ 1470 w 4043"/>
                <a:gd name="T51" fmla="*/ 3077 h 3090"/>
                <a:gd name="T52" fmla="*/ 1434 w 4043"/>
                <a:gd name="T53" fmla="*/ 3062 h 3090"/>
                <a:gd name="T54" fmla="*/ 1402 w 4043"/>
                <a:gd name="T55" fmla="*/ 3043 h 3090"/>
                <a:gd name="T56" fmla="*/ 1371 w 4043"/>
                <a:gd name="T57" fmla="*/ 3017 h 3090"/>
                <a:gd name="T58" fmla="*/ 1016 w 4043"/>
                <a:gd name="T59" fmla="*/ 2663 h 3090"/>
                <a:gd name="T60" fmla="*/ 73 w 4043"/>
                <a:gd name="T61" fmla="*/ 1721 h 3090"/>
                <a:gd name="T62" fmla="*/ 47 w 4043"/>
                <a:gd name="T63" fmla="*/ 1691 h 3090"/>
                <a:gd name="T64" fmla="*/ 26 w 4043"/>
                <a:gd name="T65" fmla="*/ 1658 h 3090"/>
                <a:gd name="T66" fmla="*/ 11 w 4043"/>
                <a:gd name="T67" fmla="*/ 1622 h 3090"/>
                <a:gd name="T68" fmla="*/ 2 w 4043"/>
                <a:gd name="T69" fmla="*/ 1585 h 3090"/>
                <a:gd name="T70" fmla="*/ 0 w 4043"/>
                <a:gd name="T71" fmla="*/ 1545 h 3090"/>
                <a:gd name="T72" fmla="*/ 2 w 4043"/>
                <a:gd name="T73" fmla="*/ 1504 h 3090"/>
                <a:gd name="T74" fmla="*/ 11 w 4043"/>
                <a:gd name="T75" fmla="*/ 1467 h 3090"/>
                <a:gd name="T76" fmla="*/ 26 w 4043"/>
                <a:gd name="T77" fmla="*/ 1431 h 3090"/>
                <a:gd name="T78" fmla="*/ 47 w 4043"/>
                <a:gd name="T79" fmla="*/ 1398 h 3090"/>
                <a:gd name="T80" fmla="*/ 73 w 4043"/>
                <a:gd name="T81" fmla="*/ 1368 h 3090"/>
                <a:gd name="T82" fmla="*/ 428 w 4043"/>
                <a:gd name="T83" fmla="*/ 1015 h 3090"/>
                <a:gd name="T84" fmla="*/ 457 w 4043"/>
                <a:gd name="T85" fmla="*/ 989 h 3090"/>
                <a:gd name="T86" fmla="*/ 491 w 4043"/>
                <a:gd name="T87" fmla="*/ 968 h 3090"/>
                <a:gd name="T88" fmla="*/ 527 w 4043"/>
                <a:gd name="T89" fmla="*/ 953 h 3090"/>
                <a:gd name="T90" fmla="*/ 564 w 4043"/>
                <a:gd name="T91" fmla="*/ 944 h 3090"/>
                <a:gd name="T92" fmla="*/ 605 w 4043"/>
                <a:gd name="T93" fmla="*/ 942 h 3090"/>
                <a:gd name="T94" fmla="*/ 645 w 4043"/>
                <a:gd name="T95" fmla="*/ 944 h 3090"/>
                <a:gd name="T96" fmla="*/ 684 w 4043"/>
                <a:gd name="T97" fmla="*/ 953 h 3090"/>
                <a:gd name="T98" fmla="*/ 718 w 4043"/>
                <a:gd name="T99" fmla="*/ 968 h 3090"/>
                <a:gd name="T100" fmla="*/ 752 w 4043"/>
                <a:gd name="T101" fmla="*/ 989 h 3090"/>
                <a:gd name="T102" fmla="*/ 783 w 4043"/>
                <a:gd name="T103" fmla="*/ 1015 h 3090"/>
                <a:gd name="T104" fmla="*/ 1549 w 4043"/>
                <a:gd name="T105" fmla="*/ 1781 h 3090"/>
                <a:gd name="T106" fmla="*/ 3260 w 4043"/>
                <a:gd name="T107" fmla="*/ 73 h 3090"/>
                <a:gd name="T108" fmla="*/ 3291 w 4043"/>
                <a:gd name="T109" fmla="*/ 47 h 3090"/>
                <a:gd name="T110" fmla="*/ 3323 w 4043"/>
                <a:gd name="T111" fmla="*/ 27 h 3090"/>
                <a:gd name="T112" fmla="*/ 3359 w 4043"/>
                <a:gd name="T113" fmla="*/ 12 h 3090"/>
                <a:gd name="T114" fmla="*/ 3397 w 4043"/>
                <a:gd name="T115" fmla="*/ 4 h 3090"/>
                <a:gd name="T116" fmla="*/ 3437 w 4043"/>
                <a:gd name="T117" fmla="*/ 0 h 30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43" h="3090">
                  <a:moveTo>
                    <a:pt x="3437" y="0"/>
                  </a:moveTo>
                  <a:lnTo>
                    <a:pt x="3477" y="4"/>
                  </a:lnTo>
                  <a:lnTo>
                    <a:pt x="3516" y="12"/>
                  </a:lnTo>
                  <a:lnTo>
                    <a:pt x="3550" y="27"/>
                  </a:lnTo>
                  <a:lnTo>
                    <a:pt x="3584" y="47"/>
                  </a:lnTo>
                  <a:lnTo>
                    <a:pt x="3615" y="73"/>
                  </a:lnTo>
                  <a:lnTo>
                    <a:pt x="3970" y="427"/>
                  </a:lnTo>
                  <a:lnTo>
                    <a:pt x="3996" y="457"/>
                  </a:lnTo>
                  <a:lnTo>
                    <a:pt x="4015" y="491"/>
                  </a:lnTo>
                  <a:lnTo>
                    <a:pt x="4030" y="525"/>
                  </a:lnTo>
                  <a:lnTo>
                    <a:pt x="4039" y="563"/>
                  </a:lnTo>
                  <a:lnTo>
                    <a:pt x="4043" y="604"/>
                  </a:lnTo>
                  <a:lnTo>
                    <a:pt x="4039" y="644"/>
                  </a:lnTo>
                  <a:lnTo>
                    <a:pt x="4030" y="682"/>
                  </a:lnTo>
                  <a:lnTo>
                    <a:pt x="4015" y="717"/>
                  </a:lnTo>
                  <a:lnTo>
                    <a:pt x="3996" y="750"/>
                  </a:lnTo>
                  <a:lnTo>
                    <a:pt x="3970" y="780"/>
                  </a:lnTo>
                  <a:lnTo>
                    <a:pt x="2081" y="2663"/>
                  </a:lnTo>
                  <a:lnTo>
                    <a:pt x="1726" y="3017"/>
                  </a:lnTo>
                  <a:lnTo>
                    <a:pt x="1695" y="3043"/>
                  </a:lnTo>
                  <a:lnTo>
                    <a:pt x="1663" y="3062"/>
                  </a:lnTo>
                  <a:lnTo>
                    <a:pt x="1627" y="3077"/>
                  </a:lnTo>
                  <a:lnTo>
                    <a:pt x="1589" y="3086"/>
                  </a:lnTo>
                  <a:lnTo>
                    <a:pt x="1549" y="3090"/>
                  </a:lnTo>
                  <a:lnTo>
                    <a:pt x="1509" y="3086"/>
                  </a:lnTo>
                  <a:lnTo>
                    <a:pt x="1470" y="3077"/>
                  </a:lnTo>
                  <a:lnTo>
                    <a:pt x="1434" y="3062"/>
                  </a:lnTo>
                  <a:lnTo>
                    <a:pt x="1402" y="3043"/>
                  </a:lnTo>
                  <a:lnTo>
                    <a:pt x="1371" y="3017"/>
                  </a:lnTo>
                  <a:lnTo>
                    <a:pt x="1016" y="2663"/>
                  </a:lnTo>
                  <a:lnTo>
                    <a:pt x="73" y="1721"/>
                  </a:lnTo>
                  <a:lnTo>
                    <a:pt x="47" y="1691"/>
                  </a:lnTo>
                  <a:lnTo>
                    <a:pt x="26" y="1658"/>
                  </a:lnTo>
                  <a:lnTo>
                    <a:pt x="11" y="1622"/>
                  </a:lnTo>
                  <a:lnTo>
                    <a:pt x="2" y="1585"/>
                  </a:lnTo>
                  <a:lnTo>
                    <a:pt x="0" y="1545"/>
                  </a:lnTo>
                  <a:lnTo>
                    <a:pt x="2" y="1504"/>
                  </a:lnTo>
                  <a:lnTo>
                    <a:pt x="11" y="1467"/>
                  </a:lnTo>
                  <a:lnTo>
                    <a:pt x="26" y="1431"/>
                  </a:lnTo>
                  <a:lnTo>
                    <a:pt x="47" y="1398"/>
                  </a:lnTo>
                  <a:lnTo>
                    <a:pt x="73" y="1368"/>
                  </a:lnTo>
                  <a:lnTo>
                    <a:pt x="428" y="1015"/>
                  </a:lnTo>
                  <a:lnTo>
                    <a:pt x="457" y="989"/>
                  </a:lnTo>
                  <a:lnTo>
                    <a:pt x="491" y="968"/>
                  </a:lnTo>
                  <a:lnTo>
                    <a:pt x="527" y="953"/>
                  </a:lnTo>
                  <a:lnTo>
                    <a:pt x="564" y="944"/>
                  </a:lnTo>
                  <a:lnTo>
                    <a:pt x="605" y="942"/>
                  </a:lnTo>
                  <a:lnTo>
                    <a:pt x="645" y="944"/>
                  </a:lnTo>
                  <a:lnTo>
                    <a:pt x="684" y="953"/>
                  </a:lnTo>
                  <a:lnTo>
                    <a:pt x="718" y="968"/>
                  </a:lnTo>
                  <a:lnTo>
                    <a:pt x="752" y="989"/>
                  </a:lnTo>
                  <a:lnTo>
                    <a:pt x="783" y="1015"/>
                  </a:lnTo>
                  <a:lnTo>
                    <a:pt x="1549" y="1781"/>
                  </a:lnTo>
                  <a:lnTo>
                    <a:pt x="3260" y="73"/>
                  </a:lnTo>
                  <a:lnTo>
                    <a:pt x="3291" y="47"/>
                  </a:lnTo>
                  <a:lnTo>
                    <a:pt x="3323" y="27"/>
                  </a:lnTo>
                  <a:lnTo>
                    <a:pt x="3359" y="12"/>
                  </a:lnTo>
                  <a:lnTo>
                    <a:pt x="3397" y="4"/>
                  </a:lnTo>
                  <a:lnTo>
                    <a:pt x="343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99" name="Группа 98"/>
          <p:cNvGrpSpPr/>
          <p:nvPr/>
        </p:nvGrpSpPr>
        <p:grpSpPr>
          <a:xfrm>
            <a:off x="233617" y="4234146"/>
            <a:ext cx="288000" cy="288000"/>
            <a:chOff x="1285024" y="933464"/>
            <a:chExt cx="540000" cy="540000"/>
          </a:xfrm>
          <a:solidFill>
            <a:srgbClr val="007AC2"/>
          </a:solidFill>
        </p:grpSpPr>
        <p:sp>
          <p:nvSpPr>
            <p:cNvPr id="100" name="Овал 99"/>
            <p:cNvSpPr/>
            <p:nvPr/>
          </p:nvSpPr>
          <p:spPr>
            <a:xfrm>
              <a:off x="1285024" y="933464"/>
              <a:ext cx="540000" cy="540000"/>
            </a:xfrm>
            <a:prstGeom prst="ellipse">
              <a:avLst/>
            </a:prstGeom>
            <a:solidFill>
              <a:srgbClr val="33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01" name="Freeform 1218">
              <a:extLst>
                <a:ext uri="{FF2B5EF4-FFF2-40B4-BE49-F238E27FC236}">
                  <a16:creationId xmlns:a16="http://schemas.microsoft.com/office/drawing/2014/main" xmlns="" id="{8966C531-584E-4E40-B8D1-86CBBB9E4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705" y="1069786"/>
              <a:ext cx="348638" cy="266656"/>
            </a:xfrm>
            <a:custGeom>
              <a:avLst/>
              <a:gdLst>
                <a:gd name="T0" fmla="*/ 3437 w 4043"/>
                <a:gd name="T1" fmla="*/ 0 h 3090"/>
                <a:gd name="T2" fmla="*/ 3477 w 4043"/>
                <a:gd name="T3" fmla="*/ 4 h 3090"/>
                <a:gd name="T4" fmla="*/ 3516 w 4043"/>
                <a:gd name="T5" fmla="*/ 12 h 3090"/>
                <a:gd name="T6" fmla="*/ 3550 w 4043"/>
                <a:gd name="T7" fmla="*/ 27 h 3090"/>
                <a:gd name="T8" fmla="*/ 3584 w 4043"/>
                <a:gd name="T9" fmla="*/ 47 h 3090"/>
                <a:gd name="T10" fmla="*/ 3615 w 4043"/>
                <a:gd name="T11" fmla="*/ 73 h 3090"/>
                <a:gd name="T12" fmla="*/ 3970 w 4043"/>
                <a:gd name="T13" fmla="*/ 427 h 3090"/>
                <a:gd name="T14" fmla="*/ 3996 w 4043"/>
                <a:gd name="T15" fmla="*/ 457 h 3090"/>
                <a:gd name="T16" fmla="*/ 4015 w 4043"/>
                <a:gd name="T17" fmla="*/ 491 h 3090"/>
                <a:gd name="T18" fmla="*/ 4030 w 4043"/>
                <a:gd name="T19" fmla="*/ 525 h 3090"/>
                <a:gd name="T20" fmla="*/ 4039 w 4043"/>
                <a:gd name="T21" fmla="*/ 563 h 3090"/>
                <a:gd name="T22" fmla="*/ 4043 w 4043"/>
                <a:gd name="T23" fmla="*/ 604 h 3090"/>
                <a:gd name="T24" fmla="*/ 4039 w 4043"/>
                <a:gd name="T25" fmla="*/ 644 h 3090"/>
                <a:gd name="T26" fmla="*/ 4030 w 4043"/>
                <a:gd name="T27" fmla="*/ 682 h 3090"/>
                <a:gd name="T28" fmla="*/ 4015 w 4043"/>
                <a:gd name="T29" fmla="*/ 717 h 3090"/>
                <a:gd name="T30" fmla="*/ 3996 w 4043"/>
                <a:gd name="T31" fmla="*/ 750 h 3090"/>
                <a:gd name="T32" fmla="*/ 3970 w 4043"/>
                <a:gd name="T33" fmla="*/ 780 h 3090"/>
                <a:gd name="T34" fmla="*/ 2081 w 4043"/>
                <a:gd name="T35" fmla="*/ 2663 h 3090"/>
                <a:gd name="T36" fmla="*/ 1726 w 4043"/>
                <a:gd name="T37" fmla="*/ 3017 h 3090"/>
                <a:gd name="T38" fmla="*/ 1695 w 4043"/>
                <a:gd name="T39" fmla="*/ 3043 h 3090"/>
                <a:gd name="T40" fmla="*/ 1663 w 4043"/>
                <a:gd name="T41" fmla="*/ 3062 h 3090"/>
                <a:gd name="T42" fmla="*/ 1627 w 4043"/>
                <a:gd name="T43" fmla="*/ 3077 h 3090"/>
                <a:gd name="T44" fmla="*/ 1589 w 4043"/>
                <a:gd name="T45" fmla="*/ 3086 h 3090"/>
                <a:gd name="T46" fmla="*/ 1549 w 4043"/>
                <a:gd name="T47" fmla="*/ 3090 h 3090"/>
                <a:gd name="T48" fmla="*/ 1509 w 4043"/>
                <a:gd name="T49" fmla="*/ 3086 h 3090"/>
                <a:gd name="T50" fmla="*/ 1470 w 4043"/>
                <a:gd name="T51" fmla="*/ 3077 h 3090"/>
                <a:gd name="T52" fmla="*/ 1434 w 4043"/>
                <a:gd name="T53" fmla="*/ 3062 h 3090"/>
                <a:gd name="T54" fmla="*/ 1402 w 4043"/>
                <a:gd name="T55" fmla="*/ 3043 h 3090"/>
                <a:gd name="T56" fmla="*/ 1371 w 4043"/>
                <a:gd name="T57" fmla="*/ 3017 h 3090"/>
                <a:gd name="T58" fmla="*/ 1016 w 4043"/>
                <a:gd name="T59" fmla="*/ 2663 h 3090"/>
                <a:gd name="T60" fmla="*/ 73 w 4043"/>
                <a:gd name="T61" fmla="*/ 1721 h 3090"/>
                <a:gd name="T62" fmla="*/ 47 w 4043"/>
                <a:gd name="T63" fmla="*/ 1691 h 3090"/>
                <a:gd name="T64" fmla="*/ 26 w 4043"/>
                <a:gd name="T65" fmla="*/ 1658 h 3090"/>
                <a:gd name="T66" fmla="*/ 11 w 4043"/>
                <a:gd name="T67" fmla="*/ 1622 h 3090"/>
                <a:gd name="T68" fmla="*/ 2 w 4043"/>
                <a:gd name="T69" fmla="*/ 1585 h 3090"/>
                <a:gd name="T70" fmla="*/ 0 w 4043"/>
                <a:gd name="T71" fmla="*/ 1545 h 3090"/>
                <a:gd name="T72" fmla="*/ 2 w 4043"/>
                <a:gd name="T73" fmla="*/ 1504 h 3090"/>
                <a:gd name="T74" fmla="*/ 11 w 4043"/>
                <a:gd name="T75" fmla="*/ 1467 h 3090"/>
                <a:gd name="T76" fmla="*/ 26 w 4043"/>
                <a:gd name="T77" fmla="*/ 1431 h 3090"/>
                <a:gd name="T78" fmla="*/ 47 w 4043"/>
                <a:gd name="T79" fmla="*/ 1398 h 3090"/>
                <a:gd name="T80" fmla="*/ 73 w 4043"/>
                <a:gd name="T81" fmla="*/ 1368 h 3090"/>
                <a:gd name="T82" fmla="*/ 428 w 4043"/>
                <a:gd name="T83" fmla="*/ 1015 h 3090"/>
                <a:gd name="T84" fmla="*/ 457 w 4043"/>
                <a:gd name="T85" fmla="*/ 989 h 3090"/>
                <a:gd name="T86" fmla="*/ 491 w 4043"/>
                <a:gd name="T87" fmla="*/ 968 h 3090"/>
                <a:gd name="T88" fmla="*/ 527 w 4043"/>
                <a:gd name="T89" fmla="*/ 953 h 3090"/>
                <a:gd name="T90" fmla="*/ 564 w 4043"/>
                <a:gd name="T91" fmla="*/ 944 h 3090"/>
                <a:gd name="T92" fmla="*/ 605 w 4043"/>
                <a:gd name="T93" fmla="*/ 942 h 3090"/>
                <a:gd name="T94" fmla="*/ 645 w 4043"/>
                <a:gd name="T95" fmla="*/ 944 h 3090"/>
                <a:gd name="T96" fmla="*/ 684 w 4043"/>
                <a:gd name="T97" fmla="*/ 953 h 3090"/>
                <a:gd name="T98" fmla="*/ 718 w 4043"/>
                <a:gd name="T99" fmla="*/ 968 h 3090"/>
                <a:gd name="T100" fmla="*/ 752 w 4043"/>
                <a:gd name="T101" fmla="*/ 989 h 3090"/>
                <a:gd name="T102" fmla="*/ 783 w 4043"/>
                <a:gd name="T103" fmla="*/ 1015 h 3090"/>
                <a:gd name="T104" fmla="*/ 1549 w 4043"/>
                <a:gd name="T105" fmla="*/ 1781 h 3090"/>
                <a:gd name="T106" fmla="*/ 3260 w 4043"/>
                <a:gd name="T107" fmla="*/ 73 h 3090"/>
                <a:gd name="T108" fmla="*/ 3291 w 4043"/>
                <a:gd name="T109" fmla="*/ 47 h 3090"/>
                <a:gd name="T110" fmla="*/ 3323 w 4043"/>
                <a:gd name="T111" fmla="*/ 27 h 3090"/>
                <a:gd name="T112" fmla="*/ 3359 w 4043"/>
                <a:gd name="T113" fmla="*/ 12 h 3090"/>
                <a:gd name="T114" fmla="*/ 3397 w 4043"/>
                <a:gd name="T115" fmla="*/ 4 h 3090"/>
                <a:gd name="T116" fmla="*/ 3437 w 4043"/>
                <a:gd name="T117" fmla="*/ 0 h 30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43" h="3090">
                  <a:moveTo>
                    <a:pt x="3437" y="0"/>
                  </a:moveTo>
                  <a:lnTo>
                    <a:pt x="3477" y="4"/>
                  </a:lnTo>
                  <a:lnTo>
                    <a:pt x="3516" y="12"/>
                  </a:lnTo>
                  <a:lnTo>
                    <a:pt x="3550" y="27"/>
                  </a:lnTo>
                  <a:lnTo>
                    <a:pt x="3584" y="47"/>
                  </a:lnTo>
                  <a:lnTo>
                    <a:pt x="3615" y="73"/>
                  </a:lnTo>
                  <a:lnTo>
                    <a:pt x="3970" y="427"/>
                  </a:lnTo>
                  <a:lnTo>
                    <a:pt x="3996" y="457"/>
                  </a:lnTo>
                  <a:lnTo>
                    <a:pt x="4015" y="491"/>
                  </a:lnTo>
                  <a:lnTo>
                    <a:pt x="4030" y="525"/>
                  </a:lnTo>
                  <a:lnTo>
                    <a:pt x="4039" y="563"/>
                  </a:lnTo>
                  <a:lnTo>
                    <a:pt x="4043" y="604"/>
                  </a:lnTo>
                  <a:lnTo>
                    <a:pt x="4039" y="644"/>
                  </a:lnTo>
                  <a:lnTo>
                    <a:pt x="4030" y="682"/>
                  </a:lnTo>
                  <a:lnTo>
                    <a:pt x="4015" y="717"/>
                  </a:lnTo>
                  <a:lnTo>
                    <a:pt x="3996" y="750"/>
                  </a:lnTo>
                  <a:lnTo>
                    <a:pt x="3970" y="780"/>
                  </a:lnTo>
                  <a:lnTo>
                    <a:pt x="2081" y="2663"/>
                  </a:lnTo>
                  <a:lnTo>
                    <a:pt x="1726" y="3017"/>
                  </a:lnTo>
                  <a:lnTo>
                    <a:pt x="1695" y="3043"/>
                  </a:lnTo>
                  <a:lnTo>
                    <a:pt x="1663" y="3062"/>
                  </a:lnTo>
                  <a:lnTo>
                    <a:pt x="1627" y="3077"/>
                  </a:lnTo>
                  <a:lnTo>
                    <a:pt x="1589" y="3086"/>
                  </a:lnTo>
                  <a:lnTo>
                    <a:pt x="1549" y="3090"/>
                  </a:lnTo>
                  <a:lnTo>
                    <a:pt x="1509" y="3086"/>
                  </a:lnTo>
                  <a:lnTo>
                    <a:pt x="1470" y="3077"/>
                  </a:lnTo>
                  <a:lnTo>
                    <a:pt x="1434" y="3062"/>
                  </a:lnTo>
                  <a:lnTo>
                    <a:pt x="1402" y="3043"/>
                  </a:lnTo>
                  <a:lnTo>
                    <a:pt x="1371" y="3017"/>
                  </a:lnTo>
                  <a:lnTo>
                    <a:pt x="1016" y="2663"/>
                  </a:lnTo>
                  <a:lnTo>
                    <a:pt x="73" y="1721"/>
                  </a:lnTo>
                  <a:lnTo>
                    <a:pt x="47" y="1691"/>
                  </a:lnTo>
                  <a:lnTo>
                    <a:pt x="26" y="1658"/>
                  </a:lnTo>
                  <a:lnTo>
                    <a:pt x="11" y="1622"/>
                  </a:lnTo>
                  <a:lnTo>
                    <a:pt x="2" y="1585"/>
                  </a:lnTo>
                  <a:lnTo>
                    <a:pt x="0" y="1545"/>
                  </a:lnTo>
                  <a:lnTo>
                    <a:pt x="2" y="1504"/>
                  </a:lnTo>
                  <a:lnTo>
                    <a:pt x="11" y="1467"/>
                  </a:lnTo>
                  <a:lnTo>
                    <a:pt x="26" y="1431"/>
                  </a:lnTo>
                  <a:lnTo>
                    <a:pt x="47" y="1398"/>
                  </a:lnTo>
                  <a:lnTo>
                    <a:pt x="73" y="1368"/>
                  </a:lnTo>
                  <a:lnTo>
                    <a:pt x="428" y="1015"/>
                  </a:lnTo>
                  <a:lnTo>
                    <a:pt x="457" y="989"/>
                  </a:lnTo>
                  <a:lnTo>
                    <a:pt x="491" y="968"/>
                  </a:lnTo>
                  <a:lnTo>
                    <a:pt x="527" y="953"/>
                  </a:lnTo>
                  <a:lnTo>
                    <a:pt x="564" y="944"/>
                  </a:lnTo>
                  <a:lnTo>
                    <a:pt x="605" y="942"/>
                  </a:lnTo>
                  <a:lnTo>
                    <a:pt x="645" y="944"/>
                  </a:lnTo>
                  <a:lnTo>
                    <a:pt x="684" y="953"/>
                  </a:lnTo>
                  <a:lnTo>
                    <a:pt x="718" y="968"/>
                  </a:lnTo>
                  <a:lnTo>
                    <a:pt x="752" y="989"/>
                  </a:lnTo>
                  <a:lnTo>
                    <a:pt x="783" y="1015"/>
                  </a:lnTo>
                  <a:lnTo>
                    <a:pt x="1549" y="1781"/>
                  </a:lnTo>
                  <a:lnTo>
                    <a:pt x="3260" y="73"/>
                  </a:lnTo>
                  <a:lnTo>
                    <a:pt x="3291" y="47"/>
                  </a:lnTo>
                  <a:lnTo>
                    <a:pt x="3323" y="27"/>
                  </a:lnTo>
                  <a:lnTo>
                    <a:pt x="3359" y="12"/>
                  </a:lnTo>
                  <a:lnTo>
                    <a:pt x="3397" y="4"/>
                  </a:lnTo>
                  <a:lnTo>
                    <a:pt x="343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02" name="Группа 101"/>
          <p:cNvGrpSpPr/>
          <p:nvPr/>
        </p:nvGrpSpPr>
        <p:grpSpPr>
          <a:xfrm>
            <a:off x="233617" y="4695932"/>
            <a:ext cx="288000" cy="288000"/>
            <a:chOff x="1285024" y="933464"/>
            <a:chExt cx="540000" cy="540000"/>
          </a:xfrm>
          <a:solidFill>
            <a:srgbClr val="007AC2"/>
          </a:solidFill>
        </p:grpSpPr>
        <p:sp>
          <p:nvSpPr>
            <p:cNvPr id="103" name="Овал 102"/>
            <p:cNvSpPr/>
            <p:nvPr/>
          </p:nvSpPr>
          <p:spPr>
            <a:xfrm>
              <a:off x="1285024" y="933464"/>
              <a:ext cx="540000" cy="540000"/>
            </a:xfrm>
            <a:prstGeom prst="ellipse">
              <a:avLst/>
            </a:prstGeom>
            <a:solidFill>
              <a:srgbClr val="33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04" name="Freeform 1218">
              <a:extLst>
                <a:ext uri="{FF2B5EF4-FFF2-40B4-BE49-F238E27FC236}">
                  <a16:creationId xmlns:a16="http://schemas.microsoft.com/office/drawing/2014/main" xmlns="" id="{8966C531-584E-4E40-B8D1-86CBBB9E4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705" y="1069786"/>
              <a:ext cx="348638" cy="266656"/>
            </a:xfrm>
            <a:custGeom>
              <a:avLst/>
              <a:gdLst>
                <a:gd name="T0" fmla="*/ 3437 w 4043"/>
                <a:gd name="T1" fmla="*/ 0 h 3090"/>
                <a:gd name="T2" fmla="*/ 3477 w 4043"/>
                <a:gd name="T3" fmla="*/ 4 h 3090"/>
                <a:gd name="T4" fmla="*/ 3516 w 4043"/>
                <a:gd name="T5" fmla="*/ 12 h 3090"/>
                <a:gd name="T6" fmla="*/ 3550 w 4043"/>
                <a:gd name="T7" fmla="*/ 27 h 3090"/>
                <a:gd name="T8" fmla="*/ 3584 w 4043"/>
                <a:gd name="T9" fmla="*/ 47 h 3090"/>
                <a:gd name="T10" fmla="*/ 3615 w 4043"/>
                <a:gd name="T11" fmla="*/ 73 h 3090"/>
                <a:gd name="T12" fmla="*/ 3970 w 4043"/>
                <a:gd name="T13" fmla="*/ 427 h 3090"/>
                <a:gd name="T14" fmla="*/ 3996 w 4043"/>
                <a:gd name="T15" fmla="*/ 457 h 3090"/>
                <a:gd name="T16" fmla="*/ 4015 w 4043"/>
                <a:gd name="T17" fmla="*/ 491 h 3090"/>
                <a:gd name="T18" fmla="*/ 4030 w 4043"/>
                <a:gd name="T19" fmla="*/ 525 h 3090"/>
                <a:gd name="T20" fmla="*/ 4039 w 4043"/>
                <a:gd name="T21" fmla="*/ 563 h 3090"/>
                <a:gd name="T22" fmla="*/ 4043 w 4043"/>
                <a:gd name="T23" fmla="*/ 604 h 3090"/>
                <a:gd name="T24" fmla="*/ 4039 w 4043"/>
                <a:gd name="T25" fmla="*/ 644 h 3090"/>
                <a:gd name="T26" fmla="*/ 4030 w 4043"/>
                <a:gd name="T27" fmla="*/ 682 h 3090"/>
                <a:gd name="T28" fmla="*/ 4015 w 4043"/>
                <a:gd name="T29" fmla="*/ 717 h 3090"/>
                <a:gd name="T30" fmla="*/ 3996 w 4043"/>
                <a:gd name="T31" fmla="*/ 750 h 3090"/>
                <a:gd name="T32" fmla="*/ 3970 w 4043"/>
                <a:gd name="T33" fmla="*/ 780 h 3090"/>
                <a:gd name="T34" fmla="*/ 2081 w 4043"/>
                <a:gd name="T35" fmla="*/ 2663 h 3090"/>
                <a:gd name="T36" fmla="*/ 1726 w 4043"/>
                <a:gd name="T37" fmla="*/ 3017 h 3090"/>
                <a:gd name="T38" fmla="*/ 1695 w 4043"/>
                <a:gd name="T39" fmla="*/ 3043 h 3090"/>
                <a:gd name="T40" fmla="*/ 1663 w 4043"/>
                <a:gd name="T41" fmla="*/ 3062 h 3090"/>
                <a:gd name="T42" fmla="*/ 1627 w 4043"/>
                <a:gd name="T43" fmla="*/ 3077 h 3090"/>
                <a:gd name="T44" fmla="*/ 1589 w 4043"/>
                <a:gd name="T45" fmla="*/ 3086 h 3090"/>
                <a:gd name="T46" fmla="*/ 1549 w 4043"/>
                <a:gd name="T47" fmla="*/ 3090 h 3090"/>
                <a:gd name="T48" fmla="*/ 1509 w 4043"/>
                <a:gd name="T49" fmla="*/ 3086 h 3090"/>
                <a:gd name="T50" fmla="*/ 1470 w 4043"/>
                <a:gd name="T51" fmla="*/ 3077 h 3090"/>
                <a:gd name="T52" fmla="*/ 1434 w 4043"/>
                <a:gd name="T53" fmla="*/ 3062 h 3090"/>
                <a:gd name="T54" fmla="*/ 1402 w 4043"/>
                <a:gd name="T55" fmla="*/ 3043 h 3090"/>
                <a:gd name="T56" fmla="*/ 1371 w 4043"/>
                <a:gd name="T57" fmla="*/ 3017 h 3090"/>
                <a:gd name="T58" fmla="*/ 1016 w 4043"/>
                <a:gd name="T59" fmla="*/ 2663 h 3090"/>
                <a:gd name="T60" fmla="*/ 73 w 4043"/>
                <a:gd name="T61" fmla="*/ 1721 h 3090"/>
                <a:gd name="T62" fmla="*/ 47 w 4043"/>
                <a:gd name="T63" fmla="*/ 1691 h 3090"/>
                <a:gd name="T64" fmla="*/ 26 w 4043"/>
                <a:gd name="T65" fmla="*/ 1658 h 3090"/>
                <a:gd name="T66" fmla="*/ 11 w 4043"/>
                <a:gd name="T67" fmla="*/ 1622 h 3090"/>
                <a:gd name="T68" fmla="*/ 2 w 4043"/>
                <a:gd name="T69" fmla="*/ 1585 h 3090"/>
                <a:gd name="T70" fmla="*/ 0 w 4043"/>
                <a:gd name="T71" fmla="*/ 1545 h 3090"/>
                <a:gd name="T72" fmla="*/ 2 w 4043"/>
                <a:gd name="T73" fmla="*/ 1504 h 3090"/>
                <a:gd name="T74" fmla="*/ 11 w 4043"/>
                <a:gd name="T75" fmla="*/ 1467 h 3090"/>
                <a:gd name="T76" fmla="*/ 26 w 4043"/>
                <a:gd name="T77" fmla="*/ 1431 h 3090"/>
                <a:gd name="T78" fmla="*/ 47 w 4043"/>
                <a:gd name="T79" fmla="*/ 1398 h 3090"/>
                <a:gd name="T80" fmla="*/ 73 w 4043"/>
                <a:gd name="T81" fmla="*/ 1368 h 3090"/>
                <a:gd name="T82" fmla="*/ 428 w 4043"/>
                <a:gd name="T83" fmla="*/ 1015 h 3090"/>
                <a:gd name="T84" fmla="*/ 457 w 4043"/>
                <a:gd name="T85" fmla="*/ 989 h 3090"/>
                <a:gd name="T86" fmla="*/ 491 w 4043"/>
                <a:gd name="T87" fmla="*/ 968 h 3090"/>
                <a:gd name="T88" fmla="*/ 527 w 4043"/>
                <a:gd name="T89" fmla="*/ 953 h 3090"/>
                <a:gd name="T90" fmla="*/ 564 w 4043"/>
                <a:gd name="T91" fmla="*/ 944 h 3090"/>
                <a:gd name="T92" fmla="*/ 605 w 4043"/>
                <a:gd name="T93" fmla="*/ 942 h 3090"/>
                <a:gd name="T94" fmla="*/ 645 w 4043"/>
                <a:gd name="T95" fmla="*/ 944 h 3090"/>
                <a:gd name="T96" fmla="*/ 684 w 4043"/>
                <a:gd name="T97" fmla="*/ 953 h 3090"/>
                <a:gd name="T98" fmla="*/ 718 w 4043"/>
                <a:gd name="T99" fmla="*/ 968 h 3090"/>
                <a:gd name="T100" fmla="*/ 752 w 4043"/>
                <a:gd name="T101" fmla="*/ 989 h 3090"/>
                <a:gd name="T102" fmla="*/ 783 w 4043"/>
                <a:gd name="T103" fmla="*/ 1015 h 3090"/>
                <a:gd name="T104" fmla="*/ 1549 w 4043"/>
                <a:gd name="T105" fmla="*/ 1781 h 3090"/>
                <a:gd name="T106" fmla="*/ 3260 w 4043"/>
                <a:gd name="T107" fmla="*/ 73 h 3090"/>
                <a:gd name="T108" fmla="*/ 3291 w 4043"/>
                <a:gd name="T109" fmla="*/ 47 h 3090"/>
                <a:gd name="T110" fmla="*/ 3323 w 4043"/>
                <a:gd name="T111" fmla="*/ 27 h 3090"/>
                <a:gd name="T112" fmla="*/ 3359 w 4043"/>
                <a:gd name="T113" fmla="*/ 12 h 3090"/>
                <a:gd name="T114" fmla="*/ 3397 w 4043"/>
                <a:gd name="T115" fmla="*/ 4 h 3090"/>
                <a:gd name="T116" fmla="*/ 3437 w 4043"/>
                <a:gd name="T117" fmla="*/ 0 h 30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43" h="3090">
                  <a:moveTo>
                    <a:pt x="3437" y="0"/>
                  </a:moveTo>
                  <a:lnTo>
                    <a:pt x="3477" y="4"/>
                  </a:lnTo>
                  <a:lnTo>
                    <a:pt x="3516" y="12"/>
                  </a:lnTo>
                  <a:lnTo>
                    <a:pt x="3550" y="27"/>
                  </a:lnTo>
                  <a:lnTo>
                    <a:pt x="3584" y="47"/>
                  </a:lnTo>
                  <a:lnTo>
                    <a:pt x="3615" y="73"/>
                  </a:lnTo>
                  <a:lnTo>
                    <a:pt x="3970" y="427"/>
                  </a:lnTo>
                  <a:lnTo>
                    <a:pt x="3996" y="457"/>
                  </a:lnTo>
                  <a:lnTo>
                    <a:pt x="4015" y="491"/>
                  </a:lnTo>
                  <a:lnTo>
                    <a:pt x="4030" y="525"/>
                  </a:lnTo>
                  <a:lnTo>
                    <a:pt x="4039" y="563"/>
                  </a:lnTo>
                  <a:lnTo>
                    <a:pt x="4043" y="604"/>
                  </a:lnTo>
                  <a:lnTo>
                    <a:pt x="4039" y="644"/>
                  </a:lnTo>
                  <a:lnTo>
                    <a:pt x="4030" y="682"/>
                  </a:lnTo>
                  <a:lnTo>
                    <a:pt x="4015" y="717"/>
                  </a:lnTo>
                  <a:lnTo>
                    <a:pt x="3996" y="750"/>
                  </a:lnTo>
                  <a:lnTo>
                    <a:pt x="3970" y="780"/>
                  </a:lnTo>
                  <a:lnTo>
                    <a:pt x="2081" y="2663"/>
                  </a:lnTo>
                  <a:lnTo>
                    <a:pt x="1726" y="3017"/>
                  </a:lnTo>
                  <a:lnTo>
                    <a:pt x="1695" y="3043"/>
                  </a:lnTo>
                  <a:lnTo>
                    <a:pt x="1663" y="3062"/>
                  </a:lnTo>
                  <a:lnTo>
                    <a:pt x="1627" y="3077"/>
                  </a:lnTo>
                  <a:lnTo>
                    <a:pt x="1589" y="3086"/>
                  </a:lnTo>
                  <a:lnTo>
                    <a:pt x="1549" y="3090"/>
                  </a:lnTo>
                  <a:lnTo>
                    <a:pt x="1509" y="3086"/>
                  </a:lnTo>
                  <a:lnTo>
                    <a:pt x="1470" y="3077"/>
                  </a:lnTo>
                  <a:lnTo>
                    <a:pt x="1434" y="3062"/>
                  </a:lnTo>
                  <a:lnTo>
                    <a:pt x="1402" y="3043"/>
                  </a:lnTo>
                  <a:lnTo>
                    <a:pt x="1371" y="3017"/>
                  </a:lnTo>
                  <a:lnTo>
                    <a:pt x="1016" y="2663"/>
                  </a:lnTo>
                  <a:lnTo>
                    <a:pt x="73" y="1721"/>
                  </a:lnTo>
                  <a:lnTo>
                    <a:pt x="47" y="1691"/>
                  </a:lnTo>
                  <a:lnTo>
                    <a:pt x="26" y="1658"/>
                  </a:lnTo>
                  <a:lnTo>
                    <a:pt x="11" y="1622"/>
                  </a:lnTo>
                  <a:lnTo>
                    <a:pt x="2" y="1585"/>
                  </a:lnTo>
                  <a:lnTo>
                    <a:pt x="0" y="1545"/>
                  </a:lnTo>
                  <a:lnTo>
                    <a:pt x="2" y="1504"/>
                  </a:lnTo>
                  <a:lnTo>
                    <a:pt x="11" y="1467"/>
                  </a:lnTo>
                  <a:lnTo>
                    <a:pt x="26" y="1431"/>
                  </a:lnTo>
                  <a:lnTo>
                    <a:pt x="47" y="1398"/>
                  </a:lnTo>
                  <a:lnTo>
                    <a:pt x="73" y="1368"/>
                  </a:lnTo>
                  <a:lnTo>
                    <a:pt x="428" y="1015"/>
                  </a:lnTo>
                  <a:lnTo>
                    <a:pt x="457" y="989"/>
                  </a:lnTo>
                  <a:lnTo>
                    <a:pt x="491" y="968"/>
                  </a:lnTo>
                  <a:lnTo>
                    <a:pt x="527" y="953"/>
                  </a:lnTo>
                  <a:lnTo>
                    <a:pt x="564" y="944"/>
                  </a:lnTo>
                  <a:lnTo>
                    <a:pt x="605" y="942"/>
                  </a:lnTo>
                  <a:lnTo>
                    <a:pt x="645" y="944"/>
                  </a:lnTo>
                  <a:lnTo>
                    <a:pt x="684" y="953"/>
                  </a:lnTo>
                  <a:lnTo>
                    <a:pt x="718" y="968"/>
                  </a:lnTo>
                  <a:lnTo>
                    <a:pt x="752" y="989"/>
                  </a:lnTo>
                  <a:lnTo>
                    <a:pt x="783" y="1015"/>
                  </a:lnTo>
                  <a:lnTo>
                    <a:pt x="1549" y="1781"/>
                  </a:lnTo>
                  <a:lnTo>
                    <a:pt x="3260" y="73"/>
                  </a:lnTo>
                  <a:lnTo>
                    <a:pt x="3291" y="47"/>
                  </a:lnTo>
                  <a:lnTo>
                    <a:pt x="3323" y="27"/>
                  </a:lnTo>
                  <a:lnTo>
                    <a:pt x="3359" y="12"/>
                  </a:lnTo>
                  <a:lnTo>
                    <a:pt x="3397" y="4"/>
                  </a:lnTo>
                  <a:lnTo>
                    <a:pt x="343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08" name="Стрелка вправо 107"/>
          <p:cNvSpPr/>
          <p:nvPr/>
        </p:nvSpPr>
        <p:spPr>
          <a:xfrm rot="5400000">
            <a:off x="3943455" y="2199412"/>
            <a:ext cx="351244" cy="432000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6" tIns="60953" rIns="121906" bIns="60953" rtlCol="0" anchor="ctr"/>
          <a:lstStyle/>
          <a:p>
            <a:pPr algn="ctr" defTabSz="12190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6100972" y="1164251"/>
            <a:ext cx="5943985" cy="1032965"/>
          </a:xfrm>
          <a:prstGeom prst="rect">
            <a:avLst/>
          </a:prstGeom>
          <a:noFill/>
        </p:spPr>
        <p:txBody>
          <a:bodyPr wrap="square" lIns="121906" tIns="60953" rIns="121906" bIns="60953" rtlCol="0" anchor="ctr" anchorCtr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Повышение уровня технологического   и </a:t>
            </a: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организационного  развития 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ПАО «Газпром»</a:t>
            </a:r>
            <a:endParaRPr lang="ru-RU" sz="2000" dirty="0">
              <a:solidFill>
                <a:srgbClr val="0078C1"/>
              </a:solidFill>
            </a:endParaRPr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3788954" y="2649744"/>
            <a:ext cx="2312017" cy="703253"/>
          </a:xfrm>
          <a:prstGeom prst="roundRect">
            <a:avLst>
              <a:gd name="adj" fmla="val 7131"/>
            </a:avLst>
          </a:prstGeom>
          <a:solidFill>
            <a:srgbClr val="0070C0"/>
          </a:solidFill>
          <a:ln w="222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5900" tIns="95990" rIns="95990" bIns="95990"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prstClr val="white"/>
                </a:solidFill>
              </a:rPr>
              <a:t>ЦЕЛЬ</a:t>
            </a:r>
          </a:p>
        </p:txBody>
      </p:sp>
      <p:sp>
        <p:nvSpPr>
          <p:cNvPr id="111" name="Овал 110"/>
          <p:cNvSpPr>
            <a:spLocks noChangeAspect="1"/>
          </p:cNvSpPr>
          <p:nvPr/>
        </p:nvSpPr>
        <p:spPr>
          <a:xfrm>
            <a:off x="3889489" y="2700329"/>
            <a:ext cx="576000" cy="57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6" tIns="60953" rIns="121906" bIns="60953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3788955" y="3367157"/>
            <a:ext cx="2312013" cy="2694019"/>
          </a:xfrm>
          <a:prstGeom prst="rect">
            <a:avLst/>
          </a:prstGeom>
          <a:noFill/>
        </p:spPr>
        <p:txBody>
          <a:bodyPr wrap="square" lIns="121906" tIns="60953" rIns="121906" bIns="60953" rtlCol="0" anchor="ctr" anchorCtr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Поддержание позиций  ПАО «Газпром» как глобальной энергетической компании  и надежного поставщика энергоресурсов </a:t>
            </a:r>
            <a:endParaRPr lang="ru-RU" sz="16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5" name="Скругленный прямоугольник 114"/>
          <p:cNvSpPr/>
          <p:nvPr/>
        </p:nvSpPr>
        <p:spPr>
          <a:xfrm>
            <a:off x="6188018" y="2649744"/>
            <a:ext cx="5856937" cy="703253"/>
          </a:xfrm>
          <a:prstGeom prst="roundRect">
            <a:avLst>
              <a:gd name="adj" fmla="val 7131"/>
            </a:avLst>
          </a:prstGeom>
          <a:solidFill>
            <a:srgbClr val="00B050"/>
          </a:solidFill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5900" tIns="95990" rIns="95990" bIns="95990"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prstClr val="white"/>
                </a:solidFill>
              </a:rPr>
              <a:t>ЗАДАЧИ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6292547" y="3410917"/>
            <a:ext cx="5752403" cy="2708420"/>
          </a:xfrm>
          <a:prstGeom prst="rect">
            <a:avLst/>
          </a:prstGeom>
          <a:noFill/>
        </p:spPr>
        <p:txBody>
          <a:bodyPr wrap="square" lIns="121906" tIns="60953" rIns="121906" bIns="60953" rtlCol="0">
            <a:spAutoFit/>
          </a:bodyPr>
          <a:lstStyle/>
          <a:p>
            <a:pPr marL="285750" indent="-285750" defTabSz="914264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Font typeface="Wingdings" panose="05000000000000000000" pitchFamily="2" charset="2"/>
              <a:buChar char="Ø"/>
              <a:defRPr/>
            </a:pP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Обеспечение системы  управления инновациями</a:t>
            </a:r>
          </a:p>
          <a:p>
            <a:pPr marL="285750" indent="-285750" defTabSz="914264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Font typeface="Wingdings" panose="05000000000000000000" pitchFamily="2" charset="2"/>
              <a:buChar char="Ø"/>
              <a:defRPr/>
            </a:pP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Актуализация приоритетов технологического развития</a:t>
            </a:r>
            <a:endParaRPr lang="ru-RU" sz="1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85750" indent="-285750" defTabSz="914264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Font typeface="Wingdings" panose="05000000000000000000" pitchFamily="2" charset="2"/>
              <a:buChar char="Ø"/>
              <a:defRPr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Развитие </a:t>
            </a: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и поддержание передовых  </a:t>
            </a: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компетенций</a:t>
            </a:r>
          </a:p>
          <a:p>
            <a:pPr marL="285750" indent="-285750" defTabSz="914264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Font typeface="Wingdings" panose="05000000000000000000" pitchFamily="2" charset="2"/>
              <a:buChar char="Ø"/>
              <a:defRPr/>
            </a:pP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Организация  и сопровождение научно-технических исследований </a:t>
            </a:r>
          </a:p>
          <a:p>
            <a:pPr marL="285750" indent="-285750" defTabSz="914264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Font typeface="Wingdings" panose="05000000000000000000" pitchFamily="2" charset="2"/>
              <a:buChar char="Ø"/>
              <a:defRPr/>
            </a:pP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Разработка и внедрение </a:t>
            </a: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инновационной продукции и технологий</a:t>
            </a:r>
          </a:p>
          <a:p>
            <a:pPr marL="285750" indent="-285750" defTabSz="914264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Font typeface="Wingdings" panose="05000000000000000000" pitchFamily="2" charset="2"/>
              <a:buChar char="Ø"/>
              <a:defRPr/>
            </a:pP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Сотрудничество и партнерство в научно-технической сфере</a:t>
            </a:r>
          </a:p>
          <a:p>
            <a:pPr marL="285750" indent="-285750" defTabSz="914264" fontAlgn="auto">
              <a:lnSpc>
                <a:spcPct val="150000"/>
              </a:lnSpc>
              <a:spcBef>
                <a:spcPts val="0"/>
              </a:spcBef>
              <a:spcAft>
                <a:spcPts val="667"/>
              </a:spcAft>
              <a:buClr>
                <a:srgbClr val="92D050"/>
              </a:buClr>
              <a:buFont typeface="Wingdings" panose="05000000000000000000" pitchFamily="2" charset="2"/>
              <a:buChar char="Ø"/>
              <a:defRPr/>
            </a:pPr>
            <a:endParaRPr lang="ru-RU" sz="16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34" name="Овал 133"/>
          <p:cNvSpPr>
            <a:spLocks noChangeAspect="1"/>
          </p:cNvSpPr>
          <p:nvPr/>
        </p:nvSpPr>
        <p:spPr>
          <a:xfrm>
            <a:off x="6292547" y="2688935"/>
            <a:ext cx="576000" cy="57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6" tIns="60953" rIns="121906" bIns="60953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5" name="Стрелка вправо 134"/>
          <p:cNvSpPr/>
          <p:nvPr/>
        </p:nvSpPr>
        <p:spPr>
          <a:xfrm rot="5400000">
            <a:off x="4502451" y="2199413"/>
            <a:ext cx="351244" cy="432000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6" tIns="60953" rIns="121906" bIns="60953" rtlCol="0" anchor="ctr"/>
          <a:lstStyle/>
          <a:p>
            <a:pPr algn="ctr" defTabSz="12190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6" name="Стрелка вправо 135"/>
          <p:cNvSpPr/>
          <p:nvPr/>
        </p:nvSpPr>
        <p:spPr>
          <a:xfrm rot="5400000">
            <a:off x="5061447" y="2199415"/>
            <a:ext cx="351244" cy="432000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6" tIns="60953" rIns="121906" bIns="60953" rtlCol="0" anchor="ctr"/>
          <a:lstStyle/>
          <a:p>
            <a:pPr algn="ctr" defTabSz="12190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7" name="Стрелка вправо 136"/>
          <p:cNvSpPr/>
          <p:nvPr/>
        </p:nvSpPr>
        <p:spPr>
          <a:xfrm rot="5400000">
            <a:off x="5620443" y="2199417"/>
            <a:ext cx="351244" cy="432000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6" tIns="60953" rIns="121906" bIns="60953" rtlCol="0" anchor="ctr"/>
          <a:lstStyle/>
          <a:p>
            <a:pPr algn="ctr" defTabSz="12190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86" name="Group 272"/>
          <p:cNvGrpSpPr>
            <a:grpSpLocks noChangeAspect="1"/>
          </p:cNvGrpSpPr>
          <p:nvPr/>
        </p:nvGrpSpPr>
        <p:grpSpPr bwMode="auto">
          <a:xfrm>
            <a:off x="341401" y="1217179"/>
            <a:ext cx="393587" cy="384000"/>
            <a:chOff x="247" y="2734"/>
            <a:chExt cx="1478" cy="1442"/>
          </a:xfrm>
          <a:solidFill>
            <a:srgbClr val="3399FF"/>
          </a:solidFill>
        </p:grpSpPr>
        <p:sp>
          <p:nvSpPr>
            <p:cNvPr id="87" name="Freeform 274"/>
            <p:cNvSpPr>
              <a:spLocks noEditPoints="1"/>
            </p:cNvSpPr>
            <p:nvPr/>
          </p:nvSpPr>
          <p:spPr bwMode="auto">
            <a:xfrm>
              <a:off x="569" y="2734"/>
              <a:ext cx="837" cy="773"/>
            </a:xfrm>
            <a:custGeom>
              <a:avLst/>
              <a:gdLst>
                <a:gd name="T0" fmla="*/ 808 w 2511"/>
                <a:gd name="T1" fmla="*/ 1185 h 2321"/>
                <a:gd name="T2" fmla="*/ 821 w 2511"/>
                <a:gd name="T3" fmla="*/ 1460 h 2321"/>
                <a:gd name="T4" fmla="*/ 831 w 2511"/>
                <a:gd name="T5" fmla="*/ 991 h 2321"/>
                <a:gd name="T6" fmla="*/ 1892 w 2511"/>
                <a:gd name="T7" fmla="*/ 1255 h 2321"/>
                <a:gd name="T8" fmla="*/ 2152 w 2511"/>
                <a:gd name="T9" fmla="*/ 1520 h 2321"/>
                <a:gd name="T10" fmla="*/ 2189 w 2511"/>
                <a:gd name="T11" fmla="*/ 1255 h 2321"/>
                <a:gd name="T12" fmla="*/ 2152 w 2511"/>
                <a:gd name="T13" fmla="*/ 990 h 2321"/>
                <a:gd name="T14" fmla="*/ 1678 w 2511"/>
                <a:gd name="T15" fmla="*/ 1520 h 2321"/>
                <a:gd name="T16" fmla="*/ 1704 w 2511"/>
                <a:gd name="T17" fmla="*/ 1255 h 2321"/>
                <a:gd name="T18" fmla="*/ 1678 w 2511"/>
                <a:gd name="T19" fmla="*/ 990 h 2321"/>
                <a:gd name="T20" fmla="*/ 328 w 2511"/>
                <a:gd name="T21" fmla="*/ 1119 h 2321"/>
                <a:gd name="T22" fmla="*/ 328 w 2511"/>
                <a:gd name="T23" fmla="*/ 1391 h 2321"/>
                <a:gd name="T24" fmla="*/ 627 w 2511"/>
                <a:gd name="T25" fmla="*/ 1437 h 2321"/>
                <a:gd name="T26" fmla="*/ 627 w 2511"/>
                <a:gd name="T27" fmla="*/ 1075 h 2321"/>
                <a:gd name="T28" fmla="*/ 815 w 2511"/>
                <a:gd name="T29" fmla="*/ 430 h 2321"/>
                <a:gd name="T30" fmla="*/ 572 w 2511"/>
                <a:gd name="T31" fmla="*/ 616 h 2321"/>
                <a:gd name="T32" fmla="*/ 683 w 2511"/>
                <a:gd name="T33" fmla="*/ 803 h 2321"/>
                <a:gd name="T34" fmla="*/ 810 w 2511"/>
                <a:gd name="T35" fmla="*/ 512 h 2321"/>
                <a:gd name="T36" fmla="*/ 1664 w 2511"/>
                <a:gd name="T37" fmla="*/ 450 h 2321"/>
                <a:gd name="T38" fmla="*/ 1799 w 2511"/>
                <a:gd name="T39" fmla="*/ 722 h 2321"/>
                <a:gd name="T40" fmla="*/ 1988 w 2511"/>
                <a:gd name="T41" fmla="*/ 674 h 2321"/>
                <a:gd name="T42" fmla="*/ 1762 w 2511"/>
                <a:gd name="T43" fmla="*/ 468 h 2321"/>
                <a:gd name="T44" fmla="*/ 1349 w 2511"/>
                <a:gd name="T45" fmla="*/ 803 h 2321"/>
                <a:gd name="T46" fmla="*/ 1530 w 2511"/>
                <a:gd name="T47" fmla="*/ 597 h 2321"/>
                <a:gd name="T48" fmla="*/ 1384 w 2511"/>
                <a:gd name="T49" fmla="*/ 398 h 2321"/>
                <a:gd name="T50" fmla="*/ 1089 w 2511"/>
                <a:gd name="T51" fmla="*/ 437 h 2321"/>
                <a:gd name="T52" fmla="*/ 944 w 2511"/>
                <a:gd name="T53" fmla="*/ 659 h 2321"/>
                <a:gd name="T54" fmla="*/ 1161 w 2511"/>
                <a:gd name="T55" fmla="*/ 359 h 2321"/>
                <a:gd name="T56" fmla="*/ 1556 w 2511"/>
                <a:gd name="T57" fmla="*/ 36 h 2321"/>
                <a:gd name="T58" fmla="*/ 1916 w 2511"/>
                <a:gd name="T59" fmla="*/ 188 h 2321"/>
                <a:gd name="T60" fmla="*/ 2208 w 2511"/>
                <a:gd name="T61" fmla="*/ 440 h 2321"/>
                <a:gd name="T62" fmla="*/ 2411 w 2511"/>
                <a:gd name="T63" fmla="*/ 768 h 2321"/>
                <a:gd name="T64" fmla="*/ 2505 w 2511"/>
                <a:gd name="T65" fmla="*/ 1153 h 2321"/>
                <a:gd name="T66" fmla="*/ 2474 w 2511"/>
                <a:gd name="T67" fmla="*/ 1554 h 2321"/>
                <a:gd name="T68" fmla="*/ 2326 w 2511"/>
                <a:gd name="T69" fmla="*/ 1909 h 2321"/>
                <a:gd name="T70" fmla="*/ 2082 w 2511"/>
                <a:gd name="T71" fmla="*/ 2200 h 2321"/>
                <a:gd name="T72" fmla="*/ 1906 w 2511"/>
                <a:gd name="T73" fmla="*/ 2218 h 2321"/>
                <a:gd name="T74" fmla="*/ 1820 w 2511"/>
                <a:gd name="T75" fmla="*/ 2076 h 2321"/>
                <a:gd name="T76" fmla="*/ 1889 w 2511"/>
                <a:gd name="T77" fmla="*/ 1943 h 2321"/>
                <a:gd name="T78" fmla="*/ 2072 w 2511"/>
                <a:gd name="T79" fmla="*/ 1709 h 2321"/>
                <a:gd name="T80" fmla="*/ 1740 w 2511"/>
                <a:gd name="T81" fmla="*/ 1925 h 2321"/>
                <a:gd name="T82" fmla="*/ 1612 w 2511"/>
                <a:gd name="T83" fmla="*/ 1908 h 2321"/>
                <a:gd name="T84" fmla="*/ 1582 w 2511"/>
                <a:gd name="T85" fmla="*/ 1822 h 2321"/>
                <a:gd name="T86" fmla="*/ 1349 w 2511"/>
                <a:gd name="T87" fmla="*/ 1807 h 2321"/>
                <a:gd name="T88" fmla="*/ 1186 w 2511"/>
                <a:gd name="T89" fmla="*/ 1805 h 2321"/>
                <a:gd name="T90" fmla="*/ 907 w 2511"/>
                <a:gd name="T91" fmla="*/ 1768 h 2321"/>
                <a:gd name="T92" fmla="*/ 854 w 2511"/>
                <a:gd name="T93" fmla="*/ 1947 h 2321"/>
                <a:gd name="T94" fmla="*/ 710 w 2511"/>
                <a:gd name="T95" fmla="*/ 1785 h 2321"/>
                <a:gd name="T96" fmla="*/ 523 w 2511"/>
                <a:gd name="T97" fmla="*/ 1836 h 2321"/>
                <a:gd name="T98" fmla="*/ 749 w 2511"/>
                <a:gd name="T99" fmla="*/ 2042 h 2321"/>
                <a:gd name="T100" fmla="*/ 611 w 2511"/>
                <a:gd name="T101" fmla="*/ 2260 h 2321"/>
                <a:gd name="T102" fmla="*/ 366 w 2511"/>
                <a:gd name="T103" fmla="*/ 2142 h 2321"/>
                <a:gd name="T104" fmla="*/ 140 w 2511"/>
                <a:gd name="T105" fmla="*/ 1831 h 2321"/>
                <a:gd name="T106" fmla="*/ 17 w 2511"/>
                <a:gd name="T107" fmla="*/ 1458 h 2321"/>
                <a:gd name="T108" fmla="*/ 17 w 2511"/>
                <a:gd name="T109" fmla="*/ 1052 h 2321"/>
                <a:gd name="T110" fmla="*/ 140 w 2511"/>
                <a:gd name="T111" fmla="*/ 679 h 2321"/>
                <a:gd name="T112" fmla="*/ 367 w 2511"/>
                <a:gd name="T113" fmla="*/ 368 h 2321"/>
                <a:gd name="T114" fmla="*/ 679 w 2511"/>
                <a:gd name="T115" fmla="*/ 141 h 2321"/>
                <a:gd name="T116" fmla="*/ 1052 w 2511"/>
                <a:gd name="T117" fmla="*/ 17 h 2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11" h="2321">
                  <a:moveTo>
                    <a:pt x="831" y="991"/>
                  </a:moveTo>
                  <a:lnTo>
                    <a:pt x="821" y="1053"/>
                  </a:lnTo>
                  <a:lnTo>
                    <a:pt x="812" y="1118"/>
                  </a:lnTo>
                  <a:lnTo>
                    <a:pt x="808" y="1185"/>
                  </a:lnTo>
                  <a:lnTo>
                    <a:pt x="806" y="1256"/>
                  </a:lnTo>
                  <a:lnTo>
                    <a:pt x="808" y="1326"/>
                  </a:lnTo>
                  <a:lnTo>
                    <a:pt x="812" y="1394"/>
                  </a:lnTo>
                  <a:lnTo>
                    <a:pt x="821" y="1460"/>
                  </a:lnTo>
                  <a:lnTo>
                    <a:pt x="831" y="1521"/>
                  </a:lnTo>
                  <a:lnTo>
                    <a:pt x="1161" y="1521"/>
                  </a:lnTo>
                  <a:lnTo>
                    <a:pt x="1161" y="991"/>
                  </a:lnTo>
                  <a:lnTo>
                    <a:pt x="831" y="991"/>
                  </a:lnTo>
                  <a:close/>
                  <a:moveTo>
                    <a:pt x="1871" y="990"/>
                  </a:moveTo>
                  <a:lnTo>
                    <a:pt x="1881" y="1075"/>
                  </a:lnTo>
                  <a:lnTo>
                    <a:pt x="1889" y="1162"/>
                  </a:lnTo>
                  <a:lnTo>
                    <a:pt x="1892" y="1255"/>
                  </a:lnTo>
                  <a:lnTo>
                    <a:pt x="1889" y="1348"/>
                  </a:lnTo>
                  <a:lnTo>
                    <a:pt x="1881" y="1435"/>
                  </a:lnTo>
                  <a:lnTo>
                    <a:pt x="1871" y="1520"/>
                  </a:lnTo>
                  <a:lnTo>
                    <a:pt x="2152" y="1520"/>
                  </a:lnTo>
                  <a:lnTo>
                    <a:pt x="2168" y="1457"/>
                  </a:lnTo>
                  <a:lnTo>
                    <a:pt x="2180" y="1391"/>
                  </a:lnTo>
                  <a:lnTo>
                    <a:pt x="2187" y="1324"/>
                  </a:lnTo>
                  <a:lnTo>
                    <a:pt x="2189" y="1255"/>
                  </a:lnTo>
                  <a:lnTo>
                    <a:pt x="2187" y="1186"/>
                  </a:lnTo>
                  <a:lnTo>
                    <a:pt x="2180" y="1119"/>
                  </a:lnTo>
                  <a:lnTo>
                    <a:pt x="2168" y="1055"/>
                  </a:lnTo>
                  <a:lnTo>
                    <a:pt x="2152" y="990"/>
                  </a:lnTo>
                  <a:lnTo>
                    <a:pt x="1871" y="990"/>
                  </a:lnTo>
                  <a:close/>
                  <a:moveTo>
                    <a:pt x="1349" y="990"/>
                  </a:moveTo>
                  <a:lnTo>
                    <a:pt x="1349" y="1520"/>
                  </a:lnTo>
                  <a:lnTo>
                    <a:pt x="1678" y="1520"/>
                  </a:lnTo>
                  <a:lnTo>
                    <a:pt x="1689" y="1458"/>
                  </a:lnTo>
                  <a:lnTo>
                    <a:pt x="1697" y="1394"/>
                  </a:lnTo>
                  <a:lnTo>
                    <a:pt x="1701" y="1325"/>
                  </a:lnTo>
                  <a:lnTo>
                    <a:pt x="1704" y="1255"/>
                  </a:lnTo>
                  <a:lnTo>
                    <a:pt x="1701" y="1185"/>
                  </a:lnTo>
                  <a:lnTo>
                    <a:pt x="1697" y="1118"/>
                  </a:lnTo>
                  <a:lnTo>
                    <a:pt x="1689" y="1052"/>
                  </a:lnTo>
                  <a:lnTo>
                    <a:pt x="1678" y="990"/>
                  </a:lnTo>
                  <a:lnTo>
                    <a:pt x="1349" y="990"/>
                  </a:lnTo>
                  <a:close/>
                  <a:moveTo>
                    <a:pt x="358" y="990"/>
                  </a:moveTo>
                  <a:lnTo>
                    <a:pt x="341" y="1055"/>
                  </a:lnTo>
                  <a:lnTo>
                    <a:pt x="328" y="1119"/>
                  </a:lnTo>
                  <a:lnTo>
                    <a:pt x="322" y="1186"/>
                  </a:lnTo>
                  <a:lnTo>
                    <a:pt x="319" y="1255"/>
                  </a:lnTo>
                  <a:lnTo>
                    <a:pt x="322" y="1324"/>
                  </a:lnTo>
                  <a:lnTo>
                    <a:pt x="328" y="1391"/>
                  </a:lnTo>
                  <a:lnTo>
                    <a:pt x="341" y="1457"/>
                  </a:lnTo>
                  <a:lnTo>
                    <a:pt x="358" y="1520"/>
                  </a:lnTo>
                  <a:lnTo>
                    <a:pt x="639" y="1520"/>
                  </a:lnTo>
                  <a:lnTo>
                    <a:pt x="627" y="1437"/>
                  </a:lnTo>
                  <a:lnTo>
                    <a:pt x="619" y="1348"/>
                  </a:lnTo>
                  <a:lnTo>
                    <a:pt x="616" y="1255"/>
                  </a:lnTo>
                  <a:lnTo>
                    <a:pt x="619" y="1162"/>
                  </a:lnTo>
                  <a:lnTo>
                    <a:pt x="627" y="1075"/>
                  </a:lnTo>
                  <a:lnTo>
                    <a:pt x="639" y="990"/>
                  </a:lnTo>
                  <a:lnTo>
                    <a:pt x="358" y="990"/>
                  </a:lnTo>
                  <a:close/>
                  <a:moveTo>
                    <a:pt x="884" y="397"/>
                  </a:moveTo>
                  <a:lnTo>
                    <a:pt x="815" y="430"/>
                  </a:lnTo>
                  <a:lnTo>
                    <a:pt x="748" y="469"/>
                  </a:lnTo>
                  <a:lnTo>
                    <a:pt x="686" y="514"/>
                  </a:lnTo>
                  <a:lnTo>
                    <a:pt x="627" y="562"/>
                  </a:lnTo>
                  <a:lnTo>
                    <a:pt x="572" y="616"/>
                  </a:lnTo>
                  <a:lnTo>
                    <a:pt x="522" y="675"/>
                  </a:lnTo>
                  <a:lnTo>
                    <a:pt x="476" y="737"/>
                  </a:lnTo>
                  <a:lnTo>
                    <a:pt x="436" y="803"/>
                  </a:lnTo>
                  <a:lnTo>
                    <a:pt x="683" y="803"/>
                  </a:lnTo>
                  <a:lnTo>
                    <a:pt x="710" y="722"/>
                  </a:lnTo>
                  <a:lnTo>
                    <a:pt x="741" y="648"/>
                  </a:lnTo>
                  <a:lnTo>
                    <a:pt x="775" y="577"/>
                  </a:lnTo>
                  <a:lnTo>
                    <a:pt x="810" y="512"/>
                  </a:lnTo>
                  <a:lnTo>
                    <a:pt x="846" y="452"/>
                  </a:lnTo>
                  <a:lnTo>
                    <a:pt x="884" y="397"/>
                  </a:lnTo>
                  <a:close/>
                  <a:moveTo>
                    <a:pt x="1626" y="395"/>
                  </a:moveTo>
                  <a:lnTo>
                    <a:pt x="1664" y="450"/>
                  </a:lnTo>
                  <a:lnTo>
                    <a:pt x="1700" y="511"/>
                  </a:lnTo>
                  <a:lnTo>
                    <a:pt x="1735" y="577"/>
                  </a:lnTo>
                  <a:lnTo>
                    <a:pt x="1768" y="647"/>
                  </a:lnTo>
                  <a:lnTo>
                    <a:pt x="1799" y="722"/>
                  </a:lnTo>
                  <a:lnTo>
                    <a:pt x="1826" y="802"/>
                  </a:lnTo>
                  <a:lnTo>
                    <a:pt x="2074" y="802"/>
                  </a:lnTo>
                  <a:lnTo>
                    <a:pt x="2033" y="736"/>
                  </a:lnTo>
                  <a:lnTo>
                    <a:pt x="1988" y="674"/>
                  </a:lnTo>
                  <a:lnTo>
                    <a:pt x="1938" y="616"/>
                  </a:lnTo>
                  <a:lnTo>
                    <a:pt x="1883" y="562"/>
                  </a:lnTo>
                  <a:lnTo>
                    <a:pt x="1824" y="514"/>
                  </a:lnTo>
                  <a:lnTo>
                    <a:pt x="1762" y="468"/>
                  </a:lnTo>
                  <a:lnTo>
                    <a:pt x="1695" y="429"/>
                  </a:lnTo>
                  <a:lnTo>
                    <a:pt x="1626" y="395"/>
                  </a:lnTo>
                  <a:close/>
                  <a:moveTo>
                    <a:pt x="1349" y="360"/>
                  </a:moveTo>
                  <a:lnTo>
                    <a:pt x="1349" y="803"/>
                  </a:lnTo>
                  <a:lnTo>
                    <a:pt x="1627" y="803"/>
                  </a:lnTo>
                  <a:lnTo>
                    <a:pt x="1598" y="729"/>
                  </a:lnTo>
                  <a:lnTo>
                    <a:pt x="1565" y="660"/>
                  </a:lnTo>
                  <a:lnTo>
                    <a:pt x="1530" y="597"/>
                  </a:lnTo>
                  <a:lnTo>
                    <a:pt x="1494" y="539"/>
                  </a:lnTo>
                  <a:lnTo>
                    <a:pt x="1457" y="487"/>
                  </a:lnTo>
                  <a:lnTo>
                    <a:pt x="1420" y="440"/>
                  </a:lnTo>
                  <a:lnTo>
                    <a:pt x="1384" y="398"/>
                  </a:lnTo>
                  <a:lnTo>
                    <a:pt x="1349" y="360"/>
                  </a:lnTo>
                  <a:close/>
                  <a:moveTo>
                    <a:pt x="1161" y="359"/>
                  </a:moveTo>
                  <a:lnTo>
                    <a:pt x="1126" y="395"/>
                  </a:lnTo>
                  <a:lnTo>
                    <a:pt x="1089" y="437"/>
                  </a:lnTo>
                  <a:lnTo>
                    <a:pt x="1052" y="485"/>
                  </a:lnTo>
                  <a:lnTo>
                    <a:pt x="1016" y="538"/>
                  </a:lnTo>
                  <a:lnTo>
                    <a:pt x="978" y="596"/>
                  </a:lnTo>
                  <a:lnTo>
                    <a:pt x="944" y="659"/>
                  </a:lnTo>
                  <a:lnTo>
                    <a:pt x="911" y="728"/>
                  </a:lnTo>
                  <a:lnTo>
                    <a:pt x="881" y="802"/>
                  </a:lnTo>
                  <a:lnTo>
                    <a:pt x="1161" y="802"/>
                  </a:lnTo>
                  <a:lnTo>
                    <a:pt x="1161" y="359"/>
                  </a:lnTo>
                  <a:close/>
                  <a:moveTo>
                    <a:pt x="1255" y="0"/>
                  </a:moveTo>
                  <a:lnTo>
                    <a:pt x="1358" y="4"/>
                  </a:lnTo>
                  <a:lnTo>
                    <a:pt x="1458" y="17"/>
                  </a:lnTo>
                  <a:lnTo>
                    <a:pt x="1556" y="36"/>
                  </a:lnTo>
                  <a:lnTo>
                    <a:pt x="1651" y="64"/>
                  </a:lnTo>
                  <a:lnTo>
                    <a:pt x="1743" y="99"/>
                  </a:lnTo>
                  <a:lnTo>
                    <a:pt x="1832" y="141"/>
                  </a:lnTo>
                  <a:lnTo>
                    <a:pt x="1916" y="188"/>
                  </a:lnTo>
                  <a:lnTo>
                    <a:pt x="1996" y="243"/>
                  </a:lnTo>
                  <a:lnTo>
                    <a:pt x="2071" y="302"/>
                  </a:lnTo>
                  <a:lnTo>
                    <a:pt x="2142" y="368"/>
                  </a:lnTo>
                  <a:lnTo>
                    <a:pt x="2208" y="440"/>
                  </a:lnTo>
                  <a:lnTo>
                    <a:pt x="2267" y="515"/>
                  </a:lnTo>
                  <a:lnTo>
                    <a:pt x="2322" y="596"/>
                  </a:lnTo>
                  <a:lnTo>
                    <a:pt x="2369" y="679"/>
                  </a:lnTo>
                  <a:lnTo>
                    <a:pt x="2411" y="768"/>
                  </a:lnTo>
                  <a:lnTo>
                    <a:pt x="2446" y="859"/>
                  </a:lnTo>
                  <a:lnTo>
                    <a:pt x="2473" y="955"/>
                  </a:lnTo>
                  <a:lnTo>
                    <a:pt x="2493" y="1053"/>
                  </a:lnTo>
                  <a:lnTo>
                    <a:pt x="2505" y="1153"/>
                  </a:lnTo>
                  <a:lnTo>
                    <a:pt x="2511" y="1256"/>
                  </a:lnTo>
                  <a:lnTo>
                    <a:pt x="2505" y="1357"/>
                  </a:lnTo>
                  <a:lnTo>
                    <a:pt x="2495" y="1457"/>
                  </a:lnTo>
                  <a:lnTo>
                    <a:pt x="2474" y="1554"/>
                  </a:lnTo>
                  <a:lnTo>
                    <a:pt x="2447" y="1647"/>
                  </a:lnTo>
                  <a:lnTo>
                    <a:pt x="2414" y="1738"/>
                  </a:lnTo>
                  <a:lnTo>
                    <a:pt x="2374" y="1826"/>
                  </a:lnTo>
                  <a:lnTo>
                    <a:pt x="2326" y="1909"/>
                  </a:lnTo>
                  <a:lnTo>
                    <a:pt x="2274" y="1988"/>
                  </a:lnTo>
                  <a:lnTo>
                    <a:pt x="2215" y="2064"/>
                  </a:lnTo>
                  <a:lnTo>
                    <a:pt x="2152" y="2134"/>
                  </a:lnTo>
                  <a:lnTo>
                    <a:pt x="2082" y="2200"/>
                  </a:lnTo>
                  <a:lnTo>
                    <a:pt x="2009" y="2259"/>
                  </a:lnTo>
                  <a:lnTo>
                    <a:pt x="1930" y="2314"/>
                  </a:lnTo>
                  <a:lnTo>
                    <a:pt x="1919" y="2264"/>
                  </a:lnTo>
                  <a:lnTo>
                    <a:pt x="1906" y="2218"/>
                  </a:lnTo>
                  <a:lnTo>
                    <a:pt x="1888" y="2175"/>
                  </a:lnTo>
                  <a:lnTo>
                    <a:pt x="1867" y="2136"/>
                  </a:lnTo>
                  <a:lnTo>
                    <a:pt x="1842" y="2101"/>
                  </a:lnTo>
                  <a:lnTo>
                    <a:pt x="1820" y="2076"/>
                  </a:lnTo>
                  <a:lnTo>
                    <a:pt x="1797" y="2053"/>
                  </a:lnTo>
                  <a:lnTo>
                    <a:pt x="1771" y="2034"/>
                  </a:lnTo>
                  <a:lnTo>
                    <a:pt x="1832" y="1990"/>
                  </a:lnTo>
                  <a:lnTo>
                    <a:pt x="1889" y="1943"/>
                  </a:lnTo>
                  <a:lnTo>
                    <a:pt x="1942" y="1890"/>
                  </a:lnTo>
                  <a:lnTo>
                    <a:pt x="1990" y="1834"/>
                  </a:lnTo>
                  <a:lnTo>
                    <a:pt x="2033" y="1773"/>
                  </a:lnTo>
                  <a:lnTo>
                    <a:pt x="2072" y="1709"/>
                  </a:lnTo>
                  <a:lnTo>
                    <a:pt x="1825" y="1709"/>
                  </a:lnTo>
                  <a:lnTo>
                    <a:pt x="1799" y="1785"/>
                  </a:lnTo>
                  <a:lnTo>
                    <a:pt x="1771" y="1857"/>
                  </a:lnTo>
                  <a:lnTo>
                    <a:pt x="1740" y="1925"/>
                  </a:lnTo>
                  <a:lnTo>
                    <a:pt x="1707" y="1987"/>
                  </a:lnTo>
                  <a:lnTo>
                    <a:pt x="1681" y="1961"/>
                  </a:lnTo>
                  <a:lnTo>
                    <a:pt x="1649" y="1935"/>
                  </a:lnTo>
                  <a:lnTo>
                    <a:pt x="1612" y="1908"/>
                  </a:lnTo>
                  <a:lnTo>
                    <a:pt x="1571" y="1881"/>
                  </a:lnTo>
                  <a:lnTo>
                    <a:pt x="1563" y="1877"/>
                  </a:lnTo>
                  <a:lnTo>
                    <a:pt x="1555" y="1873"/>
                  </a:lnTo>
                  <a:lnTo>
                    <a:pt x="1582" y="1822"/>
                  </a:lnTo>
                  <a:lnTo>
                    <a:pt x="1606" y="1768"/>
                  </a:lnTo>
                  <a:lnTo>
                    <a:pt x="1629" y="1710"/>
                  </a:lnTo>
                  <a:lnTo>
                    <a:pt x="1349" y="1710"/>
                  </a:lnTo>
                  <a:lnTo>
                    <a:pt x="1349" y="1807"/>
                  </a:lnTo>
                  <a:lnTo>
                    <a:pt x="1309" y="1803"/>
                  </a:lnTo>
                  <a:lnTo>
                    <a:pt x="1267" y="1801"/>
                  </a:lnTo>
                  <a:lnTo>
                    <a:pt x="1210" y="1804"/>
                  </a:lnTo>
                  <a:lnTo>
                    <a:pt x="1186" y="1805"/>
                  </a:lnTo>
                  <a:lnTo>
                    <a:pt x="1161" y="1808"/>
                  </a:lnTo>
                  <a:lnTo>
                    <a:pt x="1161" y="1709"/>
                  </a:lnTo>
                  <a:lnTo>
                    <a:pt x="882" y="1709"/>
                  </a:lnTo>
                  <a:lnTo>
                    <a:pt x="907" y="1768"/>
                  </a:lnTo>
                  <a:lnTo>
                    <a:pt x="932" y="1824"/>
                  </a:lnTo>
                  <a:lnTo>
                    <a:pt x="959" y="1877"/>
                  </a:lnTo>
                  <a:lnTo>
                    <a:pt x="907" y="1910"/>
                  </a:lnTo>
                  <a:lnTo>
                    <a:pt x="854" y="1947"/>
                  </a:lnTo>
                  <a:lnTo>
                    <a:pt x="804" y="1988"/>
                  </a:lnTo>
                  <a:lnTo>
                    <a:pt x="771" y="1925"/>
                  </a:lnTo>
                  <a:lnTo>
                    <a:pt x="740" y="1858"/>
                  </a:lnTo>
                  <a:lnTo>
                    <a:pt x="710" y="1785"/>
                  </a:lnTo>
                  <a:lnTo>
                    <a:pt x="685" y="1709"/>
                  </a:lnTo>
                  <a:lnTo>
                    <a:pt x="437" y="1709"/>
                  </a:lnTo>
                  <a:lnTo>
                    <a:pt x="478" y="1774"/>
                  </a:lnTo>
                  <a:lnTo>
                    <a:pt x="523" y="1836"/>
                  </a:lnTo>
                  <a:lnTo>
                    <a:pt x="573" y="1894"/>
                  </a:lnTo>
                  <a:lnTo>
                    <a:pt x="628" y="1948"/>
                  </a:lnTo>
                  <a:lnTo>
                    <a:pt x="687" y="1998"/>
                  </a:lnTo>
                  <a:lnTo>
                    <a:pt x="749" y="2042"/>
                  </a:lnTo>
                  <a:lnTo>
                    <a:pt x="706" y="2093"/>
                  </a:lnTo>
                  <a:lnTo>
                    <a:pt x="669" y="2147"/>
                  </a:lnTo>
                  <a:lnTo>
                    <a:pt x="636" y="2202"/>
                  </a:lnTo>
                  <a:lnTo>
                    <a:pt x="611" y="2260"/>
                  </a:lnTo>
                  <a:lnTo>
                    <a:pt x="592" y="2321"/>
                  </a:lnTo>
                  <a:lnTo>
                    <a:pt x="513" y="2267"/>
                  </a:lnTo>
                  <a:lnTo>
                    <a:pt x="437" y="2206"/>
                  </a:lnTo>
                  <a:lnTo>
                    <a:pt x="366" y="2142"/>
                  </a:lnTo>
                  <a:lnTo>
                    <a:pt x="302" y="2070"/>
                  </a:lnTo>
                  <a:lnTo>
                    <a:pt x="241" y="1995"/>
                  </a:lnTo>
                  <a:lnTo>
                    <a:pt x="187" y="1916"/>
                  </a:lnTo>
                  <a:lnTo>
                    <a:pt x="140" y="1831"/>
                  </a:lnTo>
                  <a:lnTo>
                    <a:pt x="99" y="1744"/>
                  </a:lnTo>
                  <a:lnTo>
                    <a:pt x="64" y="1651"/>
                  </a:lnTo>
                  <a:lnTo>
                    <a:pt x="37" y="1556"/>
                  </a:lnTo>
                  <a:lnTo>
                    <a:pt x="17" y="1458"/>
                  </a:lnTo>
                  <a:lnTo>
                    <a:pt x="4" y="1359"/>
                  </a:lnTo>
                  <a:lnTo>
                    <a:pt x="0" y="1256"/>
                  </a:lnTo>
                  <a:lnTo>
                    <a:pt x="4" y="1153"/>
                  </a:lnTo>
                  <a:lnTo>
                    <a:pt x="17" y="1052"/>
                  </a:lnTo>
                  <a:lnTo>
                    <a:pt x="37" y="955"/>
                  </a:lnTo>
                  <a:lnTo>
                    <a:pt x="64" y="859"/>
                  </a:lnTo>
                  <a:lnTo>
                    <a:pt x="99" y="768"/>
                  </a:lnTo>
                  <a:lnTo>
                    <a:pt x="140" y="679"/>
                  </a:lnTo>
                  <a:lnTo>
                    <a:pt x="189" y="594"/>
                  </a:lnTo>
                  <a:lnTo>
                    <a:pt x="242" y="515"/>
                  </a:lnTo>
                  <a:lnTo>
                    <a:pt x="303" y="438"/>
                  </a:lnTo>
                  <a:lnTo>
                    <a:pt x="367" y="368"/>
                  </a:lnTo>
                  <a:lnTo>
                    <a:pt x="439" y="302"/>
                  </a:lnTo>
                  <a:lnTo>
                    <a:pt x="514" y="243"/>
                  </a:lnTo>
                  <a:lnTo>
                    <a:pt x="595" y="188"/>
                  </a:lnTo>
                  <a:lnTo>
                    <a:pt x="679" y="141"/>
                  </a:lnTo>
                  <a:lnTo>
                    <a:pt x="767" y="99"/>
                  </a:lnTo>
                  <a:lnTo>
                    <a:pt x="858" y="64"/>
                  </a:lnTo>
                  <a:lnTo>
                    <a:pt x="954" y="36"/>
                  </a:lnTo>
                  <a:lnTo>
                    <a:pt x="1052" y="17"/>
                  </a:lnTo>
                  <a:lnTo>
                    <a:pt x="1153" y="4"/>
                  </a:lnTo>
                  <a:lnTo>
                    <a:pt x="125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n>
                  <a:solidFill>
                    <a:srgbClr val="00B050"/>
                  </a:solidFill>
                </a:ln>
                <a:solidFill>
                  <a:srgbClr val="92D050"/>
                </a:solidFill>
              </a:endParaRPr>
            </a:p>
          </p:txBody>
        </p:sp>
        <p:sp>
          <p:nvSpPr>
            <p:cNvPr id="88" name="Freeform 275"/>
            <p:cNvSpPr>
              <a:spLocks/>
            </p:cNvSpPr>
            <p:nvPr/>
          </p:nvSpPr>
          <p:spPr bwMode="auto">
            <a:xfrm>
              <a:off x="247" y="3862"/>
              <a:ext cx="1478" cy="314"/>
            </a:xfrm>
            <a:custGeom>
              <a:avLst/>
              <a:gdLst>
                <a:gd name="T0" fmla="*/ 2165 w 4433"/>
                <a:gd name="T1" fmla="*/ 446 h 941"/>
                <a:gd name="T2" fmla="*/ 2091 w 4433"/>
                <a:gd name="T3" fmla="*/ 310 h 941"/>
                <a:gd name="T4" fmla="*/ 2087 w 4433"/>
                <a:gd name="T5" fmla="*/ 225 h 941"/>
                <a:gd name="T6" fmla="*/ 2126 w 4433"/>
                <a:gd name="T7" fmla="*/ 179 h 941"/>
                <a:gd name="T8" fmla="*/ 2178 w 4433"/>
                <a:gd name="T9" fmla="*/ 161 h 941"/>
                <a:gd name="T10" fmla="*/ 2216 w 4433"/>
                <a:gd name="T11" fmla="*/ 158 h 941"/>
                <a:gd name="T12" fmla="*/ 2247 w 4433"/>
                <a:gd name="T13" fmla="*/ 159 h 941"/>
                <a:gd name="T14" fmla="*/ 2298 w 4433"/>
                <a:gd name="T15" fmla="*/ 173 h 941"/>
                <a:gd name="T16" fmla="*/ 2342 w 4433"/>
                <a:gd name="T17" fmla="*/ 210 h 941"/>
                <a:gd name="T18" fmla="*/ 2352 w 4433"/>
                <a:gd name="T19" fmla="*/ 284 h 941"/>
                <a:gd name="T20" fmla="*/ 2298 w 4433"/>
                <a:gd name="T21" fmla="*/ 407 h 941"/>
                <a:gd name="T22" fmla="*/ 2576 w 4433"/>
                <a:gd name="T23" fmla="*/ 0 h 941"/>
                <a:gd name="T24" fmla="*/ 2623 w 4433"/>
                <a:gd name="T25" fmla="*/ 29 h 941"/>
                <a:gd name="T26" fmla="*/ 2760 w 4433"/>
                <a:gd name="T27" fmla="*/ 101 h 941"/>
                <a:gd name="T28" fmla="*/ 2973 w 4433"/>
                <a:gd name="T29" fmla="*/ 193 h 941"/>
                <a:gd name="T30" fmla="*/ 3126 w 4433"/>
                <a:gd name="T31" fmla="*/ 235 h 941"/>
                <a:gd name="T32" fmla="*/ 3240 w 4433"/>
                <a:gd name="T33" fmla="*/ 175 h 941"/>
                <a:gd name="T34" fmla="*/ 3281 w 4433"/>
                <a:gd name="T35" fmla="*/ 151 h 941"/>
                <a:gd name="T36" fmla="*/ 3512 w 4433"/>
                <a:gd name="T37" fmla="*/ 489 h 941"/>
                <a:gd name="T38" fmla="*/ 3468 w 4433"/>
                <a:gd name="T39" fmla="*/ 379 h 941"/>
                <a:gd name="T40" fmla="*/ 3484 w 4433"/>
                <a:gd name="T41" fmla="*/ 317 h 941"/>
                <a:gd name="T42" fmla="*/ 3531 w 4433"/>
                <a:gd name="T43" fmla="*/ 290 h 941"/>
                <a:gd name="T44" fmla="*/ 3574 w 4433"/>
                <a:gd name="T45" fmla="*/ 283 h 941"/>
                <a:gd name="T46" fmla="*/ 3598 w 4433"/>
                <a:gd name="T47" fmla="*/ 283 h 941"/>
                <a:gd name="T48" fmla="*/ 3645 w 4433"/>
                <a:gd name="T49" fmla="*/ 294 h 941"/>
                <a:gd name="T50" fmla="*/ 3687 w 4433"/>
                <a:gd name="T51" fmla="*/ 329 h 941"/>
                <a:gd name="T52" fmla="*/ 3692 w 4433"/>
                <a:gd name="T53" fmla="*/ 401 h 941"/>
                <a:gd name="T54" fmla="*/ 3628 w 4433"/>
                <a:gd name="T55" fmla="*/ 525 h 941"/>
                <a:gd name="T56" fmla="*/ 3884 w 4433"/>
                <a:gd name="T57" fmla="*/ 152 h 941"/>
                <a:gd name="T58" fmla="*/ 3956 w 4433"/>
                <a:gd name="T59" fmla="*/ 193 h 941"/>
                <a:gd name="T60" fmla="*/ 4110 w 4433"/>
                <a:gd name="T61" fmla="*/ 268 h 941"/>
                <a:gd name="T62" fmla="*/ 4300 w 4433"/>
                <a:gd name="T63" fmla="*/ 354 h 941"/>
                <a:gd name="T64" fmla="*/ 4398 w 4433"/>
                <a:gd name="T65" fmla="*/ 482 h 941"/>
                <a:gd name="T66" fmla="*/ 4429 w 4433"/>
                <a:gd name="T67" fmla="*/ 676 h 941"/>
                <a:gd name="T68" fmla="*/ 4433 w 4433"/>
                <a:gd name="T69" fmla="*/ 941 h 941"/>
                <a:gd name="T70" fmla="*/ 3 w 4433"/>
                <a:gd name="T71" fmla="*/ 735 h 941"/>
                <a:gd name="T72" fmla="*/ 26 w 4433"/>
                <a:gd name="T73" fmla="*/ 525 h 941"/>
                <a:gd name="T74" fmla="*/ 104 w 4433"/>
                <a:gd name="T75" fmla="*/ 381 h 941"/>
                <a:gd name="T76" fmla="*/ 276 w 4433"/>
                <a:gd name="T77" fmla="*/ 291 h 941"/>
                <a:gd name="T78" fmla="*/ 449 w 4433"/>
                <a:gd name="T79" fmla="*/ 210 h 941"/>
                <a:gd name="T80" fmla="*/ 542 w 4433"/>
                <a:gd name="T81" fmla="*/ 158 h 941"/>
                <a:gd name="T82" fmla="*/ 737 w 4433"/>
                <a:gd name="T83" fmla="*/ 730 h 941"/>
                <a:gd name="T84" fmla="*/ 753 w 4433"/>
                <a:gd name="T85" fmla="*/ 427 h 941"/>
                <a:gd name="T86" fmla="*/ 744 w 4433"/>
                <a:gd name="T87" fmla="*/ 344 h 941"/>
                <a:gd name="T88" fmla="*/ 778 w 4433"/>
                <a:gd name="T89" fmla="*/ 301 h 941"/>
                <a:gd name="T90" fmla="*/ 827 w 4433"/>
                <a:gd name="T91" fmla="*/ 284 h 941"/>
                <a:gd name="T92" fmla="*/ 856 w 4433"/>
                <a:gd name="T93" fmla="*/ 283 h 941"/>
                <a:gd name="T94" fmla="*/ 894 w 4433"/>
                <a:gd name="T95" fmla="*/ 287 h 941"/>
                <a:gd name="T96" fmla="*/ 943 w 4433"/>
                <a:gd name="T97" fmla="*/ 307 h 941"/>
                <a:gd name="T98" fmla="*/ 969 w 4433"/>
                <a:gd name="T99" fmla="*/ 360 h 941"/>
                <a:gd name="T100" fmla="*/ 944 w 4433"/>
                <a:gd name="T101" fmla="*/ 457 h 941"/>
                <a:gd name="T102" fmla="*/ 994 w 4433"/>
                <a:gd name="T103" fmla="*/ 661 h 941"/>
                <a:gd name="T104" fmla="*/ 1178 w 4433"/>
                <a:gd name="T105" fmla="*/ 165 h 941"/>
                <a:gd name="T106" fmla="*/ 1275 w 4433"/>
                <a:gd name="T107" fmla="*/ 218 h 941"/>
                <a:gd name="T108" fmla="*/ 1420 w 4433"/>
                <a:gd name="T109" fmla="*/ 210 h 941"/>
                <a:gd name="T110" fmla="*/ 1630 w 4433"/>
                <a:gd name="T111" fmla="*/ 123 h 941"/>
                <a:gd name="T112" fmla="*/ 1786 w 4433"/>
                <a:gd name="T113" fmla="*/ 44 h 941"/>
                <a:gd name="T114" fmla="*/ 1857 w 4433"/>
                <a:gd name="T115" fmla="*/ 3 h 9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433" h="941">
                  <a:moveTo>
                    <a:pt x="1861" y="0"/>
                  </a:moveTo>
                  <a:lnTo>
                    <a:pt x="2052" y="607"/>
                  </a:lnTo>
                  <a:lnTo>
                    <a:pt x="2079" y="689"/>
                  </a:lnTo>
                  <a:lnTo>
                    <a:pt x="2165" y="446"/>
                  </a:lnTo>
                  <a:lnTo>
                    <a:pt x="2138" y="407"/>
                  </a:lnTo>
                  <a:lnTo>
                    <a:pt x="2116" y="370"/>
                  </a:lnTo>
                  <a:lnTo>
                    <a:pt x="2102" y="340"/>
                  </a:lnTo>
                  <a:lnTo>
                    <a:pt x="2091" y="310"/>
                  </a:lnTo>
                  <a:lnTo>
                    <a:pt x="2084" y="284"/>
                  </a:lnTo>
                  <a:lnTo>
                    <a:pt x="2081" y="263"/>
                  </a:lnTo>
                  <a:lnTo>
                    <a:pt x="2083" y="243"/>
                  </a:lnTo>
                  <a:lnTo>
                    <a:pt x="2087" y="225"/>
                  </a:lnTo>
                  <a:lnTo>
                    <a:pt x="2093" y="210"/>
                  </a:lnTo>
                  <a:lnTo>
                    <a:pt x="2103" y="198"/>
                  </a:lnTo>
                  <a:lnTo>
                    <a:pt x="2114" y="187"/>
                  </a:lnTo>
                  <a:lnTo>
                    <a:pt x="2126" y="179"/>
                  </a:lnTo>
                  <a:lnTo>
                    <a:pt x="2138" y="173"/>
                  </a:lnTo>
                  <a:lnTo>
                    <a:pt x="2151" y="167"/>
                  </a:lnTo>
                  <a:lnTo>
                    <a:pt x="2165" y="163"/>
                  </a:lnTo>
                  <a:lnTo>
                    <a:pt x="2178" y="161"/>
                  </a:lnTo>
                  <a:lnTo>
                    <a:pt x="2190" y="159"/>
                  </a:lnTo>
                  <a:lnTo>
                    <a:pt x="2201" y="158"/>
                  </a:lnTo>
                  <a:lnTo>
                    <a:pt x="2209" y="158"/>
                  </a:lnTo>
                  <a:lnTo>
                    <a:pt x="2216" y="158"/>
                  </a:lnTo>
                  <a:lnTo>
                    <a:pt x="2220" y="158"/>
                  </a:lnTo>
                  <a:lnTo>
                    <a:pt x="2227" y="158"/>
                  </a:lnTo>
                  <a:lnTo>
                    <a:pt x="2236" y="158"/>
                  </a:lnTo>
                  <a:lnTo>
                    <a:pt x="2247" y="159"/>
                  </a:lnTo>
                  <a:lnTo>
                    <a:pt x="2259" y="161"/>
                  </a:lnTo>
                  <a:lnTo>
                    <a:pt x="2271" y="163"/>
                  </a:lnTo>
                  <a:lnTo>
                    <a:pt x="2284" y="167"/>
                  </a:lnTo>
                  <a:lnTo>
                    <a:pt x="2298" y="173"/>
                  </a:lnTo>
                  <a:lnTo>
                    <a:pt x="2311" y="179"/>
                  </a:lnTo>
                  <a:lnTo>
                    <a:pt x="2323" y="187"/>
                  </a:lnTo>
                  <a:lnTo>
                    <a:pt x="2334" y="198"/>
                  </a:lnTo>
                  <a:lnTo>
                    <a:pt x="2342" y="210"/>
                  </a:lnTo>
                  <a:lnTo>
                    <a:pt x="2349" y="225"/>
                  </a:lnTo>
                  <a:lnTo>
                    <a:pt x="2354" y="243"/>
                  </a:lnTo>
                  <a:lnTo>
                    <a:pt x="2354" y="263"/>
                  </a:lnTo>
                  <a:lnTo>
                    <a:pt x="2352" y="284"/>
                  </a:lnTo>
                  <a:lnTo>
                    <a:pt x="2346" y="310"/>
                  </a:lnTo>
                  <a:lnTo>
                    <a:pt x="2335" y="340"/>
                  </a:lnTo>
                  <a:lnTo>
                    <a:pt x="2319" y="370"/>
                  </a:lnTo>
                  <a:lnTo>
                    <a:pt x="2298" y="407"/>
                  </a:lnTo>
                  <a:lnTo>
                    <a:pt x="2272" y="446"/>
                  </a:lnTo>
                  <a:lnTo>
                    <a:pt x="2357" y="689"/>
                  </a:lnTo>
                  <a:lnTo>
                    <a:pt x="2384" y="607"/>
                  </a:lnTo>
                  <a:lnTo>
                    <a:pt x="2576" y="0"/>
                  </a:lnTo>
                  <a:lnTo>
                    <a:pt x="2579" y="3"/>
                  </a:lnTo>
                  <a:lnTo>
                    <a:pt x="2588" y="9"/>
                  </a:lnTo>
                  <a:lnTo>
                    <a:pt x="2603" y="18"/>
                  </a:lnTo>
                  <a:lnTo>
                    <a:pt x="2623" y="29"/>
                  </a:lnTo>
                  <a:lnTo>
                    <a:pt x="2650" y="44"/>
                  </a:lnTo>
                  <a:lnTo>
                    <a:pt x="2681" y="61"/>
                  </a:lnTo>
                  <a:lnTo>
                    <a:pt x="2719" y="80"/>
                  </a:lnTo>
                  <a:lnTo>
                    <a:pt x="2760" y="101"/>
                  </a:lnTo>
                  <a:lnTo>
                    <a:pt x="2806" y="123"/>
                  </a:lnTo>
                  <a:lnTo>
                    <a:pt x="2857" y="146"/>
                  </a:lnTo>
                  <a:lnTo>
                    <a:pt x="2914" y="169"/>
                  </a:lnTo>
                  <a:lnTo>
                    <a:pt x="2973" y="193"/>
                  </a:lnTo>
                  <a:lnTo>
                    <a:pt x="3016" y="212"/>
                  </a:lnTo>
                  <a:lnTo>
                    <a:pt x="3053" y="232"/>
                  </a:lnTo>
                  <a:lnTo>
                    <a:pt x="3087" y="253"/>
                  </a:lnTo>
                  <a:lnTo>
                    <a:pt x="3126" y="235"/>
                  </a:lnTo>
                  <a:lnTo>
                    <a:pt x="3161" y="217"/>
                  </a:lnTo>
                  <a:lnTo>
                    <a:pt x="3192" y="202"/>
                  </a:lnTo>
                  <a:lnTo>
                    <a:pt x="3219" y="187"/>
                  </a:lnTo>
                  <a:lnTo>
                    <a:pt x="3240" y="175"/>
                  </a:lnTo>
                  <a:lnTo>
                    <a:pt x="3258" y="165"/>
                  </a:lnTo>
                  <a:lnTo>
                    <a:pt x="3271" y="158"/>
                  </a:lnTo>
                  <a:lnTo>
                    <a:pt x="3278" y="152"/>
                  </a:lnTo>
                  <a:lnTo>
                    <a:pt x="3281" y="151"/>
                  </a:lnTo>
                  <a:lnTo>
                    <a:pt x="3442" y="661"/>
                  </a:lnTo>
                  <a:lnTo>
                    <a:pt x="3464" y="730"/>
                  </a:lnTo>
                  <a:lnTo>
                    <a:pt x="3536" y="525"/>
                  </a:lnTo>
                  <a:lnTo>
                    <a:pt x="3512" y="489"/>
                  </a:lnTo>
                  <a:lnTo>
                    <a:pt x="3493" y="457"/>
                  </a:lnTo>
                  <a:lnTo>
                    <a:pt x="3480" y="427"/>
                  </a:lnTo>
                  <a:lnTo>
                    <a:pt x="3472" y="401"/>
                  </a:lnTo>
                  <a:lnTo>
                    <a:pt x="3468" y="379"/>
                  </a:lnTo>
                  <a:lnTo>
                    <a:pt x="3466" y="360"/>
                  </a:lnTo>
                  <a:lnTo>
                    <a:pt x="3470" y="344"/>
                  </a:lnTo>
                  <a:lnTo>
                    <a:pt x="3476" y="329"/>
                  </a:lnTo>
                  <a:lnTo>
                    <a:pt x="3484" y="317"/>
                  </a:lnTo>
                  <a:lnTo>
                    <a:pt x="3494" y="307"/>
                  </a:lnTo>
                  <a:lnTo>
                    <a:pt x="3505" y="301"/>
                  </a:lnTo>
                  <a:lnTo>
                    <a:pt x="3517" y="294"/>
                  </a:lnTo>
                  <a:lnTo>
                    <a:pt x="3531" y="290"/>
                  </a:lnTo>
                  <a:lnTo>
                    <a:pt x="3543" y="287"/>
                  </a:lnTo>
                  <a:lnTo>
                    <a:pt x="3554" y="284"/>
                  </a:lnTo>
                  <a:lnTo>
                    <a:pt x="3564" y="283"/>
                  </a:lnTo>
                  <a:lnTo>
                    <a:pt x="3574" y="283"/>
                  </a:lnTo>
                  <a:lnTo>
                    <a:pt x="3579" y="283"/>
                  </a:lnTo>
                  <a:lnTo>
                    <a:pt x="3583" y="283"/>
                  </a:lnTo>
                  <a:lnTo>
                    <a:pt x="3590" y="283"/>
                  </a:lnTo>
                  <a:lnTo>
                    <a:pt x="3598" y="283"/>
                  </a:lnTo>
                  <a:lnTo>
                    <a:pt x="3609" y="284"/>
                  </a:lnTo>
                  <a:lnTo>
                    <a:pt x="3621" y="287"/>
                  </a:lnTo>
                  <a:lnTo>
                    <a:pt x="3633" y="290"/>
                  </a:lnTo>
                  <a:lnTo>
                    <a:pt x="3645" y="294"/>
                  </a:lnTo>
                  <a:lnTo>
                    <a:pt x="3657" y="301"/>
                  </a:lnTo>
                  <a:lnTo>
                    <a:pt x="3669" y="307"/>
                  </a:lnTo>
                  <a:lnTo>
                    <a:pt x="3679" y="317"/>
                  </a:lnTo>
                  <a:lnTo>
                    <a:pt x="3687" y="329"/>
                  </a:lnTo>
                  <a:lnTo>
                    <a:pt x="3693" y="344"/>
                  </a:lnTo>
                  <a:lnTo>
                    <a:pt x="3696" y="360"/>
                  </a:lnTo>
                  <a:lnTo>
                    <a:pt x="3696" y="379"/>
                  </a:lnTo>
                  <a:lnTo>
                    <a:pt x="3692" y="401"/>
                  </a:lnTo>
                  <a:lnTo>
                    <a:pt x="3684" y="427"/>
                  </a:lnTo>
                  <a:lnTo>
                    <a:pt x="3671" y="457"/>
                  </a:lnTo>
                  <a:lnTo>
                    <a:pt x="3652" y="489"/>
                  </a:lnTo>
                  <a:lnTo>
                    <a:pt x="3628" y="525"/>
                  </a:lnTo>
                  <a:lnTo>
                    <a:pt x="3699" y="730"/>
                  </a:lnTo>
                  <a:lnTo>
                    <a:pt x="3720" y="661"/>
                  </a:lnTo>
                  <a:lnTo>
                    <a:pt x="3882" y="151"/>
                  </a:lnTo>
                  <a:lnTo>
                    <a:pt x="3884" y="152"/>
                  </a:lnTo>
                  <a:lnTo>
                    <a:pt x="3894" y="158"/>
                  </a:lnTo>
                  <a:lnTo>
                    <a:pt x="3909" y="167"/>
                  </a:lnTo>
                  <a:lnTo>
                    <a:pt x="3929" y="179"/>
                  </a:lnTo>
                  <a:lnTo>
                    <a:pt x="3956" y="193"/>
                  </a:lnTo>
                  <a:lnTo>
                    <a:pt x="3987" y="210"/>
                  </a:lnTo>
                  <a:lnTo>
                    <a:pt x="4023" y="228"/>
                  </a:lnTo>
                  <a:lnTo>
                    <a:pt x="4065" y="248"/>
                  </a:lnTo>
                  <a:lnTo>
                    <a:pt x="4110" y="268"/>
                  </a:lnTo>
                  <a:lnTo>
                    <a:pt x="4161" y="290"/>
                  </a:lnTo>
                  <a:lnTo>
                    <a:pt x="4215" y="313"/>
                  </a:lnTo>
                  <a:lnTo>
                    <a:pt x="4261" y="331"/>
                  </a:lnTo>
                  <a:lnTo>
                    <a:pt x="4300" y="354"/>
                  </a:lnTo>
                  <a:lnTo>
                    <a:pt x="4332" y="381"/>
                  </a:lnTo>
                  <a:lnTo>
                    <a:pt x="4359" y="411"/>
                  </a:lnTo>
                  <a:lnTo>
                    <a:pt x="4381" y="444"/>
                  </a:lnTo>
                  <a:lnTo>
                    <a:pt x="4398" y="482"/>
                  </a:lnTo>
                  <a:lnTo>
                    <a:pt x="4410" y="525"/>
                  </a:lnTo>
                  <a:lnTo>
                    <a:pt x="4420" y="571"/>
                  </a:lnTo>
                  <a:lnTo>
                    <a:pt x="4425" y="621"/>
                  </a:lnTo>
                  <a:lnTo>
                    <a:pt x="4429" y="676"/>
                  </a:lnTo>
                  <a:lnTo>
                    <a:pt x="4432" y="735"/>
                  </a:lnTo>
                  <a:lnTo>
                    <a:pt x="4432" y="798"/>
                  </a:lnTo>
                  <a:lnTo>
                    <a:pt x="4433" y="867"/>
                  </a:lnTo>
                  <a:lnTo>
                    <a:pt x="4433" y="941"/>
                  </a:lnTo>
                  <a:lnTo>
                    <a:pt x="0" y="941"/>
                  </a:lnTo>
                  <a:lnTo>
                    <a:pt x="1" y="867"/>
                  </a:lnTo>
                  <a:lnTo>
                    <a:pt x="1" y="798"/>
                  </a:lnTo>
                  <a:lnTo>
                    <a:pt x="3" y="735"/>
                  </a:lnTo>
                  <a:lnTo>
                    <a:pt x="5" y="676"/>
                  </a:lnTo>
                  <a:lnTo>
                    <a:pt x="9" y="621"/>
                  </a:lnTo>
                  <a:lnTo>
                    <a:pt x="16" y="571"/>
                  </a:lnTo>
                  <a:lnTo>
                    <a:pt x="26" y="525"/>
                  </a:lnTo>
                  <a:lnTo>
                    <a:pt x="39" y="482"/>
                  </a:lnTo>
                  <a:lnTo>
                    <a:pt x="55" y="444"/>
                  </a:lnTo>
                  <a:lnTo>
                    <a:pt x="77" y="411"/>
                  </a:lnTo>
                  <a:lnTo>
                    <a:pt x="104" y="381"/>
                  </a:lnTo>
                  <a:lnTo>
                    <a:pt x="136" y="354"/>
                  </a:lnTo>
                  <a:lnTo>
                    <a:pt x="175" y="331"/>
                  </a:lnTo>
                  <a:lnTo>
                    <a:pt x="221" y="313"/>
                  </a:lnTo>
                  <a:lnTo>
                    <a:pt x="276" y="291"/>
                  </a:lnTo>
                  <a:lnTo>
                    <a:pt x="325" y="270"/>
                  </a:lnTo>
                  <a:lnTo>
                    <a:pt x="371" y="248"/>
                  </a:lnTo>
                  <a:lnTo>
                    <a:pt x="413" y="229"/>
                  </a:lnTo>
                  <a:lnTo>
                    <a:pt x="449" y="210"/>
                  </a:lnTo>
                  <a:lnTo>
                    <a:pt x="480" y="194"/>
                  </a:lnTo>
                  <a:lnTo>
                    <a:pt x="507" y="179"/>
                  </a:lnTo>
                  <a:lnTo>
                    <a:pt x="527" y="167"/>
                  </a:lnTo>
                  <a:lnTo>
                    <a:pt x="542" y="158"/>
                  </a:lnTo>
                  <a:lnTo>
                    <a:pt x="551" y="152"/>
                  </a:lnTo>
                  <a:lnTo>
                    <a:pt x="554" y="151"/>
                  </a:lnTo>
                  <a:lnTo>
                    <a:pt x="715" y="661"/>
                  </a:lnTo>
                  <a:lnTo>
                    <a:pt x="737" y="730"/>
                  </a:lnTo>
                  <a:lnTo>
                    <a:pt x="809" y="525"/>
                  </a:lnTo>
                  <a:lnTo>
                    <a:pt x="785" y="489"/>
                  </a:lnTo>
                  <a:lnTo>
                    <a:pt x="766" y="457"/>
                  </a:lnTo>
                  <a:lnTo>
                    <a:pt x="753" y="427"/>
                  </a:lnTo>
                  <a:lnTo>
                    <a:pt x="745" y="401"/>
                  </a:lnTo>
                  <a:lnTo>
                    <a:pt x="741" y="379"/>
                  </a:lnTo>
                  <a:lnTo>
                    <a:pt x="740" y="360"/>
                  </a:lnTo>
                  <a:lnTo>
                    <a:pt x="744" y="344"/>
                  </a:lnTo>
                  <a:lnTo>
                    <a:pt x="749" y="329"/>
                  </a:lnTo>
                  <a:lnTo>
                    <a:pt x="757" y="317"/>
                  </a:lnTo>
                  <a:lnTo>
                    <a:pt x="768" y="307"/>
                  </a:lnTo>
                  <a:lnTo>
                    <a:pt x="778" y="301"/>
                  </a:lnTo>
                  <a:lnTo>
                    <a:pt x="791" y="294"/>
                  </a:lnTo>
                  <a:lnTo>
                    <a:pt x="804" y="290"/>
                  </a:lnTo>
                  <a:lnTo>
                    <a:pt x="816" y="287"/>
                  </a:lnTo>
                  <a:lnTo>
                    <a:pt x="827" y="284"/>
                  </a:lnTo>
                  <a:lnTo>
                    <a:pt x="838" y="283"/>
                  </a:lnTo>
                  <a:lnTo>
                    <a:pt x="846" y="283"/>
                  </a:lnTo>
                  <a:lnTo>
                    <a:pt x="852" y="283"/>
                  </a:lnTo>
                  <a:lnTo>
                    <a:pt x="856" y="283"/>
                  </a:lnTo>
                  <a:lnTo>
                    <a:pt x="863" y="283"/>
                  </a:lnTo>
                  <a:lnTo>
                    <a:pt x="871" y="283"/>
                  </a:lnTo>
                  <a:lnTo>
                    <a:pt x="882" y="284"/>
                  </a:lnTo>
                  <a:lnTo>
                    <a:pt x="894" y="287"/>
                  </a:lnTo>
                  <a:lnTo>
                    <a:pt x="906" y="290"/>
                  </a:lnTo>
                  <a:lnTo>
                    <a:pt x="918" y="294"/>
                  </a:lnTo>
                  <a:lnTo>
                    <a:pt x="930" y="301"/>
                  </a:lnTo>
                  <a:lnTo>
                    <a:pt x="943" y="307"/>
                  </a:lnTo>
                  <a:lnTo>
                    <a:pt x="952" y="317"/>
                  </a:lnTo>
                  <a:lnTo>
                    <a:pt x="960" y="329"/>
                  </a:lnTo>
                  <a:lnTo>
                    <a:pt x="967" y="344"/>
                  </a:lnTo>
                  <a:lnTo>
                    <a:pt x="969" y="360"/>
                  </a:lnTo>
                  <a:lnTo>
                    <a:pt x="969" y="379"/>
                  </a:lnTo>
                  <a:lnTo>
                    <a:pt x="965" y="401"/>
                  </a:lnTo>
                  <a:lnTo>
                    <a:pt x="956" y="427"/>
                  </a:lnTo>
                  <a:lnTo>
                    <a:pt x="944" y="457"/>
                  </a:lnTo>
                  <a:lnTo>
                    <a:pt x="925" y="489"/>
                  </a:lnTo>
                  <a:lnTo>
                    <a:pt x="900" y="525"/>
                  </a:lnTo>
                  <a:lnTo>
                    <a:pt x="972" y="730"/>
                  </a:lnTo>
                  <a:lnTo>
                    <a:pt x="994" y="661"/>
                  </a:lnTo>
                  <a:lnTo>
                    <a:pt x="1155" y="151"/>
                  </a:lnTo>
                  <a:lnTo>
                    <a:pt x="1158" y="152"/>
                  </a:lnTo>
                  <a:lnTo>
                    <a:pt x="1166" y="158"/>
                  </a:lnTo>
                  <a:lnTo>
                    <a:pt x="1178" y="165"/>
                  </a:lnTo>
                  <a:lnTo>
                    <a:pt x="1195" y="175"/>
                  </a:lnTo>
                  <a:lnTo>
                    <a:pt x="1217" y="187"/>
                  </a:lnTo>
                  <a:lnTo>
                    <a:pt x="1244" y="202"/>
                  </a:lnTo>
                  <a:lnTo>
                    <a:pt x="1275" y="218"/>
                  </a:lnTo>
                  <a:lnTo>
                    <a:pt x="1310" y="236"/>
                  </a:lnTo>
                  <a:lnTo>
                    <a:pt x="1349" y="253"/>
                  </a:lnTo>
                  <a:lnTo>
                    <a:pt x="1382" y="231"/>
                  </a:lnTo>
                  <a:lnTo>
                    <a:pt x="1420" y="210"/>
                  </a:lnTo>
                  <a:lnTo>
                    <a:pt x="1463" y="193"/>
                  </a:lnTo>
                  <a:lnTo>
                    <a:pt x="1522" y="169"/>
                  </a:lnTo>
                  <a:lnTo>
                    <a:pt x="1578" y="146"/>
                  </a:lnTo>
                  <a:lnTo>
                    <a:pt x="1630" y="123"/>
                  </a:lnTo>
                  <a:lnTo>
                    <a:pt x="1677" y="101"/>
                  </a:lnTo>
                  <a:lnTo>
                    <a:pt x="1718" y="80"/>
                  </a:lnTo>
                  <a:lnTo>
                    <a:pt x="1755" y="61"/>
                  </a:lnTo>
                  <a:lnTo>
                    <a:pt x="1786" y="44"/>
                  </a:lnTo>
                  <a:lnTo>
                    <a:pt x="1812" y="29"/>
                  </a:lnTo>
                  <a:lnTo>
                    <a:pt x="1833" y="18"/>
                  </a:lnTo>
                  <a:lnTo>
                    <a:pt x="1849" y="9"/>
                  </a:lnTo>
                  <a:lnTo>
                    <a:pt x="1857" y="3"/>
                  </a:lnTo>
                  <a:lnTo>
                    <a:pt x="18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n>
                  <a:solidFill>
                    <a:srgbClr val="00B050"/>
                  </a:solidFill>
                </a:ln>
                <a:solidFill>
                  <a:srgbClr val="92D050"/>
                </a:solidFill>
              </a:endParaRPr>
            </a:p>
          </p:txBody>
        </p:sp>
        <p:sp>
          <p:nvSpPr>
            <p:cNvPr id="89" name="Freeform 276"/>
            <p:cNvSpPr>
              <a:spLocks/>
            </p:cNvSpPr>
            <p:nvPr/>
          </p:nvSpPr>
          <p:spPr bwMode="auto">
            <a:xfrm>
              <a:off x="1291" y="3519"/>
              <a:ext cx="300" cy="400"/>
            </a:xfrm>
            <a:custGeom>
              <a:avLst/>
              <a:gdLst>
                <a:gd name="T0" fmla="*/ 510 w 900"/>
                <a:gd name="T1" fmla="*/ 4 h 1198"/>
                <a:gd name="T2" fmla="*/ 581 w 900"/>
                <a:gd name="T3" fmla="*/ 20 h 1198"/>
                <a:gd name="T4" fmla="*/ 640 w 900"/>
                <a:gd name="T5" fmla="*/ 47 h 1198"/>
                <a:gd name="T6" fmla="*/ 694 w 900"/>
                <a:gd name="T7" fmla="*/ 86 h 1198"/>
                <a:gd name="T8" fmla="*/ 728 w 900"/>
                <a:gd name="T9" fmla="*/ 121 h 1198"/>
                <a:gd name="T10" fmla="*/ 744 w 900"/>
                <a:gd name="T11" fmla="*/ 143 h 1198"/>
                <a:gd name="T12" fmla="*/ 747 w 900"/>
                <a:gd name="T13" fmla="*/ 147 h 1198"/>
                <a:gd name="T14" fmla="*/ 757 w 900"/>
                <a:gd name="T15" fmla="*/ 148 h 1198"/>
                <a:gd name="T16" fmla="*/ 778 w 900"/>
                <a:gd name="T17" fmla="*/ 156 h 1198"/>
                <a:gd name="T18" fmla="*/ 800 w 900"/>
                <a:gd name="T19" fmla="*/ 171 h 1198"/>
                <a:gd name="T20" fmla="*/ 826 w 900"/>
                <a:gd name="T21" fmla="*/ 197 h 1198"/>
                <a:gd name="T22" fmla="*/ 849 w 900"/>
                <a:gd name="T23" fmla="*/ 236 h 1198"/>
                <a:gd name="T24" fmla="*/ 865 w 900"/>
                <a:gd name="T25" fmla="*/ 291 h 1198"/>
                <a:gd name="T26" fmla="*/ 874 w 900"/>
                <a:gd name="T27" fmla="*/ 363 h 1198"/>
                <a:gd name="T28" fmla="*/ 869 w 900"/>
                <a:gd name="T29" fmla="*/ 459 h 1198"/>
                <a:gd name="T30" fmla="*/ 856 w 900"/>
                <a:gd name="T31" fmla="*/ 542 h 1198"/>
                <a:gd name="T32" fmla="*/ 856 w 900"/>
                <a:gd name="T33" fmla="*/ 571 h 1198"/>
                <a:gd name="T34" fmla="*/ 874 w 900"/>
                <a:gd name="T35" fmla="*/ 576 h 1198"/>
                <a:gd name="T36" fmla="*/ 889 w 900"/>
                <a:gd name="T37" fmla="*/ 591 h 1198"/>
                <a:gd name="T38" fmla="*/ 899 w 900"/>
                <a:gd name="T39" fmla="*/ 618 h 1198"/>
                <a:gd name="T40" fmla="*/ 897 w 900"/>
                <a:gd name="T41" fmla="*/ 662 h 1198"/>
                <a:gd name="T42" fmla="*/ 884 w 900"/>
                <a:gd name="T43" fmla="*/ 727 h 1198"/>
                <a:gd name="T44" fmla="*/ 860 w 900"/>
                <a:gd name="T45" fmla="*/ 795 h 1198"/>
                <a:gd name="T46" fmla="*/ 838 w 900"/>
                <a:gd name="T47" fmla="*/ 836 h 1198"/>
                <a:gd name="T48" fmla="*/ 818 w 900"/>
                <a:gd name="T49" fmla="*/ 855 h 1198"/>
                <a:gd name="T50" fmla="*/ 802 w 900"/>
                <a:gd name="T51" fmla="*/ 894 h 1198"/>
                <a:gd name="T52" fmla="*/ 772 w 900"/>
                <a:gd name="T53" fmla="*/ 969 h 1198"/>
                <a:gd name="T54" fmla="*/ 727 w 900"/>
                <a:gd name="T55" fmla="*/ 1044 h 1198"/>
                <a:gd name="T56" fmla="*/ 665 w 900"/>
                <a:gd name="T57" fmla="*/ 1110 h 1198"/>
                <a:gd name="T58" fmla="*/ 589 w 900"/>
                <a:gd name="T59" fmla="*/ 1163 h 1198"/>
                <a:gd name="T60" fmla="*/ 498 w 900"/>
                <a:gd name="T61" fmla="*/ 1194 h 1198"/>
                <a:gd name="T62" fmla="*/ 401 w 900"/>
                <a:gd name="T63" fmla="*/ 1194 h 1198"/>
                <a:gd name="T64" fmla="*/ 310 w 900"/>
                <a:gd name="T65" fmla="*/ 1163 h 1198"/>
                <a:gd name="T66" fmla="*/ 233 w 900"/>
                <a:gd name="T67" fmla="*/ 1112 h 1198"/>
                <a:gd name="T68" fmla="*/ 173 w 900"/>
                <a:gd name="T69" fmla="*/ 1044 h 1198"/>
                <a:gd name="T70" fmla="*/ 127 w 900"/>
                <a:gd name="T71" fmla="*/ 970 h 1198"/>
                <a:gd name="T72" fmla="*/ 99 w 900"/>
                <a:gd name="T73" fmla="*/ 894 h 1198"/>
                <a:gd name="T74" fmla="*/ 82 w 900"/>
                <a:gd name="T75" fmla="*/ 855 h 1198"/>
                <a:gd name="T76" fmla="*/ 62 w 900"/>
                <a:gd name="T77" fmla="*/ 837 h 1198"/>
                <a:gd name="T78" fmla="*/ 39 w 900"/>
                <a:gd name="T79" fmla="*/ 797 h 1198"/>
                <a:gd name="T80" fmla="*/ 17 w 900"/>
                <a:gd name="T81" fmla="*/ 727 h 1198"/>
                <a:gd name="T82" fmla="*/ 2 w 900"/>
                <a:gd name="T83" fmla="*/ 662 h 1198"/>
                <a:gd name="T84" fmla="*/ 2 w 900"/>
                <a:gd name="T85" fmla="*/ 618 h 1198"/>
                <a:gd name="T86" fmla="*/ 10 w 900"/>
                <a:gd name="T87" fmla="*/ 591 h 1198"/>
                <a:gd name="T88" fmla="*/ 25 w 900"/>
                <a:gd name="T89" fmla="*/ 576 h 1198"/>
                <a:gd name="T90" fmla="*/ 43 w 900"/>
                <a:gd name="T91" fmla="*/ 571 h 1198"/>
                <a:gd name="T92" fmla="*/ 45 w 900"/>
                <a:gd name="T93" fmla="*/ 544 h 1198"/>
                <a:gd name="T94" fmla="*/ 30 w 900"/>
                <a:gd name="T95" fmla="*/ 468 h 1198"/>
                <a:gd name="T96" fmla="*/ 29 w 900"/>
                <a:gd name="T97" fmla="*/ 377 h 1198"/>
                <a:gd name="T98" fmla="*/ 50 w 900"/>
                <a:gd name="T99" fmla="*/ 289 h 1198"/>
                <a:gd name="T100" fmla="*/ 91 w 900"/>
                <a:gd name="T101" fmla="*/ 211 h 1198"/>
                <a:gd name="T102" fmla="*/ 143 w 900"/>
                <a:gd name="T103" fmla="*/ 148 h 1198"/>
                <a:gd name="T104" fmla="*/ 206 w 900"/>
                <a:gd name="T105" fmla="*/ 92 h 1198"/>
                <a:gd name="T106" fmla="*/ 271 w 900"/>
                <a:gd name="T107" fmla="*/ 47 h 1198"/>
                <a:gd name="T108" fmla="*/ 337 w 900"/>
                <a:gd name="T109" fmla="*/ 18 h 1198"/>
                <a:gd name="T110" fmla="*/ 423 w 900"/>
                <a:gd name="T111" fmla="*/ 3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00" h="1198">
                  <a:moveTo>
                    <a:pt x="468" y="0"/>
                  </a:moveTo>
                  <a:lnTo>
                    <a:pt x="510" y="4"/>
                  </a:lnTo>
                  <a:lnTo>
                    <a:pt x="548" y="11"/>
                  </a:lnTo>
                  <a:lnTo>
                    <a:pt x="581" y="20"/>
                  </a:lnTo>
                  <a:lnTo>
                    <a:pt x="612" y="34"/>
                  </a:lnTo>
                  <a:lnTo>
                    <a:pt x="640" y="47"/>
                  </a:lnTo>
                  <a:lnTo>
                    <a:pt x="670" y="66"/>
                  </a:lnTo>
                  <a:lnTo>
                    <a:pt x="694" y="86"/>
                  </a:lnTo>
                  <a:lnTo>
                    <a:pt x="713" y="105"/>
                  </a:lnTo>
                  <a:lnTo>
                    <a:pt x="728" y="121"/>
                  </a:lnTo>
                  <a:lnTo>
                    <a:pt x="737" y="135"/>
                  </a:lnTo>
                  <a:lnTo>
                    <a:pt x="744" y="143"/>
                  </a:lnTo>
                  <a:lnTo>
                    <a:pt x="745" y="145"/>
                  </a:lnTo>
                  <a:lnTo>
                    <a:pt x="747" y="147"/>
                  </a:lnTo>
                  <a:lnTo>
                    <a:pt x="751" y="147"/>
                  </a:lnTo>
                  <a:lnTo>
                    <a:pt x="757" y="148"/>
                  </a:lnTo>
                  <a:lnTo>
                    <a:pt x="767" y="152"/>
                  </a:lnTo>
                  <a:lnTo>
                    <a:pt x="778" y="156"/>
                  </a:lnTo>
                  <a:lnTo>
                    <a:pt x="788" y="163"/>
                  </a:lnTo>
                  <a:lnTo>
                    <a:pt x="800" y="171"/>
                  </a:lnTo>
                  <a:lnTo>
                    <a:pt x="814" y="182"/>
                  </a:lnTo>
                  <a:lnTo>
                    <a:pt x="826" y="197"/>
                  </a:lnTo>
                  <a:lnTo>
                    <a:pt x="838" y="214"/>
                  </a:lnTo>
                  <a:lnTo>
                    <a:pt x="849" y="236"/>
                  </a:lnTo>
                  <a:lnTo>
                    <a:pt x="858" y="261"/>
                  </a:lnTo>
                  <a:lnTo>
                    <a:pt x="865" y="291"/>
                  </a:lnTo>
                  <a:lnTo>
                    <a:pt x="870" y="324"/>
                  </a:lnTo>
                  <a:lnTo>
                    <a:pt x="874" y="363"/>
                  </a:lnTo>
                  <a:lnTo>
                    <a:pt x="873" y="408"/>
                  </a:lnTo>
                  <a:lnTo>
                    <a:pt x="869" y="459"/>
                  </a:lnTo>
                  <a:lnTo>
                    <a:pt x="862" y="515"/>
                  </a:lnTo>
                  <a:lnTo>
                    <a:pt x="856" y="542"/>
                  </a:lnTo>
                  <a:lnTo>
                    <a:pt x="846" y="572"/>
                  </a:lnTo>
                  <a:lnTo>
                    <a:pt x="856" y="571"/>
                  </a:lnTo>
                  <a:lnTo>
                    <a:pt x="865" y="572"/>
                  </a:lnTo>
                  <a:lnTo>
                    <a:pt x="874" y="576"/>
                  </a:lnTo>
                  <a:lnTo>
                    <a:pt x="882" y="581"/>
                  </a:lnTo>
                  <a:lnTo>
                    <a:pt x="889" y="591"/>
                  </a:lnTo>
                  <a:lnTo>
                    <a:pt x="895" y="603"/>
                  </a:lnTo>
                  <a:lnTo>
                    <a:pt x="899" y="618"/>
                  </a:lnTo>
                  <a:lnTo>
                    <a:pt x="900" y="638"/>
                  </a:lnTo>
                  <a:lnTo>
                    <a:pt x="897" y="662"/>
                  </a:lnTo>
                  <a:lnTo>
                    <a:pt x="892" y="692"/>
                  </a:lnTo>
                  <a:lnTo>
                    <a:pt x="884" y="727"/>
                  </a:lnTo>
                  <a:lnTo>
                    <a:pt x="872" y="764"/>
                  </a:lnTo>
                  <a:lnTo>
                    <a:pt x="860" y="795"/>
                  </a:lnTo>
                  <a:lnTo>
                    <a:pt x="849" y="820"/>
                  </a:lnTo>
                  <a:lnTo>
                    <a:pt x="838" y="836"/>
                  </a:lnTo>
                  <a:lnTo>
                    <a:pt x="827" y="848"/>
                  </a:lnTo>
                  <a:lnTo>
                    <a:pt x="818" y="855"/>
                  </a:lnTo>
                  <a:lnTo>
                    <a:pt x="809" y="856"/>
                  </a:lnTo>
                  <a:lnTo>
                    <a:pt x="802" y="894"/>
                  </a:lnTo>
                  <a:lnTo>
                    <a:pt x="790" y="931"/>
                  </a:lnTo>
                  <a:lnTo>
                    <a:pt x="772" y="969"/>
                  </a:lnTo>
                  <a:lnTo>
                    <a:pt x="752" y="1007"/>
                  </a:lnTo>
                  <a:lnTo>
                    <a:pt x="727" y="1044"/>
                  </a:lnTo>
                  <a:lnTo>
                    <a:pt x="698" y="1078"/>
                  </a:lnTo>
                  <a:lnTo>
                    <a:pt x="665" y="1110"/>
                  </a:lnTo>
                  <a:lnTo>
                    <a:pt x="628" y="1138"/>
                  </a:lnTo>
                  <a:lnTo>
                    <a:pt x="589" y="1163"/>
                  </a:lnTo>
                  <a:lnTo>
                    <a:pt x="546" y="1181"/>
                  </a:lnTo>
                  <a:lnTo>
                    <a:pt x="498" y="1194"/>
                  </a:lnTo>
                  <a:lnTo>
                    <a:pt x="450" y="1198"/>
                  </a:lnTo>
                  <a:lnTo>
                    <a:pt x="401" y="1194"/>
                  </a:lnTo>
                  <a:lnTo>
                    <a:pt x="353" y="1181"/>
                  </a:lnTo>
                  <a:lnTo>
                    <a:pt x="310" y="1163"/>
                  </a:lnTo>
                  <a:lnTo>
                    <a:pt x="269" y="1140"/>
                  </a:lnTo>
                  <a:lnTo>
                    <a:pt x="233" y="1112"/>
                  </a:lnTo>
                  <a:lnTo>
                    <a:pt x="201" y="1079"/>
                  </a:lnTo>
                  <a:lnTo>
                    <a:pt x="173" y="1044"/>
                  </a:lnTo>
                  <a:lnTo>
                    <a:pt x="147" y="1008"/>
                  </a:lnTo>
                  <a:lnTo>
                    <a:pt x="127" y="970"/>
                  </a:lnTo>
                  <a:lnTo>
                    <a:pt x="111" y="931"/>
                  </a:lnTo>
                  <a:lnTo>
                    <a:pt x="99" y="894"/>
                  </a:lnTo>
                  <a:lnTo>
                    <a:pt x="91" y="856"/>
                  </a:lnTo>
                  <a:lnTo>
                    <a:pt x="82" y="855"/>
                  </a:lnTo>
                  <a:lnTo>
                    <a:pt x="72" y="848"/>
                  </a:lnTo>
                  <a:lnTo>
                    <a:pt x="62" y="837"/>
                  </a:lnTo>
                  <a:lnTo>
                    <a:pt x="52" y="820"/>
                  </a:lnTo>
                  <a:lnTo>
                    <a:pt x="39" y="797"/>
                  </a:lnTo>
                  <a:lnTo>
                    <a:pt x="29" y="766"/>
                  </a:lnTo>
                  <a:lnTo>
                    <a:pt x="17" y="727"/>
                  </a:lnTo>
                  <a:lnTo>
                    <a:pt x="7" y="692"/>
                  </a:lnTo>
                  <a:lnTo>
                    <a:pt x="2" y="662"/>
                  </a:lnTo>
                  <a:lnTo>
                    <a:pt x="0" y="638"/>
                  </a:lnTo>
                  <a:lnTo>
                    <a:pt x="2" y="618"/>
                  </a:lnTo>
                  <a:lnTo>
                    <a:pt x="4" y="603"/>
                  </a:lnTo>
                  <a:lnTo>
                    <a:pt x="10" y="591"/>
                  </a:lnTo>
                  <a:lnTo>
                    <a:pt x="17" y="581"/>
                  </a:lnTo>
                  <a:lnTo>
                    <a:pt x="25" y="576"/>
                  </a:lnTo>
                  <a:lnTo>
                    <a:pt x="34" y="572"/>
                  </a:lnTo>
                  <a:lnTo>
                    <a:pt x="43" y="571"/>
                  </a:lnTo>
                  <a:lnTo>
                    <a:pt x="54" y="572"/>
                  </a:lnTo>
                  <a:lnTo>
                    <a:pt x="45" y="544"/>
                  </a:lnTo>
                  <a:lnTo>
                    <a:pt x="38" y="515"/>
                  </a:lnTo>
                  <a:lnTo>
                    <a:pt x="30" y="468"/>
                  </a:lnTo>
                  <a:lnTo>
                    <a:pt x="27" y="423"/>
                  </a:lnTo>
                  <a:lnTo>
                    <a:pt x="29" y="377"/>
                  </a:lnTo>
                  <a:lnTo>
                    <a:pt x="37" y="334"/>
                  </a:lnTo>
                  <a:lnTo>
                    <a:pt x="50" y="289"/>
                  </a:lnTo>
                  <a:lnTo>
                    <a:pt x="69" y="249"/>
                  </a:lnTo>
                  <a:lnTo>
                    <a:pt x="91" y="211"/>
                  </a:lnTo>
                  <a:lnTo>
                    <a:pt x="116" y="178"/>
                  </a:lnTo>
                  <a:lnTo>
                    <a:pt x="143" y="148"/>
                  </a:lnTo>
                  <a:lnTo>
                    <a:pt x="174" y="118"/>
                  </a:lnTo>
                  <a:lnTo>
                    <a:pt x="206" y="92"/>
                  </a:lnTo>
                  <a:lnTo>
                    <a:pt x="241" y="67"/>
                  </a:lnTo>
                  <a:lnTo>
                    <a:pt x="271" y="47"/>
                  </a:lnTo>
                  <a:lnTo>
                    <a:pt x="303" y="31"/>
                  </a:lnTo>
                  <a:lnTo>
                    <a:pt x="337" y="18"/>
                  </a:lnTo>
                  <a:lnTo>
                    <a:pt x="378" y="5"/>
                  </a:lnTo>
                  <a:lnTo>
                    <a:pt x="423" y="3"/>
                  </a:lnTo>
                  <a:lnTo>
                    <a:pt x="4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n>
                  <a:solidFill>
                    <a:srgbClr val="00B050"/>
                  </a:solidFill>
                </a:ln>
                <a:solidFill>
                  <a:srgbClr val="92D050"/>
                </a:solidFill>
              </a:endParaRPr>
            </a:p>
          </p:txBody>
        </p:sp>
        <p:sp>
          <p:nvSpPr>
            <p:cNvPr id="90" name="Freeform 277"/>
            <p:cNvSpPr>
              <a:spLocks/>
            </p:cNvSpPr>
            <p:nvPr/>
          </p:nvSpPr>
          <p:spPr bwMode="auto">
            <a:xfrm>
              <a:off x="383" y="3519"/>
              <a:ext cx="300" cy="400"/>
            </a:xfrm>
            <a:custGeom>
              <a:avLst/>
              <a:gdLst>
                <a:gd name="T0" fmla="*/ 508 w 898"/>
                <a:gd name="T1" fmla="*/ 4 h 1198"/>
                <a:gd name="T2" fmla="*/ 581 w 898"/>
                <a:gd name="T3" fmla="*/ 20 h 1198"/>
                <a:gd name="T4" fmla="*/ 638 w 898"/>
                <a:gd name="T5" fmla="*/ 47 h 1198"/>
                <a:gd name="T6" fmla="*/ 694 w 898"/>
                <a:gd name="T7" fmla="*/ 86 h 1198"/>
                <a:gd name="T8" fmla="*/ 727 w 898"/>
                <a:gd name="T9" fmla="*/ 121 h 1198"/>
                <a:gd name="T10" fmla="*/ 742 w 898"/>
                <a:gd name="T11" fmla="*/ 143 h 1198"/>
                <a:gd name="T12" fmla="*/ 746 w 898"/>
                <a:gd name="T13" fmla="*/ 147 h 1198"/>
                <a:gd name="T14" fmla="*/ 757 w 898"/>
                <a:gd name="T15" fmla="*/ 148 h 1198"/>
                <a:gd name="T16" fmla="*/ 776 w 898"/>
                <a:gd name="T17" fmla="*/ 156 h 1198"/>
                <a:gd name="T18" fmla="*/ 800 w 898"/>
                <a:gd name="T19" fmla="*/ 171 h 1198"/>
                <a:gd name="T20" fmla="*/ 824 w 898"/>
                <a:gd name="T21" fmla="*/ 197 h 1198"/>
                <a:gd name="T22" fmla="*/ 847 w 898"/>
                <a:gd name="T23" fmla="*/ 236 h 1198"/>
                <a:gd name="T24" fmla="*/ 864 w 898"/>
                <a:gd name="T25" fmla="*/ 291 h 1198"/>
                <a:gd name="T26" fmla="*/ 872 w 898"/>
                <a:gd name="T27" fmla="*/ 363 h 1198"/>
                <a:gd name="T28" fmla="*/ 868 w 898"/>
                <a:gd name="T29" fmla="*/ 459 h 1198"/>
                <a:gd name="T30" fmla="*/ 854 w 898"/>
                <a:gd name="T31" fmla="*/ 542 h 1198"/>
                <a:gd name="T32" fmla="*/ 855 w 898"/>
                <a:gd name="T33" fmla="*/ 571 h 1198"/>
                <a:gd name="T34" fmla="*/ 874 w 898"/>
                <a:gd name="T35" fmla="*/ 576 h 1198"/>
                <a:gd name="T36" fmla="*/ 888 w 898"/>
                <a:gd name="T37" fmla="*/ 591 h 1198"/>
                <a:gd name="T38" fmla="*/ 898 w 898"/>
                <a:gd name="T39" fmla="*/ 618 h 1198"/>
                <a:gd name="T40" fmla="*/ 897 w 898"/>
                <a:gd name="T41" fmla="*/ 662 h 1198"/>
                <a:gd name="T42" fmla="*/ 883 w 898"/>
                <a:gd name="T43" fmla="*/ 727 h 1198"/>
                <a:gd name="T44" fmla="*/ 859 w 898"/>
                <a:gd name="T45" fmla="*/ 795 h 1198"/>
                <a:gd name="T46" fmla="*/ 837 w 898"/>
                <a:gd name="T47" fmla="*/ 836 h 1198"/>
                <a:gd name="T48" fmla="*/ 817 w 898"/>
                <a:gd name="T49" fmla="*/ 855 h 1198"/>
                <a:gd name="T50" fmla="*/ 800 w 898"/>
                <a:gd name="T51" fmla="*/ 894 h 1198"/>
                <a:gd name="T52" fmla="*/ 772 w 898"/>
                <a:gd name="T53" fmla="*/ 969 h 1198"/>
                <a:gd name="T54" fmla="*/ 726 w 898"/>
                <a:gd name="T55" fmla="*/ 1044 h 1198"/>
                <a:gd name="T56" fmla="*/ 664 w 898"/>
                <a:gd name="T57" fmla="*/ 1110 h 1198"/>
                <a:gd name="T58" fmla="*/ 589 w 898"/>
                <a:gd name="T59" fmla="*/ 1163 h 1198"/>
                <a:gd name="T60" fmla="*/ 497 w 898"/>
                <a:gd name="T61" fmla="*/ 1194 h 1198"/>
                <a:gd name="T62" fmla="*/ 399 w 898"/>
                <a:gd name="T63" fmla="*/ 1194 h 1198"/>
                <a:gd name="T64" fmla="*/ 309 w 898"/>
                <a:gd name="T65" fmla="*/ 1163 h 1198"/>
                <a:gd name="T66" fmla="*/ 232 w 898"/>
                <a:gd name="T67" fmla="*/ 1112 h 1198"/>
                <a:gd name="T68" fmla="*/ 170 w 898"/>
                <a:gd name="T69" fmla="*/ 1044 h 1198"/>
                <a:gd name="T70" fmla="*/ 126 w 898"/>
                <a:gd name="T71" fmla="*/ 970 h 1198"/>
                <a:gd name="T72" fmla="*/ 98 w 898"/>
                <a:gd name="T73" fmla="*/ 894 h 1198"/>
                <a:gd name="T74" fmla="*/ 80 w 898"/>
                <a:gd name="T75" fmla="*/ 855 h 1198"/>
                <a:gd name="T76" fmla="*/ 60 w 898"/>
                <a:gd name="T77" fmla="*/ 836 h 1198"/>
                <a:gd name="T78" fmla="*/ 39 w 898"/>
                <a:gd name="T79" fmla="*/ 795 h 1198"/>
                <a:gd name="T80" fmla="*/ 15 w 898"/>
                <a:gd name="T81" fmla="*/ 727 h 1198"/>
                <a:gd name="T82" fmla="*/ 1 w 898"/>
                <a:gd name="T83" fmla="*/ 663 h 1198"/>
                <a:gd name="T84" fmla="*/ 0 w 898"/>
                <a:gd name="T85" fmla="*/ 619 h 1198"/>
                <a:gd name="T86" fmla="*/ 9 w 898"/>
                <a:gd name="T87" fmla="*/ 591 h 1198"/>
                <a:gd name="T88" fmla="*/ 24 w 898"/>
                <a:gd name="T89" fmla="*/ 577 h 1198"/>
                <a:gd name="T90" fmla="*/ 43 w 898"/>
                <a:gd name="T91" fmla="*/ 572 h 1198"/>
                <a:gd name="T92" fmla="*/ 43 w 898"/>
                <a:gd name="T93" fmla="*/ 544 h 1198"/>
                <a:gd name="T94" fmla="*/ 29 w 898"/>
                <a:gd name="T95" fmla="*/ 468 h 1198"/>
                <a:gd name="T96" fmla="*/ 28 w 898"/>
                <a:gd name="T97" fmla="*/ 378 h 1198"/>
                <a:gd name="T98" fmla="*/ 49 w 898"/>
                <a:gd name="T99" fmla="*/ 291 h 1198"/>
                <a:gd name="T100" fmla="*/ 90 w 898"/>
                <a:gd name="T101" fmla="*/ 213 h 1198"/>
                <a:gd name="T102" fmla="*/ 142 w 898"/>
                <a:gd name="T103" fmla="*/ 149 h 1198"/>
                <a:gd name="T104" fmla="*/ 205 w 898"/>
                <a:gd name="T105" fmla="*/ 92 h 1198"/>
                <a:gd name="T106" fmla="*/ 270 w 898"/>
                <a:gd name="T107" fmla="*/ 49 h 1198"/>
                <a:gd name="T108" fmla="*/ 335 w 898"/>
                <a:gd name="T109" fmla="*/ 19 h 1198"/>
                <a:gd name="T110" fmla="*/ 421 w 898"/>
                <a:gd name="T111" fmla="*/ 3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98" h="1198">
                  <a:moveTo>
                    <a:pt x="466" y="0"/>
                  </a:moveTo>
                  <a:lnTo>
                    <a:pt x="508" y="4"/>
                  </a:lnTo>
                  <a:lnTo>
                    <a:pt x="546" y="11"/>
                  </a:lnTo>
                  <a:lnTo>
                    <a:pt x="581" y="20"/>
                  </a:lnTo>
                  <a:lnTo>
                    <a:pt x="612" y="34"/>
                  </a:lnTo>
                  <a:lnTo>
                    <a:pt x="638" y="47"/>
                  </a:lnTo>
                  <a:lnTo>
                    <a:pt x="668" y="66"/>
                  </a:lnTo>
                  <a:lnTo>
                    <a:pt x="694" y="86"/>
                  </a:lnTo>
                  <a:lnTo>
                    <a:pt x="712" y="105"/>
                  </a:lnTo>
                  <a:lnTo>
                    <a:pt x="727" y="121"/>
                  </a:lnTo>
                  <a:lnTo>
                    <a:pt x="737" y="135"/>
                  </a:lnTo>
                  <a:lnTo>
                    <a:pt x="742" y="143"/>
                  </a:lnTo>
                  <a:lnTo>
                    <a:pt x="745" y="145"/>
                  </a:lnTo>
                  <a:lnTo>
                    <a:pt x="746" y="147"/>
                  </a:lnTo>
                  <a:lnTo>
                    <a:pt x="750" y="147"/>
                  </a:lnTo>
                  <a:lnTo>
                    <a:pt x="757" y="148"/>
                  </a:lnTo>
                  <a:lnTo>
                    <a:pt x="766" y="152"/>
                  </a:lnTo>
                  <a:lnTo>
                    <a:pt x="776" y="156"/>
                  </a:lnTo>
                  <a:lnTo>
                    <a:pt x="788" y="163"/>
                  </a:lnTo>
                  <a:lnTo>
                    <a:pt x="800" y="171"/>
                  </a:lnTo>
                  <a:lnTo>
                    <a:pt x="812" y="182"/>
                  </a:lnTo>
                  <a:lnTo>
                    <a:pt x="824" y="197"/>
                  </a:lnTo>
                  <a:lnTo>
                    <a:pt x="836" y="214"/>
                  </a:lnTo>
                  <a:lnTo>
                    <a:pt x="847" y="236"/>
                  </a:lnTo>
                  <a:lnTo>
                    <a:pt x="856" y="261"/>
                  </a:lnTo>
                  <a:lnTo>
                    <a:pt x="864" y="291"/>
                  </a:lnTo>
                  <a:lnTo>
                    <a:pt x="870" y="324"/>
                  </a:lnTo>
                  <a:lnTo>
                    <a:pt x="872" y="363"/>
                  </a:lnTo>
                  <a:lnTo>
                    <a:pt x="872" y="408"/>
                  </a:lnTo>
                  <a:lnTo>
                    <a:pt x="868" y="459"/>
                  </a:lnTo>
                  <a:lnTo>
                    <a:pt x="860" y="515"/>
                  </a:lnTo>
                  <a:lnTo>
                    <a:pt x="854" y="542"/>
                  </a:lnTo>
                  <a:lnTo>
                    <a:pt x="845" y="572"/>
                  </a:lnTo>
                  <a:lnTo>
                    <a:pt x="855" y="571"/>
                  </a:lnTo>
                  <a:lnTo>
                    <a:pt x="864" y="572"/>
                  </a:lnTo>
                  <a:lnTo>
                    <a:pt x="874" y="576"/>
                  </a:lnTo>
                  <a:lnTo>
                    <a:pt x="882" y="581"/>
                  </a:lnTo>
                  <a:lnTo>
                    <a:pt x="888" y="591"/>
                  </a:lnTo>
                  <a:lnTo>
                    <a:pt x="894" y="603"/>
                  </a:lnTo>
                  <a:lnTo>
                    <a:pt x="898" y="618"/>
                  </a:lnTo>
                  <a:lnTo>
                    <a:pt x="898" y="638"/>
                  </a:lnTo>
                  <a:lnTo>
                    <a:pt x="897" y="662"/>
                  </a:lnTo>
                  <a:lnTo>
                    <a:pt x="891" y="692"/>
                  </a:lnTo>
                  <a:lnTo>
                    <a:pt x="883" y="727"/>
                  </a:lnTo>
                  <a:lnTo>
                    <a:pt x="871" y="764"/>
                  </a:lnTo>
                  <a:lnTo>
                    <a:pt x="859" y="795"/>
                  </a:lnTo>
                  <a:lnTo>
                    <a:pt x="848" y="820"/>
                  </a:lnTo>
                  <a:lnTo>
                    <a:pt x="837" y="836"/>
                  </a:lnTo>
                  <a:lnTo>
                    <a:pt x="827" y="848"/>
                  </a:lnTo>
                  <a:lnTo>
                    <a:pt x="817" y="855"/>
                  </a:lnTo>
                  <a:lnTo>
                    <a:pt x="808" y="856"/>
                  </a:lnTo>
                  <a:lnTo>
                    <a:pt x="800" y="894"/>
                  </a:lnTo>
                  <a:lnTo>
                    <a:pt x="788" y="931"/>
                  </a:lnTo>
                  <a:lnTo>
                    <a:pt x="772" y="969"/>
                  </a:lnTo>
                  <a:lnTo>
                    <a:pt x="750" y="1007"/>
                  </a:lnTo>
                  <a:lnTo>
                    <a:pt x="726" y="1044"/>
                  </a:lnTo>
                  <a:lnTo>
                    <a:pt x="696" y="1078"/>
                  </a:lnTo>
                  <a:lnTo>
                    <a:pt x="664" y="1110"/>
                  </a:lnTo>
                  <a:lnTo>
                    <a:pt x="628" y="1138"/>
                  </a:lnTo>
                  <a:lnTo>
                    <a:pt x="589" y="1163"/>
                  </a:lnTo>
                  <a:lnTo>
                    <a:pt x="544" y="1181"/>
                  </a:lnTo>
                  <a:lnTo>
                    <a:pt x="497" y="1194"/>
                  </a:lnTo>
                  <a:lnTo>
                    <a:pt x="447" y="1198"/>
                  </a:lnTo>
                  <a:lnTo>
                    <a:pt x="399" y="1194"/>
                  </a:lnTo>
                  <a:lnTo>
                    <a:pt x="352" y="1181"/>
                  </a:lnTo>
                  <a:lnTo>
                    <a:pt x="309" y="1163"/>
                  </a:lnTo>
                  <a:lnTo>
                    <a:pt x="269" y="1140"/>
                  </a:lnTo>
                  <a:lnTo>
                    <a:pt x="232" y="1112"/>
                  </a:lnTo>
                  <a:lnTo>
                    <a:pt x="200" y="1079"/>
                  </a:lnTo>
                  <a:lnTo>
                    <a:pt x="170" y="1044"/>
                  </a:lnTo>
                  <a:lnTo>
                    <a:pt x="146" y="1008"/>
                  </a:lnTo>
                  <a:lnTo>
                    <a:pt x="126" y="970"/>
                  </a:lnTo>
                  <a:lnTo>
                    <a:pt x="110" y="931"/>
                  </a:lnTo>
                  <a:lnTo>
                    <a:pt x="98" y="894"/>
                  </a:lnTo>
                  <a:lnTo>
                    <a:pt x="90" y="856"/>
                  </a:lnTo>
                  <a:lnTo>
                    <a:pt x="80" y="855"/>
                  </a:lnTo>
                  <a:lnTo>
                    <a:pt x="71" y="848"/>
                  </a:lnTo>
                  <a:lnTo>
                    <a:pt x="60" y="836"/>
                  </a:lnTo>
                  <a:lnTo>
                    <a:pt x="49" y="820"/>
                  </a:lnTo>
                  <a:lnTo>
                    <a:pt x="39" y="795"/>
                  </a:lnTo>
                  <a:lnTo>
                    <a:pt x="27" y="766"/>
                  </a:lnTo>
                  <a:lnTo>
                    <a:pt x="15" y="727"/>
                  </a:lnTo>
                  <a:lnTo>
                    <a:pt x="6" y="693"/>
                  </a:lnTo>
                  <a:lnTo>
                    <a:pt x="1" y="663"/>
                  </a:lnTo>
                  <a:lnTo>
                    <a:pt x="0" y="639"/>
                  </a:lnTo>
                  <a:lnTo>
                    <a:pt x="0" y="619"/>
                  </a:lnTo>
                  <a:lnTo>
                    <a:pt x="4" y="603"/>
                  </a:lnTo>
                  <a:lnTo>
                    <a:pt x="9" y="591"/>
                  </a:lnTo>
                  <a:lnTo>
                    <a:pt x="16" y="583"/>
                  </a:lnTo>
                  <a:lnTo>
                    <a:pt x="24" y="577"/>
                  </a:lnTo>
                  <a:lnTo>
                    <a:pt x="33" y="573"/>
                  </a:lnTo>
                  <a:lnTo>
                    <a:pt x="43" y="572"/>
                  </a:lnTo>
                  <a:lnTo>
                    <a:pt x="52" y="572"/>
                  </a:lnTo>
                  <a:lnTo>
                    <a:pt x="43" y="544"/>
                  </a:lnTo>
                  <a:lnTo>
                    <a:pt x="37" y="515"/>
                  </a:lnTo>
                  <a:lnTo>
                    <a:pt x="29" y="468"/>
                  </a:lnTo>
                  <a:lnTo>
                    <a:pt x="25" y="423"/>
                  </a:lnTo>
                  <a:lnTo>
                    <a:pt x="28" y="378"/>
                  </a:lnTo>
                  <a:lnTo>
                    <a:pt x="36" y="335"/>
                  </a:lnTo>
                  <a:lnTo>
                    <a:pt x="49" y="291"/>
                  </a:lnTo>
                  <a:lnTo>
                    <a:pt x="67" y="250"/>
                  </a:lnTo>
                  <a:lnTo>
                    <a:pt x="90" y="213"/>
                  </a:lnTo>
                  <a:lnTo>
                    <a:pt x="114" y="179"/>
                  </a:lnTo>
                  <a:lnTo>
                    <a:pt x="142" y="149"/>
                  </a:lnTo>
                  <a:lnTo>
                    <a:pt x="173" y="118"/>
                  </a:lnTo>
                  <a:lnTo>
                    <a:pt x="205" y="92"/>
                  </a:lnTo>
                  <a:lnTo>
                    <a:pt x="240" y="67"/>
                  </a:lnTo>
                  <a:lnTo>
                    <a:pt x="270" y="49"/>
                  </a:lnTo>
                  <a:lnTo>
                    <a:pt x="301" y="32"/>
                  </a:lnTo>
                  <a:lnTo>
                    <a:pt x="335" y="19"/>
                  </a:lnTo>
                  <a:lnTo>
                    <a:pt x="376" y="8"/>
                  </a:lnTo>
                  <a:lnTo>
                    <a:pt x="421" y="3"/>
                  </a:lnTo>
                  <a:lnTo>
                    <a:pt x="4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n>
                  <a:solidFill>
                    <a:srgbClr val="00B050"/>
                  </a:solidFill>
                </a:ln>
                <a:solidFill>
                  <a:srgbClr val="92D050"/>
                </a:solidFill>
              </a:endParaRPr>
            </a:p>
          </p:txBody>
        </p:sp>
        <p:sp>
          <p:nvSpPr>
            <p:cNvPr id="91" name="Freeform 278"/>
            <p:cNvSpPr>
              <a:spLocks/>
            </p:cNvSpPr>
            <p:nvPr/>
          </p:nvSpPr>
          <p:spPr bwMode="auto">
            <a:xfrm>
              <a:off x="809" y="3394"/>
              <a:ext cx="356" cy="476"/>
            </a:xfrm>
            <a:custGeom>
              <a:avLst/>
              <a:gdLst>
                <a:gd name="T0" fmla="*/ 591 w 1070"/>
                <a:gd name="T1" fmla="*/ 2 h 1428"/>
                <a:gd name="T2" fmla="*/ 668 w 1070"/>
                <a:gd name="T3" fmla="*/ 16 h 1428"/>
                <a:gd name="T4" fmla="*/ 732 w 1070"/>
                <a:gd name="T5" fmla="*/ 42 h 1428"/>
                <a:gd name="T6" fmla="*/ 792 w 1070"/>
                <a:gd name="T7" fmla="*/ 77 h 1428"/>
                <a:gd name="T8" fmla="*/ 840 w 1070"/>
                <a:gd name="T9" fmla="*/ 116 h 1428"/>
                <a:gd name="T10" fmla="*/ 871 w 1070"/>
                <a:gd name="T11" fmla="*/ 151 h 1428"/>
                <a:gd name="T12" fmla="*/ 884 w 1070"/>
                <a:gd name="T13" fmla="*/ 171 h 1428"/>
                <a:gd name="T14" fmla="*/ 887 w 1070"/>
                <a:gd name="T15" fmla="*/ 174 h 1428"/>
                <a:gd name="T16" fmla="*/ 899 w 1070"/>
                <a:gd name="T17" fmla="*/ 177 h 1428"/>
                <a:gd name="T18" fmla="*/ 918 w 1070"/>
                <a:gd name="T19" fmla="*/ 182 h 1428"/>
                <a:gd name="T20" fmla="*/ 942 w 1070"/>
                <a:gd name="T21" fmla="*/ 197 h 1428"/>
                <a:gd name="T22" fmla="*/ 969 w 1070"/>
                <a:gd name="T23" fmla="*/ 220 h 1428"/>
                <a:gd name="T24" fmla="*/ 995 w 1070"/>
                <a:gd name="T25" fmla="*/ 253 h 1428"/>
                <a:gd name="T26" fmla="*/ 1018 w 1070"/>
                <a:gd name="T27" fmla="*/ 302 h 1428"/>
                <a:gd name="T28" fmla="*/ 1032 w 1070"/>
                <a:gd name="T29" fmla="*/ 365 h 1428"/>
                <a:gd name="T30" fmla="*/ 1039 w 1070"/>
                <a:gd name="T31" fmla="*/ 448 h 1428"/>
                <a:gd name="T32" fmla="*/ 1034 w 1070"/>
                <a:gd name="T33" fmla="*/ 552 h 1428"/>
                <a:gd name="T34" fmla="*/ 1016 w 1070"/>
                <a:gd name="T35" fmla="*/ 646 h 1428"/>
                <a:gd name="T36" fmla="*/ 1018 w 1070"/>
                <a:gd name="T37" fmla="*/ 680 h 1428"/>
                <a:gd name="T38" fmla="*/ 1038 w 1070"/>
                <a:gd name="T39" fmla="*/ 684 h 1428"/>
                <a:gd name="T40" fmla="*/ 1055 w 1070"/>
                <a:gd name="T41" fmla="*/ 699 h 1428"/>
                <a:gd name="T42" fmla="*/ 1066 w 1070"/>
                <a:gd name="T43" fmla="*/ 724 h 1428"/>
                <a:gd name="T44" fmla="*/ 1070 w 1070"/>
                <a:gd name="T45" fmla="*/ 766 h 1428"/>
                <a:gd name="T46" fmla="*/ 1061 w 1070"/>
                <a:gd name="T47" fmla="*/ 827 h 1428"/>
                <a:gd name="T48" fmla="*/ 1039 w 1070"/>
                <a:gd name="T49" fmla="*/ 906 h 1428"/>
                <a:gd name="T50" fmla="*/ 1014 w 1070"/>
                <a:gd name="T51" fmla="*/ 966 h 1428"/>
                <a:gd name="T52" fmla="*/ 992 w 1070"/>
                <a:gd name="T53" fmla="*/ 1001 h 1428"/>
                <a:gd name="T54" fmla="*/ 970 w 1070"/>
                <a:gd name="T55" fmla="*/ 1018 h 1428"/>
                <a:gd name="T56" fmla="*/ 953 w 1070"/>
                <a:gd name="T57" fmla="*/ 1061 h 1428"/>
                <a:gd name="T58" fmla="*/ 923 w 1070"/>
                <a:gd name="T59" fmla="*/ 1143 h 1428"/>
                <a:gd name="T60" fmla="*/ 878 w 1070"/>
                <a:gd name="T61" fmla="*/ 1223 h 1428"/>
                <a:gd name="T62" fmla="*/ 816 w 1070"/>
                <a:gd name="T63" fmla="*/ 1299 h 1428"/>
                <a:gd name="T64" fmla="*/ 739 w 1070"/>
                <a:gd name="T65" fmla="*/ 1362 h 1428"/>
                <a:gd name="T66" fmla="*/ 649 w 1070"/>
                <a:gd name="T67" fmla="*/ 1408 h 1428"/>
                <a:gd name="T68" fmla="*/ 558 w 1070"/>
                <a:gd name="T69" fmla="*/ 1427 h 1428"/>
                <a:gd name="T70" fmla="*/ 465 w 1070"/>
                <a:gd name="T71" fmla="*/ 1421 h 1428"/>
                <a:gd name="T72" fmla="*/ 372 w 1070"/>
                <a:gd name="T73" fmla="*/ 1389 h 1428"/>
                <a:gd name="T74" fmla="*/ 287 w 1070"/>
                <a:gd name="T75" fmla="*/ 1334 h 1428"/>
                <a:gd name="T76" fmla="*/ 219 w 1070"/>
                <a:gd name="T77" fmla="*/ 1264 h 1428"/>
                <a:gd name="T78" fmla="*/ 165 w 1070"/>
                <a:gd name="T79" fmla="*/ 1184 h 1428"/>
                <a:gd name="T80" fmla="*/ 127 w 1070"/>
                <a:gd name="T81" fmla="*/ 1102 h 1428"/>
                <a:gd name="T82" fmla="*/ 107 w 1070"/>
                <a:gd name="T83" fmla="*/ 1022 h 1428"/>
                <a:gd name="T84" fmla="*/ 88 w 1070"/>
                <a:gd name="T85" fmla="*/ 1012 h 1428"/>
                <a:gd name="T86" fmla="*/ 66 w 1070"/>
                <a:gd name="T87" fmla="*/ 988 h 1428"/>
                <a:gd name="T88" fmla="*/ 43 w 1070"/>
                <a:gd name="T89" fmla="*/ 941 h 1428"/>
                <a:gd name="T90" fmla="*/ 19 w 1070"/>
                <a:gd name="T91" fmla="*/ 866 h 1428"/>
                <a:gd name="T92" fmla="*/ 2 w 1070"/>
                <a:gd name="T93" fmla="*/ 794 h 1428"/>
                <a:gd name="T94" fmla="*/ 0 w 1070"/>
                <a:gd name="T95" fmla="*/ 744 h 1428"/>
                <a:gd name="T96" fmla="*/ 8 w 1070"/>
                <a:gd name="T97" fmla="*/ 711 h 1428"/>
                <a:gd name="T98" fmla="*/ 23 w 1070"/>
                <a:gd name="T99" fmla="*/ 691 h 1428"/>
                <a:gd name="T100" fmla="*/ 41 w 1070"/>
                <a:gd name="T101" fmla="*/ 683 h 1428"/>
                <a:gd name="T102" fmla="*/ 63 w 1070"/>
                <a:gd name="T103" fmla="*/ 681 h 1428"/>
                <a:gd name="T104" fmla="*/ 45 w 1070"/>
                <a:gd name="T105" fmla="*/ 614 h 1428"/>
                <a:gd name="T106" fmla="*/ 32 w 1070"/>
                <a:gd name="T107" fmla="*/ 504 h 1428"/>
                <a:gd name="T108" fmla="*/ 44 w 1070"/>
                <a:gd name="T109" fmla="*/ 399 h 1428"/>
                <a:gd name="T110" fmla="*/ 74 w 1070"/>
                <a:gd name="T111" fmla="*/ 313 h 1428"/>
                <a:gd name="T112" fmla="*/ 117 w 1070"/>
                <a:gd name="T113" fmla="*/ 238 h 1428"/>
                <a:gd name="T114" fmla="*/ 170 w 1070"/>
                <a:gd name="T115" fmla="*/ 177 h 1428"/>
                <a:gd name="T116" fmla="*/ 246 w 1070"/>
                <a:gd name="T117" fmla="*/ 109 h 1428"/>
                <a:gd name="T118" fmla="*/ 321 w 1070"/>
                <a:gd name="T119" fmla="*/ 58 h 1428"/>
                <a:gd name="T120" fmla="*/ 399 w 1070"/>
                <a:gd name="T121" fmla="*/ 22 h 1428"/>
                <a:gd name="T122" fmla="*/ 466 w 1070"/>
                <a:gd name="T123" fmla="*/ 6 h 1428"/>
                <a:gd name="T124" fmla="*/ 548 w 1070"/>
                <a:gd name="T125" fmla="*/ 0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70" h="1428">
                  <a:moveTo>
                    <a:pt x="548" y="0"/>
                  </a:moveTo>
                  <a:lnTo>
                    <a:pt x="591" y="2"/>
                  </a:lnTo>
                  <a:lnTo>
                    <a:pt x="632" y="8"/>
                  </a:lnTo>
                  <a:lnTo>
                    <a:pt x="668" y="16"/>
                  </a:lnTo>
                  <a:lnTo>
                    <a:pt x="703" y="29"/>
                  </a:lnTo>
                  <a:lnTo>
                    <a:pt x="732" y="42"/>
                  </a:lnTo>
                  <a:lnTo>
                    <a:pt x="761" y="57"/>
                  </a:lnTo>
                  <a:lnTo>
                    <a:pt x="792" y="77"/>
                  </a:lnTo>
                  <a:lnTo>
                    <a:pt x="819" y="97"/>
                  </a:lnTo>
                  <a:lnTo>
                    <a:pt x="840" y="116"/>
                  </a:lnTo>
                  <a:lnTo>
                    <a:pt x="858" y="135"/>
                  </a:lnTo>
                  <a:lnTo>
                    <a:pt x="871" y="151"/>
                  </a:lnTo>
                  <a:lnTo>
                    <a:pt x="879" y="163"/>
                  </a:lnTo>
                  <a:lnTo>
                    <a:pt x="884" y="171"/>
                  </a:lnTo>
                  <a:lnTo>
                    <a:pt x="886" y="174"/>
                  </a:lnTo>
                  <a:lnTo>
                    <a:pt x="887" y="174"/>
                  </a:lnTo>
                  <a:lnTo>
                    <a:pt x="892" y="175"/>
                  </a:lnTo>
                  <a:lnTo>
                    <a:pt x="899" y="177"/>
                  </a:lnTo>
                  <a:lnTo>
                    <a:pt x="907" y="179"/>
                  </a:lnTo>
                  <a:lnTo>
                    <a:pt x="918" y="182"/>
                  </a:lnTo>
                  <a:lnTo>
                    <a:pt x="930" y="189"/>
                  </a:lnTo>
                  <a:lnTo>
                    <a:pt x="942" y="197"/>
                  </a:lnTo>
                  <a:lnTo>
                    <a:pt x="956" y="206"/>
                  </a:lnTo>
                  <a:lnTo>
                    <a:pt x="969" y="220"/>
                  </a:lnTo>
                  <a:lnTo>
                    <a:pt x="983" y="234"/>
                  </a:lnTo>
                  <a:lnTo>
                    <a:pt x="995" y="253"/>
                  </a:lnTo>
                  <a:lnTo>
                    <a:pt x="1007" y="275"/>
                  </a:lnTo>
                  <a:lnTo>
                    <a:pt x="1018" y="302"/>
                  </a:lnTo>
                  <a:lnTo>
                    <a:pt x="1026" y="331"/>
                  </a:lnTo>
                  <a:lnTo>
                    <a:pt x="1032" y="365"/>
                  </a:lnTo>
                  <a:lnTo>
                    <a:pt x="1038" y="404"/>
                  </a:lnTo>
                  <a:lnTo>
                    <a:pt x="1039" y="448"/>
                  </a:lnTo>
                  <a:lnTo>
                    <a:pt x="1038" y="498"/>
                  </a:lnTo>
                  <a:lnTo>
                    <a:pt x="1034" y="552"/>
                  </a:lnTo>
                  <a:lnTo>
                    <a:pt x="1024" y="614"/>
                  </a:lnTo>
                  <a:lnTo>
                    <a:pt x="1016" y="646"/>
                  </a:lnTo>
                  <a:lnTo>
                    <a:pt x="1007" y="681"/>
                  </a:lnTo>
                  <a:lnTo>
                    <a:pt x="1018" y="680"/>
                  </a:lnTo>
                  <a:lnTo>
                    <a:pt x="1027" y="681"/>
                  </a:lnTo>
                  <a:lnTo>
                    <a:pt x="1038" y="684"/>
                  </a:lnTo>
                  <a:lnTo>
                    <a:pt x="1047" y="689"/>
                  </a:lnTo>
                  <a:lnTo>
                    <a:pt x="1055" y="699"/>
                  </a:lnTo>
                  <a:lnTo>
                    <a:pt x="1062" y="709"/>
                  </a:lnTo>
                  <a:lnTo>
                    <a:pt x="1066" y="724"/>
                  </a:lnTo>
                  <a:lnTo>
                    <a:pt x="1069" y="743"/>
                  </a:lnTo>
                  <a:lnTo>
                    <a:pt x="1070" y="766"/>
                  </a:lnTo>
                  <a:lnTo>
                    <a:pt x="1067" y="794"/>
                  </a:lnTo>
                  <a:lnTo>
                    <a:pt x="1061" y="827"/>
                  </a:lnTo>
                  <a:lnTo>
                    <a:pt x="1051" y="864"/>
                  </a:lnTo>
                  <a:lnTo>
                    <a:pt x="1039" y="906"/>
                  </a:lnTo>
                  <a:lnTo>
                    <a:pt x="1026" y="940"/>
                  </a:lnTo>
                  <a:lnTo>
                    <a:pt x="1014" y="966"/>
                  </a:lnTo>
                  <a:lnTo>
                    <a:pt x="1003" y="987"/>
                  </a:lnTo>
                  <a:lnTo>
                    <a:pt x="992" y="1001"/>
                  </a:lnTo>
                  <a:lnTo>
                    <a:pt x="981" y="1012"/>
                  </a:lnTo>
                  <a:lnTo>
                    <a:pt x="970" y="1018"/>
                  </a:lnTo>
                  <a:lnTo>
                    <a:pt x="962" y="1020"/>
                  </a:lnTo>
                  <a:lnTo>
                    <a:pt x="953" y="1061"/>
                  </a:lnTo>
                  <a:lnTo>
                    <a:pt x="941" y="1101"/>
                  </a:lnTo>
                  <a:lnTo>
                    <a:pt x="923" y="1143"/>
                  </a:lnTo>
                  <a:lnTo>
                    <a:pt x="903" y="1183"/>
                  </a:lnTo>
                  <a:lnTo>
                    <a:pt x="878" y="1223"/>
                  </a:lnTo>
                  <a:lnTo>
                    <a:pt x="848" y="1262"/>
                  </a:lnTo>
                  <a:lnTo>
                    <a:pt x="816" y="1299"/>
                  </a:lnTo>
                  <a:lnTo>
                    <a:pt x="780" y="1332"/>
                  </a:lnTo>
                  <a:lnTo>
                    <a:pt x="739" y="1362"/>
                  </a:lnTo>
                  <a:lnTo>
                    <a:pt x="695" y="1388"/>
                  </a:lnTo>
                  <a:lnTo>
                    <a:pt x="649" y="1408"/>
                  </a:lnTo>
                  <a:lnTo>
                    <a:pt x="603" y="1421"/>
                  </a:lnTo>
                  <a:lnTo>
                    <a:pt x="558" y="1427"/>
                  </a:lnTo>
                  <a:lnTo>
                    <a:pt x="511" y="1428"/>
                  </a:lnTo>
                  <a:lnTo>
                    <a:pt x="465" y="1421"/>
                  </a:lnTo>
                  <a:lnTo>
                    <a:pt x="419" y="1408"/>
                  </a:lnTo>
                  <a:lnTo>
                    <a:pt x="372" y="1389"/>
                  </a:lnTo>
                  <a:lnTo>
                    <a:pt x="328" y="1363"/>
                  </a:lnTo>
                  <a:lnTo>
                    <a:pt x="287" y="1334"/>
                  </a:lnTo>
                  <a:lnTo>
                    <a:pt x="251" y="1300"/>
                  </a:lnTo>
                  <a:lnTo>
                    <a:pt x="219" y="1264"/>
                  </a:lnTo>
                  <a:lnTo>
                    <a:pt x="189" y="1225"/>
                  </a:lnTo>
                  <a:lnTo>
                    <a:pt x="165" y="1184"/>
                  </a:lnTo>
                  <a:lnTo>
                    <a:pt x="145" y="1144"/>
                  </a:lnTo>
                  <a:lnTo>
                    <a:pt x="127" y="1102"/>
                  </a:lnTo>
                  <a:lnTo>
                    <a:pt x="115" y="1061"/>
                  </a:lnTo>
                  <a:lnTo>
                    <a:pt x="107" y="1022"/>
                  </a:lnTo>
                  <a:lnTo>
                    <a:pt x="98" y="1019"/>
                  </a:lnTo>
                  <a:lnTo>
                    <a:pt x="88" y="1012"/>
                  </a:lnTo>
                  <a:lnTo>
                    <a:pt x="78" y="1003"/>
                  </a:lnTo>
                  <a:lnTo>
                    <a:pt x="66" y="988"/>
                  </a:lnTo>
                  <a:lnTo>
                    <a:pt x="55" y="966"/>
                  </a:lnTo>
                  <a:lnTo>
                    <a:pt x="43" y="941"/>
                  </a:lnTo>
                  <a:lnTo>
                    <a:pt x="31" y="907"/>
                  </a:lnTo>
                  <a:lnTo>
                    <a:pt x="19" y="866"/>
                  </a:lnTo>
                  <a:lnTo>
                    <a:pt x="8" y="828"/>
                  </a:lnTo>
                  <a:lnTo>
                    <a:pt x="2" y="794"/>
                  </a:lnTo>
                  <a:lnTo>
                    <a:pt x="0" y="767"/>
                  </a:lnTo>
                  <a:lnTo>
                    <a:pt x="0" y="744"/>
                  </a:lnTo>
                  <a:lnTo>
                    <a:pt x="2" y="726"/>
                  </a:lnTo>
                  <a:lnTo>
                    <a:pt x="8" y="711"/>
                  </a:lnTo>
                  <a:lnTo>
                    <a:pt x="15" y="700"/>
                  </a:lnTo>
                  <a:lnTo>
                    <a:pt x="23" y="691"/>
                  </a:lnTo>
                  <a:lnTo>
                    <a:pt x="32" y="685"/>
                  </a:lnTo>
                  <a:lnTo>
                    <a:pt x="41" y="683"/>
                  </a:lnTo>
                  <a:lnTo>
                    <a:pt x="52" y="681"/>
                  </a:lnTo>
                  <a:lnTo>
                    <a:pt x="63" y="681"/>
                  </a:lnTo>
                  <a:lnTo>
                    <a:pt x="52" y="648"/>
                  </a:lnTo>
                  <a:lnTo>
                    <a:pt x="45" y="614"/>
                  </a:lnTo>
                  <a:lnTo>
                    <a:pt x="36" y="557"/>
                  </a:lnTo>
                  <a:lnTo>
                    <a:pt x="32" y="504"/>
                  </a:lnTo>
                  <a:lnTo>
                    <a:pt x="35" y="450"/>
                  </a:lnTo>
                  <a:lnTo>
                    <a:pt x="44" y="399"/>
                  </a:lnTo>
                  <a:lnTo>
                    <a:pt x="58" y="354"/>
                  </a:lnTo>
                  <a:lnTo>
                    <a:pt x="74" y="313"/>
                  </a:lnTo>
                  <a:lnTo>
                    <a:pt x="94" y="275"/>
                  </a:lnTo>
                  <a:lnTo>
                    <a:pt x="117" y="238"/>
                  </a:lnTo>
                  <a:lnTo>
                    <a:pt x="142" y="206"/>
                  </a:lnTo>
                  <a:lnTo>
                    <a:pt x="170" y="177"/>
                  </a:lnTo>
                  <a:lnTo>
                    <a:pt x="207" y="142"/>
                  </a:lnTo>
                  <a:lnTo>
                    <a:pt x="246" y="109"/>
                  </a:lnTo>
                  <a:lnTo>
                    <a:pt x="286" y="81"/>
                  </a:lnTo>
                  <a:lnTo>
                    <a:pt x="321" y="58"/>
                  </a:lnTo>
                  <a:lnTo>
                    <a:pt x="359" y="38"/>
                  </a:lnTo>
                  <a:lnTo>
                    <a:pt x="399" y="22"/>
                  </a:lnTo>
                  <a:lnTo>
                    <a:pt x="431" y="12"/>
                  </a:lnTo>
                  <a:lnTo>
                    <a:pt x="466" y="6"/>
                  </a:lnTo>
                  <a:lnTo>
                    <a:pt x="503" y="2"/>
                  </a:lnTo>
                  <a:lnTo>
                    <a:pt x="5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n>
                  <a:solidFill>
                    <a:srgbClr val="00B050"/>
                  </a:solidFill>
                </a:ln>
                <a:solidFill>
                  <a:srgbClr val="92D050"/>
                </a:solidFill>
              </a:endParaRPr>
            </a:p>
          </p:txBody>
        </p:sp>
      </p:grpSp>
      <p:grpSp>
        <p:nvGrpSpPr>
          <p:cNvPr id="139" name="Group 1716"/>
          <p:cNvGrpSpPr/>
          <p:nvPr/>
        </p:nvGrpSpPr>
        <p:grpSpPr>
          <a:xfrm>
            <a:off x="6419297" y="2797193"/>
            <a:ext cx="325967" cy="410633"/>
            <a:chOff x="1890713" y="1219200"/>
            <a:chExt cx="244475" cy="307975"/>
          </a:xfrm>
          <a:solidFill>
            <a:srgbClr val="00B050"/>
          </a:solidFill>
        </p:grpSpPr>
        <p:sp>
          <p:nvSpPr>
            <p:cNvPr id="140" name="Freeform 301"/>
            <p:cNvSpPr>
              <a:spLocks/>
            </p:cNvSpPr>
            <p:nvPr/>
          </p:nvSpPr>
          <p:spPr bwMode="auto">
            <a:xfrm>
              <a:off x="1966913" y="1296988"/>
              <a:ext cx="92075" cy="92075"/>
            </a:xfrm>
            <a:custGeom>
              <a:avLst/>
              <a:gdLst>
                <a:gd name="T0" fmla="*/ 486 w 974"/>
                <a:gd name="T1" fmla="*/ 0 h 972"/>
                <a:gd name="T2" fmla="*/ 540 w 974"/>
                <a:gd name="T3" fmla="*/ 3 h 972"/>
                <a:gd name="T4" fmla="*/ 591 w 974"/>
                <a:gd name="T5" fmla="*/ 12 h 972"/>
                <a:gd name="T6" fmla="*/ 641 w 974"/>
                <a:gd name="T7" fmla="*/ 25 h 972"/>
                <a:gd name="T8" fmla="*/ 688 w 974"/>
                <a:gd name="T9" fmla="*/ 43 h 972"/>
                <a:gd name="T10" fmla="*/ 733 w 974"/>
                <a:gd name="T11" fmla="*/ 66 h 972"/>
                <a:gd name="T12" fmla="*/ 774 w 974"/>
                <a:gd name="T13" fmla="*/ 94 h 972"/>
                <a:gd name="T14" fmla="*/ 814 w 974"/>
                <a:gd name="T15" fmla="*/ 125 h 972"/>
                <a:gd name="T16" fmla="*/ 849 w 974"/>
                <a:gd name="T17" fmla="*/ 161 h 972"/>
                <a:gd name="T18" fmla="*/ 880 w 974"/>
                <a:gd name="T19" fmla="*/ 199 h 972"/>
                <a:gd name="T20" fmla="*/ 907 w 974"/>
                <a:gd name="T21" fmla="*/ 241 h 972"/>
                <a:gd name="T22" fmla="*/ 930 w 974"/>
                <a:gd name="T23" fmla="*/ 285 h 972"/>
                <a:gd name="T24" fmla="*/ 949 w 974"/>
                <a:gd name="T25" fmla="*/ 332 h 972"/>
                <a:gd name="T26" fmla="*/ 963 w 974"/>
                <a:gd name="T27" fmla="*/ 382 h 972"/>
                <a:gd name="T28" fmla="*/ 971 w 974"/>
                <a:gd name="T29" fmla="*/ 433 h 972"/>
                <a:gd name="T30" fmla="*/ 974 w 974"/>
                <a:gd name="T31" fmla="*/ 486 h 972"/>
                <a:gd name="T32" fmla="*/ 971 w 974"/>
                <a:gd name="T33" fmla="*/ 539 h 972"/>
                <a:gd name="T34" fmla="*/ 963 w 974"/>
                <a:gd name="T35" fmla="*/ 590 h 972"/>
                <a:gd name="T36" fmla="*/ 949 w 974"/>
                <a:gd name="T37" fmla="*/ 640 h 972"/>
                <a:gd name="T38" fmla="*/ 930 w 974"/>
                <a:gd name="T39" fmla="*/ 687 h 972"/>
                <a:gd name="T40" fmla="*/ 907 w 974"/>
                <a:gd name="T41" fmla="*/ 731 h 972"/>
                <a:gd name="T42" fmla="*/ 880 w 974"/>
                <a:gd name="T43" fmla="*/ 773 h 972"/>
                <a:gd name="T44" fmla="*/ 849 w 974"/>
                <a:gd name="T45" fmla="*/ 811 h 972"/>
                <a:gd name="T46" fmla="*/ 814 w 974"/>
                <a:gd name="T47" fmla="*/ 847 h 972"/>
                <a:gd name="T48" fmla="*/ 774 w 974"/>
                <a:gd name="T49" fmla="*/ 878 h 972"/>
                <a:gd name="T50" fmla="*/ 733 w 974"/>
                <a:gd name="T51" fmla="*/ 906 h 972"/>
                <a:gd name="T52" fmla="*/ 688 w 974"/>
                <a:gd name="T53" fmla="*/ 929 h 972"/>
                <a:gd name="T54" fmla="*/ 641 w 974"/>
                <a:gd name="T55" fmla="*/ 947 h 972"/>
                <a:gd name="T56" fmla="*/ 591 w 974"/>
                <a:gd name="T57" fmla="*/ 960 h 972"/>
                <a:gd name="T58" fmla="*/ 540 w 974"/>
                <a:gd name="T59" fmla="*/ 969 h 972"/>
                <a:gd name="T60" fmla="*/ 486 w 974"/>
                <a:gd name="T61" fmla="*/ 972 h 972"/>
                <a:gd name="T62" fmla="*/ 434 w 974"/>
                <a:gd name="T63" fmla="*/ 969 h 972"/>
                <a:gd name="T64" fmla="*/ 383 w 974"/>
                <a:gd name="T65" fmla="*/ 960 h 972"/>
                <a:gd name="T66" fmla="*/ 333 w 974"/>
                <a:gd name="T67" fmla="*/ 947 h 972"/>
                <a:gd name="T68" fmla="*/ 286 w 974"/>
                <a:gd name="T69" fmla="*/ 929 h 972"/>
                <a:gd name="T70" fmla="*/ 242 w 974"/>
                <a:gd name="T71" fmla="*/ 906 h 972"/>
                <a:gd name="T72" fmla="*/ 200 w 974"/>
                <a:gd name="T73" fmla="*/ 878 h 972"/>
                <a:gd name="T74" fmla="*/ 161 w 974"/>
                <a:gd name="T75" fmla="*/ 847 h 972"/>
                <a:gd name="T76" fmla="*/ 126 w 974"/>
                <a:gd name="T77" fmla="*/ 811 h 972"/>
                <a:gd name="T78" fmla="*/ 94 w 974"/>
                <a:gd name="T79" fmla="*/ 773 h 972"/>
                <a:gd name="T80" fmla="*/ 67 w 974"/>
                <a:gd name="T81" fmla="*/ 731 h 972"/>
                <a:gd name="T82" fmla="*/ 44 w 974"/>
                <a:gd name="T83" fmla="*/ 687 h 972"/>
                <a:gd name="T84" fmla="*/ 25 w 974"/>
                <a:gd name="T85" fmla="*/ 640 h 972"/>
                <a:gd name="T86" fmla="*/ 11 w 974"/>
                <a:gd name="T87" fmla="*/ 590 h 972"/>
                <a:gd name="T88" fmla="*/ 3 w 974"/>
                <a:gd name="T89" fmla="*/ 539 h 972"/>
                <a:gd name="T90" fmla="*/ 0 w 974"/>
                <a:gd name="T91" fmla="*/ 486 h 972"/>
                <a:gd name="T92" fmla="*/ 3 w 974"/>
                <a:gd name="T93" fmla="*/ 433 h 972"/>
                <a:gd name="T94" fmla="*/ 11 w 974"/>
                <a:gd name="T95" fmla="*/ 382 h 972"/>
                <a:gd name="T96" fmla="*/ 25 w 974"/>
                <a:gd name="T97" fmla="*/ 332 h 972"/>
                <a:gd name="T98" fmla="*/ 44 w 974"/>
                <a:gd name="T99" fmla="*/ 285 h 972"/>
                <a:gd name="T100" fmla="*/ 67 w 974"/>
                <a:gd name="T101" fmla="*/ 241 h 972"/>
                <a:gd name="T102" fmla="*/ 94 w 974"/>
                <a:gd name="T103" fmla="*/ 199 h 972"/>
                <a:gd name="T104" fmla="*/ 126 w 974"/>
                <a:gd name="T105" fmla="*/ 161 h 972"/>
                <a:gd name="T106" fmla="*/ 161 w 974"/>
                <a:gd name="T107" fmla="*/ 125 h 972"/>
                <a:gd name="T108" fmla="*/ 200 w 974"/>
                <a:gd name="T109" fmla="*/ 94 h 972"/>
                <a:gd name="T110" fmla="*/ 242 w 974"/>
                <a:gd name="T111" fmla="*/ 66 h 972"/>
                <a:gd name="T112" fmla="*/ 286 w 974"/>
                <a:gd name="T113" fmla="*/ 43 h 972"/>
                <a:gd name="T114" fmla="*/ 333 w 974"/>
                <a:gd name="T115" fmla="*/ 25 h 972"/>
                <a:gd name="T116" fmla="*/ 383 w 974"/>
                <a:gd name="T117" fmla="*/ 12 h 972"/>
                <a:gd name="T118" fmla="*/ 434 w 974"/>
                <a:gd name="T119" fmla="*/ 3 h 972"/>
                <a:gd name="T120" fmla="*/ 486 w 974"/>
                <a:gd name="T121" fmla="*/ 0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74" h="972">
                  <a:moveTo>
                    <a:pt x="486" y="0"/>
                  </a:moveTo>
                  <a:lnTo>
                    <a:pt x="540" y="3"/>
                  </a:lnTo>
                  <a:lnTo>
                    <a:pt x="591" y="12"/>
                  </a:lnTo>
                  <a:lnTo>
                    <a:pt x="641" y="25"/>
                  </a:lnTo>
                  <a:lnTo>
                    <a:pt x="688" y="43"/>
                  </a:lnTo>
                  <a:lnTo>
                    <a:pt x="733" y="66"/>
                  </a:lnTo>
                  <a:lnTo>
                    <a:pt x="774" y="94"/>
                  </a:lnTo>
                  <a:lnTo>
                    <a:pt x="814" y="125"/>
                  </a:lnTo>
                  <a:lnTo>
                    <a:pt x="849" y="161"/>
                  </a:lnTo>
                  <a:lnTo>
                    <a:pt x="880" y="199"/>
                  </a:lnTo>
                  <a:lnTo>
                    <a:pt x="907" y="241"/>
                  </a:lnTo>
                  <a:lnTo>
                    <a:pt x="930" y="285"/>
                  </a:lnTo>
                  <a:lnTo>
                    <a:pt x="949" y="332"/>
                  </a:lnTo>
                  <a:lnTo>
                    <a:pt x="963" y="382"/>
                  </a:lnTo>
                  <a:lnTo>
                    <a:pt x="971" y="433"/>
                  </a:lnTo>
                  <a:lnTo>
                    <a:pt x="974" y="486"/>
                  </a:lnTo>
                  <a:lnTo>
                    <a:pt x="971" y="539"/>
                  </a:lnTo>
                  <a:lnTo>
                    <a:pt x="963" y="590"/>
                  </a:lnTo>
                  <a:lnTo>
                    <a:pt x="949" y="640"/>
                  </a:lnTo>
                  <a:lnTo>
                    <a:pt x="930" y="687"/>
                  </a:lnTo>
                  <a:lnTo>
                    <a:pt x="907" y="731"/>
                  </a:lnTo>
                  <a:lnTo>
                    <a:pt x="880" y="773"/>
                  </a:lnTo>
                  <a:lnTo>
                    <a:pt x="849" y="811"/>
                  </a:lnTo>
                  <a:lnTo>
                    <a:pt x="814" y="847"/>
                  </a:lnTo>
                  <a:lnTo>
                    <a:pt x="774" y="878"/>
                  </a:lnTo>
                  <a:lnTo>
                    <a:pt x="733" y="906"/>
                  </a:lnTo>
                  <a:lnTo>
                    <a:pt x="688" y="929"/>
                  </a:lnTo>
                  <a:lnTo>
                    <a:pt x="641" y="947"/>
                  </a:lnTo>
                  <a:lnTo>
                    <a:pt x="591" y="960"/>
                  </a:lnTo>
                  <a:lnTo>
                    <a:pt x="540" y="969"/>
                  </a:lnTo>
                  <a:lnTo>
                    <a:pt x="486" y="972"/>
                  </a:lnTo>
                  <a:lnTo>
                    <a:pt x="434" y="969"/>
                  </a:lnTo>
                  <a:lnTo>
                    <a:pt x="383" y="960"/>
                  </a:lnTo>
                  <a:lnTo>
                    <a:pt x="333" y="947"/>
                  </a:lnTo>
                  <a:lnTo>
                    <a:pt x="286" y="929"/>
                  </a:lnTo>
                  <a:lnTo>
                    <a:pt x="242" y="906"/>
                  </a:lnTo>
                  <a:lnTo>
                    <a:pt x="200" y="878"/>
                  </a:lnTo>
                  <a:lnTo>
                    <a:pt x="161" y="847"/>
                  </a:lnTo>
                  <a:lnTo>
                    <a:pt x="126" y="811"/>
                  </a:lnTo>
                  <a:lnTo>
                    <a:pt x="94" y="773"/>
                  </a:lnTo>
                  <a:lnTo>
                    <a:pt x="67" y="731"/>
                  </a:lnTo>
                  <a:lnTo>
                    <a:pt x="44" y="687"/>
                  </a:lnTo>
                  <a:lnTo>
                    <a:pt x="25" y="640"/>
                  </a:lnTo>
                  <a:lnTo>
                    <a:pt x="11" y="590"/>
                  </a:lnTo>
                  <a:lnTo>
                    <a:pt x="3" y="539"/>
                  </a:lnTo>
                  <a:lnTo>
                    <a:pt x="0" y="486"/>
                  </a:lnTo>
                  <a:lnTo>
                    <a:pt x="3" y="433"/>
                  </a:lnTo>
                  <a:lnTo>
                    <a:pt x="11" y="382"/>
                  </a:lnTo>
                  <a:lnTo>
                    <a:pt x="25" y="332"/>
                  </a:lnTo>
                  <a:lnTo>
                    <a:pt x="44" y="285"/>
                  </a:lnTo>
                  <a:lnTo>
                    <a:pt x="67" y="241"/>
                  </a:lnTo>
                  <a:lnTo>
                    <a:pt x="94" y="199"/>
                  </a:lnTo>
                  <a:lnTo>
                    <a:pt x="126" y="161"/>
                  </a:lnTo>
                  <a:lnTo>
                    <a:pt x="161" y="125"/>
                  </a:lnTo>
                  <a:lnTo>
                    <a:pt x="200" y="94"/>
                  </a:lnTo>
                  <a:lnTo>
                    <a:pt x="242" y="66"/>
                  </a:lnTo>
                  <a:lnTo>
                    <a:pt x="286" y="43"/>
                  </a:lnTo>
                  <a:lnTo>
                    <a:pt x="333" y="25"/>
                  </a:lnTo>
                  <a:lnTo>
                    <a:pt x="383" y="12"/>
                  </a:lnTo>
                  <a:lnTo>
                    <a:pt x="434" y="3"/>
                  </a:lnTo>
                  <a:lnTo>
                    <a:pt x="4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1" name="Freeform 302"/>
            <p:cNvSpPr>
              <a:spLocks noEditPoints="1"/>
            </p:cNvSpPr>
            <p:nvPr/>
          </p:nvSpPr>
          <p:spPr bwMode="auto">
            <a:xfrm>
              <a:off x="1890713" y="1219200"/>
              <a:ext cx="244475" cy="307975"/>
            </a:xfrm>
            <a:custGeom>
              <a:avLst/>
              <a:gdLst>
                <a:gd name="T0" fmla="*/ 1469 w 2616"/>
                <a:gd name="T1" fmla="*/ 495 h 3299"/>
                <a:gd name="T2" fmla="*/ 1344 w 2616"/>
                <a:gd name="T3" fmla="*/ 634 h 3299"/>
                <a:gd name="T4" fmla="*/ 1179 w 2616"/>
                <a:gd name="T5" fmla="*/ 623 h 3299"/>
                <a:gd name="T6" fmla="*/ 1053 w 2616"/>
                <a:gd name="T7" fmla="*/ 479 h 3299"/>
                <a:gd name="T8" fmla="*/ 842 w 2616"/>
                <a:gd name="T9" fmla="*/ 575 h 3299"/>
                <a:gd name="T10" fmla="*/ 869 w 2616"/>
                <a:gd name="T11" fmla="*/ 763 h 3299"/>
                <a:gd name="T12" fmla="*/ 771 w 2616"/>
                <a:gd name="T13" fmla="*/ 893 h 3299"/>
                <a:gd name="T14" fmla="*/ 583 w 2616"/>
                <a:gd name="T15" fmla="*/ 895 h 3299"/>
                <a:gd name="T16" fmla="*/ 511 w 2616"/>
                <a:gd name="T17" fmla="*/ 933 h 3299"/>
                <a:gd name="T18" fmla="*/ 468 w 2616"/>
                <a:gd name="T19" fmla="*/ 1153 h 3299"/>
                <a:gd name="T20" fmla="*/ 622 w 2616"/>
                <a:gd name="T21" fmla="*/ 1269 h 3299"/>
                <a:gd name="T22" fmla="*/ 622 w 2616"/>
                <a:gd name="T23" fmla="*/ 1435 h 3299"/>
                <a:gd name="T24" fmla="*/ 473 w 2616"/>
                <a:gd name="T25" fmla="*/ 1559 h 3299"/>
                <a:gd name="T26" fmla="*/ 551 w 2616"/>
                <a:gd name="T27" fmla="*/ 1774 h 3299"/>
                <a:gd name="T28" fmla="*/ 735 w 2616"/>
                <a:gd name="T29" fmla="*/ 1761 h 3299"/>
                <a:gd name="T30" fmla="*/ 841 w 2616"/>
                <a:gd name="T31" fmla="*/ 1821 h 3299"/>
                <a:gd name="T32" fmla="*/ 908 w 2616"/>
                <a:gd name="T33" fmla="*/ 1923 h 3299"/>
                <a:gd name="T34" fmla="*/ 909 w 2616"/>
                <a:gd name="T35" fmla="*/ 2107 h 3299"/>
                <a:gd name="T36" fmla="*/ 1130 w 2616"/>
                <a:gd name="T37" fmla="*/ 2169 h 3299"/>
                <a:gd name="T38" fmla="*/ 1237 w 2616"/>
                <a:gd name="T39" fmla="*/ 2015 h 3299"/>
                <a:gd name="T40" fmla="*/ 1385 w 2616"/>
                <a:gd name="T41" fmla="*/ 2000 h 3299"/>
                <a:gd name="T42" fmla="*/ 1520 w 2616"/>
                <a:gd name="T43" fmla="*/ 2133 h 3299"/>
                <a:gd name="T44" fmla="*/ 1597 w 2616"/>
                <a:gd name="T45" fmla="*/ 2155 h 3299"/>
                <a:gd name="T46" fmla="*/ 1784 w 2616"/>
                <a:gd name="T47" fmla="*/ 2031 h 3299"/>
                <a:gd name="T48" fmla="*/ 1757 w 2616"/>
                <a:gd name="T49" fmla="*/ 1842 h 3299"/>
                <a:gd name="T50" fmla="*/ 1875 w 2616"/>
                <a:gd name="T51" fmla="*/ 1726 h 3299"/>
                <a:gd name="T52" fmla="*/ 2070 w 2616"/>
                <a:gd name="T53" fmla="*/ 1743 h 3299"/>
                <a:gd name="T54" fmla="*/ 2167 w 2616"/>
                <a:gd name="T55" fmla="*/ 1535 h 3299"/>
                <a:gd name="T56" fmla="*/ 2031 w 2616"/>
                <a:gd name="T57" fmla="*/ 1415 h 3299"/>
                <a:gd name="T58" fmla="*/ 1998 w 2616"/>
                <a:gd name="T59" fmla="*/ 1297 h 3299"/>
                <a:gd name="T60" fmla="*/ 2023 w 2616"/>
                <a:gd name="T61" fmla="*/ 1178 h 3299"/>
                <a:gd name="T62" fmla="*/ 2154 w 2616"/>
                <a:gd name="T63" fmla="*/ 1047 h 3299"/>
                <a:gd name="T64" fmla="*/ 2043 w 2616"/>
                <a:gd name="T65" fmla="*/ 848 h 3299"/>
                <a:gd name="T66" fmla="*/ 1852 w 2616"/>
                <a:gd name="T67" fmla="*/ 879 h 3299"/>
                <a:gd name="T68" fmla="*/ 1728 w 2616"/>
                <a:gd name="T69" fmla="*/ 772 h 3299"/>
                <a:gd name="T70" fmla="*/ 1741 w 2616"/>
                <a:gd name="T71" fmla="*/ 578 h 3299"/>
                <a:gd name="T72" fmla="*/ 1545 w 2616"/>
                <a:gd name="T73" fmla="*/ 468 h 3299"/>
                <a:gd name="T74" fmla="*/ 1620 w 2616"/>
                <a:gd name="T75" fmla="*/ 37 h 3299"/>
                <a:gd name="T76" fmla="*/ 2016 w 2616"/>
                <a:gd name="T77" fmla="*/ 208 h 3299"/>
                <a:gd name="T78" fmla="*/ 2332 w 2616"/>
                <a:gd name="T79" fmla="*/ 493 h 3299"/>
                <a:gd name="T80" fmla="*/ 2540 w 2616"/>
                <a:gd name="T81" fmla="*/ 868 h 3299"/>
                <a:gd name="T82" fmla="*/ 2616 w 2616"/>
                <a:gd name="T83" fmla="*/ 1305 h 3299"/>
                <a:gd name="T84" fmla="*/ 2590 w 2616"/>
                <a:gd name="T85" fmla="*/ 1563 h 3299"/>
                <a:gd name="T86" fmla="*/ 2522 w 2616"/>
                <a:gd name="T87" fmla="*/ 1790 h 3299"/>
                <a:gd name="T88" fmla="*/ 2383 w 2616"/>
                <a:gd name="T89" fmla="*/ 2082 h 3299"/>
                <a:gd name="T90" fmla="*/ 2157 w 2616"/>
                <a:gd name="T91" fmla="*/ 2436 h 3299"/>
                <a:gd name="T92" fmla="*/ 1812 w 2616"/>
                <a:gd name="T93" fmla="*/ 2847 h 3299"/>
                <a:gd name="T94" fmla="*/ 1322 w 2616"/>
                <a:gd name="T95" fmla="*/ 3295 h 3299"/>
                <a:gd name="T96" fmla="*/ 1079 w 2616"/>
                <a:gd name="T97" fmla="*/ 3112 h 3299"/>
                <a:gd name="T98" fmla="*/ 650 w 2616"/>
                <a:gd name="T99" fmla="*/ 2677 h 3299"/>
                <a:gd name="T100" fmla="*/ 354 w 2616"/>
                <a:gd name="T101" fmla="*/ 2286 h 3299"/>
                <a:gd name="T102" fmla="*/ 169 w 2616"/>
                <a:gd name="T103" fmla="*/ 1961 h 3299"/>
                <a:gd name="T104" fmla="*/ 48 w 2616"/>
                <a:gd name="T105" fmla="*/ 1661 h 3299"/>
                <a:gd name="T106" fmla="*/ 23 w 2616"/>
                <a:gd name="T107" fmla="*/ 1553 h 3299"/>
                <a:gd name="T108" fmla="*/ 5 w 2616"/>
                <a:gd name="T109" fmla="*/ 1177 h 3299"/>
                <a:gd name="T110" fmla="*/ 118 w 2616"/>
                <a:gd name="T111" fmla="*/ 760 h 3299"/>
                <a:gd name="T112" fmla="*/ 352 w 2616"/>
                <a:gd name="T113" fmla="*/ 413 h 3299"/>
                <a:gd name="T114" fmla="*/ 682 w 2616"/>
                <a:gd name="T115" fmla="*/ 158 h 3299"/>
                <a:gd name="T116" fmla="*/ 1085 w 2616"/>
                <a:gd name="T117" fmla="*/ 18 h 3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16" h="3299">
                  <a:moveTo>
                    <a:pt x="1528" y="464"/>
                  </a:moveTo>
                  <a:lnTo>
                    <a:pt x="1511" y="465"/>
                  </a:lnTo>
                  <a:lnTo>
                    <a:pt x="1494" y="471"/>
                  </a:lnTo>
                  <a:lnTo>
                    <a:pt x="1480" y="481"/>
                  </a:lnTo>
                  <a:lnTo>
                    <a:pt x="1469" y="495"/>
                  </a:lnTo>
                  <a:lnTo>
                    <a:pt x="1408" y="601"/>
                  </a:lnTo>
                  <a:lnTo>
                    <a:pt x="1396" y="616"/>
                  </a:lnTo>
                  <a:lnTo>
                    <a:pt x="1381" y="626"/>
                  </a:lnTo>
                  <a:lnTo>
                    <a:pt x="1363" y="633"/>
                  </a:lnTo>
                  <a:lnTo>
                    <a:pt x="1344" y="634"/>
                  </a:lnTo>
                  <a:lnTo>
                    <a:pt x="1287" y="634"/>
                  </a:lnTo>
                  <a:lnTo>
                    <a:pt x="1231" y="638"/>
                  </a:lnTo>
                  <a:lnTo>
                    <a:pt x="1212" y="637"/>
                  </a:lnTo>
                  <a:lnTo>
                    <a:pt x="1194" y="632"/>
                  </a:lnTo>
                  <a:lnTo>
                    <a:pt x="1179" y="623"/>
                  </a:lnTo>
                  <a:lnTo>
                    <a:pt x="1166" y="609"/>
                  </a:lnTo>
                  <a:lnTo>
                    <a:pt x="1096" y="506"/>
                  </a:lnTo>
                  <a:lnTo>
                    <a:pt x="1084" y="493"/>
                  </a:lnTo>
                  <a:lnTo>
                    <a:pt x="1069" y="484"/>
                  </a:lnTo>
                  <a:lnTo>
                    <a:pt x="1053" y="479"/>
                  </a:lnTo>
                  <a:lnTo>
                    <a:pt x="1036" y="480"/>
                  </a:lnTo>
                  <a:lnTo>
                    <a:pt x="1018" y="485"/>
                  </a:lnTo>
                  <a:lnTo>
                    <a:pt x="869" y="553"/>
                  </a:lnTo>
                  <a:lnTo>
                    <a:pt x="854" y="562"/>
                  </a:lnTo>
                  <a:lnTo>
                    <a:pt x="842" y="575"/>
                  </a:lnTo>
                  <a:lnTo>
                    <a:pt x="835" y="591"/>
                  </a:lnTo>
                  <a:lnTo>
                    <a:pt x="832" y="608"/>
                  </a:lnTo>
                  <a:lnTo>
                    <a:pt x="834" y="626"/>
                  </a:lnTo>
                  <a:lnTo>
                    <a:pt x="867" y="745"/>
                  </a:lnTo>
                  <a:lnTo>
                    <a:pt x="869" y="763"/>
                  </a:lnTo>
                  <a:lnTo>
                    <a:pt x="866" y="782"/>
                  </a:lnTo>
                  <a:lnTo>
                    <a:pt x="858" y="799"/>
                  </a:lnTo>
                  <a:lnTo>
                    <a:pt x="845" y="813"/>
                  </a:lnTo>
                  <a:lnTo>
                    <a:pt x="807" y="852"/>
                  </a:lnTo>
                  <a:lnTo>
                    <a:pt x="771" y="893"/>
                  </a:lnTo>
                  <a:lnTo>
                    <a:pt x="757" y="906"/>
                  </a:lnTo>
                  <a:lnTo>
                    <a:pt x="741" y="915"/>
                  </a:lnTo>
                  <a:lnTo>
                    <a:pt x="723" y="919"/>
                  </a:lnTo>
                  <a:lnTo>
                    <a:pt x="705" y="918"/>
                  </a:lnTo>
                  <a:lnTo>
                    <a:pt x="583" y="895"/>
                  </a:lnTo>
                  <a:lnTo>
                    <a:pt x="566" y="894"/>
                  </a:lnTo>
                  <a:lnTo>
                    <a:pt x="549" y="898"/>
                  </a:lnTo>
                  <a:lnTo>
                    <a:pt x="533" y="906"/>
                  </a:lnTo>
                  <a:lnTo>
                    <a:pt x="520" y="918"/>
                  </a:lnTo>
                  <a:lnTo>
                    <a:pt x="511" y="933"/>
                  </a:lnTo>
                  <a:lnTo>
                    <a:pt x="455" y="1088"/>
                  </a:lnTo>
                  <a:lnTo>
                    <a:pt x="451" y="1105"/>
                  </a:lnTo>
                  <a:lnTo>
                    <a:pt x="452" y="1123"/>
                  </a:lnTo>
                  <a:lnTo>
                    <a:pt x="458" y="1139"/>
                  </a:lnTo>
                  <a:lnTo>
                    <a:pt x="468" y="1153"/>
                  </a:lnTo>
                  <a:lnTo>
                    <a:pt x="482" y="1164"/>
                  </a:lnTo>
                  <a:lnTo>
                    <a:pt x="590" y="1226"/>
                  </a:lnTo>
                  <a:lnTo>
                    <a:pt x="605" y="1238"/>
                  </a:lnTo>
                  <a:lnTo>
                    <a:pt x="615" y="1252"/>
                  </a:lnTo>
                  <a:lnTo>
                    <a:pt x="622" y="1269"/>
                  </a:lnTo>
                  <a:lnTo>
                    <a:pt x="623" y="1288"/>
                  </a:lnTo>
                  <a:lnTo>
                    <a:pt x="623" y="1343"/>
                  </a:lnTo>
                  <a:lnTo>
                    <a:pt x="628" y="1398"/>
                  </a:lnTo>
                  <a:lnTo>
                    <a:pt x="627" y="1416"/>
                  </a:lnTo>
                  <a:lnTo>
                    <a:pt x="622" y="1435"/>
                  </a:lnTo>
                  <a:lnTo>
                    <a:pt x="612" y="1450"/>
                  </a:lnTo>
                  <a:lnTo>
                    <a:pt x="599" y="1463"/>
                  </a:lnTo>
                  <a:lnTo>
                    <a:pt x="495" y="1532"/>
                  </a:lnTo>
                  <a:lnTo>
                    <a:pt x="482" y="1544"/>
                  </a:lnTo>
                  <a:lnTo>
                    <a:pt x="473" y="1559"/>
                  </a:lnTo>
                  <a:lnTo>
                    <a:pt x="469" y="1575"/>
                  </a:lnTo>
                  <a:lnTo>
                    <a:pt x="469" y="1593"/>
                  </a:lnTo>
                  <a:lnTo>
                    <a:pt x="474" y="1610"/>
                  </a:lnTo>
                  <a:lnTo>
                    <a:pt x="542" y="1759"/>
                  </a:lnTo>
                  <a:lnTo>
                    <a:pt x="551" y="1774"/>
                  </a:lnTo>
                  <a:lnTo>
                    <a:pt x="564" y="1785"/>
                  </a:lnTo>
                  <a:lnTo>
                    <a:pt x="580" y="1792"/>
                  </a:lnTo>
                  <a:lnTo>
                    <a:pt x="597" y="1795"/>
                  </a:lnTo>
                  <a:lnTo>
                    <a:pt x="615" y="1793"/>
                  </a:lnTo>
                  <a:lnTo>
                    <a:pt x="735" y="1761"/>
                  </a:lnTo>
                  <a:lnTo>
                    <a:pt x="753" y="1759"/>
                  </a:lnTo>
                  <a:lnTo>
                    <a:pt x="771" y="1762"/>
                  </a:lnTo>
                  <a:lnTo>
                    <a:pt x="788" y="1770"/>
                  </a:lnTo>
                  <a:lnTo>
                    <a:pt x="802" y="1782"/>
                  </a:lnTo>
                  <a:lnTo>
                    <a:pt x="841" y="1821"/>
                  </a:lnTo>
                  <a:lnTo>
                    <a:pt x="883" y="1856"/>
                  </a:lnTo>
                  <a:lnTo>
                    <a:pt x="897" y="1870"/>
                  </a:lnTo>
                  <a:lnTo>
                    <a:pt x="905" y="1887"/>
                  </a:lnTo>
                  <a:lnTo>
                    <a:pt x="909" y="1905"/>
                  </a:lnTo>
                  <a:lnTo>
                    <a:pt x="908" y="1923"/>
                  </a:lnTo>
                  <a:lnTo>
                    <a:pt x="885" y="2044"/>
                  </a:lnTo>
                  <a:lnTo>
                    <a:pt x="884" y="2062"/>
                  </a:lnTo>
                  <a:lnTo>
                    <a:pt x="888" y="2079"/>
                  </a:lnTo>
                  <a:lnTo>
                    <a:pt x="897" y="2095"/>
                  </a:lnTo>
                  <a:lnTo>
                    <a:pt x="909" y="2107"/>
                  </a:lnTo>
                  <a:lnTo>
                    <a:pt x="925" y="2116"/>
                  </a:lnTo>
                  <a:lnTo>
                    <a:pt x="1079" y="2172"/>
                  </a:lnTo>
                  <a:lnTo>
                    <a:pt x="1097" y="2176"/>
                  </a:lnTo>
                  <a:lnTo>
                    <a:pt x="1114" y="2175"/>
                  </a:lnTo>
                  <a:lnTo>
                    <a:pt x="1130" y="2169"/>
                  </a:lnTo>
                  <a:lnTo>
                    <a:pt x="1144" y="2159"/>
                  </a:lnTo>
                  <a:lnTo>
                    <a:pt x="1156" y="2145"/>
                  </a:lnTo>
                  <a:lnTo>
                    <a:pt x="1217" y="2037"/>
                  </a:lnTo>
                  <a:lnTo>
                    <a:pt x="1226" y="2025"/>
                  </a:lnTo>
                  <a:lnTo>
                    <a:pt x="1237" y="2015"/>
                  </a:lnTo>
                  <a:lnTo>
                    <a:pt x="1250" y="2008"/>
                  </a:lnTo>
                  <a:lnTo>
                    <a:pt x="1264" y="2004"/>
                  </a:lnTo>
                  <a:lnTo>
                    <a:pt x="1279" y="2004"/>
                  </a:lnTo>
                  <a:lnTo>
                    <a:pt x="1333" y="2004"/>
                  </a:lnTo>
                  <a:lnTo>
                    <a:pt x="1385" y="2000"/>
                  </a:lnTo>
                  <a:lnTo>
                    <a:pt x="1403" y="2001"/>
                  </a:lnTo>
                  <a:lnTo>
                    <a:pt x="1421" y="2006"/>
                  </a:lnTo>
                  <a:lnTo>
                    <a:pt x="1436" y="2015"/>
                  </a:lnTo>
                  <a:lnTo>
                    <a:pt x="1449" y="2029"/>
                  </a:lnTo>
                  <a:lnTo>
                    <a:pt x="1520" y="2133"/>
                  </a:lnTo>
                  <a:lnTo>
                    <a:pt x="1532" y="2146"/>
                  </a:lnTo>
                  <a:lnTo>
                    <a:pt x="1546" y="2155"/>
                  </a:lnTo>
                  <a:lnTo>
                    <a:pt x="1563" y="2160"/>
                  </a:lnTo>
                  <a:lnTo>
                    <a:pt x="1580" y="2160"/>
                  </a:lnTo>
                  <a:lnTo>
                    <a:pt x="1597" y="2155"/>
                  </a:lnTo>
                  <a:lnTo>
                    <a:pt x="1746" y="2086"/>
                  </a:lnTo>
                  <a:lnTo>
                    <a:pt x="1761" y="2077"/>
                  </a:lnTo>
                  <a:lnTo>
                    <a:pt x="1774" y="2064"/>
                  </a:lnTo>
                  <a:lnTo>
                    <a:pt x="1781" y="2049"/>
                  </a:lnTo>
                  <a:lnTo>
                    <a:pt x="1784" y="2031"/>
                  </a:lnTo>
                  <a:lnTo>
                    <a:pt x="1782" y="2014"/>
                  </a:lnTo>
                  <a:lnTo>
                    <a:pt x="1749" y="1896"/>
                  </a:lnTo>
                  <a:lnTo>
                    <a:pt x="1747" y="1878"/>
                  </a:lnTo>
                  <a:lnTo>
                    <a:pt x="1750" y="1859"/>
                  </a:lnTo>
                  <a:lnTo>
                    <a:pt x="1757" y="1842"/>
                  </a:lnTo>
                  <a:lnTo>
                    <a:pt x="1769" y="1827"/>
                  </a:lnTo>
                  <a:lnTo>
                    <a:pt x="1809" y="1789"/>
                  </a:lnTo>
                  <a:lnTo>
                    <a:pt x="1845" y="1748"/>
                  </a:lnTo>
                  <a:lnTo>
                    <a:pt x="1859" y="1735"/>
                  </a:lnTo>
                  <a:lnTo>
                    <a:pt x="1875" y="1726"/>
                  </a:lnTo>
                  <a:lnTo>
                    <a:pt x="1893" y="1722"/>
                  </a:lnTo>
                  <a:lnTo>
                    <a:pt x="1911" y="1723"/>
                  </a:lnTo>
                  <a:lnTo>
                    <a:pt x="2035" y="1747"/>
                  </a:lnTo>
                  <a:lnTo>
                    <a:pt x="2053" y="1748"/>
                  </a:lnTo>
                  <a:lnTo>
                    <a:pt x="2070" y="1743"/>
                  </a:lnTo>
                  <a:lnTo>
                    <a:pt x="2086" y="1735"/>
                  </a:lnTo>
                  <a:lnTo>
                    <a:pt x="2098" y="1722"/>
                  </a:lnTo>
                  <a:lnTo>
                    <a:pt x="2106" y="1707"/>
                  </a:lnTo>
                  <a:lnTo>
                    <a:pt x="2163" y="1552"/>
                  </a:lnTo>
                  <a:lnTo>
                    <a:pt x="2167" y="1535"/>
                  </a:lnTo>
                  <a:lnTo>
                    <a:pt x="2166" y="1518"/>
                  </a:lnTo>
                  <a:lnTo>
                    <a:pt x="2160" y="1501"/>
                  </a:lnTo>
                  <a:lnTo>
                    <a:pt x="2150" y="1487"/>
                  </a:lnTo>
                  <a:lnTo>
                    <a:pt x="2137" y="1476"/>
                  </a:lnTo>
                  <a:lnTo>
                    <a:pt x="2031" y="1415"/>
                  </a:lnTo>
                  <a:lnTo>
                    <a:pt x="2016" y="1403"/>
                  </a:lnTo>
                  <a:lnTo>
                    <a:pt x="2006" y="1388"/>
                  </a:lnTo>
                  <a:lnTo>
                    <a:pt x="1999" y="1371"/>
                  </a:lnTo>
                  <a:lnTo>
                    <a:pt x="1998" y="1352"/>
                  </a:lnTo>
                  <a:lnTo>
                    <a:pt x="1998" y="1297"/>
                  </a:lnTo>
                  <a:lnTo>
                    <a:pt x="1994" y="1243"/>
                  </a:lnTo>
                  <a:lnTo>
                    <a:pt x="1995" y="1224"/>
                  </a:lnTo>
                  <a:lnTo>
                    <a:pt x="2000" y="1206"/>
                  </a:lnTo>
                  <a:lnTo>
                    <a:pt x="2010" y="1190"/>
                  </a:lnTo>
                  <a:lnTo>
                    <a:pt x="2023" y="1178"/>
                  </a:lnTo>
                  <a:lnTo>
                    <a:pt x="2127" y="1108"/>
                  </a:lnTo>
                  <a:lnTo>
                    <a:pt x="2140" y="1096"/>
                  </a:lnTo>
                  <a:lnTo>
                    <a:pt x="2149" y="1081"/>
                  </a:lnTo>
                  <a:lnTo>
                    <a:pt x="2154" y="1065"/>
                  </a:lnTo>
                  <a:lnTo>
                    <a:pt x="2154" y="1047"/>
                  </a:lnTo>
                  <a:lnTo>
                    <a:pt x="2149" y="1030"/>
                  </a:lnTo>
                  <a:lnTo>
                    <a:pt x="2081" y="881"/>
                  </a:lnTo>
                  <a:lnTo>
                    <a:pt x="2071" y="866"/>
                  </a:lnTo>
                  <a:lnTo>
                    <a:pt x="2058" y="855"/>
                  </a:lnTo>
                  <a:lnTo>
                    <a:pt x="2043" y="848"/>
                  </a:lnTo>
                  <a:lnTo>
                    <a:pt x="2026" y="845"/>
                  </a:lnTo>
                  <a:lnTo>
                    <a:pt x="2008" y="847"/>
                  </a:lnTo>
                  <a:lnTo>
                    <a:pt x="1890" y="880"/>
                  </a:lnTo>
                  <a:lnTo>
                    <a:pt x="1871" y="882"/>
                  </a:lnTo>
                  <a:lnTo>
                    <a:pt x="1852" y="879"/>
                  </a:lnTo>
                  <a:lnTo>
                    <a:pt x="1835" y="872"/>
                  </a:lnTo>
                  <a:lnTo>
                    <a:pt x="1821" y="860"/>
                  </a:lnTo>
                  <a:lnTo>
                    <a:pt x="1783" y="821"/>
                  </a:lnTo>
                  <a:lnTo>
                    <a:pt x="1741" y="786"/>
                  </a:lnTo>
                  <a:lnTo>
                    <a:pt x="1728" y="772"/>
                  </a:lnTo>
                  <a:lnTo>
                    <a:pt x="1720" y="755"/>
                  </a:lnTo>
                  <a:lnTo>
                    <a:pt x="1715" y="737"/>
                  </a:lnTo>
                  <a:lnTo>
                    <a:pt x="1716" y="719"/>
                  </a:lnTo>
                  <a:lnTo>
                    <a:pt x="1740" y="596"/>
                  </a:lnTo>
                  <a:lnTo>
                    <a:pt x="1741" y="578"/>
                  </a:lnTo>
                  <a:lnTo>
                    <a:pt x="1736" y="561"/>
                  </a:lnTo>
                  <a:lnTo>
                    <a:pt x="1728" y="545"/>
                  </a:lnTo>
                  <a:lnTo>
                    <a:pt x="1716" y="533"/>
                  </a:lnTo>
                  <a:lnTo>
                    <a:pt x="1700" y="524"/>
                  </a:lnTo>
                  <a:lnTo>
                    <a:pt x="1545" y="468"/>
                  </a:lnTo>
                  <a:lnTo>
                    <a:pt x="1528" y="464"/>
                  </a:lnTo>
                  <a:close/>
                  <a:moveTo>
                    <a:pt x="1353" y="0"/>
                  </a:moveTo>
                  <a:lnTo>
                    <a:pt x="1443" y="7"/>
                  </a:lnTo>
                  <a:lnTo>
                    <a:pt x="1533" y="19"/>
                  </a:lnTo>
                  <a:lnTo>
                    <a:pt x="1620" y="37"/>
                  </a:lnTo>
                  <a:lnTo>
                    <a:pt x="1704" y="60"/>
                  </a:lnTo>
                  <a:lnTo>
                    <a:pt x="1787" y="89"/>
                  </a:lnTo>
                  <a:lnTo>
                    <a:pt x="1866" y="125"/>
                  </a:lnTo>
                  <a:lnTo>
                    <a:pt x="1943" y="164"/>
                  </a:lnTo>
                  <a:lnTo>
                    <a:pt x="2016" y="208"/>
                  </a:lnTo>
                  <a:lnTo>
                    <a:pt x="2087" y="256"/>
                  </a:lnTo>
                  <a:lnTo>
                    <a:pt x="2154" y="309"/>
                  </a:lnTo>
                  <a:lnTo>
                    <a:pt x="2217" y="367"/>
                  </a:lnTo>
                  <a:lnTo>
                    <a:pt x="2277" y="428"/>
                  </a:lnTo>
                  <a:lnTo>
                    <a:pt x="2332" y="493"/>
                  </a:lnTo>
                  <a:lnTo>
                    <a:pt x="2383" y="562"/>
                  </a:lnTo>
                  <a:lnTo>
                    <a:pt x="2430" y="634"/>
                  </a:lnTo>
                  <a:lnTo>
                    <a:pt x="2472" y="709"/>
                  </a:lnTo>
                  <a:lnTo>
                    <a:pt x="2508" y="787"/>
                  </a:lnTo>
                  <a:lnTo>
                    <a:pt x="2540" y="868"/>
                  </a:lnTo>
                  <a:lnTo>
                    <a:pt x="2567" y="950"/>
                  </a:lnTo>
                  <a:lnTo>
                    <a:pt x="2588" y="1037"/>
                  </a:lnTo>
                  <a:lnTo>
                    <a:pt x="2603" y="1124"/>
                  </a:lnTo>
                  <a:lnTo>
                    <a:pt x="2613" y="1214"/>
                  </a:lnTo>
                  <a:lnTo>
                    <a:pt x="2616" y="1305"/>
                  </a:lnTo>
                  <a:lnTo>
                    <a:pt x="2613" y="1389"/>
                  </a:lnTo>
                  <a:lnTo>
                    <a:pt x="2605" y="1472"/>
                  </a:lnTo>
                  <a:lnTo>
                    <a:pt x="2592" y="1553"/>
                  </a:lnTo>
                  <a:lnTo>
                    <a:pt x="2592" y="1556"/>
                  </a:lnTo>
                  <a:lnTo>
                    <a:pt x="2590" y="1563"/>
                  </a:lnTo>
                  <a:lnTo>
                    <a:pt x="2587" y="1576"/>
                  </a:lnTo>
                  <a:lnTo>
                    <a:pt x="2584" y="1593"/>
                  </a:lnTo>
                  <a:lnTo>
                    <a:pt x="2567" y="1661"/>
                  </a:lnTo>
                  <a:lnTo>
                    <a:pt x="2546" y="1727"/>
                  </a:lnTo>
                  <a:lnTo>
                    <a:pt x="2522" y="1790"/>
                  </a:lnTo>
                  <a:lnTo>
                    <a:pt x="2495" y="1852"/>
                  </a:lnTo>
                  <a:lnTo>
                    <a:pt x="2472" y="1905"/>
                  </a:lnTo>
                  <a:lnTo>
                    <a:pt x="2446" y="1961"/>
                  </a:lnTo>
                  <a:lnTo>
                    <a:pt x="2417" y="2020"/>
                  </a:lnTo>
                  <a:lnTo>
                    <a:pt x="2383" y="2082"/>
                  </a:lnTo>
                  <a:lnTo>
                    <a:pt x="2347" y="2148"/>
                  </a:lnTo>
                  <a:lnTo>
                    <a:pt x="2306" y="2216"/>
                  </a:lnTo>
                  <a:lnTo>
                    <a:pt x="2261" y="2287"/>
                  </a:lnTo>
                  <a:lnTo>
                    <a:pt x="2211" y="2361"/>
                  </a:lnTo>
                  <a:lnTo>
                    <a:pt x="2157" y="2436"/>
                  </a:lnTo>
                  <a:lnTo>
                    <a:pt x="2099" y="2514"/>
                  </a:lnTo>
                  <a:lnTo>
                    <a:pt x="2035" y="2595"/>
                  </a:lnTo>
                  <a:lnTo>
                    <a:pt x="1966" y="2677"/>
                  </a:lnTo>
                  <a:lnTo>
                    <a:pt x="1891" y="2762"/>
                  </a:lnTo>
                  <a:lnTo>
                    <a:pt x="1812" y="2847"/>
                  </a:lnTo>
                  <a:lnTo>
                    <a:pt x="1726" y="2934"/>
                  </a:lnTo>
                  <a:lnTo>
                    <a:pt x="1635" y="3023"/>
                  </a:lnTo>
                  <a:lnTo>
                    <a:pt x="1537" y="3112"/>
                  </a:lnTo>
                  <a:lnTo>
                    <a:pt x="1432" y="3203"/>
                  </a:lnTo>
                  <a:lnTo>
                    <a:pt x="1322" y="3295"/>
                  </a:lnTo>
                  <a:lnTo>
                    <a:pt x="1313" y="3299"/>
                  </a:lnTo>
                  <a:lnTo>
                    <a:pt x="1302" y="3299"/>
                  </a:lnTo>
                  <a:lnTo>
                    <a:pt x="1293" y="3295"/>
                  </a:lnTo>
                  <a:lnTo>
                    <a:pt x="1183" y="3203"/>
                  </a:lnTo>
                  <a:lnTo>
                    <a:pt x="1079" y="3112"/>
                  </a:lnTo>
                  <a:lnTo>
                    <a:pt x="981" y="3023"/>
                  </a:lnTo>
                  <a:lnTo>
                    <a:pt x="890" y="2934"/>
                  </a:lnTo>
                  <a:lnTo>
                    <a:pt x="804" y="2847"/>
                  </a:lnTo>
                  <a:lnTo>
                    <a:pt x="724" y="2761"/>
                  </a:lnTo>
                  <a:lnTo>
                    <a:pt x="650" y="2677"/>
                  </a:lnTo>
                  <a:lnTo>
                    <a:pt x="581" y="2595"/>
                  </a:lnTo>
                  <a:lnTo>
                    <a:pt x="517" y="2514"/>
                  </a:lnTo>
                  <a:lnTo>
                    <a:pt x="458" y="2436"/>
                  </a:lnTo>
                  <a:lnTo>
                    <a:pt x="404" y="2360"/>
                  </a:lnTo>
                  <a:lnTo>
                    <a:pt x="354" y="2286"/>
                  </a:lnTo>
                  <a:lnTo>
                    <a:pt x="310" y="2216"/>
                  </a:lnTo>
                  <a:lnTo>
                    <a:pt x="269" y="2148"/>
                  </a:lnTo>
                  <a:lnTo>
                    <a:pt x="232" y="2082"/>
                  </a:lnTo>
                  <a:lnTo>
                    <a:pt x="198" y="2020"/>
                  </a:lnTo>
                  <a:lnTo>
                    <a:pt x="169" y="1961"/>
                  </a:lnTo>
                  <a:lnTo>
                    <a:pt x="143" y="1905"/>
                  </a:lnTo>
                  <a:lnTo>
                    <a:pt x="120" y="1852"/>
                  </a:lnTo>
                  <a:lnTo>
                    <a:pt x="93" y="1790"/>
                  </a:lnTo>
                  <a:lnTo>
                    <a:pt x="69" y="1726"/>
                  </a:lnTo>
                  <a:lnTo>
                    <a:pt x="48" y="1661"/>
                  </a:lnTo>
                  <a:lnTo>
                    <a:pt x="32" y="1593"/>
                  </a:lnTo>
                  <a:lnTo>
                    <a:pt x="27" y="1576"/>
                  </a:lnTo>
                  <a:lnTo>
                    <a:pt x="25" y="1563"/>
                  </a:lnTo>
                  <a:lnTo>
                    <a:pt x="23" y="1556"/>
                  </a:lnTo>
                  <a:lnTo>
                    <a:pt x="23" y="1553"/>
                  </a:lnTo>
                  <a:lnTo>
                    <a:pt x="11" y="1480"/>
                  </a:lnTo>
                  <a:lnTo>
                    <a:pt x="3" y="1406"/>
                  </a:lnTo>
                  <a:lnTo>
                    <a:pt x="0" y="1331"/>
                  </a:lnTo>
                  <a:lnTo>
                    <a:pt x="0" y="1255"/>
                  </a:lnTo>
                  <a:lnTo>
                    <a:pt x="5" y="1177"/>
                  </a:lnTo>
                  <a:lnTo>
                    <a:pt x="17" y="1090"/>
                  </a:lnTo>
                  <a:lnTo>
                    <a:pt x="34" y="1004"/>
                  </a:lnTo>
                  <a:lnTo>
                    <a:pt x="56" y="920"/>
                  </a:lnTo>
                  <a:lnTo>
                    <a:pt x="85" y="839"/>
                  </a:lnTo>
                  <a:lnTo>
                    <a:pt x="118" y="760"/>
                  </a:lnTo>
                  <a:lnTo>
                    <a:pt x="156" y="685"/>
                  </a:lnTo>
                  <a:lnTo>
                    <a:pt x="198" y="612"/>
                  </a:lnTo>
                  <a:lnTo>
                    <a:pt x="246" y="542"/>
                  </a:lnTo>
                  <a:lnTo>
                    <a:pt x="297" y="476"/>
                  </a:lnTo>
                  <a:lnTo>
                    <a:pt x="352" y="413"/>
                  </a:lnTo>
                  <a:lnTo>
                    <a:pt x="411" y="354"/>
                  </a:lnTo>
                  <a:lnTo>
                    <a:pt x="474" y="298"/>
                  </a:lnTo>
                  <a:lnTo>
                    <a:pt x="541" y="247"/>
                  </a:lnTo>
                  <a:lnTo>
                    <a:pt x="610" y="200"/>
                  </a:lnTo>
                  <a:lnTo>
                    <a:pt x="682" y="158"/>
                  </a:lnTo>
                  <a:lnTo>
                    <a:pt x="758" y="120"/>
                  </a:lnTo>
                  <a:lnTo>
                    <a:pt x="836" y="86"/>
                  </a:lnTo>
                  <a:lnTo>
                    <a:pt x="917" y="58"/>
                  </a:lnTo>
                  <a:lnTo>
                    <a:pt x="1000" y="36"/>
                  </a:lnTo>
                  <a:lnTo>
                    <a:pt x="1085" y="18"/>
                  </a:lnTo>
                  <a:lnTo>
                    <a:pt x="1173" y="6"/>
                  </a:lnTo>
                  <a:lnTo>
                    <a:pt x="1261" y="0"/>
                  </a:lnTo>
                  <a:lnTo>
                    <a:pt x="13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42" name="Group 258"/>
          <p:cNvGrpSpPr>
            <a:grpSpLocks noChangeAspect="1"/>
          </p:cNvGrpSpPr>
          <p:nvPr/>
        </p:nvGrpSpPr>
        <p:grpSpPr bwMode="auto">
          <a:xfrm>
            <a:off x="3977705" y="2755647"/>
            <a:ext cx="433947" cy="443676"/>
            <a:chOff x="1252" y="3490"/>
            <a:chExt cx="223" cy="228"/>
          </a:xfrm>
          <a:solidFill>
            <a:srgbClr val="0070C0"/>
          </a:solidFill>
        </p:grpSpPr>
        <p:sp>
          <p:nvSpPr>
            <p:cNvPr id="143" name="Freeform 260"/>
            <p:cNvSpPr>
              <a:spLocks/>
            </p:cNvSpPr>
            <p:nvPr/>
          </p:nvSpPr>
          <p:spPr bwMode="auto">
            <a:xfrm>
              <a:off x="1334" y="3490"/>
              <a:ext cx="141" cy="140"/>
            </a:xfrm>
            <a:custGeom>
              <a:avLst/>
              <a:gdLst>
                <a:gd name="T0" fmla="*/ 1719 w 2103"/>
                <a:gd name="T1" fmla="*/ 0 h 2097"/>
                <a:gd name="T2" fmla="*/ 1763 w 2103"/>
                <a:gd name="T3" fmla="*/ 339 h 2097"/>
                <a:gd name="T4" fmla="*/ 2103 w 2103"/>
                <a:gd name="T5" fmla="*/ 383 h 2097"/>
                <a:gd name="T6" fmla="*/ 1654 w 2103"/>
                <a:gd name="T7" fmla="*/ 830 h 2097"/>
                <a:gd name="T8" fmla="*/ 1510 w 2103"/>
                <a:gd name="T9" fmla="*/ 811 h 2097"/>
                <a:gd name="T10" fmla="*/ 624 w 2103"/>
                <a:gd name="T11" fmla="*/ 1695 h 2097"/>
                <a:gd name="T12" fmla="*/ 631 w 2103"/>
                <a:gd name="T13" fmla="*/ 1722 h 2097"/>
                <a:gd name="T14" fmla="*/ 635 w 2103"/>
                <a:gd name="T15" fmla="*/ 1751 h 2097"/>
                <a:gd name="T16" fmla="*/ 636 w 2103"/>
                <a:gd name="T17" fmla="*/ 1780 h 2097"/>
                <a:gd name="T18" fmla="*/ 633 w 2103"/>
                <a:gd name="T19" fmla="*/ 1823 h 2097"/>
                <a:gd name="T20" fmla="*/ 625 w 2103"/>
                <a:gd name="T21" fmla="*/ 1864 h 2097"/>
                <a:gd name="T22" fmla="*/ 611 w 2103"/>
                <a:gd name="T23" fmla="*/ 1903 h 2097"/>
                <a:gd name="T24" fmla="*/ 593 w 2103"/>
                <a:gd name="T25" fmla="*/ 1940 h 2097"/>
                <a:gd name="T26" fmla="*/ 570 w 2103"/>
                <a:gd name="T27" fmla="*/ 1974 h 2097"/>
                <a:gd name="T28" fmla="*/ 543 w 2103"/>
                <a:gd name="T29" fmla="*/ 2004 h 2097"/>
                <a:gd name="T30" fmla="*/ 512 w 2103"/>
                <a:gd name="T31" fmla="*/ 2030 h 2097"/>
                <a:gd name="T32" fmla="*/ 479 w 2103"/>
                <a:gd name="T33" fmla="*/ 2054 h 2097"/>
                <a:gd name="T34" fmla="*/ 442 w 2103"/>
                <a:gd name="T35" fmla="*/ 2072 h 2097"/>
                <a:gd name="T36" fmla="*/ 402 w 2103"/>
                <a:gd name="T37" fmla="*/ 2086 h 2097"/>
                <a:gd name="T38" fmla="*/ 361 w 2103"/>
                <a:gd name="T39" fmla="*/ 2094 h 2097"/>
                <a:gd name="T40" fmla="*/ 318 w 2103"/>
                <a:gd name="T41" fmla="*/ 2097 h 2097"/>
                <a:gd name="T42" fmla="*/ 274 w 2103"/>
                <a:gd name="T43" fmla="*/ 2094 h 2097"/>
                <a:gd name="T44" fmla="*/ 234 w 2103"/>
                <a:gd name="T45" fmla="*/ 2086 h 2097"/>
                <a:gd name="T46" fmla="*/ 194 w 2103"/>
                <a:gd name="T47" fmla="*/ 2072 h 2097"/>
                <a:gd name="T48" fmla="*/ 158 w 2103"/>
                <a:gd name="T49" fmla="*/ 2054 h 2097"/>
                <a:gd name="T50" fmla="*/ 124 w 2103"/>
                <a:gd name="T51" fmla="*/ 2030 h 2097"/>
                <a:gd name="T52" fmla="*/ 93 w 2103"/>
                <a:gd name="T53" fmla="*/ 2004 h 2097"/>
                <a:gd name="T54" fmla="*/ 66 w 2103"/>
                <a:gd name="T55" fmla="*/ 1974 h 2097"/>
                <a:gd name="T56" fmla="*/ 44 w 2103"/>
                <a:gd name="T57" fmla="*/ 1940 h 2097"/>
                <a:gd name="T58" fmla="*/ 24 w 2103"/>
                <a:gd name="T59" fmla="*/ 1903 h 2097"/>
                <a:gd name="T60" fmla="*/ 11 w 2103"/>
                <a:gd name="T61" fmla="*/ 1864 h 2097"/>
                <a:gd name="T62" fmla="*/ 3 w 2103"/>
                <a:gd name="T63" fmla="*/ 1823 h 2097"/>
                <a:gd name="T64" fmla="*/ 0 w 2103"/>
                <a:gd name="T65" fmla="*/ 1780 h 2097"/>
                <a:gd name="T66" fmla="*/ 3 w 2103"/>
                <a:gd name="T67" fmla="*/ 1736 h 2097"/>
                <a:gd name="T68" fmla="*/ 11 w 2103"/>
                <a:gd name="T69" fmla="*/ 1696 h 2097"/>
                <a:gd name="T70" fmla="*/ 24 w 2103"/>
                <a:gd name="T71" fmla="*/ 1656 h 2097"/>
                <a:gd name="T72" fmla="*/ 44 w 2103"/>
                <a:gd name="T73" fmla="*/ 1620 h 2097"/>
                <a:gd name="T74" fmla="*/ 66 w 2103"/>
                <a:gd name="T75" fmla="*/ 1585 h 2097"/>
                <a:gd name="T76" fmla="*/ 93 w 2103"/>
                <a:gd name="T77" fmla="*/ 1555 h 2097"/>
                <a:gd name="T78" fmla="*/ 124 w 2103"/>
                <a:gd name="T79" fmla="*/ 1529 h 2097"/>
                <a:gd name="T80" fmla="*/ 158 w 2103"/>
                <a:gd name="T81" fmla="*/ 1505 h 2097"/>
                <a:gd name="T82" fmla="*/ 194 w 2103"/>
                <a:gd name="T83" fmla="*/ 1487 h 2097"/>
                <a:gd name="T84" fmla="*/ 234 w 2103"/>
                <a:gd name="T85" fmla="*/ 1474 h 2097"/>
                <a:gd name="T86" fmla="*/ 274 w 2103"/>
                <a:gd name="T87" fmla="*/ 1466 h 2097"/>
                <a:gd name="T88" fmla="*/ 318 w 2103"/>
                <a:gd name="T89" fmla="*/ 1463 h 2097"/>
                <a:gd name="T90" fmla="*/ 347 w 2103"/>
                <a:gd name="T91" fmla="*/ 1464 h 2097"/>
                <a:gd name="T92" fmla="*/ 375 w 2103"/>
                <a:gd name="T93" fmla="*/ 1468 h 2097"/>
                <a:gd name="T94" fmla="*/ 402 w 2103"/>
                <a:gd name="T95" fmla="*/ 1474 h 2097"/>
                <a:gd name="T96" fmla="*/ 1289 w 2103"/>
                <a:gd name="T97" fmla="*/ 590 h 2097"/>
                <a:gd name="T98" fmla="*/ 1269 w 2103"/>
                <a:gd name="T99" fmla="*/ 447 h 2097"/>
                <a:gd name="T100" fmla="*/ 1719 w 2103"/>
                <a:gd name="T101" fmla="*/ 0 h 20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03" h="2097">
                  <a:moveTo>
                    <a:pt x="1719" y="0"/>
                  </a:moveTo>
                  <a:lnTo>
                    <a:pt x="1763" y="339"/>
                  </a:lnTo>
                  <a:lnTo>
                    <a:pt x="2103" y="383"/>
                  </a:lnTo>
                  <a:lnTo>
                    <a:pt x="1654" y="830"/>
                  </a:lnTo>
                  <a:lnTo>
                    <a:pt x="1510" y="811"/>
                  </a:lnTo>
                  <a:lnTo>
                    <a:pt x="624" y="1695"/>
                  </a:lnTo>
                  <a:lnTo>
                    <a:pt x="631" y="1722"/>
                  </a:lnTo>
                  <a:lnTo>
                    <a:pt x="635" y="1751"/>
                  </a:lnTo>
                  <a:lnTo>
                    <a:pt x="636" y="1780"/>
                  </a:lnTo>
                  <a:lnTo>
                    <a:pt x="633" y="1823"/>
                  </a:lnTo>
                  <a:lnTo>
                    <a:pt x="625" y="1864"/>
                  </a:lnTo>
                  <a:lnTo>
                    <a:pt x="611" y="1903"/>
                  </a:lnTo>
                  <a:lnTo>
                    <a:pt x="593" y="1940"/>
                  </a:lnTo>
                  <a:lnTo>
                    <a:pt x="570" y="1974"/>
                  </a:lnTo>
                  <a:lnTo>
                    <a:pt x="543" y="2004"/>
                  </a:lnTo>
                  <a:lnTo>
                    <a:pt x="512" y="2030"/>
                  </a:lnTo>
                  <a:lnTo>
                    <a:pt x="479" y="2054"/>
                  </a:lnTo>
                  <a:lnTo>
                    <a:pt x="442" y="2072"/>
                  </a:lnTo>
                  <a:lnTo>
                    <a:pt x="402" y="2086"/>
                  </a:lnTo>
                  <a:lnTo>
                    <a:pt x="361" y="2094"/>
                  </a:lnTo>
                  <a:lnTo>
                    <a:pt x="318" y="2097"/>
                  </a:lnTo>
                  <a:lnTo>
                    <a:pt x="274" y="2094"/>
                  </a:lnTo>
                  <a:lnTo>
                    <a:pt x="234" y="2086"/>
                  </a:lnTo>
                  <a:lnTo>
                    <a:pt x="194" y="2072"/>
                  </a:lnTo>
                  <a:lnTo>
                    <a:pt x="158" y="2054"/>
                  </a:lnTo>
                  <a:lnTo>
                    <a:pt x="124" y="2030"/>
                  </a:lnTo>
                  <a:lnTo>
                    <a:pt x="93" y="2004"/>
                  </a:lnTo>
                  <a:lnTo>
                    <a:pt x="66" y="1974"/>
                  </a:lnTo>
                  <a:lnTo>
                    <a:pt x="44" y="1940"/>
                  </a:lnTo>
                  <a:lnTo>
                    <a:pt x="24" y="1903"/>
                  </a:lnTo>
                  <a:lnTo>
                    <a:pt x="11" y="1864"/>
                  </a:lnTo>
                  <a:lnTo>
                    <a:pt x="3" y="1823"/>
                  </a:lnTo>
                  <a:lnTo>
                    <a:pt x="0" y="1780"/>
                  </a:lnTo>
                  <a:lnTo>
                    <a:pt x="3" y="1736"/>
                  </a:lnTo>
                  <a:lnTo>
                    <a:pt x="11" y="1696"/>
                  </a:lnTo>
                  <a:lnTo>
                    <a:pt x="24" y="1656"/>
                  </a:lnTo>
                  <a:lnTo>
                    <a:pt x="44" y="1620"/>
                  </a:lnTo>
                  <a:lnTo>
                    <a:pt x="66" y="1585"/>
                  </a:lnTo>
                  <a:lnTo>
                    <a:pt x="93" y="1555"/>
                  </a:lnTo>
                  <a:lnTo>
                    <a:pt x="124" y="1529"/>
                  </a:lnTo>
                  <a:lnTo>
                    <a:pt x="158" y="1505"/>
                  </a:lnTo>
                  <a:lnTo>
                    <a:pt x="194" y="1487"/>
                  </a:lnTo>
                  <a:lnTo>
                    <a:pt x="234" y="1474"/>
                  </a:lnTo>
                  <a:lnTo>
                    <a:pt x="274" y="1466"/>
                  </a:lnTo>
                  <a:lnTo>
                    <a:pt x="318" y="1463"/>
                  </a:lnTo>
                  <a:lnTo>
                    <a:pt x="347" y="1464"/>
                  </a:lnTo>
                  <a:lnTo>
                    <a:pt x="375" y="1468"/>
                  </a:lnTo>
                  <a:lnTo>
                    <a:pt x="402" y="1474"/>
                  </a:lnTo>
                  <a:lnTo>
                    <a:pt x="1289" y="590"/>
                  </a:lnTo>
                  <a:lnTo>
                    <a:pt x="1269" y="447"/>
                  </a:lnTo>
                  <a:lnTo>
                    <a:pt x="17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4" name="Freeform 261"/>
            <p:cNvSpPr>
              <a:spLocks/>
            </p:cNvSpPr>
            <p:nvPr/>
          </p:nvSpPr>
          <p:spPr bwMode="auto">
            <a:xfrm>
              <a:off x="1294" y="3554"/>
              <a:ext cx="123" cy="122"/>
            </a:xfrm>
            <a:custGeom>
              <a:avLst/>
              <a:gdLst>
                <a:gd name="T0" fmla="*/ 1088 w 1844"/>
                <a:gd name="T1" fmla="*/ 14 h 1837"/>
                <a:gd name="T2" fmla="*/ 956 w 1844"/>
                <a:gd name="T3" fmla="*/ 309 h 1837"/>
                <a:gd name="T4" fmla="*/ 805 w 1844"/>
                <a:gd name="T5" fmla="*/ 319 h 1837"/>
                <a:gd name="T6" fmla="*/ 661 w 1844"/>
                <a:gd name="T7" fmla="*/ 367 h 1837"/>
                <a:gd name="T8" fmla="*/ 529 w 1844"/>
                <a:gd name="T9" fmla="*/ 451 h 1837"/>
                <a:gd name="T10" fmla="*/ 415 w 1844"/>
                <a:gd name="T11" fmla="*/ 576 h 1837"/>
                <a:gd name="T12" fmla="*/ 340 w 1844"/>
                <a:gd name="T13" fmla="*/ 728 h 1837"/>
                <a:gd name="T14" fmla="*/ 310 w 1844"/>
                <a:gd name="T15" fmla="*/ 891 h 1837"/>
                <a:gd name="T16" fmla="*/ 325 w 1844"/>
                <a:gd name="T17" fmla="*/ 1056 h 1837"/>
                <a:gd name="T18" fmla="*/ 384 w 1844"/>
                <a:gd name="T19" fmla="*/ 1212 h 1837"/>
                <a:gd name="T20" fmla="*/ 489 w 1844"/>
                <a:gd name="T21" fmla="*/ 1351 h 1837"/>
                <a:gd name="T22" fmla="*/ 627 w 1844"/>
                <a:gd name="T23" fmla="*/ 1454 h 1837"/>
                <a:gd name="T24" fmla="*/ 785 w 1844"/>
                <a:gd name="T25" fmla="*/ 1514 h 1837"/>
                <a:gd name="T26" fmla="*/ 950 w 1844"/>
                <a:gd name="T27" fmla="*/ 1528 h 1837"/>
                <a:gd name="T28" fmla="*/ 1113 w 1844"/>
                <a:gd name="T29" fmla="*/ 1499 h 1837"/>
                <a:gd name="T30" fmla="*/ 1265 w 1844"/>
                <a:gd name="T31" fmla="*/ 1425 h 1837"/>
                <a:gd name="T32" fmla="*/ 1392 w 1844"/>
                <a:gd name="T33" fmla="*/ 1310 h 1837"/>
                <a:gd name="T34" fmla="*/ 1476 w 1844"/>
                <a:gd name="T35" fmla="*/ 1180 h 1837"/>
                <a:gd name="T36" fmla="*/ 1523 w 1844"/>
                <a:gd name="T37" fmla="*/ 1035 h 1837"/>
                <a:gd name="T38" fmla="*/ 1533 w 1844"/>
                <a:gd name="T39" fmla="*/ 884 h 1837"/>
                <a:gd name="T40" fmla="*/ 1829 w 1844"/>
                <a:gd name="T41" fmla="*/ 753 h 1837"/>
                <a:gd name="T42" fmla="*/ 1843 w 1844"/>
                <a:gd name="T43" fmla="*/ 953 h 1837"/>
                <a:gd name="T44" fmla="*/ 1813 w 1844"/>
                <a:gd name="T45" fmla="*/ 1153 h 1837"/>
                <a:gd name="T46" fmla="*/ 1740 w 1844"/>
                <a:gd name="T47" fmla="*/ 1343 h 1837"/>
                <a:gd name="T48" fmla="*/ 1622 w 1844"/>
                <a:gd name="T49" fmla="*/ 1516 h 1837"/>
                <a:gd name="T50" fmla="*/ 1466 w 1844"/>
                <a:gd name="T51" fmla="*/ 1662 h 1837"/>
                <a:gd name="T52" fmla="*/ 1285 w 1844"/>
                <a:gd name="T53" fmla="*/ 1764 h 1837"/>
                <a:gd name="T54" fmla="*/ 1090 w 1844"/>
                <a:gd name="T55" fmla="*/ 1823 h 1837"/>
                <a:gd name="T56" fmla="*/ 889 w 1844"/>
                <a:gd name="T57" fmla="*/ 1837 h 1837"/>
                <a:gd name="T58" fmla="*/ 688 w 1844"/>
                <a:gd name="T59" fmla="*/ 1808 h 1837"/>
                <a:gd name="T60" fmla="*/ 497 w 1844"/>
                <a:gd name="T61" fmla="*/ 1735 h 1837"/>
                <a:gd name="T62" fmla="*/ 322 w 1844"/>
                <a:gd name="T63" fmla="*/ 1617 h 1837"/>
                <a:gd name="T64" fmla="*/ 177 w 1844"/>
                <a:gd name="T65" fmla="*/ 1460 h 1837"/>
                <a:gd name="T66" fmla="*/ 74 w 1844"/>
                <a:gd name="T67" fmla="*/ 1281 h 1837"/>
                <a:gd name="T68" fmla="*/ 15 w 1844"/>
                <a:gd name="T69" fmla="*/ 1086 h 1837"/>
                <a:gd name="T70" fmla="*/ 0 w 1844"/>
                <a:gd name="T71" fmla="*/ 885 h 1837"/>
                <a:gd name="T72" fmla="*/ 30 w 1844"/>
                <a:gd name="T73" fmla="*/ 685 h 1837"/>
                <a:gd name="T74" fmla="*/ 103 w 1844"/>
                <a:gd name="T75" fmla="*/ 494 h 1837"/>
                <a:gd name="T76" fmla="*/ 221 w 1844"/>
                <a:gd name="T77" fmla="*/ 321 h 1837"/>
                <a:gd name="T78" fmla="*/ 378 w 1844"/>
                <a:gd name="T79" fmla="*/ 176 h 1837"/>
                <a:gd name="T80" fmla="*/ 558 w 1844"/>
                <a:gd name="T81" fmla="*/ 74 h 1837"/>
                <a:gd name="T82" fmla="*/ 752 w 1844"/>
                <a:gd name="T83" fmla="*/ 15 h 1837"/>
                <a:gd name="T84" fmla="*/ 954 w 1844"/>
                <a:gd name="T85" fmla="*/ 0 h 18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44" h="1837">
                  <a:moveTo>
                    <a:pt x="954" y="0"/>
                  </a:moveTo>
                  <a:lnTo>
                    <a:pt x="1021" y="5"/>
                  </a:lnTo>
                  <a:lnTo>
                    <a:pt x="1088" y="14"/>
                  </a:lnTo>
                  <a:lnTo>
                    <a:pt x="1153" y="28"/>
                  </a:lnTo>
                  <a:lnTo>
                    <a:pt x="1218" y="48"/>
                  </a:lnTo>
                  <a:lnTo>
                    <a:pt x="956" y="309"/>
                  </a:lnTo>
                  <a:lnTo>
                    <a:pt x="906" y="309"/>
                  </a:lnTo>
                  <a:lnTo>
                    <a:pt x="855" y="312"/>
                  </a:lnTo>
                  <a:lnTo>
                    <a:pt x="805" y="319"/>
                  </a:lnTo>
                  <a:lnTo>
                    <a:pt x="756" y="331"/>
                  </a:lnTo>
                  <a:lnTo>
                    <a:pt x="708" y="346"/>
                  </a:lnTo>
                  <a:lnTo>
                    <a:pt x="661" y="367"/>
                  </a:lnTo>
                  <a:lnTo>
                    <a:pt x="615" y="390"/>
                  </a:lnTo>
                  <a:lnTo>
                    <a:pt x="570" y="418"/>
                  </a:lnTo>
                  <a:lnTo>
                    <a:pt x="529" y="451"/>
                  </a:lnTo>
                  <a:lnTo>
                    <a:pt x="489" y="487"/>
                  </a:lnTo>
                  <a:lnTo>
                    <a:pt x="449" y="531"/>
                  </a:lnTo>
                  <a:lnTo>
                    <a:pt x="415" y="576"/>
                  </a:lnTo>
                  <a:lnTo>
                    <a:pt x="384" y="625"/>
                  </a:lnTo>
                  <a:lnTo>
                    <a:pt x="360" y="676"/>
                  </a:lnTo>
                  <a:lnTo>
                    <a:pt x="340" y="728"/>
                  </a:lnTo>
                  <a:lnTo>
                    <a:pt x="325" y="782"/>
                  </a:lnTo>
                  <a:lnTo>
                    <a:pt x="315" y="836"/>
                  </a:lnTo>
                  <a:lnTo>
                    <a:pt x="310" y="891"/>
                  </a:lnTo>
                  <a:lnTo>
                    <a:pt x="310" y="946"/>
                  </a:lnTo>
                  <a:lnTo>
                    <a:pt x="315" y="1001"/>
                  </a:lnTo>
                  <a:lnTo>
                    <a:pt x="325" y="1056"/>
                  </a:lnTo>
                  <a:lnTo>
                    <a:pt x="340" y="1110"/>
                  </a:lnTo>
                  <a:lnTo>
                    <a:pt x="360" y="1161"/>
                  </a:lnTo>
                  <a:lnTo>
                    <a:pt x="384" y="1212"/>
                  </a:lnTo>
                  <a:lnTo>
                    <a:pt x="415" y="1261"/>
                  </a:lnTo>
                  <a:lnTo>
                    <a:pt x="449" y="1307"/>
                  </a:lnTo>
                  <a:lnTo>
                    <a:pt x="489" y="1351"/>
                  </a:lnTo>
                  <a:lnTo>
                    <a:pt x="533" y="1390"/>
                  </a:lnTo>
                  <a:lnTo>
                    <a:pt x="579" y="1425"/>
                  </a:lnTo>
                  <a:lnTo>
                    <a:pt x="627" y="1454"/>
                  </a:lnTo>
                  <a:lnTo>
                    <a:pt x="678" y="1479"/>
                  </a:lnTo>
                  <a:lnTo>
                    <a:pt x="731" y="1499"/>
                  </a:lnTo>
                  <a:lnTo>
                    <a:pt x="785" y="1514"/>
                  </a:lnTo>
                  <a:lnTo>
                    <a:pt x="839" y="1523"/>
                  </a:lnTo>
                  <a:lnTo>
                    <a:pt x="895" y="1528"/>
                  </a:lnTo>
                  <a:lnTo>
                    <a:pt x="950" y="1528"/>
                  </a:lnTo>
                  <a:lnTo>
                    <a:pt x="1004" y="1523"/>
                  </a:lnTo>
                  <a:lnTo>
                    <a:pt x="1059" y="1514"/>
                  </a:lnTo>
                  <a:lnTo>
                    <a:pt x="1113" y="1499"/>
                  </a:lnTo>
                  <a:lnTo>
                    <a:pt x="1165" y="1479"/>
                  </a:lnTo>
                  <a:lnTo>
                    <a:pt x="1216" y="1454"/>
                  </a:lnTo>
                  <a:lnTo>
                    <a:pt x="1265" y="1425"/>
                  </a:lnTo>
                  <a:lnTo>
                    <a:pt x="1311" y="1390"/>
                  </a:lnTo>
                  <a:lnTo>
                    <a:pt x="1355" y="1351"/>
                  </a:lnTo>
                  <a:lnTo>
                    <a:pt x="1392" y="1310"/>
                  </a:lnTo>
                  <a:lnTo>
                    <a:pt x="1423" y="1269"/>
                  </a:lnTo>
                  <a:lnTo>
                    <a:pt x="1452" y="1225"/>
                  </a:lnTo>
                  <a:lnTo>
                    <a:pt x="1476" y="1180"/>
                  </a:lnTo>
                  <a:lnTo>
                    <a:pt x="1495" y="1132"/>
                  </a:lnTo>
                  <a:lnTo>
                    <a:pt x="1512" y="1083"/>
                  </a:lnTo>
                  <a:lnTo>
                    <a:pt x="1523" y="1035"/>
                  </a:lnTo>
                  <a:lnTo>
                    <a:pt x="1531" y="985"/>
                  </a:lnTo>
                  <a:lnTo>
                    <a:pt x="1534" y="934"/>
                  </a:lnTo>
                  <a:lnTo>
                    <a:pt x="1533" y="884"/>
                  </a:lnTo>
                  <a:lnTo>
                    <a:pt x="1795" y="622"/>
                  </a:lnTo>
                  <a:lnTo>
                    <a:pt x="1815" y="687"/>
                  </a:lnTo>
                  <a:lnTo>
                    <a:pt x="1829" y="753"/>
                  </a:lnTo>
                  <a:lnTo>
                    <a:pt x="1839" y="820"/>
                  </a:lnTo>
                  <a:lnTo>
                    <a:pt x="1844" y="887"/>
                  </a:lnTo>
                  <a:lnTo>
                    <a:pt x="1843" y="953"/>
                  </a:lnTo>
                  <a:lnTo>
                    <a:pt x="1839" y="1020"/>
                  </a:lnTo>
                  <a:lnTo>
                    <a:pt x="1829" y="1087"/>
                  </a:lnTo>
                  <a:lnTo>
                    <a:pt x="1813" y="1153"/>
                  </a:lnTo>
                  <a:lnTo>
                    <a:pt x="1794" y="1218"/>
                  </a:lnTo>
                  <a:lnTo>
                    <a:pt x="1770" y="1281"/>
                  </a:lnTo>
                  <a:lnTo>
                    <a:pt x="1740" y="1343"/>
                  </a:lnTo>
                  <a:lnTo>
                    <a:pt x="1706" y="1404"/>
                  </a:lnTo>
                  <a:lnTo>
                    <a:pt x="1667" y="1461"/>
                  </a:lnTo>
                  <a:lnTo>
                    <a:pt x="1622" y="1516"/>
                  </a:lnTo>
                  <a:lnTo>
                    <a:pt x="1574" y="1569"/>
                  </a:lnTo>
                  <a:lnTo>
                    <a:pt x="1521" y="1617"/>
                  </a:lnTo>
                  <a:lnTo>
                    <a:pt x="1466" y="1662"/>
                  </a:lnTo>
                  <a:lnTo>
                    <a:pt x="1407" y="1701"/>
                  </a:lnTo>
                  <a:lnTo>
                    <a:pt x="1347" y="1735"/>
                  </a:lnTo>
                  <a:lnTo>
                    <a:pt x="1285" y="1764"/>
                  </a:lnTo>
                  <a:lnTo>
                    <a:pt x="1221" y="1789"/>
                  </a:lnTo>
                  <a:lnTo>
                    <a:pt x="1156" y="1808"/>
                  </a:lnTo>
                  <a:lnTo>
                    <a:pt x="1090" y="1823"/>
                  </a:lnTo>
                  <a:lnTo>
                    <a:pt x="1023" y="1832"/>
                  </a:lnTo>
                  <a:lnTo>
                    <a:pt x="956" y="1837"/>
                  </a:lnTo>
                  <a:lnTo>
                    <a:pt x="889" y="1837"/>
                  </a:lnTo>
                  <a:lnTo>
                    <a:pt x="820" y="1832"/>
                  </a:lnTo>
                  <a:lnTo>
                    <a:pt x="754" y="1823"/>
                  </a:lnTo>
                  <a:lnTo>
                    <a:pt x="688" y="1808"/>
                  </a:lnTo>
                  <a:lnTo>
                    <a:pt x="623" y="1789"/>
                  </a:lnTo>
                  <a:lnTo>
                    <a:pt x="559" y="1764"/>
                  </a:lnTo>
                  <a:lnTo>
                    <a:pt x="497" y="1735"/>
                  </a:lnTo>
                  <a:lnTo>
                    <a:pt x="436" y="1701"/>
                  </a:lnTo>
                  <a:lnTo>
                    <a:pt x="378" y="1662"/>
                  </a:lnTo>
                  <a:lnTo>
                    <a:pt x="322" y="1617"/>
                  </a:lnTo>
                  <a:lnTo>
                    <a:pt x="270" y="1569"/>
                  </a:lnTo>
                  <a:lnTo>
                    <a:pt x="221" y="1516"/>
                  </a:lnTo>
                  <a:lnTo>
                    <a:pt x="177" y="1460"/>
                  </a:lnTo>
                  <a:lnTo>
                    <a:pt x="137" y="1403"/>
                  </a:lnTo>
                  <a:lnTo>
                    <a:pt x="103" y="1343"/>
                  </a:lnTo>
                  <a:lnTo>
                    <a:pt x="74" y="1281"/>
                  </a:lnTo>
                  <a:lnTo>
                    <a:pt x="50" y="1217"/>
                  </a:lnTo>
                  <a:lnTo>
                    <a:pt x="30" y="1152"/>
                  </a:lnTo>
                  <a:lnTo>
                    <a:pt x="15" y="1086"/>
                  </a:lnTo>
                  <a:lnTo>
                    <a:pt x="5" y="1019"/>
                  </a:lnTo>
                  <a:lnTo>
                    <a:pt x="0" y="952"/>
                  </a:lnTo>
                  <a:lnTo>
                    <a:pt x="0" y="885"/>
                  </a:lnTo>
                  <a:lnTo>
                    <a:pt x="5" y="818"/>
                  </a:lnTo>
                  <a:lnTo>
                    <a:pt x="15" y="752"/>
                  </a:lnTo>
                  <a:lnTo>
                    <a:pt x="30" y="685"/>
                  </a:lnTo>
                  <a:lnTo>
                    <a:pt x="50" y="620"/>
                  </a:lnTo>
                  <a:lnTo>
                    <a:pt x="74" y="557"/>
                  </a:lnTo>
                  <a:lnTo>
                    <a:pt x="103" y="494"/>
                  </a:lnTo>
                  <a:lnTo>
                    <a:pt x="137" y="435"/>
                  </a:lnTo>
                  <a:lnTo>
                    <a:pt x="177" y="377"/>
                  </a:lnTo>
                  <a:lnTo>
                    <a:pt x="221" y="321"/>
                  </a:lnTo>
                  <a:lnTo>
                    <a:pt x="270" y="268"/>
                  </a:lnTo>
                  <a:lnTo>
                    <a:pt x="322" y="220"/>
                  </a:lnTo>
                  <a:lnTo>
                    <a:pt x="378" y="176"/>
                  </a:lnTo>
                  <a:lnTo>
                    <a:pt x="436" y="137"/>
                  </a:lnTo>
                  <a:lnTo>
                    <a:pt x="496" y="102"/>
                  </a:lnTo>
                  <a:lnTo>
                    <a:pt x="558" y="74"/>
                  </a:lnTo>
                  <a:lnTo>
                    <a:pt x="621" y="48"/>
                  </a:lnTo>
                  <a:lnTo>
                    <a:pt x="686" y="29"/>
                  </a:lnTo>
                  <a:lnTo>
                    <a:pt x="752" y="15"/>
                  </a:lnTo>
                  <a:lnTo>
                    <a:pt x="819" y="5"/>
                  </a:lnTo>
                  <a:lnTo>
                    <a:pt x="887" y="0"/>
                  </a:lnTo>
                  <a:lnTo>
                    <a:pt x="9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5" name="Freeform 262"/>
            <p:cNvSpPr>
              <a:spLocks/>
            </p:cNvSpPr>
            <p:nvPr/>
          </p:nvSpPr>
          <p:spPr bwMode="auto">
            <a:xfrm>
              <a:off x="1252" y="3512"/>
              <a:ext cx="207" cy="206"/>
            </a:xfrm>
            <a:custGeom>
              <a:avLst/>
              <a:gdLst>
                <a:gd name="T0" fmla="*/ 1748 w 3109"/>
                <a:gd name="T1" fmla="*/ 11 h 3101"/>
                <a:gd name="T2" fmla="*/ 2004 w 3109"/>
                <a:gd name="T3" fmla="*/ 66 h 3101"/>
                <a:gd name="T4" fmla="*/ 2249 w 3109"/>
                <a:gd name="T5" fmla="*/ 162 h 3101"/>
                <a:gd name="T6" fmla="*/ 2005 w 3109"/>
                <a:gd name="T7" fmla="*/ 423 h 3101"/>
                <a:gd name="T8" fmla="*/ 1781 w 3109"/>
                <a:gd name="T9" fmla="*/ 358 h 3101"/>
                <a:gd name="T10" fmla="*/ 1549 w 3109"/>
                <a:gd name="T11" fmla="*/ 338 h 3101"/>
                <a:gd name="T12" fmla="*/ 1318 w 3109"/>
                <a:gd name="T13" fmla="*/ 360 h 3101"/>
                <a:gd name="T14" fmla="*/ 1095 w 3109"/>
                <a:gd name="T15" fmla="*/ 427 h 3101"/>
                <a:gd name="T16" fmla="*/ 884 w 3109"/>
                <a:gd name="T17" fmla="*/ 538 h 3101"/>
                <a:gd name="T18" fmla="*/ 694 w 3109"/>
                <a:gd name="T19" fmla="*/ 692 h 3101"/>
                <a:gd name="T20" fmla="*/ 539 w 3109"/>
                <a:gd name="T21" fmla="*/ 883 h 3101"/>
                <a:gd name="T22" fmla="*/ 427 w 3109"/>
                <a:gd name="T23" fmla="*/ 1094 h 3101"/>
                <a:gd name="T24" fmla="*/ 361 w 3109"/>
                <a:gd name="T25" fmla="*/ 1319 h 3101"/>
                <a:gd name="T26" fmla="*/ 338 w 3109"/>
                <a:gd name="T27" fmla="*/ 1551 h 3101"/>
                <a:gd name="T28" fmla="*/ 361 w 3109"/>
                <a:gd name="T29" fmla="*/ 1782 h 3101"/>
                <a:gd name="T30" fmla="*/ 427 w 3109"/>
                <a:gd name="T31" fmla="*/ 2007 h 3101"/>
                <a:gd name="T32" fmla="*/ 539 w 3109"/>
                <a:gd name="T33" fmla="*/ 2218 h 3101"/>
                <a:gd name="T34" fmla="*/ 694 w 3109"/>
                <a:gd name="T35" fmla="*/ 2409 h 3101"/>
                <a:gd name="T36" fmla="*/ 885 w 3109"/>
                <a:gd name="T37" fmla="*/ 2565 h 3101"/>
                <a:gd name="T38" fmla="*/ 1097 w 3109"/>
                <a:gd name="T39" fmla="*/ 2675 h 3101"/>
                <a:gd name="T40" fmla="*/ 1322 w 3109"/>
                <a:gd name="T41" fmla="*/ 2742 h 3101"/>
                <a:gd name="T42" fmla="*/ 1555 w 3109"/>
                <a:gd name="T43" fmla="*/ 2764 h 3101"/>
                <a:gd name="T44" fmla="*/ 1787 w 3109"/>
                <a:gd name="T45" fmla="*/ 2742 h 3101"/>
                <a:gd name="T46" fmla="*/ 2012 w 3109"/>
                <a:gd name="T47" fmla="*/ 2675 h 3101"/>
                <a:gd name="T48" fmla="*/ 2224 w 3109"/>
                <a:gd name="T49" fmla="*/ 2565 h 3101"/>
                <a:gd name="T50" fmla="*/ 2415 w 3109"/>
                <a:gd name="T51" fmla="*/ 2409 h 3101"/>
                <a:gd name="T52" fmla="*/ 2570 w 3109"/>
                <a:gd name="T53" fmla="*/ 2219 h 3101"/>
                <a:gd name="T54" fmla="*/ 2681 w 3109"/>
                <a:gd name="T55" fmla="*/ 2010 h 3101"/>
                <a:gd name="T56" fmla="*/ 2748 w 3109"/>
                <a:gd name="T57" fmla="*/ 1786 h 3101"/>
                <a:gd name="T58" fmla="*/ 2772 w 3109"/>
                <a:gd name="T59" fmla="*/ 1556 h 3101"/>
                <a:gd name="T60" fmla="*/ 2750 w 3109"/>
                <a:gd name="T61" fmla="*/ 1326 h 3101"/>
                <a:gd name="T62" fmla="*/ 2685 w 3109"/>
                <a:gd name="T63" fmla="*/ 1102 h 3101"/>
                <a:gd name="T64" fmla="*/ 2947 w 3109"/>
                <a:gd name="T65" fmla="*/ 858 h 3101"/>
                <a:gd name="T66" fmla="*/ 3043 w 3109"/>
                <a:gd name="T67" fmla="*/ 1102 h 3101"/>
                <a:gd name="T68" fmla="*/ 3097 w 3109"/>
                <a:gd name="T69" fmla="*/ 1356 h 3101"/>
                <a:gd name="T70" fmla="*/ 3108 w 3109"/>
                <a:gd name="T71" fmla="*/ 1616 h 3101"/>
                <a:gd name="T72" fmla="*/ 3076 w 3109"/>
                <a:gd name="T73" fmla="*/ 1873 h 3101"/>
                <a:gd name="T74" fmla="*/ 2999 w 3109"/>
                <a:gd name="T75" fmla="*/ 2125 h 3101"/>
                <a:gd name="T76" fmla="*/ 2881 w 3109"/>
                <a:gd name="T77" fmla="*/ 2362 h 3101"/>
                <a:gd name="T78" fmla="*/ 2718 w 3109"/>
                <a:gd name="T79" fmla="*/ 2580 h 3101"/>
                <a:gd name="T80" fmla="*/ 2514 w 3109"/>
                <a:gd name="T81" fmla="*/ 2771 h 3101"/>
                <a:gd name="T82" fmla="*/ 2283 w 3109"/>
                <a:gd name="T83" fmla="*/ 2921 h 3101"/>
                <a:gd name="T84" fmla="*/ 2035 w 3109"/>
                <a:gd name="T85" fmla="*/ 3026 h 3101"/>
                <a:gd name="T86" fmla="*/ 1776 w 3109"/>
                <a:gd name="T87" fmla="*/ 3086 h 3101"/>
                <a:gd name="T88" fmla="*/ 1510 w 3109"/>
                <a:gd name="T89" fmla="*/ 3101 h 3101"/>
                <a:gd name="T90" fmla="*/ 1247 w 3109"/>
                <a:gd name="T91" fmla="*/ 3070 h 3101"/>
                <a:gd name="T92" fmla="*/ 990 w 3109"/>
                <a:gd name="T93" fmla="*/ 2996 h 3101"/>
                <a:gd name="T94" fmla="*/ 747 w 3109"/>
                <a:gd name="T95" fmla="*/ 2877 h 3101"/>
                <a:gd name="T96" fmla="*/ 523 w 3109"/>
                <a:gd name="T97" fmla="*/ 2712 h 3101"/>
                <a:gd name="T98" fmla="*/ 330 w 3109"/>
                <a:gd name="T99" fmla="*/ 2507 h 3101"/>
                <a:gd name="T100" fmla="*/ 180 w 3109"/>
                <a:gd name="T101" fmla="*/ 2277 h 3101"/>
                <a:gd name="T102" fmla="*/ 75 w 3109"/>
                <a:gd name="T103" fmla="*/ 2029 h 3101"/>
                <a:gd name="T104" fmla="*/ 15 w 3109"/>
                <a:gd name="T105" fmla="*/ 1771 h 3101"/>
                <a:gd name="T106" fmla="*/ 0 w 3109"/>
                <a:gd name="T107" fmla="*/ 1506 h 3101"/>
                <a:gd name="T108" fmla="*/ 29 w 3109"/>
                <a:gd name="T109" fmla="*/ 1244 h 3101"/>
                <a:gd name="T110" fmla="*/ 105 w 3109"/>
                <a:gd name="T111" fmla="*/ 987 h 3101"/>
                <a:gd name="T112" fmla="*/ 225 w 3109"/>
                <a:gd name="T113" fmla="*/ 745 h 3101"/>
                <a:gd name="T114" fmla="*/ 390 w 3109"/>
                <a:gd name="T115" fmla="*/ 522 h 3101"/>
                <a:gd name="T116" fmla="*/ 593 w 3109"/>
                <a:gd name="T117" fmla="*/ 332 h 3101"/>
                <a:gd name="T118" fmla="*/ 818 w 3109"/>
                <a:gd name="T119" fmla="*/ 184 h 3101"/>
                <a:gd name="T120" fmla="*/ 1061 w 3109"/>
                <a:gd name="T121" fmla="*/ 79 h 3101"/>
                <a:gd name="T122" fmla="*/ 1316 w 3109"/>
                <a:gd name="T123" fmla="*/ 18 h 3101"/>
                <a:gd name="T124" fmla="*/ 1575 w 3109"/>
                <a:gd name="T125" fmla="*/ 0 h 3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09" h="3101">
                  <a:moveTo>
                    <a:pt x="1575" y="0"/>
                  </a:moveTo>
                  <a:lnTo>
                    <a:pt x="1662" y="3"/>
                  </a:lnTo>
                  <a:lnTo>
                    <a:pt x="1748" y="11"/>
                  </a:lnTo>
                  <a:lnTo>
                    <a:pt x="1835" y="24"/>
                  </a:lnTo>
                  <a:lnTo>
                    <a:pt x="1920" y="43"/>
                  </a:lnTo>
                  <a:lnTo>
                    <a:pt x="2004" y="66"/>
                  </a:lnTo>
                  <a:lnTo>
                    <a:pt x="2088" y="93"/>
                  </a:lnTo>
                  <a:lnTo>
                    <a:pt x="2169" y="126"/>
                  </a:lnTo>
                  <a:lnTo>
                    <a:pt x="2249" y="162"/>
                  </a:lnTo>
                  <a:lnTo>
                    <a:pt x="2328" y="205"/>
                  </a:lnTo>
                  <a:lnTo>
                    <a:pt x="2078" y="454"/>
                  </a:lnTo>
                  <a:lnTo>
                    <a:pt x="2005" y="423"/>
                  </a:lnTo>
                  <a:lnTo>
                    <a:pt x="1931" y="396"/>
                  </a:lnTo>
                  <a:lnTo>
                    <a:pt x="1856" y="375"/>
                  </a:lnTo>
                  <a:lnTo>
                    <a:pt x="1781" y="358"/>
                  </a:lnTo>
                  <a:lnTo>
                    <a:pt x="1704" y="347"/>
                  </a:lnTo>
                  <a:lnTo>
                    <a:pt x="1627" y="340"/>
                  </a:lnTo>
                  <a:lnTo>
                    <a:pt x="1549" y="338"/>
                  </a:lnTo>
                  <a:lnTo>
                    <a:pt x="1472" y="340"/>
                  </a:lnTo>
                  <a:lnTo>
                    <a:pt x="1396" y="348"/>
                  </a:lnTo>
                  <a:lnTo>
                    <a:pt x="1318" y="360"/>
                  </a:lnTo>
                  <a:lnTo>
                    <a:pt x="1243" y="378"/>
                  </a:lnTo>
                  <a:lnTo>
                    <a:pt x="1168" y="400"/>
                  </a:lnTo>
                  <a:lnTo>
                    <a:pt x="1095" y="427"/>
                  </a:lnTo>
                  <a:lnTo>
                    <a:pt x="1023" y="459"/>
                  </a:lnTo>
                  <a:lnTo>
                    <a:pt x="952" y="496"/>
                  </a:lnTo>
                  <a:lnTo>
                    <a:pt x="884" y="538"/>
                  </a:lnTo>
                  <a:lnTo>
                    <a:pt x="818" y="585"/>
                  </a:lnTo>
                  <a:lnTo>
                    <a:pt x="755" y="637"/>
                  </a:lnTo>
                  <a:lnTo>
                    <a:pt x="694" y="692"/>
                  </a:lnTo>
                  <a:lnTo>
                    <a:pt x="637" y="753"/>
                  </a:lnTo>
                  <a:lnTo>
                    <a:pt x="585" y="817"/>
                  </a:lnTo>
                  <a:lnTo>
                    <a:pt x="539" y="883"/>
                  </a:lnTo>
                  <a:lnTo>
                    <a:pt x="497" y="952"/>
                  </a:lnTo>
                  <a:lnTo>
                    <a:pt x="459" y="1022"/>
                  </a:lnTo>
                  <a:lnTo>
                    <a:pt x="427" y="1094"/>
                  </a:lnTo>
                  <a:lnTo>
                    <a:pt x="400" y="1168"/>
                  </a:lnTo>
                  <a:lnTo>
                    <a:pt x="378" y="1243"/>
                  </a:lnTo>
                  <a:lnTo>
                    <a:pt x="361" y="1319"/>
                  </a:lnTo>
                  <a:lnTo>
                    <a:pt x="348" y="1396"/>
                  </a:lnTo>
                  <a:lnTo>
                    <a:pt x="340" y="1473"/>
                  </a:lnTo>
                  <a:lnTo>
                    <a:pt x="338" y="1551"/>
                  </a:lnTo>
                  <a:lnTo>
                    <a:pt x="340" y="1628"/>
                  </a:lnTo>
                  <a:lnTo>
                    <a:pt x="348" y="1706"/>
                  </a:lnTo>
                  <a:lnTo>
                    <a:pt x="361" y="1782"/>
                  </a:lnTo>
                  <a:lnTo>
                    <a:pt x="378" y="1858"/>
                  </a:lnTo>
                  <a:lnTo>
                    <a:pt x="400" y="1933"/>
                  </a:lnTo>
                  <a:lnTo>
                    <a:pt x="427" y="2007"/>
                  </a:lnTo>
                  <a:lnTo>
                    <a:pt x="459" y="2079"/>
                  </a:lnTo>
                  <a:lnTo>
                    <a:pt x="497" y="2150"/>
                  </a:lnTo>
                  <a:lnTo>
                    <a:pt x="539" y="2218"/>
                  </a:lnTo>
                  <a:lnTo>
                    <a:pt x="585" y="2285"/>
                  </a:lnTo>
                  <a:lnTo>
                    <a:pt x="637" y="2348"/>
                  </a:lnTo>
                  <a:lnTo>
                    <a:pt x="694" y="2409"/>
                  </a:lnTo>
                  <a:lnTo>
                    <a:pt x="755" y="2465"/>
                  </a:lnTo>
                  <a:lnTo>
                    <a:pt x="819" y="2517"/>
                  </a:lnTo>
                  <a:lnTo>
                    <a:pt x="885" y="2565"/>
                  </a:lnTo>
                  <a:lnTo>
                    <a:pt x="954" y="2606"/>
                  </a:lnTo>
                  <a:lnTo>
                    <a:pt x="1025" y="2643"/>
                  </a:lnTo>
                  <a:lnTo>
                    <a:pt x="1097" y="2675"/>
                  </a:lnTo>
                  <a:lnTo>
                    <a:pt x="1171" y="2703"/>
                  </a:lnTo>
                  <a:lnTo>
                    <a:pt x="1246" y="2725"/>
                  </a:lnTo>
                  <a:lnTo>
                    <a:pt x="1322" y="2742"/>
                  </a:lnTo>
                  <a:lnTo>
                    <a:pt x="1400" y="2754"/>
                  </a:lnTo>
                  <a:lnTo>
                    <a:pt x="1477" y="2761"/>
                  </a:lnTo>
                  <a:lnTo>
                    <a:pt x="1555" y="2764"/>
                  </a:lnTo>
                  <a:lnTo>
                    <a:pt x="1632" y="2761"/>
                  </a:lnTo>
                  <a:lnTo>
                    <a:pt x="1711" y="2754"/>
                  </a:lnTo>
                  <a:lnTo>
                    <a:pt x="1787" y="2742"/>
                  </a:lnTo>
                  <a:lnTo>
                    <a:pt x="1863" y="2725"/>
                  </a:lnTo>
                  <a:lnTo>
                    <a:pt x="1938" y="2703"/>
                  </a:lnTo>
                  <a:lnTo>
                    <a:pt x="2012" y="2675"/>
                  </a:lnTo>
                  <a:lnTo>
                    <a:pt x="2085" y="2643"/>
                  </a:lnTo>
                  <a:lnTo>
                    <a:pt x="2156" y="2606"/>
                  </a:lnTo>
                  <a:lnTo>
                    <a:pt x="2224" y="2565"/>
                  </a:lnTo>
                  <a:lnTo>
                    <a:pt x="2291" y="2517"/>
                  </a:lnTo>
                  <a:lnTo>
                    <a:pt x="2354" y="2465"/>
                  </a:lnTo>
                  <a:lnTo>
                    <a:pt x="2415" y="2409"/>
                  </a:lnTo>
                  <a:lnTo>
                    <a:pt x="2472" y="2349"/>
                  </a:lnTo>
                  <a:lnTo>
                    <a:pt x="2524" y="2285"/>
                  </a:lnTo>
                  <a:lnTo>
                    <a:pt x="2570" y="2219"/>
                  </a:lnTo>
                  <a:lnTo>
                    <a:pt x="2612" y="2151"/>
                  </a:lnTo>
                  <a:lnTo>
                    <a:pt x="2650" y="2081"/>
                  </a:lnTo>
                  <a:lnTo>
                    <a:pt x="2681" y="2010"/>
                  </a:lnTo>
                  <a:lnTo>
                    <a:pt x="2709" y="1936"/>
                  </a:lnTo>
                  <a:lnTo>
                    <a:pt x="2731" y="1862"/>
                  </a:lnTo>
                  <a:lnTo>
                    <a:pt x="2748" y="1786"/>
                  </a:lnTo>
                  <a:lnTo>
                    <a:pt x="2762" y="1710"/>
                  </a:lnTo>
                  <a:lnTo>
                    <a:pt x="2769" y="1633"/>
                  </a:lnTo>
                  <a:lnTo>
                    <a:pt x="2772" y="1556"/>
                  </a:lnTo>
                  <a:lnTo>
                    <a:pt x="2770" y="1479"/>
                  </a:lnTo>
                  <a:lnTo>
                    <a:pt x="2763" y="1402"/>
                  </a:lnTo>
                  <a:lnTo>
                    <a:pt x="2750" y="1326"/>
                  </a:lnTo>
                  <a:lnTo>
                    <a:pt x="2734" y="1250"/>
                  </a:lnTo>
                  <a:lnTo>
                    <a:pt x="2712" y="1175"/>
                  </a:lnTo>
                  <a:lnTo>
                    <a:pt x="2685" y="1102"/>
                  </a:lnTo>
                  <a:lnTo>
                    <a:pt x="2654" y="1030"/>
                  </a:lnTo>
                  <a:lnTo>
                    <a:pt x="2904" y="780"/>
                  </a:lnTo>
                  <a:lnTo>
                    <a:pt x="2947" y="858"/>
                  </a:lnTo>
                  <a:lnTo>
                    <a:pt x="2983" y="938"/>
                  </a:lnTo>
                  <a:lnTo>
                    <a:pt x="3016" y="1019"/>
                  </a:lnTo>
                  <a:lnTo>
                    <a:pt x="3043" y="1102"/>
                  </a:lnTo>
                  <a:lnTo>
                    <a:pt x="3067" y="1186"/>
                  </a:lnTo>
                  <a:lnTo>
                    <a:pt x="3084" y="1271"/>
                  </a:lnTo>
                  <a:lnTo>
                    <a:pt x="3097" y="1356"/>
                  </a:lnTo>
                  <a:lnTo>
                    <a:pt x="3106" y="1444"/>
                  </a:lnTo>
                  <a:lnTo>
                    <a:pt x="3109" y="1530"/>
                  </a:lnTo>
                  <a:lnTo>
                    <a:pt x="3108" y="1616"/>
                  </a:lnTo>
                  <a:lnTo>
                    <a:pt x="3102" y="1702"/>
                  </a:lnTo>
                  <a:lnTo>
                    <a:pt x="3091" y="1788"/>
                  </a:lnTo>
                  <a:lnTo>
                    <a:pt x="3076" y="1873"/>
                  </a:lnTo>
                  <a:lnTo>
                    <a:pt x="3055" y="1959"/>
                  </a:lnTo>
                  <a:lnTo>
                    <a:pt x="3030" y="2042"/>
                  </a:lnTo>
                  <a:lnTo>
                    <a:pt x="2999" y="2125"/>
                  </a:lnTo>
                  <a:lnTo>
                    <a:pt x="2965" y="2205"/>
                  </a:lnTo>
                  <a:lnTo>
                    <a:pt x="2925" y="2284"/>
                  </a:lnTo>
                  <a:lnTo>
                    <a:pt x="2881" y="2362"/>
                  </a:lnTo>
                  <a:lnTo>
                    <a:pt x="2831" y="2437"/>
                  </a:lnTo>
                  <a:lnTo>
                    <a:pt x="2777" y="2509"/>
                  </a:lnTo>
                  <a:lnTo>
                    <a:pt x="2718" y="2580"/>
                  </a:lnTo>
                  <a:lnTo>
                    <a:pt x="2654" y="2647"/>
                  </a:lnTo>
                  <a:lnTo>
                    <a:pt x="2585" y="2712"/>
                  </a:lnTo>
                  <a:lnTo>
                    <a:pt x="2514" y="2771"/>
                  </a:lnTo>
                  <a:lnTo>
                    <a:pt x="2439" y="2826"/>
                  </a:lnTo>
                  <a:lnTo>
                    <a:pt x="2362" y="2877"/>
                  </a:lnTo>
                  <a:lnTo>
                    <a:pt x="2283" y="2921"/>
                  </a:lnTo>
                  <a:lnTo>
                    <a:pt x="2202" y="2961"/>
                  </a:lnTo>
                  <a:lnTo>
                    <a:pt x="2119" y="2996"/>
                  </a:lnTo>
                  <a:lnTo>
                    <a:pt x="2035" y="3026"/>
                  </a:lnTo>
                  <a:lnTo>
                    <a:pt x="1949" y="3051"/>
                  </a:lnTo>
                  <a:lnTo>
                    <a:pt x="1863" y="3070"/>
                  </a:lnTo>
                  <a:lnTo>
                    <a:pt x="1776" y="3086"/>
                  </a:lnTo>
                  <a:lnTo>
                    <a:pt x="1687" y="3096"/>
                  </a:lnTo>
                  <a:lnTo>
                    <a:pt x="1599" y="3101"/>
                  </a:lnTo>
                  <a:lnTo>
                    <a:pt x="1510" y="3101"/>
                  </a:lnTo>
                  <a:lnTo>
                    <a:pt x="1422" y="3096"/>
                  </a:lnTo>
                  <a:lnTo>
                    <a:pt x="1335" y="3086"/>
                  </a:lnTo>
                  <a:lnTo>
                    <a:pt x="1247" y="3070"/>
                  </a:lnTo>
                  <a:lnTo>
                    <a:pt x="1161" y="3051"/>
                  </a:lnTo>
                  <a:lnTo>
                    <a:pt x="1074" y="3026"/>
                  </a:lnTo>
                  <a:lnTo>
                    <a:pt x="990" y="2996"/>
                  </a:lnTo>
                  <a:lnTo>
                    <a:pt x="908" y="2961"/>
                  </a:lnTo>
                  <a:lnTo>
                    <a:pt x="826" y="2921"/>
                  </a:lnTo>
                  <a:lnTo>
                    <a:pt x="747" y="2877"/>
                  </a:lnTo>
                  <a:lnTo>
                    <a:pt x="671" y="2826"/>
                  </a:lnTo>
                  <a:lnTo>
                    <a:pt x="596" y="2771"/>
                  </a:lnTo>
                  <a:lnTo>
                    <a:pt x="523" y="2712"/>
                  </a:lnTo>
                  <a:lnTo>
                    <a:pt x="455" y="2647"/>
                  </a:lnTo>
                  <a:lnTo>
                    <a:pt x="390" y="2578"/>
                  </a:lnTo>
                  <a:lnTo>
                    <a:pt x="330" y="2507"/>
                  </a:lnTo>
                  <a:lnTo>
                    <a:pt x="274" y="2432"/>
                  </a:lnTo>
                  <a:lnTo>
                    <a:pt x="225" y="2356"/>
                  </a:lnTo>
                  <a:lnTo>
                    <a:pt x="180" y="2277"/>
                  </a:lnTo>
                  <a:lnTo>
                    <a:pt x="140" y="2196"/>
                  </a:lnTo>
                  <a:lnTo>
                    <a:pt x="105" y="2114"/>
                  </a:lnTo>
                  <a:lnTo>
                    <a:pt x="75" y="2029"/>
                  </a:lnTo>
                  <a:lnTo>
                    <a:pt x="50" y="1944"/>
                  </a:lnTo>
                  <a:lnTo>
                    <a:pt x="29" y="1858"/>
                  </a:lnTo>
                  <a:lnTo>
                    <a:pt x="15" y="1771"/>
                  </a:lnTo>
                  <a:lnTo>
                    <a:pt x="5" y="1683"/>
                  </a:lnTo>
                  <a:lnTo>
                    <a:pt x="0" y="1595"/>
                  </a:lnTo>
                  <a:lnTo>
                    <a:pt x="0" y="1506"/>
                  </a:lnTo>
                  <a:lnTo>
                    <a:pt x="5" y="1418"/>
                  </a:lnTo>
                  <a:lnTo>
                    <a:pt x="15" y="1331"/>
                  </a:lnTo>
                  <a:lnTo>
                    <a:pt x="29" y="1244"/>
                  </a:lnTo>
                  <a:lnTo>
                    <a:pt x="50" y="1157"/>
                  </a:lnTo>
                  <a:lnTo>
                    <a:pt x="75" y="1072"/>
                  </a:lnTo>
                  <a:lnTo>
                    <a:pt x="105" y="987"/>
                  </a:lnTo>
                  <a:lnTo>
                    <a:pt x="140" y="905"/>
                  </a:lnTo>
                  <a:lnTo>
                    <a:pt x="180" y="824"/>
                  </a:lnTo>
                  <a:lnTo>
                    <a:pt x="225" y="745"/>
                  </a:lnTo>
                  <a:lnTo>
                    <a:pt x="274" y="668"/>
                  </a:lnTo>
                  <a:lnTo>
                    <a:pt x="330" y="594"/>
                  </a:lnTo>
                  <a:lnTo>
                    <a:pt x="390" y="522"/>
                  </a:lnTo>
                  <a:lnTo>
                    <a:pt x="455" y="453"/>
                  </a:lnTo>
                  <a:lnTo>
                    <a:pt x="522" y="390"/>
                  </a:lnTo>
                  <a:lnTo>
                    <a:pt x="593" y="332"/>
                  </a:lnTo>
                  <a:lnTo>
                    <a:pt x="666" y="277"/>
                  </a:lnTo>
                  <a:lnTo>
                    <a:pt x="741" y="228"/>
                  </a:lnTo>
                  <a:lnTo>
                    <a:pt x="818" y="184"/>
                  </a:lnTo>
                  <a:lnTo>
                    <a:pt x="899" y="144"/>
                  </a:lnTo>
                  <a:lnTo>
                    <a:pt x="979" y="110"/>
                  </a:lnTo>
                  <a:lnTo>
                    <a:pt x="1061" y="79"/>
                  </a:lnTo>
                  <a:lnTo>
                    <a:pt x="1145" y="54"/>
                  </a:lnTo>
                  <a:lnTo>
                    <a:pt x="1230" y="34"/>
                  </a:lnTo>
                  <a:lnTo>
                    <a:pt x="1316" y="18"/>
                  </a:lnTo>
                  <a:lnTo>
                    <a:pt x="1402" y="7"/>
                  </a:lnTo>
                  <a:lnTo>
                    <a:pt x="1489" y="1"/>
                  </a:lnTo>
                  <a:lnTo>
                    <a:pt x="15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46" name="Freeform 347"/>
          <p:cNvSpPr>
            <a:spLocks/>
          </p:cNvSpPr>
          <p:nvPr/>
        </p:nvSpPr>
        <p:spPr bwMode="auto">
          <a:xfrm>
            <a:off x="3969727" y="1302109"/>
            <a:ext cx="415524" cy="413808"/>
          </a:xfrm>
          <a:custGeom>
            <a:avLst/>
            <a:gdLst>
              <a:gd name="T0" fmla="*/ 1871 w 3383"/>
              <a:gd name="T1" fmla="*/ 84 h 3375"/>
              <a:gd name="T2" fmla="*/ 1918 w 3383"/>
              <a:gd name="T3" fmla="*/ 311 h 3375"/>
              <a:gd name="T4" fmla="*/ 1752 w 3383"/>
              <a:gd name="T5" fmla="*/ 472 h 3375"/>
              <a:gd name="T6" fmla="*/ 2106 w 3383"/>
              <a:gd name="T7" fmla="*/ 1091 h 3375"/>
              <a:gd name="T8" fmla="*/ 2477 w 3383"/>
              <a:gd name="T9" fmla="*/ 615 h 3375"/>
              <a:gd name="T10" fmla="*/ 2629 w 3383"/>
              <a:gd name="T11" fmla="*/ 438 h 3375"/>
              <a:gd name="T12" fmla="*/ 2855 w 3383"/>
              <a:gd name="T13" fmla="*/ 471 h 3375"/>
              <a:gd name="T14" fmla="*/ 2951 w 3383"/>
              <a:gd name="T15" fmla="*/ 680 h 3375"/>
              <a:gd name="T16" fmla="*/ 2824 w 3383"/>
              <a:gd name="T17" fmla="*/ 874 h 3375"/>
              <a:gd name="T18" fmla="*/ 2593 w 3383"/>
              <a:gd name="T19" fmla="*/ 870 h 3375"/>
              <a:gd name="T20" fmla="*/ 2405 w 3383"/>
              <a:gd name="T21" fmla="*/ 1556 h 3375"/>
              <a:gd name="T22" fmla="*/ 3002 w 3383"/>
              <a:gd name="T23" fmla="*/ 1484 h 3375"/>
              <a:gd name="T24" fmla="*/ 3238 w 3383"/>
              <a:gd name="T25" fmla="*/ 1467 h 3375"/>
              <a:gd name="T26" fmla="*/ 3380 w 3383"/>
              <a:gd name="T27" fmla="*/ 1648 h 3375"/>
              <a:gd name="T28" fmla="*/ 3299 w 3383"/>
              <a:gd name="T29" fmla="*/ 1866 h 3375"/>
              <a:gd name="T30" fmla="*/ 3071 w 3383"/>
              <a:gd name="T31" fmla="*/ 1914 h 3375"/>
              <a:gd name="T32" fmla="*/ 2911 w 3383"/>
              <a:gd name="T33" fmla="*/ 1749 h 3375"/>
              <a:gd name="T34" fmla="*/ 2287 w 3383"/>
              <a:gd name="T35" fmla="*/ 2102 h 3375"/>
              <a:gd name="T36" fmla="*/ 2764 w 3383"/>
              <a:gd name="T37" fmla="*/ 2472 h 3375"/>
              <a:gd name="T38" fmla="*/ 2942 w 3383"/>
              <a:gd name="T39" fmla="*/ 2624 h 3375"/>
              <a:gd name="T40" fmla="*/ 2909 w 3383"/>
              <a:gd name="T41" fmla="*/ 2849 h 3375"/>
              <a:gd name="T42" fmla="*/ 2699 w 3383"/>
              <a:gd name="T43" fmla="*/ 2946 h 3375"/>
              <a:gd name="T44" fmla="*/ 2504 w 3383"/>
              <a:gd name="T45" fmla="*/ 2819 h 3375"/>
              <a:gd name="T46" fmla="*/ 2509 w 3383"/>
              <a:gd name="T47" fmla="*/ 2588 h 3375"/>
              <a:gd name="T48" fmla="*/ 1821 w 3383"/>
              <a:gd name="T49" fmla="*/ 2400 h 3375"/>
              <a:gd name="T50" fmla="*/ 1893 w 3383"/>
              <a:gd name="T51" fmla="*/ 3002 h 3375"/>
              <a:gd name="T52" fmla="*/ 1911 w 3383"/>
              <a:gd name="T53" fmla="*/ 3235 h 3375"/>
              <a:gd name="T54" fmla="*/ 1726 w 3383"/>
              <a:gd name="T55" fmla="*/ 3372 h 3375"/>
              <a:gd name="T56" fmla="*/ 1509 w 3383"/>
              <a:gd name="T57" fmla="*/ 3291 h 3375"/>
              <a:gd name="T58" fmla="*/ 1461 w 3383"/>
              <a:gd name="T59" fmla="*/ 3064 h 3375"/>
              <a:gd name="T60" fmla="*/ 1627 w 3383"/>
              <a:gd name="T61" fmla="*/ 2903 h 3375"/>
              <a:gd name="T62" fmla="*/ 1272 w 3383"/>
              <a:gd name="T63" fmla="*/ 2281 h 3375"/>
              <a:gd name="T64" fmla="*/ 902 w 3383"/>
              <a:gd name="T65" fmla="*/ 2758 h 3375"/>
              <a:gd name="T66" fmla="*/ 749 w 3383"/>
              <a:gd name="T67" fmla="*/ 2934 h 3375"/>
              <a:gd name="T68" fmla="*/ 524 w 3383"/>
              <a:gd name="T69" fmla="*/ 2902 h 3375"/>
              <a:gd name="T70" fmla="*/ 427 w 3383"/>
              <a:gd name="T71" fmla="*/ 2693 h 3375"/>
              <a:gd name="T72" fmla="*/ 554 w 3383"/>
              <a:gd name="T73" fmla="*/ 2498 h 3375"/>
              <a:gd name="T74" fmla="*/ 785 w 3383"/>
              <a:gd name="T75" fmla="*/ 2503 h 3375"/>
              <a:gd name="T76" fmla="*/ 974 w 3383"/>
              <a:gd name="T77" fmla="*/ 1816 h 3375"/>
              <a:gd name="T78" fmla="*/ 374 w 3383"/>
              <a:gd name="T79" fmla="*/ 1888 h 3375"/>
              <a:gd name="T80" fmla="*/ 139 w 3383"/>
              <a:gd name="T81" fmla="*/ 1905 h 3375"/>
              <a:gd name="T82" fmla="*/ 3 w 3383"/>
              <a:gd name="T83" fmla="*/ 1722 h 3375"/>
              <a:gd name="T84" fmla="*/ 60 w 3383"/>
              <a:gd name="T85" fmla="*/ 1528 h 3375"/>
              <a:gd name="T86" fmla="*/ 278 w 3383"/>
              <a:gd name="T87" fmla="*/ 1449 h 3375"/>
              <a:gd name="T88" fmla="*/ 460 w 3383"/>
              <a:gd name="T89" fmla="*/ 1590 h 3375"/>
              <a:gd name="T90" fmla="*/ 1058 w 3383"/>
              <a:gd name="T91" fmla="*/ 1322 h 3375"/>
              <a:gd name="T92" fmla="*/ 649 w 3383"/>
              <a:gd name="T93" fmla="*/ 905 h 3375"/>
              <a:gd name="T94" fmla="*/ 451 w 3383"/>
              <a:gd name="T95" fmla="*/ 779 h 3375"/>
              <a:gd name="T96" fmla="*/ 451 w 3383"/>
              <a:gd name="T97" fmla="*/ 552 h 3375"/>
              <a:gd name="T98" fmla="*/ 645 w 3383"/>
              <a:gd name="T99" fmla="*/ 426 h 3375"/>
              <a:gd name="T100" fmla="*/ 856 w 3383"/>
              <a:gd name="T101" fmla="*/ 523 h 3375"/>
              <a:gd name="T102" fmla="*/ 885 w 3383"/>
              <a:gd name="T103" fmla="*/ 753 h 3375"/>
              <a:gd name="T104" fmla="*/ 1496 w 3383"/>
              <a:gd name="T105" fmla="*/ 986 h 3375"/>
              <a:gd name="T106" fmla="*/ 1507 w 3383"/>
              <a:gd name="T107" fmla="*/ 401 h 3375"/>
              <a:gd name="T108" fmla="*/ 1457 w 3383"/>
              <a:gd name="T109" fmla="*/ 172 h 3375"/>
              <a:gd name="T110" fmla="*/ 1618 w 3383"/>
              <a:gd name="T111" fmla="*/ 10 h 3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83" h="3375">
                <a:moveTo>
                  <a:pt x="1687" y="0"/>
                </a:moveTo>
                <a:lnTo>
                  <a:pt x="1723" y="3"/>
                </a:lnTo>
                <a:lnTo>
                  <a:pt x="1757" y="10"/>
                </a:lnTo>
                <a:lnTo>
                  <a:pt x="1789" y="24"/>
                </a:lnTo>
                <a:lnTo>
                  <a:pt x="1819" y="40"/>
                </a:lnTo>
                <a:lnTo>
                  <a:pt x="1846" y="61"/>
                </a:lnTo>
                <a:lnTo>
                  <a:pt x="1871" y="84"/>
                </a:lnTo>
                <a:lnTo>
                  <a:pt x="1890" y="111"/>
                </a:lnTo>
                <a:lnTo>
                  <a:pt x="1907" y="141"/>
                </a:lnTo>
                <a:lnTo>
                  <a:pt x="1919" y="173"/>
                </a:lnTo>
                <a:lnTo>
                  <a:pt x="1926" y="207"/>
                </a:lnTo>
                <a:lnTo>
                  <a:pt x="1929" y="242"/>
                </a:lnTo>
                <a:lnTo>
                  <a:pt x="1926" y="277"/>
                </a:lnTo>
                <a:lnTo>
                  <a:pt x="1918" y="311"/>
                </a:lnTo>
                <a:lnTo>
                  <a:pt x="1906" y="343"/>
                </a:lnTo>
                <a:lnTo>
                  <a:pt x="1889" y="373"/>
                </a:lnTo>
                <a:lnTo>
                  <a:pt x="1867" y="401"/>
                </a:lnTo>
                <a:lnTo>
                  <a:pt x="1844" y="424"/>
                </a:lnTo>
                <a:lnTo>
                  <a:pt x="1816" y="444"/>
                </a:lnTo>
                <a:lnTo>
                  <a:pt x="1785" y="460"/>
                </a:lnTo>
                <a:lnTo>
                  <a:pt x="1752" y="472"/>
                </a:lnTo>
                <a:lnTo>
                  <a:pt x="1752" y="960"/>
                </a:lnTo>
                <a:lnTo>
                  <a:pt x="1817" y="970"/>
                </a:lnTo>
                <a:lnTo>
                  <a:pt x="1880" y="984"/>
                </a:lnTo>
                <a:lnTo>
                  <a:pt x="1940" y="1004"/>
                </a:lnTo>
                <a:lnTo>
                  <a:pt x="1998" y="1028"/>
                </a:lnTo>
                <a:lnTo>
                  <a:pt x="2054" y="1057"/>
                </a:lnTo>
                <a:lnTo>
                  <a:pt x="2106" y="1091"/>
                </a:lnTo>
                <a:lnTo>
                  <a:pt x="2157" y="1129"/>
                </a:lnTo>
                <a:lnTo>
                  <a:pt x="2505" y="782"/>
                </a:lnTo>
                <a:lnTo>
                  <a:pt x="2489" y="750"/>
                </a:lnTo>
                <a:lnTo>
                  <a:pt x="2479" y="717"/>
                </a:lnTo>
                <a:lnTo>
                  <a:pt x="2473" y="683"/>
                </a:lnTo>
                <a:lnTo>
                  <a:pt x="2473" y="649"/>
                </a:lnTo>
                <a:lnTo>
                  <a:pt x="2477" y="615"/>
                </a:lnTo>
                <a:lnTo>
                  <a:pt x="2486" y="581"/>
                </a:lnTo>
                <a:lnTo>
                  <a:pt x="2500" y="551"/>
                </a:lnTo>
                <a:lnTo>
                  <a:pt x="2518" y="521"/>
                </a:lnTo>
                <a:lnTo>
                  <a:pt x="2542" y="493"/>
                </a:lnTo>
                <a:lnTo>
                  <a:pt x="2570" y="471"/>
                </a:lnTo>
                <a:lnTo>
                  <a:pt x="2598" y="451"/>
                </a:lnTo>
                <a:lnTo>
                  <a:pt x="2629" y="438"/>
                </a:lnTo>
                <a:lnTo>
                  <a:pt x="2662" y="428"/>
                </a:lnTo>
                <a:lnTo>
                  <a:pt x="2695" y="423"/>
                </a:lnTo>
                <a:lnTo>
                  <a:pt x="2729" y="423"/>
                </a:lnTo>
                <a:lnTo>
                  <a:pt x="2762" y="428"/>
                </a:lnTo>
                <a:lnTo>
                  <a:pt x="2795" y="438"/>
                </a:lnTo>
                <a:lnTo>
                  <a:pt x="2826" y="451"/>
                </a:lnTo>
                <a:lnTo>
                  <a:pt x="2855" y="471"/>
                </a:lnTo>
                <a:lnTo>
                  <a:pt x="2882" y="493"/>
                </a:lnTo>
                <a:lnTo>
                  <a:pt x="2905" y="520"/>
                </a:lnTo>
                <a:lnTo>
                  <a:pt x="2924" y="550"/>
                </a:lnTo>
                <a:lnTo>
                  <a:pt x="2938" y="580"/>
                </a:lnTo>
                <a:lnTo>
                  <a:pt x="2947" y="613"/>
                </a:lnTo>
                <a:lnTo>
                  <a:pt x="2951" y="646"/>
                </a:lnTo>
                <a:lnTo>
                  <a:pt x="2951" y="680"/>
                </a:lnTo>
                <a:lnTo>
                  <a:pt x="2947" y="713"/>
                </a:lnTo>
                <a:lnTo>
                  <a:pt x="2938" y="745"/>
                </a:lnTo>
                <a:lnTo>
                  <a:pt x="2924" y="777"/>
                </a:lnTo>
                <a:lnTo>
                  <a:pt x="2905" y="805"/>
                </a:lnTo>
                <a:lnTo>
                  <a:pt x="2882" y="832"/>
                </a:lnTo>
                <a:lnTo>
                  <a:pt x="2854" y="856"/>
                </a:lnTo>
                <a:lnTo>
                  <a:pt x="2824" y="874"/>
                </a:lnTo>
                <a:lnTo>
                  <a:pt x="2792" y="888"/>
                </a:lnTo>
                <a:lnTo>
                  <a:pt x="2759" y="898"/>
                </a:lnTo>
                <a:lnTo>
                  <a:pt x="2725" y="902"/>
                </a:lnTo>
                <a:lnTo>
                  <a:pt x="2691" y="901"/>
                </a:lnTo>
                <a:lnTo>
                  <a:pt x="2657" y="896"/>
                </a:lnTo>
                <a:lnTo>
                  <a:pt x="2624" y="885"/>
                </a:lnTo>
                <a:lnTo>
                  <a:pt x="2593" y="870"/>
                </a:lnTo>
                <a:lnTo>
                  <a:pt x="2245" y="1217"/>
                </a:lnTo>
                <a:lnTo>
                  <a:pt x="2283" y="1266"/>
                </a:lnTo>
                <a:lnTo>
                  <a:pt x="2317" y="1320"/>
                </a:lnTo>
                <a:lnTo>
                  <a:pt x="2346" y="1375"/>
                </a:lnTo>
                <a:lnTo>
                  <a:pt x="2371" y="1433"/>
                </a:lnTo>
                <a:lnTo>
                  <a:pt x="2391" y="1493"/>
                </a:lnTo>
                <a:lnTo>
                  <a:pt x="2405" y="1556"/>
                </a:lnTo>
                <a:lnTo>
                  <a:pt x="2414" y="1621"/>
                </a:lnTo>
                <a:lnTo>
                  <a:pt x="2904" y="1621"/>
                </a:lnTo>
                <a:lnTo>
                  <a:pt x="2915" y="1588"/>
                </a:lnTo>
                <a:lnTo>
                  <a:pt x="2932" y="1557"/>
                </a:lnTo>
                <a:lnTo>
                  <a:pt x="2951" y="1529"/>
                </a:lnTo>
                <a:lnTo>
                  <a:pt x="2975" y="1506"/>
                </a:lnTo>
                <a:lnTo>
                  <a:pt x="3002" y="1484"/>
                </a:lnTo>
                <a:lnTo>
                  <a:pt x="3032" y="1468"/>
                </a:lnTo>
                <a:lnTo>
                  <a:pt x="3065" y="1454"/>
                </a:lnTo>
                <a:lnTo>
                  <a:pt x="3099" y="1447"/>
                </a:lnTo>
                <a:lnTo>
                  <a:pt x="3135" y="1444"/>
                </a:lnTo>
                <a:lnTo>
                  <a:pt x="3171" y="1447"/>
                </a:lnTo>
                <a:lnTo>
                  <a:pt x="3206" y="1454"/>
                </a:lnTo>
                <a:lnTo>
                  <a:pt x="3238" y="1467"/>
                </a:lnTo>
                <a:lnTo>
                  <a:pt x="3269" y="1482"/>
                </a:lnTo>
                <a:lnTo>
                  <a:pt x="3296" y="1503"/>
                </a:lnTo>
                <a:lnTo>
                  <a:pt x="3321" y="1526"/>
                </a:lnTo>
                <a:lnTo>
                  <a:pt x="3343" y="1553"/>
                </a:lnTo>
                <a:lnTo>
                  <a:pt x="3359" y="1583"/>
                </a:lnTo>
                <a:lnTo>
                  <a:pt x="3373" y="1615"/>
                </a:lnTo>
                <a:lnTo>
                  <a:pt x="3380" y="1648"/>
                </a:lnTo>
                <a:lnTo>
                  <a:pt x="3383" y="1684"/>
                </a:lnTo>
                <a:lnTo>
                  <a:pt x="3381" y="1720"/>
                </a:lnTo>
                <a:lnTo>
                  <a:pt x="3373" y="1754"/>
                </a:lnTo>
                <a:lnTo>
                  <a:pt x="3360" y="1786"/>
                </a:lnTo>
                <a:lnTo>
                  <a:pt x="3344" y="1816"/>
                </a:lnTo>
                <a:lnTo>
                  <a:pt x="3323" y="1843"/>
                </a:lnTo>
                <a:lnTo>
                  <a:pt x="3299" y="1866"/>
                </a:lnTo>
                <a:lnTo>
                  <a:pt x="3272" y="1887"/>
                </a:lnTo>
                <a:lnTo>
                  <a:pt x="3243" y="1903"/>
                </a:lnTo>
                <a:lnTo>
                  <a:pt x="3211" y="1915"/>
                </a:lnTo>
                <a:lnTo>
                  <a:pt x="3177" y="1923"/>
                </a:lnTo>
                <a:lnTo>
                  <a:pt x="3142" y="1926"/>
                </a:lnTo>
                <a:lnTo>
                  <a:pt x="3106" y="1923"/>
                </a:lnTo>
                <a:lnTo>
                  <a:pt x="3071" y="1914"/>
                </a:lnTo>
                <a:lnTo>
                  <a:pt x="3039" y="1902"/>
                </a:lnTo>
                <a:lnTo>
                  <a:pt x="3009" y="1886"/>
                </a:lnTo>
                <a:lnTo>
                  <a:pt x="2982" y="1864"/>
                </a:lnTo>
                <a:lnTo>
                  <a:pt x="2959" y="1841"/>
                </a:lnTo>
                <a:lnTo>
                  <a:pt x="2938" y="1813"/>
                </a:lnTo>
                <a:lnTo>
                  <a:pt x="2923" y="1782"/>
                </a:lnTo>
                <a:lnTo>
                  <a:pt x="2911" y="1749"/>
                </a:lnTo>
                <a:lnTo>
                  <a:pt x="2418" y="1749"/>
                </a:lnTo>
                <a:lnTo>
                  <a:pt x="2409" y="1814"/>
                </a:lnTo>
                <a:lnTo>
                  <a:pt x="2395" y="1875"/>
                </a:lnTo>
                <a:lnTo>
                  <a:pt x="2375" y="1936"/>
                </a:lnTo>
                <a:lnTo>
                  <a:pt x="2350" y="1995"/>
                </a:lnTo>
                <a:lnTo>
                  <a:pt x="2321" y="2050"/>
                </a:lnTo>
                <a:lnTo>
                  <a:pt x="2287" y="2102"/>
                </a:lnTo>
                <a:lnTo>
                  <a:pt x="2249" y="2153"/>
                </a:lnTo>
                <a:lnTo>
                  <a:pt x="2597" y="2500"/>
                </a:lnTo>
                <a:lnTo>
                  <a:pt x="2629" y="2484"/>
                </a:lnTo>
                <a:lnTo>
                  <a:pt x="2662" y="2474"/>
                </a:lnTo>
                <a:lnTo>
                  <a:pt x="2696" y="2468"/>
                </a:lnTo>
                <a:lnTo>
                  <a:pt x="2730" y="2468"/>
                </a:lnTo>
                <a:lnTo>
                  <a:pt x="2764" y="2472"/>
                </a:lnTo>
                <a:lnTo>
                  <a:pt x="2797" y="2481"/>
                </a:lnTo>
                <a:lnTo>
                  <a:pt x="2829" y="2495"/>
                </a:lnTo>
                <a:lnTo>
                  <a:pt x="2859" y="2513"/>
                </a:lnTo>
                <a:lnTo>
                  <a:pt x="2887" y="2537"/>
                </a:lnTo>
                <a:lnTo>
                  <a:pt x="2909" y="2563"/>
                </a:lnTo>
                <a:lnTo>
                  <a:pt x="2928" y="2593"/>
                </a:lnTo>
                <a:lnTo>
                  <a:pt x="2942" y="2624"/>
                </a:lnTo>
                <a:lnTo>
                  <a:pt x="2951" y="2657"/>
                </a:lnTo>
                <a:lnTo>
                  <a:pt x="2956" y="2690"/>
                </a:lnTo>
                <a:lnTo>
                  <a:pt x="2956" y="2724"/>
                </a:lnTo>
                <a:lnTo>
                  <a:pt x="2951" y="2757"/>
                </a:lnTo>
                <a:lnTo>
                  <a:pt x="2942" y="2789"/>
                </a:lnTo>
                <a:lnTo>
                  <a:pt x="2928" y="2820"/>
                </a:lnTo>
                <a:lnTo>
                  <a:pt x="2909" y="2849"/>
                </a:lnTo>
                <a:lnTo>
                  <a:pt x="2887" y="2877"/>
                </a:lnTo>
                <a:lnTo>
                  <a:pt x="2859" y="2899"/>
                </a:lnTo>
                <a:lnTo>
                  <a:pt x="2830" y="2918"/>
                </a:lnTo>
                <a:lnTo>
                  <a:pt x="2799" y="2932"/>
                </a:lnTo>
                <a:lnTo>
                  <a:pt x="2766" y="2941"/>
                </a:lnTo>
                <a:lnTo>
                  <a:pt x="2733" y="2946"/>
                </a:lnTo>
                <a:lnTo>
                  <a:pt x="2699" y="2946"/>
                </a:lnTo>
                <a:lnTo>
                  <a:pt x="2666" y="2941"/>
                </a:lnTo>
                <a:lnTo>
                  <a:pt x="2633" y="2932"/>
                </a:lnTo>
                <a:lnTo>
                  <a:pt x="2602" y="2918"/>
                </a:lnTo>
                <a:lnTo>
                  <a:pt x="2574" y="2899"/>
                </a:lnTo>
                <a:lnTo>
                  <a:pt x="2546" y="2877"/>
                </a:lnTo>
                <a:lnTo>
                  <a:pt x="2523" y="2849"/>
                </a:lnTo>
                <a:lnTo>
                  <a:pt x="2504" y="2819"/>
                </a:lnTo>
                <a:lnTo>
                  <a:pt x="2490" y="2787"/>
                </a:lnTo>
                <a:lnTo>
                  <a:pt x="2481" y="2755"/>
                </a:lnTo>
                <a:lnTo>
                  <a:pt x="2477" y="2721"/>
                </a:lnTo>
                <a:lnTo>
                  <a:pt x="2478" y="2686"/>
                </a:lnTo>
                <a:lnTo>
                  <a:pt x="2483" y="2652"/>
                </a:lnTo>
                <a:lnTo>
                  <a:pt x="2493" y="2619"/>
                </a:lnTo>
                <a:lnTo>
                  <a:pt x="2509" y="2588"/>
                </a:lnTo>
                <a:lnTo>
                  <a:pt x="2161" y="2240"/>
                </a:lnTo>
                <a:lnTo>
                  <a:pt x="2110" y="2278"/>
                </a:lnTo>
                <a:lnTo>
                  <a:pt x="2058" y="2313"/>
                </a:lnTo>
                <a:lnTo>
                  <a:pt x="2002" y="2342"/>
                </a:lnTo>
                <a:lnTo>
                  <a:pt x="1944" y="2366"/>
                </a:lnTo>
                <a:lnTo>
                  <a:pt x="1884" y="2386"/>
                </a:lnTo>
                <a:lnTo>
                  <a:pt x="1821" y="2400"/>
                </a:lnTo>
                <a:lnTo>
                  <a:pt x="1756" y="2409"/>
                </a:lnTo>
                <a:lnTo>
                  <a:pt x="1756" y="2903"/>
                </a:lnTo>
                <a:lnTo>
                  <a:pt x="1789" y="2915"/>
                </a:lnTo>
                <a:lnTo>
                  <a:pt x="1820" y="2931"/>
                </a:lnTo>
                <a:lnTo>
                  <a:pt x="1847" y="2951"/>
                </a:lnTo>
                <a:lnTo>
                  <a:pt x="1872" y="2974"/>
                </a:lnTo>
                <a:lnTo>
                  <a:pt x="1893" y="3002"/>
                </a:lnTo>
                <a:lnTo>
                  <a:pt x="1910" y="3032"/>
                </a:lnTo>
                <a:lnTo>
                  <a:pt x="1922" y="3064"/>
                </a:lnTo>
                <a:lnTo>
                  <a:pt x="1930" y="3098"/>
                </a:lnTo>
                <a:lnTo>
                  <a:pt x="1933" y="3133"/>
                </a:lnTo>
                <a:lnTo>
                  <a:pt x="1930" y="3169"/>
                </a:lnTo>
                <a:lnTo>
                  <a:pt x="1923" y="3203"/>
                </a:lnTo>
                <a:lnTo>
                  <a:pt x="1911" y="3235"/>
                </a:lnTo>
                <a:lnTo>
                  <a:pt x="1893" y="3265"/>
                </a:lnTo>
                <a:lnTo>
                  <a:pt x="1873" y="3292"/>
                </a:lnTo>
                <a:lnTo>
                  <a:pt x="1849" y="3315"/>
                </a:lnTo>
                <a:lnTo>
                  <a:pt x="1822" y="3336"/>
                </a:lnTo>
                <a:lnTo>
                  <a:pt x="1792" y="3352"/>
                </a:lnTo>
                <a:lnTo>
                  <a:pt x="1760" y="3365"/>
                </a:lnTo>
                <a:lnTo>
                  <a:pt x="1726" y="3372"/>
                </a:lnTo>
                <a:lnTo>
                  <a:pt x="1691" y="3375"/>
                </a:lnTo>
                <a:lnTo>
                  <a:pt x="1655" y="3372"/>
                </a:lnTo>
                <a:lnTo>
                  <a:pt x="1621" y="3365"/>
                </a:lnTo>
                <a:lnTo>
                  <a:pt x="1589" y="3351"/>
                </a:lnTo>
                <a:lnTo>
                  <a:pt x="1560" y="3335"/>
                </a:lnTo>
                <a:lnTo>
                  <a:pt x="1533" y="3314"/>
                </a:lnTo>
                <a:lnTo>
                  <a:pt x="1509" y="3291"/>
                </a:lnTo>
                <a:lnTo>
                  <a:pt x="1489" y="3264"/>
                </a:lnTo>
                <a:lnTo>
                  <a:pt x="1472" y="3234"/>
                </a:lnTo>
                <a:lnTo>
                  <a:pt x="1460" y="3202"/>
                </a:lnTo>
                <a:lnTo>
                  <a:pt x="1453" y="3168"/>
                </a:lnTo>
                <a:lnTo>
                  <a:pt x="1450" y="3133"/>
                </a:lnTo>
                <a:lnTo>
                  <a:pt x="1453" y="3098"/>
                </a:lnTo>
                <a:lnTo>
                  <a:pt x="1461" y="3064"/>
                </a:lnTo>
                <a:lnTo>
                  <a:pt x="1473" y="3032"/>
                </a:lnTo>
                <a:lnTo>
                  <a:pt x="1491" y="3002"/>
                </a:lnTo>
                <a:lnTo>
                  <a:pt x="1511" y="2974"/>
                </a:lnTo>
                <a:lnTo>
                  <a:pt x="1536" y="2951"/>
                </a:lnTo>
                <a:lnTo>
                  <a:pt x="1564" y="2931"/>
                </a:lnTo>
                <a:lnTo>
                  <a:pt x="1594" y="2915"/>
                </a:lnTo>
                <a:lnTo>
                  <a:pt x="1627" y="2903"/>
                </a:lnTo>
                <a:lnTo>
                  <a:pt x="1627" y="2412"/>
                </a:lnTo>
                <a:lnTo>
                  <a:pt x="1563" y="2403"/>
                </a:lnTo>
                <a:lnTo>
                  <a:pt x="1500" y="2389"/>
                </a:lnTo>
                <a:lnTo>
                  <a:pt x="1439" y="2369"/>
                </a:lnTo>
                <a:lnTo>
                  <a:pt x="1380" y="2345"/>
                </a:lnTo>
                <a:lnTo>
                  <a:pt x="1325" y="2315"/>
                </a:lnTo>
                <a:lnTo>
                  <a:pt x="1272" y="2281"/>
                </a:lnTo>
                <a:lnTo>
                  <a:pt x="1223" y="2243"/>
                </a:lnTo>
                <a:lnTo>
                  <a:pt x="874" y="2590"/>
                </a:lnTo>
                <a:lnTo>
                  <a:pt x="889" y="2622"/>
                </a:lnTo>
                <a:lnTo>
                  <a:pt x="900" y="2656"/>
                </a:lnTo>
                <a:lnTo>
                  <a:pt x="906" y="2690"/>
                </a:lnTo>
                <a:lnTo>
                  <a:pt x="906" y="2724"/>
                </a:lnTo>
                <a:lnTo>
                  <a:pt x="902" y="2758"/>
                </a:lnTo>
                <a:lnTo>
                  <a:pt x="894" y="2790"/>
                </a:lnTo>
                <a:lnTo>
                  <a:pt x="879" y="2822"/>
                </a:lnTo>
                <a:lnTo>
                  <a:pt x="861" y="2852"/>
                </a:lnTo>
                <a:lnTo>
                  <a:pt x="837" y="2879"/>
                </a:lnTo>
                <a:lnTo>
                  <a:pt x="810" y="2902"/>
                </a:lnTo>
                <a:lnTo>
                  <a:pt x="780" y="2921"/>
                </a:lnTo>
                <a:lnTo>
                  <a:pt x="749" y="2934"/>
                </a:lnTo>
                <a:lnTo>
                  <a:pt x="716" y="2943"/>
                </a:lnTo>
                <a:lnTo>
                  <a:pt x="684" y="2949"/>
                </a:lnTo>
                <a:lnTo>
                  <a:pt x="650" y="2949"/>
                </a:lnTo>
                <a:lnTo>
                  <a:pt x="617" y="2943"/>
                </a:lnTo>
                <a:lnTo>
                  <a:pt x="585" y="2934"/>
                </a:lnTo>
                <a:lnTo>
                  <a:pt x="553" y="2921"/>
                </a:lnTo>
                <a:lnTo>
                  <a:pt x="524" y="2902"/>
                </a:lnTo>
                <a:lnTo>
                  <a:pt x="497" y="2879"/>
                </a:lnTo>
                <a:lnTo>
                  <a:pt x="474" y="2852"/>
                </a:lnTo>
                <a:lnTo>
                  <a:pt x="455" y="2823"/>
                </a:lnTo>
                <a:lnTo>
                  <a:pt x="441" y="2791"/>
                </a:lnTo>
                <a:lnTo>
                  <a:pt x="431" y="2760"/>
                </a:lnTo>
                <a:lnTo>
                  <a:pt x="427" y="2726"/>
                </a:lnTo>
                <a:lnTo>
                  <a:pt x="427" y="2693"/>
                </a:lnTo>
                <a:lnTo>
                  <a:pt x="431" y="2659"/>
                </a:lnTo>
                <a:lnTo>
                  <a:pt x="441" y="2627"/>
                </a:lnTo>
                <a:lnTo>
                  <a:pt x="455" y="2596"/>
                </a:lnTo>
                <a:lnTo>
                  <a:pt x="474" y="2567"/>
                </a:lnTo>
                <a:lnTo>
                  <a:pt x="497" y="2540"/>
                </a:lnTo>
                <a:lnTo>
                  <a:pt x="524" y="2516"/>
                </a:lnTo>
                <a:lnTo>
                  <a:pt x="554" y="2498"/>
                </a:lnTo>
                <a:lnTo>
                  <a:pt x="586" y="2483"/>
                </a:lnTo>
                <a:lnTo>
                  <a:pt x="619" y="2475"/>
                </a:lnTo>
                <a:lnTo>
                  <a:pt x="654" y="2471"/>
                </a:lnTo>
                <a:lnTo>
                  <a:pt x="688" y="2471"/>
                </a:lnTo>
                <a:lnTo>
                  <a:pt x="722" y="2477"/>
                </a:lnTo>
                <a:lnTo>
                  <a:pt x="755" y="2488"/>
                </a:lnTo>
                <a:lnTo>
                  <a:pt x="785" y="2503"/>
                </a:lnTo>
                <a:lnTo>
                  <a:pt x="1134" y="2155"/>
                </a:lnTo>
                <a:lnTo>
                  <a:pt x="1096" y="2105"/>
                </a:lnTo>
                <a:lnTo>
                  <a:pt x="1062" y="2053"/>
                </a:lnTo>
                <a:lnTo>
                  <a:pt x="1033" y="1998"/>
                </a:lnTo>
                <a:lnTo>
                  <a:pt x="1008" y="1939"/>
                </a:lnTo>
                <a:lnTo>
                  <a:pt x="988" y="1879"/>
                </a:lnTo>
                <a:lnTo>
                  <a:pt x="974" y="1816"/>
                </a:lnTo>
                <a:lnTo>
                  <a:pt x="966" y="1752"/>
                </a:lnTo>
                <a:lnTo>
                  <a:pt x="471" y="1752"/>
                </a:lnTo>
                <a:lnTo>
                  <a:pt x="460" y="1784"/>
                </a:lnTo>
                <a:lnTo>
                  <a:pt x="445" y="1815"/>
                </a:lnTo>
                <a:lnTo>
                  <a:pt x="425" y="1843"/>
                </a:lnTo>
                <a:lnTo>
                  <a:pt x="401" y="1867"/>
                </a:lnTo>
                <a:lnTo>
                  <a:pt x="374" y="1888"/>
                </a:lnTo>
                <a:lnTo>
                  <a:pt x="344" y="1905"/>
                </a:lnTo>
                <a:lnTo>
                  <a:pt x="312" y="1918"/>
                </a:lnTo>
                <a:lnTo>
                  <a:pt x="278" y="1926"/>
                </a:lnTo>
                <a:lnTo>
                  <a:pt x="242" y="1928"/>
                </a:lnTo>
                <a:lnTo>
                  <a:pt x="206" y="1926"/>
                </a:lnTo>
                <a:lnTo>
                  <a:pt x="172" y="1918"/>
                </a:lnTo>
                <a:lnTo>
                  <a:pt x="139" y="1905"/>
                </a:lnTo>
                <a:lnTo>
                  <a:pt x="109" y="1889"/>
                </a:lnTo>
                <a:lnTo>
                  <a:pt x="82" y="1868"/>
                </a:lnTo>
                <a:lnTo>
                  <a:pt x="59" y="1845"/>
                </a:lnTo>
                <a:lnTo>
                  <a:pt x="39" y="1817"/>
                </a:lnTo>
                <a:lnTo>
                  <a:pt x="23" y="1788"/>
                </a:lnTo>
                <a:lnTo>
                  <a:pt x="10" y="1756"/>
                </a:lnTo>
                <a:lnTo>
                  <a:pt x="3" y="1722"/>
                </a:lnTo>
                <a:lnTo>
                  <a:pt x="0" y="1687"/>
                </a:lnTo>
                <a:lnTo>
                  <a:pt x="0" y="1687"/>
                </a:lnTo>
                <a:lnTo>
                  <a:pt x="3" y="1652"/>
                </a:lnTo>
                <a:lnTo>
                  <a:pt x="10" y="1618"/>
                </a:lnTo>
                <a:lnTo>
                  <a:pt x="23" y="1585"/>
                </a:lnTo>
                <a:lnTo>
                  <a:pt x="40" y="1555"/>
                </a:lnTo>
                <a:lnTo>
                  <a:pt x="60" y="1528"/>
                </a:lnTo>
                <a:lnTo>
                  <a:pt x="84" y="1505"/>
                </a:lnTo>
                <a:lnTo>
                  <a:pt x="111" y="1485"/>
                </a:lnTo>
                <a:lnTo>
                  <a:pt x="141" y="1469"/>
                </a:lnTo>
                <a:lnTo>
                  <a:pt x="173" y="1456"/>
                </a:lnTo>
                <a:lnTo>
                  <a:pt x="207" y="1449"/>
                </a:lnTo>
                <a:lnTo>
                  <a:pt x="242" y="1446"/>
                </a:lnTo>
                <a:lnTo>
                  <a:pt x="278" y="1449"/>
                </a:lnTo>
                <a:lnTo>
                  <a:pt x="312" y="1456"/>
                </a:lnTo>
                <a:lnTo>
                  <a:pt x="344" y="1470"/>
                </a:lnTo>
                <a:lnTo>
                  <a:pt x="374" y="1486"/>
                </a:lnTo>
                <a:lnTo>
                  <a:pt x="401" y="1508"/>
                </a:lnTo>
                <a:lnTo>
                  <a:pt x="425" y="1532"/>
                </a:lnTo>
                <a:lnTo>
                  <a:pt x="445" y="1560"/>
                </a:lnTo>
                <a:lnTo>
                  <a:pt x="460" y="1590"/>
                </a:lnTo>
                <a:lnTo>
                  <a:pt x="471" y="1623"/>
                </a:lnTo>
                <a:lnTo>
                  <a:pt x="961" y="1623"/>
                </a:lnTo>
                <a:lnTo>
                  <a:pt x="970" y="1559"/>
                </a:lnTo>
                <a:lnTo>
                  <a:pt x="984" y="1496"/>
                </a:lnTo>
                <a:lnTo>
                  <a:pt x="1004" y="1436"/>
                </a:lnTo>
                <a:lnTo>
                  <a:pt x="1028" y="1377"/>
                </a:lnTo>
                <a:lnTo>
                  <a:pt x="1058" y="1322"/>
                </a:lnTo>
                <a:lnTo>
                  <a:pt x="1092" y="1270"/>
                </a:lnTo>
                <a:lnTo>
                  <a:pt x="1130" y="1220"/>
                </a:lnTo>
                <a:lnTo>
                  <a:pt x="781" y="872"/>
                </a:lnTo>
                <a:lnTo>
                  <a:pt x="749" y="887"/>
                </a:lnTo>
                <a:lnTo>
                  <a:pt x="716" y="899"/>
                </a:lnTo>
                <a:lnTo>
                  <a:pt x="683" y="904"/>
                </a:lnTo>
                <a:lnTo>
                  <a:pt x="649" y="905"/>
                </a:lnTo>
                <a:lnTo>
                  <a:pt x="615" y="901"/>
                </a:lnTo>
                <a:lnTo>
                  <a:pt x="582" y="892"/>
                </a:lnTo>
                <a:lnTo>
                  <a:pt x="550" y="877"/>
                </a:lnTo>
                <a:lnTo>
                  <a:pt x="520" y="859"/>
                </a:lnTo>
                <a:lnTo>
                  <a:pt x="493" y="835"/>
                </a:lnTo>
                <a:lnTo>
                  <a:pt x="469" y="808"/>
                </a:lnTo>
                <a:lnTo>
                  <a:pt x="451" y="779"/>
                </a:lnTo>
                <a:lnTo>
                  <a:pt x="436" y="748"/>
                </a:lnTo>
                <a:lnTo>
                  <a:pt x="427" y="716"/>
                </a:lnTo>
                <a:lnTo>
                  <a:pt x="423" y="682"/>
                </a:lnTo>
                <a:lnTo>
                  <a:pt x="423" y="649"/>
                </a:lnTo>
                <a:lnTo>
                  <a:pt x="427" y="615"/>
                </a:lnTo>
                <a:lnTo>
                  <a:pt x="436" y="583"/>
                </a:lnTo>
                <a:lnTo>
                  <a:pt x="451" y="552"/>
                </a:lnTo>
                <a:lnTo>
                  <a:pt x="469" y="523"/>
                </a:lnTo>
                <a:lnTo>
                  <a:pt x="493" y="496"/>
                </a:lnTo>
                <a:lnTo>
                  <a:pt x="520" y="473"/>
                </a:lnTo>
                <a:lnTo>
                  <a:pt x="549" y="454"/>
                </a:lnTo>
                <a:lnTo>
                  <a:pt x="581" y="441"/>
                </a:lnTo>
                <a:lnTo>
                  <a:pt x="613" y="431"/>
                </a:lnTo>
                <a:lnTo>
                  <a:pt x="645" y="426"/>
                </a:lnTo>
                <a:lnTo>
                  <a:pt x="679" y="426"/>
                </a:lnTo>
                <a:lnTo>
                  <a:pt x="712" y="431"/>
                </a:lnTo>
                <a:lnTo>
                  <a:pt x="745" y="441"/>
                </a:lnTo>
                <a:lnTo>
                  <a:pt x="776" y="454"/>
                </a:lnTo>
                <a:lnTo>
                  <a:pt x="806" y="473"/>
                </a:lnTo>
                <a:lnTo>
                  <a:pt x="833" y="496"/>
                </a:lnTo>
                <a:lnTo>
                  <a:pt x="856" y="523"/>
                </a:lnTo>
                <a:lnTo>
                  <a:pt x="875" y="553"/>
                </a:lnTo>
                <a:lnTo>
                  <a:pt x="888" y="585"/>
                </a:lnTo>
                <a:lnTo>
                  <a:pt x="898" y="618"/>
                </a:lnTo>
                <a:lnTo>
                  <a:pt x="902" y="652"/>
                </a:lnTo>
                <a:lnTo>
                  <a:pt x="902" y="686"/>
                </a:lnTo>
                <a:lnTo>
                  <a:pt x="896" y="720"/>
                </a:lnTo>
                <a:lnTo>
                  <a:pt x="885" y="753"/>
                </a:lnTo>
                <a:lnTo>
                  <a:pt x="870" y="785"/>
                </a:lnTo>
                <a:lnTo>
                  <a:pt x="1219" y="1132"/>
                </a:lnTo>
                <a:lnTo>
                  <a:pt x="1268" y="1094"/>
                </a:lnTo>
                <a:lnTo>
                  <a:pt x="1321" y="1060"/>
                </a:lnTo>
                <a:lnTo>
                  <a:pt x="1376" y="1030"/>
                </a:lnTo>
                <a:lnTo>
                  <a:pt x="1435" y="1006"/>
                </a:lnTo>
                <a:lnTo>
                  <a:pt x="1496" y="986"/>
                </a:lnTo>
                <a:lnTo>
                  <a:pt x="1559" y="972"/>
                </a:lnTo>
                <a:lnTo>
                  <a:pt x="1622" y="963"/>
                </a:lnTo>
                <a:lnTo>
                  <a:pt x="1622" y="472"/>
                </a:lnTo>
                <a:lnTo>
                  <a:pt x="1589" y="460"/>
                </a:lnTo>
                <a:lnTo>
                  <a:pt x="1560" y="444"/>
                </a:lnTo>
                <a:lnTo>
                  <a:pt x="1532" y="424"/>
                </a:lnTo>
                <a:lnTo>
                  <a:pt x="1507" y="401"/>
                </a:lnTo>
                <a:lnTo>
                  <a:pt x="1487" y="373"/>
                </a:lnTo>
                <a:lnTo>
                  <a:pt x="1469" y="343"/>
                </a:lnTo>
                <a:lnTo>
                  <a:pt x="1457" y="311"/>
                </a:lnTo>
                <a:lnTo>
                  <a:pt x="1448" y="277"/>
                </a:lnTo>
                <a:lnTo>
                  <a:pt x="1446" y="242"/>
                </a:lnTo>
                <a:lnTo>
                  <a:pt x="1448" y="206"/>
                </a:lnTo>
                <a:lnTo>
                  <a:pt x="1457" y="172"/>
                </a:lnTo>
                <a:lnTo>
                  <a:pt x="1469" y="140"/>
                </a:lnTo>
                <a:lnTo>
                  <a:pt x="1486" y="110"/>
                </a:lnTo>
                <a:lnTo>
                  <a:pt x="1506" y="83"/>
                </a:lnTo>
                <a:lnTo>
                  <a:pt x="1530" y="59"/>
                </a:lnTo>
                <a:lnTo>
                  <a:pt x="1557" y="39"/>
                </a:lnTo>
                <a:lnTo>
                  <a:pt x="1586" y="23"/>
                </a:lnTo>
                <a:lnTo>
                  <a:pt x="1618" y="10"/>
                </a:lnTo>
                <a:lnTo>
                  <a:pt x="1652" y="3"/>
                </a:lnTo>
                <a:lnTo>
                  <a:pt x="1687" y="0"/>
                </a:lnTo>
                <a:close/>
              </a:path>
            </a:pathLst>
          </a:custGeom>
          <a:solidFill>
            <a:srgbClr val="00B0F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3" rIns="121906" bIns="60953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9" name="Группа 78"/>
          <p:cNvGrpSpPr/>
          <p:nvPr/>
        </p:nvGrpSpPr>
        <p:grpSpPr>
          <a:xfrm>
            <a:off x="233617" y="3707989"/>
            <a:ext cx="288000" cy="288000"/>
            <a:chOff x="1285024" y="933464"/>
            <a:chExt cx="540000" cy="540000"/>
          </a:xfrm>
          <a:solidFill>
            <a:srgbClr val="007AC2"/>
          </a:solidFill>
        </p:grpSpPr>
        <p:sp>
          <p:nvSpPr>
            <p:cNvPr id="80" name="Овал 79"/>
            <p:cNvSpPr/>
            <p:nvPr/>
          </p:nvSpPr>
          <p:spPr>
            <a:xfrm>
              <a:off x="1285024" y="933464"/>
              <a:ext cx="540000" cy="540000"/>
            </a:xfrm>
            <a:prstGeom prst="ellipse">
              <a:avLst/>
            </a:prstGeom>
            <a:solidFill>
              <a:srgbClr val="33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1" name="Freeform 1218">
              <a:extLst>
                <a:ext uri="{FF2B5EF4-FFF2-40B4-BE49-F238E27FC236}">
                  <a16:creationId xmlns:a16="http://schemas.microsoft.com/office/drawing/2014/main" xmlns="" id="{8966C531-584E-4E40-B8D1-86CBBB9E4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705" y="1069786"/>
              <a:ext cx="348638" cy="266656"/>
            </a:xfrm>
            <a:custGeom>
              <a:avLst/>
              <a:gdLst>
                <a:gd name="T0" fmla="*/ 3437 w 4043"/>
                <a:gd name="T1" fmla="*/ 0 h 3090"/>
                <a:gd name="T2" fmla="*/ 3477 w 4043"/>
                <a:gd name="T3" fmla="*/ 4 h 3090"/>
                <a:gd name="T4" fmla="*/ 3516 w 4043"/>
                <a:gd name="T5" fmla="*/ 12 h 3090"/>
                <a:gd name="T6" fmla="*/ 3550 w 4043"/>
                <a:gd name="T7" fmla="*/ 27 h 3090"/>
                <a:gd name="T8" fmla="*/ 3584 w 4043"/>
                <a:gd name="T9" fmla="*/ 47 h 3090"/>
                <a:gd name="T10" fmla="*/ 3615 w 4043"/>
                <a:gd name="T11" fmla="*/ 73 h 3090"/>
                <a:gd name="T12" fmla="*/ 3970 w 4043"/>
                <a:gd name="T13" fmla="*/ 427 h 3090"/>
                <a:gd name="T14" fmla="*/ 3996 w 4043"/>
                <a:gd name="T15" fmla="*/ 457 h 3090"/>
                <a:gd name="T16" fmla="*/ 4015 w 4043"/>
                <a:gd name="T17" fmla="*/ 491 h 3090"/>
                <a:gd name="T18" fmla="*/ 4030 w 4043"/>
                <a:gd name="T19" fmla="*/ 525 h 3090"/>
                <a:gd name="T20" fmla="*/ 4039 w 4043"/>
                <a:gd name="T21" fmla="*/ 563 h 3090"/>
                <a:gd name="T22" fmla="*/ 4043 w 4043"/>
                <a:gd name="T23" fmla="*/ 604 h 3090"/>
                <a:gd name="T24" fmla="*/ 4039 w 4043"/>
                <a:gd name="T25" fmla="*/ 644 h 3090"/>
                <a:gd name="T26" fmla="*/ 4030 w 4043"/>
                <a:gd name="T27" fmla="*/ 682 h 3090"/>
                <a:gd name="T28" fmla="*/ 4015 w 4043"/>
                <a:gd name="T29" fmla="*/ 717 h 3090"/>
                <a:gd name="T30" fmla="*/ 3996 w 4043"/>
                <a:gd name="T31" fmla="*/ 750 h 3090"/>
                <a:gd name="T32" fmla="*/ 3970 w 4043"/>
                <a:gd name="T33" fmla="*/ 780 h 3090"/>
                <a:gd name="T34" fmla="*/ 2081 w 4043"/>
                <a:gd name="T35" fmla="*/ 2663 h 3090"/>
                <a:gd name="T36" fmla="*/ 1726 w 4043"/>
                <a:gd name="T37" fmla="*/ 3017 h 3090"/>
                <a:gd name="T38" fmla="*/ 1695 w 4043"/>
                <a:gd name="T39" fmla="*/ 3043 h 3090"/>
                <a:gd name="T40" fmla="*/ 1663 w 4043"/>
                <a:gd name="T41" fmla="*/ 3062 h 3090"/>
                <a:gd name="T42" fmla="*/ 1627 w 4043"/>
                <a:gd name="T43" fmla="*/ 3077 h 3090"/>
                <a:gd name="T44" fmla="*/ 1589 w 4043"/>
                <a:gd name="T45" fmla="*/ 3086 h 3090"/>
                <a:gd name="T46" fmla="*/ 1549 w 4043"/>
                <a:gd name="T47" fmla="*/ 3090 h 3090"/>
                <a:gd name="T48" fmla="*/ 1509 w 4043"/>
                <a:gd name="T49" fmla="*/ 3086 h 3090"/>
                <a:gd name="T50" fmla="*/ 1470 w 4043"/>
                <a:gd name="T51" fmla="*/ 3077 h 3090"/>
                <a:gd name="T52" fmla="*/ 1434 w 4043"/>
                <a:gd name="T53" fmla="*/ 3062 h 3090"/>
                <a:gd name="T54" fmla="*/ 1402 w 4043"/>
                <a:gd name="T55" fmla="*/ 3043 h 3090"/>
                <a:gd name="T56" fmla="*/ 1371 w 4043"/>
                <a:gd name="T57" fmla="*/ 3017 h 3090"/>
                <a:gd name="T58" fmla="*/ 1016 w 4043"/>
                <a:gd name="T59" fmla="*/ 2663 h 3090"/>
                <a:gd name="T60" fmla="*/ 73 w 4043"/>
                <a:gd name="T61" fmla="*/ 1721 h 3090"/>
                <a:gd name="T62" fmla="*/ 47 w 4043"/>
                <a:gd name="T63" fmla="*/ 1691 h 3090"/>
                <a:gd name="T64" fmla="*/ 26 w 4043"/>
                <a:gd name="T65" fmla="*/ 1658 h 3090"/>
                <a:gd name="T66" fmla="*/ 11 w 4043"/>
                <a:gd name="T67" fmla="*/ 1622 h 3090"/>
                <a:gd name="T68" fmla="*/ 2 w 4043"/>
                <a:gd name="T69" fmla="*/ 1585 h 3090"/>
                <a:gd name="T70" fmla="*/ 0 w 4043"/>
                <a:gd name="T71" fmla="*/ 1545 h 3090"/>
                <a:gd name="T72" fmla="*/ 2 w 4043"/>
                <a:gd name="T73" fmla="*/ 1504 h 3090"/>
                <a:gd name="T74" fmla="*/ 11 w 4043"/>
                <a:gd name="T75" fmla="*/ 1467 h 3090"/>
                <a:gd name="T76" fmla="*/ 26 w 4043"/>
                <a:gd name="T77" fmla="*/ 1431 h 3090"/>
                <a:gd name="T78" fmla="*/ 47 w 4043"/>
                <a:gd name="T79" fmla="*/ 1398 h 3090"/>
                <a:gd name="T80" fmla="*/ 73 w 4043"/>
                <a:gd name="T81" fmla="*/ 1368 h 3090"/>
                <a:gd name="T82" fmla="*/ 428 w 4043"/>
                <a:gd name="T83" fmla="*/ 1015 h 3090"/>
                <a:gd name="T84" fmla="*/ 457 w 4043"/>
                <a:gd name="T85" fmla="*/ 989 h 3090"/>
                <a:gd name="T86" fmla="*/ 491 w 4043"/>
                <a:gd name="T87" fmla="*/ 968 h 3090"/>
                <a:gd name="T88" fmla="*/ 527 w 4043"/>
                <a:gd name="T89" fmla="*/ 953 h 3090"/>
                <a:gd name="T90" fmla="*/ 564 w 4043"/>
                <a:gd name="T91" fmla="*/ 944 h 3090"/>
                <a:gd name="T92" fmla="*/ 605 w 4043"/>
                <a:gd name="T93" fmla="*/ 942 h 3090"/>
                <a:gd name="T94" fmla="*/ 645 w 4043"/>
                <a:gd name="T95" fmla="*/ 944 h 3090"/>
                <a:gd name="T96" fmla="*/ 684 w 4043"/>
                <a:gd name="T97" fmla="*/ 953 h 3090"/>
                <a:gd name="T98" fmla="*/ 718 w 4043"/>
                <a:gd name="T99" fmla="*/ 968 h 3090"/>
                <a:gd name="T100" fmla="*/ 752 w 4043"/>
                <a:gd name="T101" fmla="*/ 989 h 3090"/>
                <a:gd name="T102" fmla="*/ 783 w 4043"/>
                <a:gd name="T103" fmla="*/ 1015 h 3090"/>
                <a:gd name="T104" fmla="*/ 1549 w 4043"/>
                <a:gd name="T105" fmla="*/ 1781 h 3090"/>
                <a:gd name="T106" fmla="*/ 3260 w 4043"/>
                <a:gd name="T107" fmla="*/ 73 h 3090"/>
                <a:gd name="T108" fmla="*/ 3291 w 4043"/>
                <a:gd name="T109" fmla="*/ 47 h 3090"/>
                <a:gd name="T110" fmla="*/ 3323 w 4043"/>
                <a:gd name="T111" fmla="*/ 27 h 3090"/>
                <a:gd name="T112" fmla="*/ 3359 w 4043"/>
                <a:gd name="T113" fmla="*/ 12 h 3090"/>
                <a:gd name="T114" fmla="*/ 3397 w 4043"/>
                <a:gd name="T115" fmla="*/ 4 h 3090"/>
                <a:gd name="T116" fmla="*/ 3437 w 4043"/>
                <a:gd name="T117" fmla="*/ 0 h 30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43" h="3090">
                  <a:moveTo>
                    <a:pt x="3437" y="0"/>
                  </a:moveTo>
                  <a:lnTo>
                    <a:pt x="3477" y="4"/>
                  </a:lnTo>
                  <a:lnTo>
                    <a:pt x="3516" y="12"/>
                  </a:lnTo>
                  <a:lnTo>
                    <a:pt x="3550" y="27"/>
                  </a:lnTo>
                  <a:lnTo>
                    <a:pt x="3584" y="47"/>
                  </a:lnTo>
                  <a:lnTo>
                    <a:pt x="3615" y="73"/>
                  </a:lnTo>
                  <a:lnTo>
                    <a:pt x="3970" y="427"/>
                  </a:lnTo>
                  <a:lnTo>
                    <a:pt x="3996" y="457"/>
                  </a:lnTo>
                  <a:lnTo>
                    <a:pt x="4015" y="491"/>
                  </a:lnTo>
                  <a:lnTo>
                    <a:pt x="4030" y="525"/>
                  </a:lnTo>
                  <a:lnTo>
                    <a:pt x="4039" y="563"/>
                  </a:lnTo>
                  <a:lnTo>
                    <a:pt x="4043" y="604"/>
                  </a:lnTo>
                  <a:lnTo>
                    <a:pt x="4039" y="644"/>
                  </a:lnTo>
                  <a:lnTo>
                    <a:pt x="4030" y="682"/>
                  </a:lnTo>
                  <a:lnTo>
                    <a:pt x="4015" y="717"/>
                  </a:lnTo>
                  <a:lnTo>
                    <a:pt x="3996" y="750"/>
                  </a:lnTo>
                  <a:lnTo>
                    <a:pt x="3970" y="780"/>
                  </a:lnTo>
                  <a:lnTo>
                    <a:pt x="2081" y="2663"/>
                  </a:lnTo>
                  <a:lnTo>
                    <a:pt x="1726" y="3017"/>
                  </a:lnTo>
                  <a:lnTo>
                    <a:pt x="1695" y="3043"/>
                  </a:lnTo>
                  <a:lnTo>
                    <a:pt x="1663" y="3062"/>
                  </a:lnTo>
                  <a:lnTo>
                    <a:pt x="1627" y="3077"/>
                  </a:lnTo>
                  <a:lnTo>
                    <a:pt x="1589" y="3086"/>
                  </a:lnTo>
                  <a:lnTo>
                    <a:pt x="1549" y="3090"/>
                  </a:lnTo>
                  <a:lnTo>
                    <a:pt x="1509" y="3086"/>
                  </a:lnTo>
                  <a:lnTo>
                    <a:pt x="1470" y="3077"/>
                  </a:lnTo>
                  <a:lnTo>
                    <a:pt x="1434" y="3062"/>
                  </a:lnTo>
                  <a:lnTo>
                    <a:pt x="1402" y="3043"/>
                  </a:lnTo>
                  <a:lnTo>
                    <a:pt x="1371" y="3017"/>
                  </a:lnTo>
                  <a:lnTo>
                    <a:pt x="1016" y="2663"/>
                  </a:lnTo>
                  <a:lnTo>
                    <a:pt x="73" y="1721"/>
                  </a:lnTo>
                  <a:lnTo>
                    <a:pt x="47" y="1691"/>
                  </a:lnTo>
                  <a:lnTo>
                    <a:pt x="26" y="1658"/>
                  </a:lnTo>
                  <a:lnTo>
                    <a:pt x="11" y="1622"/>
                  </a:lnTo>
                  <a:lnTo>
                    <a:pt x="2" y="1585"/>
                  </a:lnTo>
                  <a:lnTo>
                    <a:pt x="0" y="1545"/>
                  </a:lnTo>
                  <a:lnTo>
                    <a:pt x="2" y="1504"/>
                  </a:lnTo>
                  <a:lnTo>
                    <a:pt x="11" y="1467"/>
                  </a:lnTo>
                  <a:lnTo>
                    <a:pt x="26" y="1431"/>
                  </a:lnTo>
                  <a:lnTo>
                    <a:pt x="47" y="1398"/>
                  </a:lnTo>
                  <a:lnTo>
                    <a:pt x="73" y="1368"/>
                  </a:lnTo>
                  <a:lnTo>
                    <a:pt x="428" y="1015"/>
                  </a:lnTo>
                  <a:lnTo>
                    <a:pt x="457" y="989"/>
                  </a:lnTo>
                  <a:lnTo>
                    <a:pt x="491" y="968"/>
                  </a:lnTo>
                  <a:lnTo>
                    <a:pt x="527" y="953"/>
                  </a:lnTo>
                  <a:lnTo>
                    <a:pt x="564" y="944"/>
                  </a:lnTo>
                  <a:lnTo>
                    <a:pt x="605" y="942"/>
                  </a:lnTo>
                  <a:lnTo>
                    <a:pt x="645" y="944"/>
                  </a:lnTo>
                  <a:lnTo>
                    <a:pt x="684" y="953"/>
                  </a:lnTo>
                  <a:lnTo>
                    <a:pt x="718" y="968"/>
                  </a:lnTo>
                  <a:lnTo>
                    <a:pt x="752" y="989"/>
                  </a:lnTo>
                  <a:lnTo>
                    <a:pt x="783" y="1015"/>
                  </a:lnTo>
                  <a:lnTo>
                    <a:pt x="1549" y="1781"/>
                  </a:lnTo>
                  <a:lnTo>
                    <a:pt x="3260" y="73"/>
                  </a:lnTo>
                  <a:lnTo>
                    <a:pt x="3291" y="47"/>
                  </a:lnTo>
                  <a:lnTo>
                    <a:pt x="3323" y="27"/>
                  </a:lnTo>
                  <a:lnTo>
                    <a:pt x="3359" y="12"/>
                  </a:lnTo>
                  <a:lnTo>
                    <a:pt x="3397" y="4"/>
                  </a:lnTo>
                  <a:lnTo>
                    <a:pt x="343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84" name="Группа 83"/>
          <p:cNvGrpSpPr/>
          <p:nvPr/>
        </p:nvGrpSpPr>
        <p:grpSpPr>
          <a:xfrm>
            <a:off x="252737" y="5347812"/>
            <a:ext cx="288000" cy="288000"/>
            <a:chOff x="1285024" y="933464"/>
            <a:chExt cx="540000" cy="540000"/>
          </a:xfrm>
          <a:solidFill>
            <a:srgbClr val="007AC2"/>
          </a:solidFill>
        </p:grpSpPr>
        <p:sp>
          <p:nvSpPr>
            <p:cNvPr id="85" name="Овал 84"/>
            <p:cNvSpPr/>
            <p:nvPr/>
          </p:nvSpPr>
          <p:spPr>
            <a:xfrm>
              <a:off x="1285024" y="933464"/>
              <a:ext cx="540000" cy="540000"/>
            </a:xfrm>
            <a:prstGeom prst="ellipse">
              <a:avLst/>
            </a:prstGeom>
            <a:solidFill>
              <a:srgbClr val="33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2" name="Freeform 1218">
              <a:extLst>
                <a:ext uri="{FF2B5EF4-FFF2-40B4-BE49-F238E27FC236}">
                  <a16:creationId xmlns:a16="http://schemas.microsoft.com/office/drawing/2014/main" xmlns="" id="{8966C531-584E-4E40-B8D1-86CBBB9E4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705" y="1069786"/>
              <a:ext cx="348638" cy="266656"/>
            </a:xfrm>
            <a:custGeom>
              <a:avLst/>
              <a:gdLst>
                <a:gd name="T0" fmla="*/ 3437 w 4043"/>
                <a:gd name="T1" fmla="*/ 0 h 3090"/>
                <a:gd name="T2" fmla="*/ 3477 w 4043"/>
                <a:gd name="T3" fmla="*/ 4 h 3090"/>
                <a:gd name="T4" fmla="*/ 3516 w 4043"/>
                <a:gd name="T5" fmla="*/ 12 h 3090"/>
                <a:gd name="T6" fmla="*/ 3550 w 4043"/>
                <a:gd name="T7" fmla="*/ 27 h 3090"/>
                <a:gd name="T8" fmla="*/ 3584 w 4043"/>
                <a:gd name="T9" fmla="*/ 47 h 3090"/>
                <a:gd name="T10" fmla="*/ 3615 w 4043"/>
                <a:gd name="T11" fmla="*/ 73 h 3090"/>
                <a:gd name="T12" fmla="*/ 3970 w 4043"/>
                <a:gd name="T13" fmla="*/ 427 h 3090"/>
                <a:gd name="T14" fmla="*/ 3996 w 4043"/>
                <a:gd name="T15" fmla="*/ 457 h 3090"/>
                <a:gd name="T16" fmla="*/ 4015 w 4043"/>
                <a:gd name="T17" fmla="*/ 491 h 3090"/>
                <a:gd name="T18" fmla="*/ 4030 w 4043"/>
                <a:gd name="T19" fmla="*/ 525 h 3090"/>
                <a:gd name="T20" fmla="*/ 4039 w 4043"/>
                <a:gd name="T21" fmla="*/ 563 h 3090"/>
                <a:gd name="T22" fmla="*/ 4043 w 4043"/>
                <a:gd name="T23" fmla="*/ 604 h 3090"/>
                <a:gd name="T24" fmla="*/ 4039 w 4043"/>
                <a:gd name="T25" fmla="*/ 644 h 3090"/>
                <a:gd name="T26" fmla="*/ 4030 w 4043"/>
                <a:gd name="T27" fmla="*/ 682 h 3090"/>
                <a:gd name="T28" fmla="*/ 4015 w 4043"/>
                <a:gd name="T29" fmla="*/ 717 h 3090"/>
                <a:gd name="T30" fmla="*/ 3996 w 4043"/>
                <a:gd name="T31" fmla="*/ 750 h 3090"/>
                <a:gd name="T32" fmla="*/ 3970 w 4043"/>
                <a:gd name="T33" fmla="*/ 780 h 3090"/>
                <a:gd name="T34" fmla="*/ 2081 w 4043"/>
                <a:gd name="T35" fmla="*/ 2663 h 3090"/>
                <a:gd name="T36" fmla="*/ 1726 w 4043"/>
                <a:gd name="T37" fmla="*/ 3017 h 3090"/>
                <a:gd name="T38" fmla="*/ 1695 w 4043"/>
                <a:gd name="T39" fmla="*/ 3043 h 3090"/>
                <a:gd name="T40" fmla="*/ 1663 w 4043"/>
                <a:gd name="T41" fmla="*/ 3062 h 3090"/>
                <a:gd name="T42" fmla="*/ 1627 w 4043"/>
                <a:gd name="T43" fmla="*/ 3077 h 3090"/>
                <a:gd name="T44" fmla="*/ 1589 w 4043"/>
                <a:gd name="T45" fmla="*/ 3086 h 3090"/>
                <a:gd name="T46" fmla="*/ 1549 w 4043"/>
                <a:gd name="T47" fmla="*/ 3090 h 3090"/>
                <a:gd name="T48" fmla="*/ 1509 w 4043"/>
                <a:gd name="T49" fmla="*/ 3086 h 3090"/>
                <a:gd name="T50" fmla="*/ 1470 w 4043"/>
                <a:gd name="T51" fmla="*/ 3077 h 3090"/>
                <a:gd name="T52" fmla="*/ 1434 w 4043"/>
                <a:gd name="T53" fmla="*/ 3062 h 3090"/>
                <a:gd name="T54" fmla="*/ 1402 w 4043"/>
                <a:gd name="T55" fmla="*/ 3043 h 3090"/>
                <a:gd name="T56" fmla="*/ 1371 w 4043"/>
                <a:gd name="T57" fmla="*/ 3017 h 3090"/>
                <a:gd name="T58" fmla="*/ 1016 w 4043"/>
                <a:gd name="T59" fmla="*/ 2663 h 3090"/>
                <a:gd name="T60" fmla="*/ 73 w 4043"/>
                <a:gd name="T61" fmla="*/ 1721 h 3090"/>
                <a:gd name="T62" fmla="*/ 47 w 4043"/>
                <a:gd name="T63" fmla="*/ 1691 h 3090"/>
                <a:gd name="T64" fmla="*/ 26 w 4043"/>
                <a:gd name="T65" fmla="*/ 1658 h 3090"/>
                <a:gd name="T66" fmla="*/ 11 w 4043"/>
                <a:gd name="T67" fmla="*/ 1622 h 3090"/>
                <a:gd name="T68" fmla="*/ 2 w 4043"/>
                <a:gd name="T69" fmla="*/ 1585 h 3090"/>
                <a:gd name="T70" fmla="*/ 0 w 4043"/>
                <a:gd name="T71" fmla="*/ 1545 h 3090"/>
                <a:gd name="T72" fmla="*/ 2 w 4043"/>
                <a:gd name="T73" fmla="*/ 1504 h 3090"/>
                <a:gd name="T74" fmla="*/ 11 w 4043"/>
                <a:gd name="T75" fmla="*/ 1467 h 3090"/>
                <a:gd name="T76" fmla="*/ 26 w 4043"/>
                <a:gd name="T77" fmla="*/ 1431 h 3090"/>
                <a:gd name="T78" fmla="*/ 47 w 4043"/>
                <a:gd name="T79" fmla="*/ 1398 h 3090"/>
                <a:gd name="T80" fmla="*/ 73 w 4043"/>
                <a:gd name="T81" fmla="*/ 1368 h 3090"/>
                <a:gd name="T82" fmla="*/ 428 w 4043"/>
                <a:gd name="T83" fmla="*/ 1015 h 3090"/>
                <a:gd name="T84" fmla="*/ 457 w 4043"/>
                <a:gd name="T85" fmla="*/ 989 h 3090"/>
                <a:gd name="T86" fmla="*/ 491 w 4043"/>
                <a:gd name="T87" fmla="*/ 968 h 3090"/>
                <a:gd name="T88" fmla="*/ 527 w 4043"/>
                <a:gd name="T89" fmla="*/ 953 h 3090"/>
                <a:gd name="T90" fmla="*/ 564 w 4043"/>
                <a:gd name="T91" fmla="*/ 944 h 3090"/>
                <a:gd name="T92" fmla="*/ 605 w 4043"/>
                <a:gd name="T93" fmla="*/ 942 h 3090"/>
                <a:gd name="T94" fmla="*/ 645 w 4043"/>
                <a:gd name="T95" fmla="*/ 944 h 3090"/>
                <a:gd name="T96" fmla="*/ 684 w 4043"/>
                <a:gd name="T97" fmla="*/ 953 h 3090"/>
                <a:gd name="T98" fmla="*/ 718 w 4043"/>
                <a:gd name="T99" fmla="*/ 968 h 3090"/>
                <a:gd name="T100" fmla="*/ 752 w 4043"/>
                <a:gd name="T101" fmla="*/ 989 h 3090"/>
                <a:gd name="T102" fmla="*/ 783 w 4043"/>
                <a:gd name="T103" fmla="*/ 1015 h 3090"/>
                <a:gd name="T104" fmla="*/ 1549 w 4043"/>
                <a:gd name="T105" fmla="*/ 1781 h 3090"/>
                <a:gd name="T106" fmla="*/ 3260 w 4043"/>
                <a:gd name="T107" fmla="*/ 73 h 3090"/>
                <a:gd name="T108" fmla="*/ 3291 w 4043"/>
                <a:gd name="T109" fmla="*/ 47 h 3090"/>
                <a:gd name="T110" fmla="*/ 3323 w 4043"/>
                <a:gd name="T111" fmla="*/ 27 h 3090"/>
                <a:gd name="T112" fmla="*/ 3359 w 4043"/>
                <a:gd name="T113" fmla="*/ 12 h 3090"/>
                <a:gd name="T114" fmla="*/ 3397 w 4043"/>
                <a:gd name="T115" fmla="*/ 4 h 3090"/>
                <a:gd name="T116" fmla="*/ 3437 w 4043"/>
                <a:gd name="T117" fmla="*/ 0 h 30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43" h="3090">
                  <a:moveTo>
                    <a:pt x="3437" y="0"/>
                  </a:moveTo>
                  <a:lnTo>
                    <a:pt x="3477" y="4"/>
                  </a:lnTo>
                  <a:lnTo>
                    <a:pt x="3516" y="12"/>
                  </a:lnTo>
                  <a:lnTo>
                    <a:pt x="3550" y="27"/>
                  </a:lnTo>
                  <a:lnTo>
                    <a:pt x="3584" y="47"/>
                  </a:lnTo>
                  <a:lnTo>
                    <a:pt x="3615" y="73"/>
                  </a:lnTo>
                  <a:lnTo>
                    <a:pt x="3970" y="427"/>
                  </a:lnTo>
                  <a:lnTo>
                    <a:pt x="3996" y="457"/>
                  </a:lnTo>
                  <a:lnTo>
                    <a:pt x="4015" y="491"/>
                  </a:lnTo>
                  <a:lnTo>
                    <a:pt x="4030" y="525"/>
                  </a:lnTo>
                  <a:lnTo>
                    <a:pt x="4039" y="563"/>
                  </a:lnTo>
                  <a:lnTo>
                    <a:pt x="4043" y="604"/>
                  </a:lnTo>
                  <a:lnTo>
                    <a:pt x="4039" y="644"/>
                  </a:lnTo>
                  <a:lnTo>
                    <a:pt x="4030" y="682"/>
                  </a:lnTo>
                  <a:lnTo>
                    <a:pt x="4015" y="717"/>
                  </a:lnTo>
                  <a:lnTo>
                    <a:pt x="3996" y="750"/>
                  </a:lnTo>
                  <a:lnTo>
                    <a:pt x="3970" y="780"/>
                  </a:lnTo>
                  <a:lnTo>
                    <a:pt x="2081" y="2663"/>
                  </a:lnTo>
                  <a:lnTo>
                    <a:pt x="1726" y="3017"/>
                  </a:lnTo>
                  <a:lnTo>
                    <a:pt x="1695" y="3043"/>
                  </a:lnTo>
                  <a:lnTo>
                    <a:pt x="1663" y="3062"/>
                  </a:lnTo>
                  <a:lnTo>
                    <a:pt x="1627" y="3077"/>
                  </a:lnTo>
                  <a:lnTo>
                    <a:pt x="1589" y="3086"/>
                  </a:lnTo>
                  <a:lnTo>
                    <a:pt x="1549" y="3090"/>
                  </a:lnTo>
                  <a:lnTo>
                    <a:pt x="1509" y="3086"/>
                  </a:lnTo>
                  <a:lnTo>
                    <a:pt x="1470" y="3077"/>
                  </a:lnTo>
                  <a:lnTo>
                    <a:pt x="1434" y="3062"/>
                  </a:lnTo>
                  <a:lnTo>
                    <a:pt x="1402" y="3043"/>
                  </a:lnTo>
                  <a:lnTo>
                    <a:pt x="1371" y="3017"/>
                  </a:lnTo>
                  <a:lnTo>
                    <a:pt x="1016" y="2663"/>
                  </a:lnTo>
                  <a:lnTo>
                    <a:pt x="73" y="1721"/>
                  </a:lnTo>
                  <a:lnTo>
                    <a:pt x="47" y="1691"/>
                  </a:lnTo>
                  <a:lnTo>
                    <a:pt x="26" y="1658"/>
                  </a:lnTo>
                  <a:lnTo>
                    <a:pt x="11" y="1622"/>
                  </a:lnTo>
                  <a:lnTo>
                    <a:pt x="2" y="1585"/>
                  </a:lnTo>
                  <a:lnTo>
                    <a:pt x="0" y="1545"/>
                  </a:lnTo>
                  <a:lnTo>
                    <a:pt x="2" y="1504"/>
                  </a:lnTo>
                  <a:lnTo>
                    <a:pt x="11" y="1467"/>
                  </a:lnTo>
                  <a:lnTo>
                    <a:pt x="26" y="1431"/>
                  </a:lnTo>
                  <a:lnTo>
                    <a:pt x="47" y="1398"/>
                  </a:lnTo>
                  <a:lnTo>
                    <a:pt x="73" y="1368"/>
                  </a:lnTo>
                  <a:lnTo>
                    <a:pt x="428" y="1015"/>
                  </a:lnTo>
                  <a:lnTo>
                    <a:pt x="457" y="989"/>
                  </a:lnTo>
                  <a:lnTo>
                    <a:pt x="491" y="968"/>
                  </a:lnTo>
                  <a:lnTo>
                    <a:pt x="527" y="953"/>
                  </a:lnTo>
                  <a:lnTo>
                    <a:pt x="564" y="944"/>
                  </a:lnTo>
                  <a:lnTo>
                    <a:pt x="605" y="942"/>
                  </a:lnTo>
                  <a:lnTo>
                    <a:pt x="645" y="944"/>
                  </a:lnTo>
                  <a:lnTo>
                    <a:pt x="684" y="953"/>
                  </a:lnTo>
                  <a:lnTo>
                    <a:pt x="718" y="968"/>
                  </a:lnTo>
                  <a:lnTo>
                    <a:pt x="752" y="989"/>
                  </a:lnTo>
                  <a:lnTo>
                    <a:pt x="783" y="1015"/>
                  </a:lnTo>
                  <a:lnTo>
                    <a:pt x="1549" y="1781"/>
                  </a:lnTo>
                  <a:lnTo>
                    <a:pt x="3260" y="73"/>
                  </a:lnTo>
                  <a:lnTo>
                    <a:pt x="3291" y="47"/>
                  </a:lnTo>
                  <a:lnTo>
                    <a:pt x="3323" y="27"/>
                  </a:lnTo>
                  <a:lnTo>
                    <a:pt x="3359" y="12"/>
                  </a:lnTo>
                  <a:lnTo>
                    <a:pt x="3397" y="4"/>
                  </a:lnTo>
                  <a:lnTo>
                    <a:pt x="343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  <a:p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61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273051" y="6477896"/>
            <a:ext cx="1983316" cy="307777"/>
          </a:xfrm>
          <a:prstGeom prst="rect">
            <a:avLst/>
          </a:prstGeom>
        </p:spPr>
        <p:txBody>
          <a:bodyPr/>
          <a:lstStyle/>
          <a:p>
            <a:fld id="{BD596D4A-37B2-4AAA-94B9-76C942842749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24668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трелка вправо 18"/>
          <p:cNvSpPr/>
          <p:nvPr/>
        </p:nvSpPr>
        <p:spPr bwMode="auto">
          <a:xfrm>
            <a:off x="6332562" y="2253140"/>
            <a:ext cx="1651378" cy="651656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0" name="Стрелка вправо 19"/>
          <p:cNvSpPr/>
          <p:nvPr/>
        </p:nvSpPr>
        <p:spPr bwMode="auto">
          <a:xfrm>
            <a:off x="6332560" y="3353560"/>
            <a:ext cx="3862316" cy="624477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1" name="Стрелка вправо 20"/>
          <p:cNvSpPr/>
          <p:nvPr/>
        </p:nvSpPr>
        <p:spPr bwMode="auto">
          <a:xfrm>
            <a:off x="6332562" y="4519115"/>
            <a:ext cx="1651377" cy="653386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2" name="Стрелка вправо 21"/>
          <p:cNvSpPr/>
          <p:nvPr/>
        </p:nvSpPr>
        <p:spPr bwMode="auto">
          <a:xfrm>
            <a:off x="6332560" y="5592180"/>
            <a:ext cx="3862317" cy="578109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 bwMode="auto">
          <a:xfrm>
            <a:off x="6332561" y="1215771"/>
            <a:ext cx="3957850" cy="59730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3" name="Заголовок 6">
            <a:extLst>
              <a:ext uri="{FF2B5EF4-FFF2-40B4-BE49-F238E27FC236}">
                <a16:creationId xmlns:a16="http://schemas.microsoft.com/office/drawing/2014/main" xmlns="" id="{40CE231D-D37E-4FA3-A7F4-C94BF3A7F0A0}"/>
              </a:ext>
            </a:extLst>
          </p:cNvPr>
          <p:cNvSpPr txBox="1">
            <a:spLocks/>
          </p:cNvSpPr>
          <p:nvPr/>
        </p:nvSpPr>
        <p:spPr>
          <a:xfrm>
            <a:off x="2602520" y="0"/>
            <a:ext cx="9313863" cy="781113"/>
          </a:xfrm>
          <a:prstGeom prst="rect">
            <a:avLst/>
          </a:prstGeom>
        </p:spPr>
        <p:txBody>
          <a:bodyPr lIns="91438" tIns="45719" rIns="91438" bIns="45719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ctr"/>
            <a:r>
              <a:rPr lang="ru-RU" sz="2000" kern="0" dirty="0" smtClean="0"/>
              <a:t>Научные и технологические направления деятельности </a:t>
            </a:r>
          </a:p>
          <a:p>
            <a:pPr algn="ctr"/>
            <a:r>
              <a:rPr lang="ru-RU" sz="2000" kern="0" dirty="0" smtClean="0"/>
              <a:t>  ООО </a:t>
            </a:r>
            <a:r>
              <a:rPr lang="ru-RU" sz="2000" kern="0" dirty="0"/>
              <a:t>«Газпром ВНИИГАЗ» </a:t>
            </a:r>
            <a:r>
              <a:rPr lang="ru-RU" sz="2000" kern="0" dirty="0" smtClean="0"/>
              <a:t> в </a:t>
            </a:r>
            <a:r>
              <a:rPr lang="ru-RU" sz="2000" kern="0" dirty="0"/>
              <a:t>области защиты от коррозии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3736" y="1130173"/>
            <a:ext cx="5876812" cy="5043870"/>
          </a:xfrm>
          <a:prstGeom prst="roundRect">
            <a:avLst>
              <a:gd name="adj" fmla="val 1647"/>
            </a:avLst>
          </a:prstGeom>
          <a:solidFill>
            <a:schemeClr val="bg1">
              <a:lumMod val="95000"/>
            </a:schemeClr>
          </a:solidFill>
          <a:ln w="15875">
            <a:solidFill>
              <a:srgbClr val="33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3736" y="1128513"/>
            <a:ext cx="5876812" cy="589441"/>
          </a:xfrm>
          <a:prstGeom prst="roundRect">
            <a:avLst>
              <a:gd name="adj" fmla="val 7131"/>
            </a:avLst>
          </a:prstGeom>
          <a:solidFill>
            <a:srgbClr val="00B0F0"/>
          </a:solidFill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5940" tIns="95994" rIns="95994" bIns="95994"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 smtClean="0">
                <a:solidFill>
                  <a:prstClr val="white"/>
                </a:solidFill>
              </a:rPr>
              <a:t>Основные направления деятельности</a:t>
            </a:r>
            <a:endParaRPr lang="ru-RU" sz="1600" b="1" cap="al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3735" y="1762587"/>
            <a:ext cx="5876813" cy="4411456"/>
          </a:xfrm>
          <a:prstGeom prst="rect">
            <a:avLst/>
          </a:prstGeom>
          <a:noFill/>
        </p:spPr>
        <p:txBody>
          <a:bodyPr wrap="square" lIns="121912" tIns="60956" rIns="121912" bIns="60956" rtlCol="0">
            <a:spAutoFit/>
          </a:bodyPr>
          <a:lstStyle/>
          <a:p>
            <a:pPr marL="174625" indent="-174625" algn="just"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lang="ru-RU" sz="1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Мониторинг и прогноз коррозионного состояния  </a:t>
            </a: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объектов газовой </a:t>
            </a:r>
            <a:r>
              <a:rPr lang="ru-RU" sz="1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отрасли</a:t>
            </a:r>
          </a:p>
          <a:p>
            <a:pPr marL="174625" indent="-174625" algn="just"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lang="ru-RU" sz="1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Защита объектов добычи, транспортировки и переработки газа от внутренней коррозии (коррозионно-стойкие материалы, ингибиторная защита, покрытия)</a:t>
            </a:r>
          </a:p>
          <a:p>
            <a:pPr marL="174625" indent="-174625" algn="just"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lang="ru-RU" sz="1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Защита от коррозии  и коррозионный мониторинг подводных </a:t>
            </a: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добычных комплексов и морских трубопроводных </a:t>
            </a:r>
            <a:r>
              <a:rPr lang="ru-RU" sz="1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систем</a:t>
            </a:r>
          </a:p>
          <a:p>
            <a:pPr marL="174625" indent="-174625" algn="just"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lang="ru-RU" sz="1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Обеспечение эффективной защиты от коррозии объектов газотранспортной системы с длительным сроком эксплуатации</a:t>
            </a:r>
            <a:endParaRPr lang="ru-RU" sz="18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74625" indent="-174625" algn="just"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lang="ru-RU" sz="1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Технические </a:t>
            </a: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и </a:t>
            </a:r>
            <a:r>
              <a:rPr lang="ru-RU" sz="1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технологические решения для  </a:t>
            </a: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систем защиты от коррозии магистральных газопроводов нового </a:t>
            </a:r>
            <a:r>
              <a:rPr lang="ru-RU" sz="1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поколения</a:t>
            </a:r>
          </a:p>
        </p:txBody>
      </p:sp>
      <p:sp>
        <p:nvSpPr>
          <p:cNvPr id="64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273051" y="6477896"/>
            <a:ext cx="1983316" cy="307777"/>
          </a:xfrm>
          <a:prstGeom prst="rect">
            <a:avLst/>
          </a:prstGeom>
        </p:spPr>
        <p:txBody>
          <a:bodyPr/>
          <a:lstStyle/>
          <a:p>
            <a:fld id="{BD596D4A-37B2-4AAA-94B9-76C942842749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3769" y="2735259"/>
            <a:ext cx="1113983" cy="14853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486" y="4220570"/>
            <a:ext cx="1472595" cy="12232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2" descr="O:\018000400\Саяпин\методики\IMG-20170215-WA0001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793"/>
          <a:stretch/>
        </p:blipFill>
        <p:spPr bwMode="auto">
          <a:xfrm>
            <a:off x="10684592" y="1215770"/>
            <a:ext cx="1072335" cy="1004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37334" y="1926465"/>
            <a:ext cx="1331332" cy="12386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" descr="C:\Documents and Settings\N_Glazov\Рабочий стол\Дела лаборатории\ФОто\Цна\P1050258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69" y="4714034"/>
            <a:ext cx="1092192" cy="14562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Текст 5"/>
          <p:cNvSpPr txBox="1">
            <a:spLocks/>
          </p:cNvSpPr>
          <p:nvPr/>
        </p:nvSpPr>
        <p:spPr>
          <a:xfrm>
            <a:off x="3134414" y="6477160"/>
            <a:ext cx="8910536" cy="184666"/>
          </a:xfrm>
          <a:prstGeom prst="rect">
            <a:avLst/>
          </a:prstGeom>
        </p:spPr>
        <p:txBody>
          <a:bodyPr lIns="91438" tIns="45719" rIns="91438" bIns="45719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189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377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566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754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/>
              <a:t>Совершенствование методологии, перспективные направления исследований в области защиты от коррозии инфраструктуры ПАО «Газпром»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6440140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23736" y="1206229"/>
            <a:ext cx="5984617" cy="4973651"/>
          </a:xfrm>
          <a:prstGeom prst="roundRect">
            <a:avLst>
              <a:gd name="adj" fmla="val 1647"/>
            </a:avLst>
          </a:prstGeom>
          <a:solidFill>
            <a:schemeClr val="bg1">
              <a:lumMod val="95000"/>
            </a:schemeClr>
          </a:solidFill>
          <a:ln w="15875">
            <a:solidFill>
              <a:srgbClr val="33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4825" y="1227345"/>
            <a:ext cx="5984617" cy="548975"/>
          </a:xfrm>
          <a:prstGeom prst="roundRect">
            <a:avLst>
              <a:gd name="adj" fmla="val 7131"/>
            </a:avLst>
          </a:prstGeom>
          <a:solidFill>
            <a:srgbClr val="00B0F0"/>
          </a:solidFill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5940" tIns="95994" rIns="95994" bIns="95994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 smtClean="0">
                <a:solidFill>
                  <a:prstClr val="white"/>
                </a:solidFill>
              </a:rPr>
              <a:t>Основные направления исследований</a:t>
            </a:r>
            <a:endParaRPr lang="ru-RU" sz="1600" b="1" cap="al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85" y="1863869"/>
            <a:ext cx="6142367" cy="3995958"/>
          </a:xfrm>
          <a:prstGeom prst="rect">
            <a:avLst/>
          </a:prstGeom>
          <a:noFill/>
        </p:spPr>
        <p:txBody>
          <a:bodyPr wrap="square" lIns="121912" tIns="60956" rIns="121912" bIns="60956" rtlCol="0">
            <a:spAutoFit/>
          </a:bodyPr>
          <a:lstStyle/>
          <a:p>
            <a:pPr marL="360363" indent="-185738" algn="just"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Поиск и разработка </a:t>
            </a: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решений по защите от коррозии и контролю коррозионного состояния </a:t>
            </a: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объектов </a:t>
            </a: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добычи </a:t>
            </a: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месторождений углеводородов  с </a:t>
            </a: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агрессивными </a:t>
            </a: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компонентами (коррозионно-стойкие материалы, ингибиторная защита, покрытия)</a:t>
            </a:r>
          </a:p>
          <a:p>
            <a:pPr marL="360363" indent="-185738" algn="just"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Прогноз  и мониторинг коррозионных рисков для  эксплуатируемых и перспективных объектов добычи и транспортировки  газа и газового конденсата  </a:t>
            </a:r>
          </a:p>
          <a:p>
            <a:pPr marL="360363" indent="-185738" algn="just"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Совершенствование моделей развития коррозионных процессов  для задач прогноза технического состояния </a:t>
            </a: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объектов     ПАО «Газпром»</a:t>
            </a:r>
          </a:p>
          <a:p>
            <a:pPr marL="360363" indent="-185738" algn="just"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Разработка  комплексных решений по контролю коррозионного состояния и защите от коррозии подводных добычных комплексов и морских трубопроводных </a:t>
            </a: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систем</a:t>
            </a:r>
          </a:p>
          <a:p>
            <a:pPr marL="360363" indent="-185738" algn="just"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Разработка технических и технологических решений систем защиты от коррозии магистральных газопроводов нового поколения</a:t>
            </a:r>
            <a:endParaRPr lang="ru-RU" sz="16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470809" y="1186773"/>
            <a:ext cx="5423833" cy="4993107"/>
          </a:xfrm>
          <a:prstGeom prst="roundRect">
            <a:avLst>
              <a:gd name="adj" fmla="val 1647"/>
            </a:avLst>
          </a:prstGeom>
          <a:solidFill>
            <a:schemeClr val="bg1">
              <a:lumMod val="95000"/>
            </a:schemeClr>
          </a:solidFill>
          <a:ln w="158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470810" y="1186774"/>
            <a:ext cx="5423832" cy="492269"/>
          </a:xfrm>
          <a:prstGeom prst="roundRect">
            <a:avLst>
              <a:gd name="adj" fmla="val 7131"/>
            </a:avLst>
          </a:prstGeom>
          <a:solidFill>
            <a:srgbClr val="00B050"/>
          </a:solidFill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5940" tIns="95994" rIns="95994" bIns="95994"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b="1" dirty="0" smtClean="0">
                <a:solidFill>
                  <a:prstClr val="white"/>
                </a:solidFill>
              </a:rPr>
              <a:t>      Основные результаты</a:t>
            </a:r>
            <a:endParaRPr lang="ru-RU" sz="2100" b="1" dirty="0">
              <a:solidFill>
                <a:prstClr val="white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51394" y="1822962"/>
            <a:ext cx="5343248" cy="4719233"/>
          </a:xfrm>
          <a:prstGeom prst="rect">
            <a:avLst/>
          </a:prstGeom>
          <a:noFill/>
        </p:spPr>
        <p:txBody>
          <a:bodyPr wrap="square" lIns="121912" tIns="60956" rIns="121912" bIns="60956" rtlCol="0">
            <a:spAutoFit/>
          </a:bodyPr>
          <a:lstStyle/>
          <a:p>
            <a:pPr marL="273050" indent="-273050" algn="just">
              <a:spcAft>
                <a:spcPts val="80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Основные проектные и технологические  решения по выбору и применению средств и методов защиты  ряда ключевых объектов добычи   ПАО «Газпром»</a:t>
            </a:r>
          </a:p>
          <a:p>
            <a:pPr marL="273050" indent="-273050" algn="just">
              <a:spcAft>
                <a:spcPts val="80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Сопровождение разработки и внедрения новых видов продукции и материалов  (коррозионно-стойкие трубы, защитные покрытия, ингибиторы коррозии средства, коррозионного мониторинга,  оборудование катодной защиты) для объектов добычи и траспортировки газа и газового конденсата </a:t>
            </a:r>
          </a:p>
          <a:p>
            <a:pPr marL="273050" indent="-273050" algn="just">
              <a:spcAft>
                <a:spcPts val="80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Разработка и применение средств коррозионного мониторинга морских объектов добычи и транспортировки газа</a:t>
            </a:r>
          </a:p>
          <a:p>
            <a:pPr marL="273050" indent="-273050" algn="just">
              <a:spcAft>
                <a:spcPts val="800"/>
              </a:spcAft>
              <a:buFont typeface="Wingdings" panose="05000000000000000000" pitchFamily="2" charset="2"/>
              <a:buChar char="v"/>
              <a:defRPr/>
            </a:pP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Разработка  и актуализация  комплекса  нормативной документации по защите от коррозии ( ГОСТ /ГОСТ Р, СП СТО Газпром)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v"/>
              <a:defRPr/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4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273051" y="6477896"/>
            <a:ext cx="1983316" cy="307777"/>
          </a:xfrm>
          <a:prstGeom prst="rect">
            <a:avLst/>
          </a:prstGeom>
        </p:spPr>
        <p:txBody>
          <a:bodyPr/>
          <a:lstStyle/>
          <a:p>
            <a:fld id="{BD596D4A-37B2-4AAA-94B9-76C942842749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1" name="Текст 5"/>
          <p:cNvSpPr txBox="1">
            <a:spLocks/>
          </p:cNvSpPr>
          <p:nvPr/>
        </p:nvSpPr>
        <p:spPr>
          <a:xfrm>
            <a:off x="3134414" y="6477160"/>
            <a:ext cx="8910536" cy="184666"/>
          </a:xfrm>
          <a:prstGeom prst="rect">
            <a:avLst/>
          </a:prstGeom>
        </p:spPr>
        <p:txBody>
          <a:bodyPr lIns="91438" tIns="45719" rIns="91438" bIns="45719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189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377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566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754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/>
              <a:t>Совершенствование методологии, перспективные направления исследований в области защиты от коррозии инфраструктуры ПАО «Газпром»</a:t>
            </a:r>
            <a:endParaRPr lang="ru-RU" sz="1200" dirty="0"/>
          </a:p>
        </p:txBody>
      </p:sp>
      <p:sp>
        <p:nvSpPr>
          <p:cNvPr id="12" name="Заголовок 6">
            <a:extLst>
              <a:ext uri="{FF2B5EF4-FFF2-40B4-BE49-F238E27FC236}">
                <a16:creationId xmlns:a16="http://schemas.microsoft.com/office/drawing/2014/main" xmlns="" id="{40CE231D-D37E-4FA3-A7F4-C94BF3A7F0A0}"/>
              </a:ext>
            </a:extLst>
          </p:cNvPr>
          <p:cNvSpPr txBox="1">
            <a:spLocks/>
          </p:cNvSpPr>
          <p:nvPr/>
        </p:nvSpPr>
        <p:spPr>
          <a:xfrm>
            <a:off x="2680342" y="-116732"/>
            <a:ext cx="9313863" cy="508739"/>
          </a:xfrm>
          <a:prstGeom prst="rect">
            <a:avLst/>
          </a:prstGeom>
        </p:spPr>
        <p:txBody>
          <a:bodyPr lIns="91438" tIns="45719" rIns="91438" bIns="45719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ctr"/>
            <a:endParaRPr lang="ru-RU" sz="2000" kern="0" dirty="0" smtClean="0"/>
          </a:p>
          <a:p>
            <a:pPr algn="ctr"/>
            <a:r>
              <a:rPr lang="ru-RU" sz="2000" kern="0" dirty="0" smtClean="0"/>
              <a:t>Направления исследований  ООО </a:t>
            </a:r>
            <a:r>
              <a:rPr lang="ru-RU" sz="2000" kern="0" dirty="0"/>
              <a:t>«Газпром ВНИИГАЗ» </a:t>
            </a:r>
            <a:endParaRPr lang="ru-RU" sz="2000" kern="0" dirty="0" smtClean="0"/>
          </a:p>
          <a:p>
            <a:pPr algn="ctr"/>
            <a:r>
              <a:rPr lang="ru-RU" sz="2000" kern="0" dirty="0" smtClean="0"/>
              <a:t>в </a:t>
            </a:r>
            <a:r>
              <a:rPr lang="ru-RU" sz="2000" kern="0" dirty="0"/>
              <a:t>области защиты от коррозии</a:t>
            </a:r>
          </a:p>
        </p:txBody>
      </p:sp>
    </p:spTree>
    <p:extLst>
      <p:ext uri="{BB962C8B-B14F-4D97-AF65-F5344CB8AC3E}">
        <p14:creationId xmlns:p14="http://schemas.microsoft.com/office/powerpoint/2010/main" val="31659496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5" descr="КППЭПК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849" y="1303507"/>
            <a:ext cx="4020537" cy="2193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8925C-36F8-42B1-8625-0AE31B60278F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title"/>
          </p:nvPr>
        </p:nvSpPr>
        <p:spPr>
          <a:xfrm>
            <a:off x="2850204" y="123825"/>
            <a:ext cx="9341796" cy="914400"/>
          </a:xfrm>
        </p:spPr>
        <p:txBody>
          <a:bodyPr/>
          <a:lstStyle/>
          <a:p>
            <a:pPr algn="ctr">
              <a:defRPr/>
            </a:pPr>
            <a:r>
              <a:rPr lang="ru-RU" sz="2000" dirty="0" smtClean="0">
                <a:solidFill>
                  <a:schemeClr val="bg1"/>
                </a:solidFill>
                <a:latin typeface="Arial" charset="0"/>
              </a:rPr>
              <a:t>Опыт разработки и реализации «Комплексной программы повышения эффективности противокоррозионной защиты ОАО «Газпром» </a:t>
            </a:r>
            <a:br>
              <a:rPr lang="ru-RU" sz="2000" dirty="0" smtClean="0">
                <a:solidFill>
                  <a:schemeClr val="bg1"/>
                </a:solidFill>
                <a:latin typeface="Arial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charset="0"/>
              </a:rPr>
              <a:t>( 2010-2014 гг.)</a:t>
            </a:r>
          </a:p>
        </p:txBody>
      </p:sp>
      <p:pic>
        <p:nvPicPr>
          <p:cNvPr id="11" name="Рисунок 10" descr="Рисунок пасп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00101" y="1333867"/>
            <a:ext cx="7755711" cy="4308176"/>
          </a:xfrm>
          <a:prstGeom prst="rect">
            <a:avLst/>
          </a:prstGeom>
          <a:ln w="3175">
            <a:solidFill>
              <a:schemeClr val="accent1"/>
            </a:solidFill>
          </a:ln>
        </p:spPr>
      </p:pic>
      <p:pic>
        <p:nvPicPr>
          <p:cNvPr id="12" name="Picture 4" descr="Приложение 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28" y="4091285"/>
            <a:ext cx="4012155" cy="1960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Текст 5"/>
          <p:cNvSpPr txBox="1">
            <a:spLocks/>
          </p:cNvSpPr>
          <p:nvPr/>
        </p:nvSpPr>
        <p:spPr>
          <a:xfrm>
            <a:off x="3134414" y="6477160"/>
            <a:ext cx="8910536" cy="184666"/>
          </a:xfrm>
          <a:prstGeom prst="rect">
            <a:avLst/>
          </a:prstGeom>
        </p:spPr>
        <p:txBody>
          <a:bodyPr lIns="91438" tIns="45719" rIns="91438" bIns="45719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189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377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566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754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/>
              <a:t>Совершенствование методологии, перспективные направления исследований в области защиты от коррозии инфраструктуры ПАО «Газпром»</a:t>
            </a:r>
            <a:endParaRPr lang="ru-RU" sz="12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Text Box 2"/>
          <p:cNvSpPr txBox="1">
            <a:spLocks noChangeArrowheads="1"/>
          </p:cNvSpPr>
          <p:nvPr/>
        </p:nvSpPr>
        <p:spPr bwMode="auto">
          <a:xfrm>
            <a:off x="2932724" y="673100"/>
            <a:ext cx="8958384" cy="353943"/>
          </a:xfrm>
          <a:prstGeom prst="rect">
            <a:avLst/>
          </a:prstGeom>
          <a:noFill/>
          <a:ln w="222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569606"/>
              </p:ext>
            </p:extLst>
          </p:nvPr>
        </p:nvGraphicFramePr>
        <p:xfrm>
          <a:off x="5528898" y="1161967"/>
          <a:ext cx="6352162" cy="5025898"/>
        </p:xfrm>
        <a:graphic>
          <a:graphicData uri="http://schemas.openxmlformats.org/drawingml/2006/table">
            <a:tbl>
              <a:tblPr/>
              <a:tblGrid>
                <a:gridCol w="6352162"/>
              </a:tblGrid>
              <a:tr h="192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единого нормативного комплекса по защите от коррозии объектов                              ОАО «Газпром»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434" marR="50434" marT="0" marB="0" horzOverflow="overflow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92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и пересмотр НД в составе комплекса «Защита от коррозии»</a:t>
                      </a:r>
                    </a:p>
                  </a:txBody>
                  <a:tcPr marL="50434" marR="50434" marT="0" marB="0" horzOverflow="overflow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Гармонизация разрабатываемой НД с российскими и международными стандартами</a:t>
                      </a:r>
                    </a:p>
                  </a:txBody>
                  <a:tcPr marL="50434" marR="50434" marT="0" marB="0" horzOverflow="overflow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и внедрение новых методов и технологий защиты от коррозии для перспективных и строящихся объектов ОАО «Газпром»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434" marR="50434" marT="0" marB="0" horzOverflow="overflow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384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научно–методического исследовательского комплекса для разработки, испытаний и аттестации новых материалов, оборудования и технологий</a:t>
                      </a:r>
                    </a:p>
                  </a:txBody>
                  <a:tcPr marL="50434" marR="50434" marT="0" marB="0" horzOverflow="overflow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новых материалов, оборудования и технологий для защиты  от коррозии объектов, эксплуатируемых в особых условиях</a:t>
                      </a:r>
                    </a:p>
                  </a:txBody>
                  <a:tcPr marL="50434" marR="50434" marT="0" marB="0" horzOverflow="overflow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Внедрение готовых передовых средств и технологий защиты от коррозии</a:t>
                      </a:r>
                    </a:p>
                  </a:txBody>
                  <a:tcPr marL="50434" marR="50434" marT="0" marB="0" horzOverflow="overflow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Внедрение комплексных показателей эффективности противокоррозионной защиты объектов   ОАО «Газпром»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434" marR="50434" marT="0" marB="0" horzOverflow="overflow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384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Внедрение комплексного  показателя эффективности противокоррозионной защиты для объектов транспорта и подземного хранения газа и интеграция его в структуру показателей ОАО «Газпром»</a:t>
                      </a:r>
                    </a:p>
                  </a:txBody>
                  <a:tcPr marL="50434" marR="50434" marT="0" marB="0" horzOverflow="overflow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 и внедрение показателя эффективности противокоррозионной защиты  для объектов добычи и переработки  и интеграция его в структуру показателей   ОАО «Газпром»</a:t>
                      </a:r>
                    </a:p>
                  </a:txBody>
                  <a:tcPr marL="50434" marR="50434" marT="0" marB="0" horzOverflow="overflow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Совершенствование бизнес - процессов по направлению деятельности «защита от коррозии»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434" marR="50434" marT="0" marB="0" horzOverflow="overflow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92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Структуризация бизнес-процессов по направлению деятельности «защита  от коррозии»</a:t>
                      </a:r>
                    </a:p>
                  </a:txBody>
                  <a:tcPr marL="50434" marR="50434" marT="0" marB="0" horzOverflow="overflow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комплекса  мероприятий по внедрению систем контроля качества  по направлению деятельности «защита от коррозии»</a:t>
                      </a:r>
                    </a:p>
                  </a:txBody>
                  <a:tcPr marL="50434" marR="50434" marT="0" marB="0" horzOverflow="overflow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системы подготовки и повышения квалификации рабочих и специалистов по противокоррозионной защите эксплуатирующих и сервисных организаций</a:t>
                      </a:r>
                    </a:p>
                  </a:txBody>
                  <a:tcPr marL="50434" marR="50434" marT="0" marB="0" horzOverflow="overflow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9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Оптимизация  затрат на противокоррозионную  защиту объектов ОАО «Газпром»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434" marR="50434" marT="0" marB="0" horzOverflow="overflow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92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подсистемы контроля и управления средствами ЭХЗ </a:t>
                      </a:r>
                    </a:p>
                  </a:txBody>
                  <a:tcPr marL="50434" marR="50434" marT="0" marB="0" horzOverflow="overflow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9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Унификация основных технических и технологических решений </a:t>
                      </a:r>
                    </a:p>
                  </a:txBody>
                  <a:tcPr marL="50434" marR="50434" marT="0" marB="0" horzOverflow="overflow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88" y="1154380"/>
            <a:ext cx="4066278" cy="2303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273051" y="6477896"/>
            <a:ext cx="1983316" cy="307777"/>
          </a:xfrm>
          <a:prstGeom prst="rect">
            <a:avLst/>
          </a:prstGeom>
        </p:spPr>
        <p:txBody>
          <a:bodyPr/>
          <a:lstStyle/>
          <a:p>
            <a:fld id="{BD596D4A-37B2-4AAA-94B9-76C942842749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11" name="Rectangle 21"/>
          <p:cNvSpPr>
            <a:spLocks noGrp="1" noChangeArrowheads="1"/>
          </p:cNvSpPr>
          <p:nvPr>
            <p:ph type="title"/>
          </p:nvPr>
        </p:nvSpPr>
        <p:spPr>
          <a:xfrm>
            <a:off x="2850204" y="123825"/>
            <a:ext cx="9341796" cy="914400"/>
          </a:xfrm>
        </p:spPr>
        <p:txBody>
          <a:bodyPr/>
          <a:lstStyle/>
          <a:p>
            <a:pPr algn="ctr">
              <a:defRPr/>
            </a:pPr>
            <a:r>
              <a:rPr lang="ru-RU" sz="2000" dirty="0" smtClean="0">
                <a:solidFill>
                  <a:schemeClr val="bg1"/>
                </a:solidFill>
                <a:latin typeface="Arial" charset="0"/>
              </a:rPr>
              <a:t>Опыт разработки и реализации «Комплексной программы повышения эффективности противокоррозионной защиты ОАО «Газпром» </a:t>
            </a:r>
            <a:br>
              <a:rPr lang="ru-RU" sz="2000" dirty="0" smtClean="0">
                <a:solidFill>
                  <a:schemeClr val="bg1"/>
                </a:solidFill>
                <a:latin typeface="Arial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" charset="0"/>
              </a:rPr>
              <a:t>( 2010-2014 гг.)</a:t>
            </a:r>
          </a:p>
        </p:txBody>
      </p:sp>
      <p:sp>
        <p:nvSpPr>
          <p:cNvPr id="12" name="Текст 5"/>
          <p:cNvSpPr txBox="1">
            <a:spLocks/>
          </p:cNvSpPr>
          <p:nvPr/>
        </p:nvSpPr>
        <p:spPr>
          <a:xfrm>
            <a:off x="3134414" y="6477160"/>
            <a:ext cx="8910536" cy="184666"/>
          </a:xfrm>
          <a:prstGeom prst="rect">
            <a:avLst/>
          </a:prstGeom>
          <a:ln/>
        </p:spPr>
        <p:txBody>
          <a:bodyPr lIns="91438" tIns="45719" rIns="91438" bIns="45719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189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377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566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754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/>
              <a:t>Совершенствование методологии, перспективные направления исследований в области защиты от коррозии инфраструктуры ПАО «Газпром»</a:t>
            </a:r>
            <a:endParaRPr lang="ru-RU" sz="1200" dirty="0"/>
          </a:p>
        </p:txBody>
      </p:sp>
      <p:pic>
        <p:nvPicPr>
          <p:cNvPr id="15" name="Рисунок 14" descr="Рисунок_ЦИ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1015" y="3536008"/>
            <a:ext cx="4769609" cy="273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87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11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321" y="1183609"/>
            <a:ext cx="6110852" cy="2250537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972" y="3550596"/>
            <a:ext cx="5739201" cy="2609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Рисунок_УС(10)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1117" y="1263194"/>
            <a:ext cx="4869279" cy="2091365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6" name="Рисунок 5" descr="Рисунок_УС(1)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1117" y="3910519"/>
            <a:ext cx="4921670" cy="2027813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</p:pic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40CE231D-D37E-4FA3-A7F4-C94BF3A7F0A0}"/>
              </a:ext>
            </a:extLst>
          </p:cNvPr>
          <p:cNvSpPr txBox="1">
            <a:spLocks/>
          </p:cNvSpPr>
          <p:nvPr/>
        </p:nvSpPr>
        <p:spPr>
          <a:xfrm>
            <a:off x="2706906" y="-15529"/>
            <a:ext cx="9313863" cy="882316"/>
          </a:xfrm>
          <a:prstGeom prst="rect">
            <a:avLst/>
          </a:prstGeom>
        </p:spPr>
        <p:txBody>
          <a:bodyPr lIns="91438" tIns="45719" rIns="91438" bIns="45719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ctr"/>
            <a:r>
              <a:rPr lang="ru-RU" sz="2000" kern="0" dirty="0" smtClean="0"/>
              <a:t> К оценке результатов </a:t>
            </a:r>
            <a:r>
              <a:rPr lang="ru-RU" sz="2000" dirty="0" smtClean="0">
                <a:latin typeface="Arial" charset="0"/>
              </a:rPr>
              <a:t>реализации </a:t>
            </a:r>
            <a:r>
              <a:rPr lang="ru-RU" sz="2000" dirty="0">
                <a:latin typeface="Arial" charset="0"/>
              </a:rPr>
              <a:t>«Комплексной программы повышения эффективности противокоррозионной защиты ОАО «Газпром» </a:t>
            </a:r>
            <a:br>
              <a:rPr lang="ru-RU" sz="2000" dirty="0">
                <a:latin typeface="Arial" charset="0"/>
              </a:rPr>
            </a:br>
            <a:r>
              <a:rPr lang="ru-RU" sz="2000" dirty="0">
                <a:latin typeface="Arial" charset="0"/>
              </a:rPr>
              <a:t>( 2010-2014 гг.)</a:t>
            </a:r>
            <a:endParaRPr lang="ru-RU" sz="2000" kern="0" dirty="0"/>
          </a:p>
        </p:txBody>
      </p:sp>
      <p:sp>
        <p:nvSpPr>
          <p:cNvPr id="9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273051" y="6477896"/>
            <a:ext cx="1983316" cy="307777"/>
          </a:xfrm>
          <a:prstGeom prst="rect">
            <a:avLst/>
          </a:prstGeom>
        </p:spPr>
        <p:txBody>
          <a:bodyPr/>
          <a:lstStyle/>
          <a:p>
            <a:fld id="{BD596D4A-37B2-4AAA-94B9-76C942842749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10" name="Текст 5"/>
          <p:cNvSpPr txBox="1">
            <a:spLocks/>
          </p:cNvSpPr>
          <p:nvPr/>
        </p:nvSpPr>
        <p:spPr>
          <a:xfrm>
            <a:off x="3134414" y="6477160"/>
            <a:ext cx="8910536" cy="184666"/>
          </a:xfrm>
          <a:prstGeom prst="rect">
            <a:avLst/>
          </a:prstGeom>
          <a:ln/>
        </p:spPr>
        <p:txBody>
          <a:bodyPr lIns="91438" tIns="45719" rIns="91438" bIns="45719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189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377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566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754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/>
              <a:t>Совершенствование методологии, перспективные направления исследований в области защиты от коррозии инфраструктуры ПАО «Газпром»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668911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>
            <a:extLst>
              <a:ext uri="{FF2B5EF4-FFF2-40B4-BE49-F238E27FC236}">
                <a16:creationId xmlns="" xmlns:a16="http://schemas.microsoft.com/office/drawing/2014/main" id="{40CE231D-D37E-4FA3-A7F4-C94BF3A7F0A0}"/>
              </a:ext>
            </a:extLst>
          </p:cNvPr>
          <p:cNvSpPr txBox="1">
            <a:spLocks/>
          </p:cNvSpPr>
          <p:nvPr/>
        </p:nvSpPr>
        <p:spPr>
          <a:xfrm>
            <a:off x="2592793" y="103407"/>
            <a:ext cx="9313863" cy="557376"/>
          </a:xfrm>
          <a:prstGeom prst="rect">
            <a:avLst/>
          </a:prstGeom>
        </p:spPr>
        <p:txBody>
          <a:bodyPr lIns="91438" tIns="45719" rIns="91438" bIns="45719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ctr"/>
            <a:r>
              <a:rPr lang="ru-RU" sz="2400" kern="0" dirty="0" smtClean="0"/>
              <a:t>Эксперимент   - основа для  поиска технологических решений</a:t>
            </a:r>
          </a:p>
          <a:p>
            <a:pPr algn="ctr"/>
            <a:r>
              <a:rPr lang="ru-RU" sz="2400" kern="0" dirty="0" smtClean="0"/>
              <a:t> в области защиты от коррозии</a:t>
            </a:r>
            <a:endParaRPr lang="ru-RU" sz="2400" kern="0" dirty="0"/>
          </a:p>
        </p:txBody>
      </p:sp>
      <p:sp>
        <p:nvSpPr>
          <p:cNvPr id="64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273051" y="6477896"/>
            <a:ext cx="1983316" cy="307777"/>
          </a:xfrm>
          <a:prstGeom prst="rect">
            <a:avLst/>
          </a:prstGeom>
        </p:spPr>
        <p:txBody>
          <a:bodyPr/>
          <a:lstStyle/>
          <a:p>
            <a:fld id="{BD596D4A-37B2-4AAA-94B9-76C942842749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698477" y="1265162"/>
            <a:ext cx="1750978" cy="31128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524674029"/>
              </p:ext>
            </p:extLst>
          </p:nvPr>
        </p:nvGraphicFramePr>
        <p:xfrm>
          <a:off x="2447559" y="1087169"/>
          <a:ext cx="6910449" cy="5278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6" name="Рисунок 25" descr="IMG_051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8544" y="2957208"/>
            <a:ext cx="1341930" cy="17892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Рисунок 24"/>
          <p:cNvPicPr>
            <a:picLocks noChangeAspect="1" noChangeArrowheads="1"/>
          </p:cNvPicPr>
          <p:nvPr/>
        </p:nvPicPr>
        <p:blipFill>
          <a:blip r:embed="rId10" cstate="print"/>
          <a:srcRect l="16611" r="12927"/>
          <a:stretch>
            <a:fillRect/>
          </a:stretch>
        </p:blipFill>
        <p:spPr bwMode="auto">
          <a:xfrm>
            <a:off x="587165" y="1284334"/>
            <a:ext cx="1293310" cy="13613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" name="Picture 4" descr="O:\018000300\Лаборатория\ГЛАЗОВ\2013\Смотр-конкурс  2013\ФОТО\Смотр-конкурс фото\Конкурс противокоррозионщиков_практические занятия\IMG_643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54" y="5087566"/>
            <a:ext cx="1432021" cy="10736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J:\Туапсе-ДЛС(апрель2010)\CIMG1087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890" y="4746449"/>
            <a:ext cx="1861984" cy="1288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393" y="2760709"/>
            <a:ext cx="1044509" cy="16173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Текст 5"/>
          <p:cNvSpPr txBox="1">
            <a:spLocks/>
          </p:cNvSpPr>
          <p:nvPr/>
        </p:nvSpPr>
        <p:spPr>
          <a:xfrm>
            <a:off x="3134414" y="6477160"/>
            <a:ext cx="8910536" cy="184666"/>
          </a:xfrm>
          <a:prstGeom prst="rect">
            <a:avLst/>
          </a:prstGeom>
          <a:ln/>
        </p:spPr>
        <p:txBody>
          <a:bodyPr lIns="91438" tIns="45719" rIns="91438" bIns="45719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189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377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566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754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/>
              <a:t>Совершенствование методологии, перспективные направления исследований в области защиты от коррозии инфраструктуры ПАО «Газпром»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1026181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524251" y="3240036"/>
            <a:ext cx="56880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8" tIns="45719" rIns="91438" bIns="45719">
            <a:spAutoFit/>
          </a:bodyPr>
          <a:lstStyle/>
          <a:p>
            <a:pPr algn="ctr"/>
            <a:r>
              <a:rPr lang="ru-RU" sz="2400" b="1" dirty="0">
                <a:solidFill>
                  <a:srgbClr val="FFFFFF"/>
                </a:solidFill>
              </a:rPr>
              <a:t>СПАСИБО ЗА ВНИМАНИЕ</a:t>
            </a:r>
            <a:r>
              <a:rPr lang="en-US" sz="2400" b="1" dirty="0">
                <a:solidFill>
                  <a:srgbClr val="FFFFFF"/>
                </a:solidFill>
              </a:rPr>
              <a:t> !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83871A8F-5614-474B-A807-CC0581D6EB89}"/>
              </a:ext>
            </a:extLst>
          </p:cNvPr>
          <p:cNvSpPr txBox="1">
            <a:spLocks noChangeArrowheads="1"/>
          </p:cNvSpPr>
          <p:nvPr/>
        </p:nvSpPr>
        <p:spPr>
          <a:xfrm>
            <a:off x="2675107" y="175436"/>
            <a:ext cx="9144000" cy="899707"/>
          </a:xfrm>
          <a:prstGeom prst="rect">
            <a:avLst/>
          </a:prstGeom>
        </p:spPr>
        <p:txBody>
          <a:bodyPr lIns="91438" tIns="45719" rIns="91438" bIns="45719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ctr"/>
            <a:r>
              <a:rPr lang="ru-RU" altLang="ru-RU" sz="1600" kern="0" cap="all" dirty="0" smtClean="0">
                <a:latin typeface="Arial" charset="0"/>
                <a:ea typeface="Times New Roman" pitchFamily="18" charset="0"/>
                <a:cs typeface="Arial" charset="0"/>
              </a:rPr>
              <a:t>отраслевое совещание руководителей </a:t>
            </a:r>
            <a:r>
              <a:rPr lang="ru-RU" altLang="ru-RU" sz="1600" kern="0" cap="all" dirty="0">
                <a:latin typeface="Arial" charset="0"/>
                <a:ea typeface="Times New Roman" pitchFamily="18" charset="0"/>
                <a:cs typeface="Arial" charset="0"/>
              </a:rPr>
              <a:t>подразделений </a:t>
            </a:r>
            <a:endParaRPr lang="ru-RU" altLang="ru-RU" sz="1600" kern="0" cap="all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/>
            <a:r>
              <a:rPr lang="ru-RU" altLang="ru-RU" sz="1600" kern="0" cap="all" dirty="0" smtClean="0">
                <a:latin typeface="Arial" charset="0"/>
                <a:ea typeface="Times New Roman" pitchFamily="18" charset="0"/>
                <a:cs typeface="Arial" charset="0"/>
              </a:rPr>
              <a:t>защиты </a:t>
            </a:r>
            <a:r>
              <a:rPr lang="ru-RU" altLang="ru-RU" sz="1600" kern="0" cap="all" dirty="0">
                <a:latin typeface="Arial" charset="0"/>
                <a:ea typeface="Times New Roman" pitchFamily="18" charset="0"/>
                <a:cs typeface="Arial" charset="0"/>
              </a:rPr>
              <a:t>от </a:t>
            </a:r>
            <a:r>
              <a:rPr lang="ru-RU" altLang="ru-RU" sz="1600" kern="0" cap="all" dirty="0" smtClean="0">
                <a:latin typeface="Arial" charset="0"/>
                <a:ea typeface="Times New Roman" pitchFamily="18" charset="0"/>
                <a:cs typeface="Arial" charset="0"/>
              </a:rPr>
              <a:t>коррозии организаций </a:t>
            </a:r>
            <a:r>
              <a:rPr lang="ru-RU" altLang="ru-RU" sz="1600" kern="0" cap="all" dirty="0">
                <a:latin typeface="Arial" charset="0"/>
                <a:ea typeface="Times New Roman" pitchFamily="18" charset="0"/>
                <a:cs typeface="Arial" charset="0"/>
              </a:rPr>
              <a:t>Группы Газпром </a:t>
            </a:r>
          </a:p>
        </p:txBody>
      </p:sp>
    </p:spTree>
    <p:extLst>
      <p:ext uri="{BB962C8B-B14F-4D97-AF65-F5344CB8AC3E}">
        <p14:creationId xmlns:p14="http://schemas.microsoft.com/office/powerpoint/2010/main" val="2393807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Специальное оформление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9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0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Специальное оформление">
  <a:themeElements>
    <a:clrScheme name="2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ВНИИГАЗ. бел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азпром Нарроу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5875">
          <a:solidFill>
            <a:schemeClr val="accent5">
              <a:lumMod val="75000"/>
            </a:schemeClr>
          </a:solidFill>
        </a:ln>
      </a:spPr>
      <a:bodyPr rtlCol="0" anchor="ctr"/>
      <a:lstStyle>
        <a:defPPr marL="0" marR="0" indent="0" algn="ctr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1200" cap="none" spc="0" normalizeH="0" baseline="0" noProof="0">
            <a:ln>
              <a:noFill/>
            </a:ln>
            <a:solidFill>
              <a:prstClr val="white"/>
            </a:solidFill>
            <a:effectLst/>
            <a:uLnTx/>
            <a:uFillTx/>
            <a:latin typeface="Arial Narrow" panose="020B060602020203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ВНИИГАЗ. бел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азпром Нарроу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5875">
          <a:solidFill>
            <a:schemeClr val="accent5">
              <a:lumMod val="75000"/>
            </a:schemeClr>
          </a:solidFill>
        </a:ln>
      </a:spPr>
      <a:bodyPr rtlCol="0" anchor="ctr"/>
      <a:lstStyle>
        <a:defPPr marL="0" marR="0" indent="0" algn="ctr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1200" cap="none" spc="0" normalizeH="0" baseline="0" noProof="0">
            <a:ln>
              <a:noFill/>
            </a:ln>
            <a:solidFill>
              <a:prstClr val="white"/>
            </a:solidFill>
            <a:effectLst/>
            <a:uLnTx/>
            <a:uFillTx/>
            <a:latin typeface="Arial Narrow" panose="020B060602020203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ВНИИГАЗ. облож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азпром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4771</TotalTime>
  <Words>890</Words>
  <Application>Microsoft Office PowerPoint</Application>
  <PresentationFormat>Произвольный</PresentationFormat>
  <Paragraphs>118</Paragraphs>
  <Slides>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3_Специальное оформление</vt:lpstr>
      <vt:lpstr>9_Специальное оформление</vt:lpstr>
      <vt:lpstr>10_Специальное оформление</vt:lpstr>
      <vt:lpstr>2_Специальное оформление</vt:lpstr>
      <vt:lpstr>2_ВНИИГАЗ. белый</vt:lpstr>
      <vt:lpstr>1_ВНИИГАЗ. белый</vt:lpstr>
      <vt:lpstr>2_ВНИИГАЗ. обложка</vt:lpstr>
      <vt:lpstr>Презентация PowerPoint</vt:lpstr>
      <vt:lpstr>Научные и технологические исследования –               фундамент  устойчивого развития ПАО «Газпром» </vt:lpstr>
      <vt:lpstr>Презентация PowerPoint</vt:lpstr>
      <vt:lpstr>Презентация PowerPoint</vt:lpstr>
      <vt:lpstr>Опыт разработки и реализации «Комплексной программы повышения эффективности противокоррозионной защиты ОАО «Газпром»  ( 2010-2014 гг.)</vt:lpstr>
      <vt:lpstr>Опыт разработки и реализации «Комплексной программы повышения эффективности противокоррозионной защиты ОАО «Газпром»  ( 2010-2014 гг.)</vt:lpstr>
      <vt:lpstr>Презентация PowerPoint</vt:lpstr>
      <vt:lpstr>Презентация PowerPoint</vt:lpstr>
      <vt:lpstr>Презентация PowerPoint</vt:lpstr>
    </vt:vector>
  </TitlesOfParts>
  <Company>Typo Graphic Design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Pirit</dc:creator>
  <cp:lastModifiedBy>Наталья Хлебная</cp:lastModifiedBy>
  <cp:revision>393</cp:revision>
  <cp:lastPrinted>2019-05-16T15:56:00Z</cp:lastPrinted>
  <dcterms:created xsi:type="dcterms:W3CDTF">2009-07-15T11:37:47Z</dcterms:created>
  <dcterms:modified xsi:type="dcterms:W3CDTF">2019-08-06T08:24:14Z</dcterms:modified>
</cp:coreProperties>
</file>