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9" r:id="rId4"/>
  </p:sldMasterIdLst>
  <p:notesMasterIdLst>
    <p:notesMasterId r:id="rId15"/>
  </p:notesMasterIdLst>
  <p:sldIdLst>
    <p:sldId id="257" r:id="rId5"/>
    <p:sldId id="309" r:id="rId6"/>
    <p:sldId id="271" r:id="rId7"/>
    <p:sldId id="307" r:id="rId8"/>
    <p:sldId id="345" r:id="rId9"/>
    <p:sldId id="321" r:id="rId10"/>
    <p:sldId id="357" r:id="rId11"/>
    <p:sldId id="362" r:id="rId12"/>
    <p:sldId id="363" r:id="rId13"/>
    <p:sldId id="364" r:id="rId14"/>
  </p:sldIdLst>
  <p:sldSz cx="9144000" cy="5143500" type="screen16x9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13">
          <p15:clr>
            <a:srgbClr val="A4A3A4"/>
          </p15:clr>
        </p15:guide>
        <p15:guide id="2" pos="293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8A9"/>
    <a:srgbClr val="3C3C3C"/>
    <a:srgbClr val="8989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688" autoAdjust="0"/>
    <p:restoredTop sz="94660"/>
  </p:normalViewPr>
  <p:slideViewPr>
    <p:cSldViewPr snapToGrid="0" snapToObjects="1" showGuides="1">
      <p:cViewPr>
        <p:scale>
          <a:sx n="125" d="100"/>
          <a:sy n="125" d="100"/>
        </p:scale>
        <p:origin x="240" y="450"/>
      </p:cViewPr>
      <p:guideLst>
        <p:guide orient="horz" pos="1613"/>
        <p:guide pos="2936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6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6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r">
              <a:defRPr sz="1200"/>
            </a:lvl1pPr>
          </a:lstStyle>
          <a:p>
            <a:fld id="{A914CA6A-9BB7-4341-A9F3-0EED9A461C67}" type="datetimeFigureOut">
              <a:rPr lang="nl-BE" smtClean="0"/>
              <a:t>14/05/2018</a:t>
            </a:fld>
            <a:endParaRPr lang="nl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10" tIns="45505" rIns="91010" bIns="45505" rtlCol="0" anchor="ctr"/>
          <a:lstStyle/>
          <a:p>
            <a:endParaRPr lang="nl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010" tIns="45505" rIns="91010" bIns="45505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2"/>
            <a:ext cx="2945659" cy="498135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2"/>
            <a:ext cx="2945659" cy="498135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r">
              <a:defRPr sz="1200"/>
            </a:lvl1pPr>
          </a:lstStyle>
          <a:p>
            <a:fld id="{3E11F181-410A-41BA-B899-C9E313E52533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01461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08294"/>
            <a:fld id="{129FD1DB-8094-41EC-9B55-03E06A2B64CB}" type="slidenum">
              <a:rPr lang="en-US" smtClean="0"/>
              <a:pPr defTabSz="908294"/>
              <a:t>2</a:t>
            </a:fld>
            <a:endParaRPr lang="en-US" dirty="0" smtClean="0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1438" y="744538"/>
            <a:ext cx="6600825" cy="3713162"/>
          </a:xfrm>
          <a:ln w="12700" cap="flat"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8384" y="4708307"/>
            <a:ext cx="4941113" cy="4459518"/>
          </a:xfrm>
          <a:noFill/>
          <a:ln/>
        </p:spPr>
        <p:txBody>
          <a:bodyPr lIns="91448" tIns="44949" rIns="91448" bIns="44949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35631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08294"/>
            <a:fld id="{129FD1DB-8094-41EC-9B55-03E06A2B64CB}" type="slidenum">
              <a:rPr lang="en-US" smtClean="0"/>
              <a:pPr defTabSz="908294"/>
              <a:t>3</a:t>
            </a:fld>
            <a:endParaRPr lang="en-US" dirty="0" smtClean="0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63538" y="685800"/>
            <a:ext cx="6076950" cy="3419475"/>
          </a:xfrm>
          <a:ln w="12700" cap="flat"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357" y="4336400"/>
            <a:ext cx="4984962" cy="4107264"/>
          </a:xfrm>
          <a:noFill/>
          <a:ln/>
        </p:spPr>
        <p:txBody>
          <a:bodyPr lIns="91448" tIns="44949" rIns="91448" bIns="44949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706202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720498" algn="l"/>
                <a:tab pos="1440995" algn="l"/>
                <a:tab pos="2161493" algn="l"/>
                <a:tab pos="2881991" algn="l"/>
              </a:tabLs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eaLnBrk="0">
              <a:tabLst>
                <a:tab pos="720498" algn="l"/>
                <a:tab pos="1440995" algn="l"/>
                <a:tab pos="2161493" algn="l"/>
                <a:tab pos="2881991" algn="l"/>
              </a:tabLs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>
              <a:tabLst>
                <a:tab pos="720498" algn="l"/>
                <a:tab pos="1440995" algn="l"/>
                <a:tab pos="2161493" algn="l"/>
                <a:tab pos="2881991" algn="l"/>
              </a:tabLs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>
              <a:tabLst>
                <a:tab pos="720498" algn="l"/>
                <a:tab pos="1440995" algn="l"/>
                <a:tab pos="2161493" algn="l"/>
                <a:tab pos="2881991" algn="l"/>
              </a:tabLs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>
              <a:tabLst>
                <a:tab pos="720498" algn="l"/>
                <a:tab pos="1440995" algn="l"/>
                <a:tab pos="2161493" algn="l"/>
                <a:tab pos="2881991" algn="l"/>
              </a:tabLs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02781" indent="-227526" algn="ctr" defTabSz="447151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0498" algn="l"/>
                <a:tab pos="1440995" algn="l"/>
                <a:tab pos="2161493" algn="l"/>
                <a:tab pos="2881991" algn="l"/>
              </a:tabLs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57833" indent="-227526" algn="ctr" defTabSz="447151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0498" algn="l"/>
                <a:tab pos="1440995" algn="l"/>
                <a:tab pos="2161493" algn="l"/>
                <a:tab pos="2881991" algn="l"/>
              </a:tabLs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12884" indent="-227526" algn="ctr" defTabSz="447151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0498" algn="l"/>
                <a:tab pos="1440995" algn="l"/>
                <a:tab pos="2161493" algn="l"/>
                <a:tab pos="2881991" algn="l"/>
              </a:tabLs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67935" indent="-227526" algn="ctr" defTabSz="447151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0498" algn="l"/>
                <a:tab pos="1440995" algn="l"/>
                <a:tab pos="2161493" algn="l"/>
                <a:tab pos="2881991" algn="l"/>
              </a:tabLs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/>
            <a:fld id="{3704CD41-48A5-4F86-A711-ACC1CFD0BE71}" type="slidenum">
              <a:rPr lang="en-GB" altLang="ru-RU" baseline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</a:rPr>
              <a:pPr eaLnBrk="1"/>
              <a:t>5</a:t>
            </a:fld>
            <a:endParaRPr lang="en-GB" altLang="ru-RU" baseline="0">
              <a:solidFill>
                <a:srgbClr val="000000"/>
              </a:solidFill>
              <a:latin typeface="Times New Roman" panose="02020603050405020304" pitchFamily="18" charset="0"/>
              <a:ea typeface="Arial Unicode MS" panose="020B0604020202020204" pitchFamily="34" charset="-128"/>
            </a:endParaRPr>
          </a:p>
        </p:txBody>
      </p:sp>
      <p:sp>
        <p:nvSpPr>
          <p:cNvPr id="23555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61938" y="838200"/>
            <a:ext cx="7353301" cy="41370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6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82914" y="5242230"/>
            <a:ext cx="5464891" cy="496648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ru-RU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827725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2583"/>
            <a:fld id="{129FD1DB-8094-41EC-9B55-03E06A2B64CB}" type="slidenum">
              <a:rPr lang="en-US" smtClean="0"/>
              <a:pPr defTabSz="912583"/>
              <a:t>6</a:t>
            </a:fld>
            <a:endParaRPr lang="en-US" dirty="0" smtClean="0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7350" y="687388"/>
            <a:ext cx="6089650" cy="3425825"/>
          </a:xfrm>
          <a:ln w="12700" cap="flat"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1" y="4344028"/>
            <a:ext cx="5029200" cy="4114488"/>
          </a:xfrm>
          <a:noFill/>
          <a:ln/>
        </p:spPr>
        <p:txBody>
          <a:bodyPr lIns="91880" tIns="45161" rIns="91880" bIns="45161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77592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algn="ctr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algn="ctr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algn="ctr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ctr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ctr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fld id="{D89BC110-E5BC-4F61-9375-2A3E9FEF5871}" type="slidenum">
              <a:rPr lang="en-GB" altLang="ru-RU" baseline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</a:rPr>
              <a:pPr algn="r"/>
              <a:t>7</a:t>
            </a:fld>
            <a:endParaRPr lang="en-GB" altLang="ru-RU" baseline="0">
              <a:solidFill>
                <a:srgbClr val="000000"/>
              </a:solidFill>
              <a:latin typeface="Times New Roman" panose="02020603050405020304" pitchFamily="18" charset="0"/>
              <a:ea typeface="Arial Unicode MS" panose="020B0604020202020204" pitchFamily="34" charset="-128"/>
            </a:endParaRPr>
          </a:p>
        </p:txBody>
      </p:sp>
      <p:sp>
        <p:nvSpPr>
          <p:cNvPr id="40963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38125" y="839788"/>
            <a:ext cx="7366000" cy="41449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4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88975" y="5251450"/>
            <a:ext cx="5513388" cy="4975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ru-RU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6178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2583"/>
            <a:fld id="{129FD1DB-8094-41EC-9B55-03E06A2B64CB}" type="slidenum">
              <a:rPr lang="en-US" smtClean="0"/>
              <a:pPr defTabSz="912583"/>
              <a:t>8</a:t>
            </a:fld>
            <a:endParaRPr lang="en-US" dirty="0" smtClean="0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7350" y="687388"/>
            <a:ext cx="6089650" cy="3425825"/>
          </a:xfrm>
          <a:ln w="12700" cap="flat"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1" y="4344028"/>
            <a:ext cx="5029200" cy="4114488"/>
          </a:xfrm>
          <a:noFill/>
          <a:ln/>
        </p:spPr>
        <p:txBody>
          <a:bodyPr lIns="91880" tIns="45161" rIns="91880" bIns="45161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204951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algn="ctr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algn="ctr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algn="ctr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ctr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ctr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fld id="{D89BC110-E5BC-4F61-9375-2A3E9FEF5871}" type="slidenum">
              <a:rPr lang="en-GB" altLang="ru-RU" baseline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</a:rPr>
              <a:pPr algn="r"/>
              <a:t>9</a:t>
            </a:fld>
            <a:endParaRPr lang="en-GB" altLang="ru-RU" baseline="0">
              <a:solidFill>
                <a:srgbClr val="000000"/>
              </a:solidFill>
              <a:latin typeface="Times New Roman" panose="02020603050405020304" pitchFamily="18" charset="0"/>
              <a:ea typeface="Arial Unicode MS" panose="020B0604020202020204" pitchFamily="34" charset="-128"/>
            </a:endParaRPr>
          </a:p>
        </p:txBody>
      </p:sp>
      <p:sp>
        <p:nvSpPr>
          <p:cNvPr id="40963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38125" y="839788"/>
            <a:ext cx="7366000" cy="41449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4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88975" y="5251450"/>
            <a:ext cx="5513388" cy="4975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ru-RU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041765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algn="ctr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algn="ctr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algn="ctr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ctr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ctr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fld id="{D89BC110-E5BC-4F61-9375-2A3E9FEF5871}" type="slidenum">
              <a:rPr lang="en-GB" altLang="ru-RU" baseline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</a:rPr>
              <a:pPr algn="r"/>
              <a:t>10</a:t>
            </a:fld>
            <a:endParaRPr lang="en-GB" altLang="ru-RU" baseline="0">
              <a:solidFill>
                <a:srgbClr val="000000"/>
              </a:solidFill>
              <a:latin typeface="Times New Roman" panose="02020603050405020304" pitchFamily="18" charset="0"/>
              <a:ea typeface="Arial Unicode MS" panose="020B0604020202020204" pitchFamily="34" charset="-128"/>
            </a:endParaRPr>
          </a:p>
        </p:txBody>
      </p:sp>
      <p:sp>
        <p:nvSpPr>
          <p:cNvPr id="40963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38125" y="839788"/>
            <a:ext cx="7366000" cy="41449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4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88975" y="5251450"/>
            <a:ext cx="5513388" cy="4975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ru-RU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90237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MC307BH-twoline+tagline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56300" y="4188619"/>
            <a:ext cx="2730500" cy="559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 userDrawn="1"/>
        </p:nvSpPr>
        <p:spPr>
          <a:xfrm>
            <a:off x="2298701" y="1390650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35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814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PG_PMC_PPT_CMBI_INTERNAL_01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03"/>
            <a:ext cx="9144000" cy="5141894"/>
          </a:xfrm>
          <a:prstGeom prst="rect">
            <a:avLst/>
          </a:prstGeom>
        </p:spPr>
      </p:pic>
      <p:sp>
        <p:nvSpPr>
          <p:cNvPr id="3" name="Title 3"/>
          <p:cNvSpPr txBox="1">
            <a:spLocks/>
          </p:cNvSpPr>
          <p:nvPr userDrawn="1"/>
        </p:nvSpPr>
        <p:spPr bwMode="auto">
          <a:xfrm>
            <a:off x="540001" y="4725000"/>
            <a:ext cx="5587844" cy="2571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dirty="0" smtClean="0">
                <a:solidFill>
                  <a:srgbClr val="3C3C3E"/>
                </a:solidFill>
                <a:latin typeface="Arial" pitchFamily="96" charset="0"/>
                <a:ea typeface="Arial" pitchFamily="96" charset="0"/>
                <a:cs typeface="Arial" pitchFamily="96" charset="0"/>
              </a:rPr>
              <a:t>PPG HI-TEMP™ heat-resistant coatings </a:t>
            </a:r>
            <a:r>
              <a:rPr lang="en-US" sz="900" dirty="0" smtClean="0">
                <a:solidFill>
                  <a:srgbClr val="0078A9"/>
                </a:solidFill>
                <a:latin typeface="Arial" pitchFamily="96" charset="0"/>
                <a:ea typeface="Arial" pitchFamily="96" charset="0"/>
                <a:cs typeface="Arial" pitchFamily="96" charset="0"/>
              </a:rPr>
              <a:t>Introduction into Hi-Temp range</a:t>
            </a:r>
          </a:p>
        </p:txBody>
      </p:sp>
      <p:sp>
        <p:nvSpPr>
          <p:cNvPr id="4" name="Title 3"/>
          <p:cNvSpPr txBox="1">
            <a:spLocks/>
          </p:cNvSpPr>
          <p:nvPr userDrawn="1"/>
        </p:nvSpPr>
        <p:spPr bwMode="auto">
          <a:xfrm>
            <a:off x="5658101" y="4725000"/>
            <a:ext cx="3003300" cy="2571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33C2AF1-7DA6-4B31-8B3E-BE53976ADCFC}" type="slidenum">
              <a:rPr lang="en-US" sz="900" smtClean="0">
                <a:solidFill>
                  <a:srgbClr val="3C3C3E"/>
                </a:solidFill>
                <a:latin typeface="Arial" pitchFamily="96" charset="0"/>
                <a:ea typeface="Arial" pitchFamily="96" charset="0"/>
                <a:cs typeface="Arial" pitchFamily="96" charset="0"/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900" dirty="0" smtClean="0">
              <a:solidFill>
                <a:srgbClr val="0078A9"/>
              </a:solidFill>
              <a:latin typeface="Arial" pitchFamily="96" charset="0"/>
              <a:ea typeface="Arial" pitchFamily="96" charset="0"/>
              <a:cs typeface="Arial" pitchFamily="9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339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275" y="2560638"/>
            <a:ext cx="7772400" cy="400110"/>
          </a:xfrm>
          <a:prstGeom prst="rect">
            <a:avLst/>
          </a:prstGeom>
        </p:spPr>
        <p:txBody>
          <a:bodyPr>
            <a:spAutoFit/>
          </a:bodyPr>
          <a:lstStyle>
            <a:lvl1pPr algn="l">
              <a:lnSpc>
                <a:spcPct val="80000"/>
              </a:lnSpc>
              <a:defRPr b="1" i="0">
                <a:solidFill>
                  <a:srgbClr val="0078A9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275" y="2960748"/>
            <a:ext cx="7772400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buNone/>
              <a:defRPr sz="1800" b="0" i="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13576" y="4930846"/>
            <a:ext cx="2557681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477568" y="4930846"/>
            <a:ext cx="366664" cy="273844"/>
          </a:xfrm>
          <a:prstGeom prst="rect">
            <a:avLst/>
          </a:prstGeom>
        </p:spPr>
        <p:txBody>
          <a:bodyPr/>
          <a:lstStyle/>
          <a:p>
            <a:fld id="{16626E5E-24D4-4E4B-88FF-42577FAF2F2A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PPG-Industries_RGB-w-Black_Horiz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0590" y="1350740"/>
            <a:ext cx="2522964" cy="461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5079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320" y="527843"/>
            <a:ext cx="8229600" cy="41482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6320" y="951598"/>
            <a:ext cx="8229600" cy="376084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13576" y="4930846"/>
            <a:ext cx="2557681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477568" y="4930846"/>
            <a:ext cx="366664" cy="273844"/>
          </a:xfrm>
          <a:prstGeom prst="rect">
            <a:avLst/>
          </a:prstGeom>
        </p:spPr>
        <p:txBody>
          <a:bodyPr/>
          <a:lstStyle/>
          <a:p>
            <a:fld id="{16626E5E-24D4-4E4B-88FF-42577FAF2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6616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320" y="527843"/>
            <a:ext cx="8229600" cy="41482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7526" y="94609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13576" y="4930846"/>
            <a:ext cx="2557681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477568" y="4930846"/>
            <a:ext cx="366664" cy="273844"/>
          </a:xfrm>
          <a:prstGeom prst="rect">
            <a:avLst/>
          </a:prstGeom>
        </p:spPr>
        <p:txBody>
          <a:bodyPr/>
          <a:lstStyle/>
          <a:p>
            <a:fld id="{16626E5E-24D4-4E4B-88FF-42577FAF2F2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4608157" y="944226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5338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4820176"/>
            <a:ext cx="1974900" cy="1384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defRPr sz="900" baseline="0">
                <a:solidFill>
                  <a:srgbClr val="3C3C3E"/>
                </a:solidFill>
                <a:latin typeface="Arial"/>
              </a:defRPr>
            </a:lvl1pPr>
          </a:lstStyle>
          <a:p>
            <a:r>
              <a:rPr lang="en-US" dirty="0" smtClean="0"/>
              <a:t>Presentation Title </a:t>
            </a:r>
            <a:r>
              <a:rPr lang="en-US" dirty="0" smtClean="0">
                <a:solidFill>
                  <a:srgbClr val="0078A9"/>
                </a:solidFill>
              </a:rPr>
              <a:t>Presentation subtitle</a:t>
            </a:r>
            <a:endParaRPr lang="en-US" dirty="0">
              <a:solidFill>
                <a:srgbClr val="0078A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45736" y="4820176"/>
            <a:ext cx="141064" cy="1384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algn="r">
              <a:defRPr sz="900" baseline="0">
                <a:solidFill>
                  <a:srgbClr val="3C3C3E"/>
                </a:solidFill>
                <a:latin typeface="Arial"/>
              </a:defRPr>
            </a:lvl1pPr>
          </a:lstStyle>
          <a:p>
            <a:fld id="{26D850B5-954A-9A4A-A19F-50CDBBBD4A9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457200" y="1283542"/>
            <a:ext cx="8229600" cy="3317033"/>
          </a:xfrm>
          <a:prstGeom prst="rect">
            <a:avLst/>
          </a:prstGeom>
        </p:spPr>
        <p:txBody>
          <a:bodyPr vert="horz" lIns="0" tIns="0" rIns="0" bIns="0"/>
          <a:lstStyle>
            <a:lvl1pPr marL="0">
              <a:spcBef>
                <a:spcPts val="150"/>
              </a:spcBef>
              <a:defRPr sz="1050" b="1">
                <a:solidFill>
                  <a:srgbClr val="0078A9"/>
                </a:solidFill>
                <a:latin typeface="Arial"/>
                <a:cs typeface="Arial"/>
              </a:defRPr>
            </a:lvl1pPr>
            <a:lvl2pPr marL="0" indent="0">
              <a:spcBef>
                <a:spcPts val="150"/>
              </a:spcBef>
              <a:buNone/>
              <a:defRPr sz="1050">
                <a:solidFill>
                  <a:srgbClr val="3C3C3E"/>
                </a:solidFill>
                <a:latin typeface="Arial"/>
                <a:cs typeface="Arial"/>
              </a:defRPr>
            </a:lvl2pPr>
            <a:lvl3pPr marL="0" indent="-135000">
              <a:spcBef>
                <a:spcPts val="150"/>
              </a:spcBef>
              <a:buClr>
                <a:srgbClr val="0078A9"/>
              </a:buClr>
              <a:defRPr sz="1050">
                <a:solidFill>
                  <a:srgbClr val="3C3C3E"/>
                </a:solidFill>
                <a:latin typeface="Arial"/>
                <a:cs typeface="Arial"/>
              </a:defRPr>
            </a:lvl3pPr>
            <a:lvl4pPr marL="135000" indent="0">
              <a:spcBef>
                <a:spcPts val="150"/>
              </a:spcBef>
              <a:defRPr sz="1050">
                <a:solidFill>
                  <a:srgbClr val="3C3C3E"/>
                </a:solidFill>
                <a:latin typeface="Arial"/>
                <a:cs typeface="Arial"/>
              </a:defRPr>
            </a:lvl4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 Fourth level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457200" y="602456"/>
            <a:ext cx="8229600" cy="415529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150"/>
              </a:spcBef>
              <a:defRPr sz="1500">
                <a:solidFill>
                  <a:srgbClr val="3C3C3E"/>
                </a:solidFill>
                <a:latin typeface="Arial"/>
                <a:cs typeface="Arial"/>
              </a:defRPr>
            </a:lvl1pPr>
            <a:lvl2pPr marL="0" indent="0">
              <a:spcBef>
                <a:spcPts val="150"/>
              </a:spcBef>
              <a:buNone/>
              <a:defRPr sz="1200">
                <a:solidFill>
                  <a:srgbClr val="0078A9"/>
                </a:solidFill>
                <a:latin typeface="Arial"/>
                <a:cs typeface="Arial"/>
              </a:defRPr>
            </a:lvl2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4987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4820176"/>
            <a:ext cx="1974900" cy="1384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defRPr sz="900" baseline="0">
                <a:solidFill>
                  <a:srgbClr val="3C3C3E"/>
                </a:solidFill>
                <a:latin typeface="Arial"/>
              </a:defRPr>
            </a:lvl1pPr>
          </a:lstStyle>
          <a:p>
            <a:r>
              <a:rPr lang="en-US" dirty="0" smtClean="0"/>
              <a:t>Presentation Title </a:t>
            </a:r>
            <a:r>
              <a:rPr lang="en-US" dirty="0" smtClean="0">
                <a:solidFill>
                  <a:srgbClr val="0078A9"/>
                </a:solidFill>
              </a:rPr>
              <a:t>Presentation subtitle</a:t>
            </a:r>
            <a:endParaRPr lang="en-US" dirty="0">
              <a:solidFill>
                <a:srgbClr val="0078A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45736" y="4820176"/>
            <a:ext cx="141064" cy="1384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algn="r">
              <a:defRPr sz="900" baseline="0">
                <a:solidFill>
                  <a:srgbClr val="3C3C3E"/>
                </a:solidFill>
                <a:latin typeface="Arial"/>
              </a:defRPr>
            </a:lvl1pPr>
          </a:lstStyle>
          <a:p>
            <a:fld id="{26D850B5-954A-9A4A-A19F-50CDBBBD4A9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20"/>
          </p:nvPr>
        </p:nvSpPr>
        <p:spPr>
          <a:xfrm>
            <a:off x="457200" y="602456"/>
            <a:ext cx="8229600" cy="415529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150"/>
              </a:spcBef>
              <a:defRPr sz="1500">
                <a:solidFill>
                  <a:srgbClr val="3C3C3E"/>
                </a:solidFill>
                <a:latin typeface="Arial"/>
                <a:cs typeface="Arial"/>
              </a:defRPr>
            </a:lvl1pPr>
            <a:lvl2pPr marL="0" indent="0">
              <a:spcBef>
                <a:spcPts val="150"/>
              </a:spcBef>
              <a:buNone/>
              <a:defRPr sz="1200">
                <a:solidFill>
                  <a:srgbClr val="0078A9"/>
                </a:solidFill>
                <a:latin typeface="Arial"/>
                <a:cs typeface="Arial"/>
              </a:defRPr>
            </a:lvl2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  <a:endParaRPr lang="en-US" dirty="0"/>
          </a:p>
        </p:txBody>
      </p:sp>
      <p:sp>
        <p:nvSpPr>
          <p:cNvPr id="3" name="Table Placeholder 2"/>
          <p:cNvSpPr>
            <a:spLocks noGrp="1"/>
          </p:cNvSpPr>
          <p:nvPr>
            <p:ph type="tbl" sz="quarter" idx="21"/>
          </p:nvPr>
        </p:nvSpPr>
        <p:spPr>
          <a:xfrm>
            <a:off x="457200" y="1303735"/>
            <a:ext cx="8229600" cy="3136106"/>
          </a:xfrm>
          <a:prstGeom prst="rect">
            <a:avLst/>
          </a:prstGeom>
        </p:spPr>
        <p:txBody>
          <a:bodyPr vert="horz"/>
          <a:lstStyle>
            <a:lvl1pPr>
              <a:defRPr sz="1200">
                <a:solidFill>
                  <a:srgbClr val="3C3C3E"/>
                </a:solidFill>
                <a:latin typeface="Arial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5999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2322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387353" y="4767264"/>
            <a:ext cx="6029325" cy="273844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900" b="1" i="0">
                <a:solidFill>
                  <a:srgbClr val="256DB9"/>
                </a:solidFill>
                <a:latin typeface="Arial"/>
                <a:cs typeface="Arial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52693" y="119899"/>
            <a:ext cx="6181725" cy="606029"/>
          </a:xfrm>
          <a:prstGeom prst="rect">
            <a:avLst/>
          </a:prstGeom>
        </p:spPr>
        <p:txBody>
          <a:bodyPr/>
          <a:lstStyle>
            <a:lvl1pPr>
              <a:buNone/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5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4E017-CDB5-4209-91D0-9A3922C9098C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014429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5133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4820176"/>
            <a:ext cx="1974900" cy="1384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defRPr sz="900" baseline="0">
                <a:solidFill>
                  <a:srgbClr val="3C3C3E"/>
                </a:solidFill>
                <a:latin typeface="Arial"/>
              </a:defRPr>
            </a:lvl1pPr>
          </a:lstStyle>
          <a:p>
            <a:r>
              <a:rPr lang="en-US" dirty="0" smtClean="0"/>
              <a:t>Presentation Title </a:t>
            </a:r>
            <a:r>
              <a:rPr lang="en-US" dirty="0" smtClean="0">
                <a:solidFill>
                  <a:srgbClr val="0078A9"/>
                </a:solidFill>
              </a:rPr>
              <a:t>Presentation subtitle</a:t>
            </a:r>
            <a:endParaRPr lang="en-US" dirty="0">
              <a:solidFill>
                <a:srgbClr val="0078A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45736" y="4820176"/>
            <a:ext cx="141064" cy="1384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algn="r">
              <a:defRPr sz="900" baseline="0">
                <a:solidFill>
                  <a:srgbClr val="3C3C3E"/>
                </a:solidFill>
                <a:latin typeface="Arial"/>
              </a:defRPr>
            </a:lvl1pPr>
          </a:lstStyle>
          <a:p>
            <a:fld id="{26D850B5-954A-9A4A-A19F-50CDBBBD4A9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457200" y="1283542"/>
            <a:ext cx="8229600" cy="3317033"/>
          </a:xfrm>
          <a:prstGeom prst="rect">
            <a:avLst/>
          </a:prstGeom>
        </p:spPr>
        <p:txBody>
          <a:bodyPr vert="horz" lIns="0" tIns="0" rIns="0" bIns="0"/>
          <a:lstStyle>
            <a:lvl1pPr marL="0">
              <a:spcBef>
                <a:spcPts val="150"/>
              </a:spcBef>
              <a:defRPr sz="1050" b="1">
                <a:solidFill>
                  <a:srgbClr val="0078A9"/>
                </a:solidFill>
                <a:latin typeface="Arial"/>
                <a:cs typeface="Arial"/>
              </a:defRPr>
            </a:lvl1pPr>
            <a:lvl2pPr marL="0" indent="0">
              <a:spcBef>
                <a:spcPts val="150"/>
              </a:spcBef>
              <a:buNone/>
              <a:defRPr sz="1050">
                <a:solidFill>
                  <a:srgbClr val="3C3C3E"/>
                </a:solidFill>
                <a:latin typeface="Arial"/>
                <a:cs typeface="Arial"/>
              </a:defRPr>
            </a:lvl2pPr>
            <a:lvl3pPr marL="0" indent="-135000">
              <a:spcBef>
                <a:spcPts val="150"/>
              </a:spcBef>
              <a:buClr>
                <a:srgbClr val="0078A9"/>
              </a:buClr>
              <a:defRPr sz="1050">
                <a:solidFill>
                  <a:srgbClr val="3C3C3E"/>
                </a:solidFill>
                <a:latin typeface="Arial"/>
                <a:cs typeface="Arial"/>
              </a:defRPr>
            </a:lvl3pPr>
            <a:lvl4pPr marL="135000" indent="0">
              <a:spcBef>
                <a:spcPts val="150"/>
              </a:spcBef>
              <a:defRPr sz="1050">
                <a:solidFill>
                  <a:srgbClr val="3C3C3E"/>
                </a:solidFill>
                <a:latin typeface="Arial"/>
                <a:cs typeface="Arial"/>
              </a:defRPr>
            </a:lvl4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 Fourth level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457200" y="602456"/>
            <a:ext cx="8229600" cy="415529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150"/>
              </a:spcBef>
              <a:defRPr sz="1500">
                <a:solidFill>
                  <a:srgbClr val="3C3C3E"/>
                </a:solidFill>
                <a:latin typeface="Arial"/>
                <a:cs typeface="Arial"/>
              </a:defRPr>
            </a:lvl1pPr>
            <a:lvl2pPr marL="0" indent="0">
              <a:spcBef>
                <a:spcPts val="150"/>
              </a:spcBef>
              <a:buNone/>
              <a:defRPr sz="1200">
                <a:solidFill>
                  <a:srgbClr val="0078A9"/>
                </a:solidFill>
                <a:latin typeface="Arial"/>
                <a:cs typeface="Arial"/>
              </a:defRPr>
            </a:lvl2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764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4820176"/>
            <a:ext cx="1974900" cy="1384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defRPr sz="900" baseline="0">
                <a:solidFill>
                  <a:srgbClr val="3C3C3E"/>
                </a:solidFill>
                <a:latin typeface="Arial"/>
              </a:defRPr>
            </a:lvl1pPr>
          </a:lstStyle>
          <a:p>
            <a:r>
              <a:rPr lang="en-US" dirty="0" smtClean="0"/>
              <a:t>Presentation Title </a:t>
            </a:r>
            <a:r>
              <a:rPr lang="en-US" dirty="0" smtClean="0">
                <a:solidFill>
                  <a:srgbClr val="0078A9"/>
                </a:solidFill>
              </a:rPr>
              <a:t>Presentation subtitle</a:t>
            </a:r>
            <a:endParaRPr lang="en-US" dirty="0">
              <a:solidFill>
                <a:srgbClr val="0078A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45736" y="4820176"/>
            <a:ext cx="141064" cy="1384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algn="r">
              <a:defRPr sz="900" baseline="0">
                <a:solidFill>
                  <a:srgbClr val="3C3C3E"/>
                </a:solidFill>
                <a:latin typeface="Arial"/>
              </a:defRPr>
            </a:lvl1pPr>
          </a:lstStyle>
          <a:p>
            <a:fld id="{26D850B5-954A-9A4A-A19F-50CDBBBD4A9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457200" y="602456"/>
            <a:ext cx="8229600" cy="415529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150"/>
              </a:spcBef>
              <a:defRPr sz="1500">
                <a:solidFill>
                  <a:srgbClr val="3C3C3E"/>
                </a:solidFill>
                <a:latin typeface="Arial"/>
                <a:cs typeface="Arial"/>
              </a:defRPr>
            </a:lvl1pPr>
            <a:lvl2pPr marL="0" indent="0">
              <a:spcBef>
                <a:spcPts val="150"/>
              </a:spcBef>
              <a:buNone/>
              <a:defRPr sz="1200">
                <a:solidFill>
                  <a:srgbClr val="0078A9"/>
                </a:solidFill>
                <a:latin typeface="Arial"/>
                <a:cs typeface="Arial"/>
              </a:defRPr>
            </a:lvl2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sz="quarter" idx="16"/>
          </p:nvPr>
        </p:nvSpPr>
        <p:spPr>
          <a:xfrm>
            <a:off x="457201" y="1383904"/>
            <a:ext cx="3953933" cy="2853284"/>
          </a:xfrm>
          <a:prstGeom prst="rect">
            <a:avLst/>
          </a:prstGeom>
        </p:spPr>
        <p:txBody>
          <a:bodyPr vert="horz"/>
          <a:lstStyle>
            <a:lvl1pPr>
              <a:defRPr sz="1050">
                <a:solidFill>
                  <a:srgbClr val="3C3C3E"/>
                </a:solidFill>
                <a:latin typeface="Arial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quarter" idx="17"/>
          </p:nvPr>
        </p:nvSpPr>
        <p:spPr>
          <a:xfrm>
            <a:off x="4732868" y="1383904"/>
            <a:ext cx="3953933" cy="2853284"/>
          </a:xfrm>
          <a:prstGeom prst="rect">
            <a:avLst/>
          </a:prstGeom>
        </p:spPr>
        <p:txBody>
          <a:bodyPr vert="horz"/>
          <a:lstStyle>
            <a:lvl1pPr>
              <a:defRPr sz="1050">
                <a:solidFill>
                  <a:srgbClr val="3C3C3E"/>
                </a:solidFill>
                <a:latin typeface="Arial"/>
              </a:defRPr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585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4820176"/>
            <a:ext cx="1974900" cy="1384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defRPr sz="900" baseline="0">
                <a:solidFill>
                  <a:srgbClr val="3C3C3E"/>
                </a:solidFill>
                <a:latin typeface="Arial"/>
              </a:defRPr>
            </a:lvl1pPr>
          </a:lstStyle>
          <a:p>
            <a:r>
              <a:rPr lang="en-US" dirty="0" smtClean="0"/>
              <a:t>Presentation Title </a:t>
            </a:r>
            <a:r>
              <a:rPr lang="en-US" dirty="0" smtClean="0">
                <a:solidFill>
                  <a:srgbClr val="0078A9"/>
                </a:solidFill>
              </a:rPr>
              <a:t>Presentation subtitle</a:t>
            </a:r>
            <a:endParaRPr lang="en-US" dirty="0">
              <a:solidFill>
                <a:srgbClr val="0078A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45736" y="4820176"/>
            <a:ext cx="141064" cy="1384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algn="r">
              <a:defRPr sz="900" baseline="0">
                <a:solidFill>
                  <a:srgbClr val="3C3C3E"/>
                </a:solidFill>
                <a:latin typeface="Arial"/>
              </a:defRPr>
            </a:lvl1pPr>
          </a:lstStyle>
          <a:p>
            <a:fld id="{26D850B5-954A-9A4A-A19F-50CDBBBD4A9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457200" y="602456"/>
            <a:ext cx="8229600" cy="415529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150"/>
              </a:spcBef>
              <a:defRPr sz="1500">
                <a:solidFill>
                  <a:srgbClr val="3C3C3E"/>
                </a:solidFill>
                <a:latin typeface="Arial"/>
                <a:cs typeface="Arial"/>
              </a:defRPr>
            </a:lvl1pPr>
            <a:lvl2pPr marL="0" indent="0">
              <a:spcBef>
                <a:spcPts val="150"/>
              </a:spcBef>
              <a:buNone/>
              <a:defRPr sz="1200">
                <a:solidFill>
                  <a:srgbClr val="0078A9"/>
                </a:solidFill>
                <a:latin typeface="Arial"/>
                <a:cs typeface="Arial"/>
              </a:defRPr>
            </a:lvl2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16"/>
          </p:nvPr>
        </p:nvSpPr>
        <p:spPr>
          <a:xfrm>
            <a:off x="457201" y="1809751"/>
            <a:ext cx="3953933" cy="2427437"/>
          </a:xfrm>
          <a:prstGeom prst="rect">
            <a:avLst/>
          </a:prstGeom>
        </p:spPr>
        <p:txBody>
          <a:bodyPr vert="horz"/>
          <a:lstStyle>
            <a:lvl1pPr>
              <a:defRPr sz="1050">
                <a:solidFill>
                  <a:srgbClr val="3C3C3E"/>
                </a:solidFill>
                <a:latin typeface="Arial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457201" y="1328836"/>
            <a:ext cx="3954463" cy="432197"/>
          </a:xfrm>
          <a:prstGeom prst="rect">
            <a:avLst/>
          </a:prstGeom>
        </p:spPr>
        <p:txBody>
          <a:bodyPr vert="horz"/>
          <a:lstStyle>
            <a:lvl1pPr>
              <a:defRPr sz="1050">
                <a:solidFill>
                  <a:srgbClr val="3C3C3E"/>
                </a:solidFill>
                <a:latin typeface="Arial"/>
              </a:defRPr>
            </a:lvl1pPr>
          </a:lstStyle>
          <a:p>
            <a:pPr lvl="0"/>
            <a:r>
              <a:rPr lang="en-GB" dirty="0" smtClean="0"/>
              <a:t>Click to edit Master text styles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quarter" idx="19"/>
          </p:nvPr>
        </p:nvSpPr>
        <p:spPr>
          <a:xfrm>
            <a:off x="4732338" y="1809751"/>
            <a:ext cx="3953933" cy="2427437"/>
          </a:xfrm>
          <a:prstGeom prst="rect">
            <a:avLst/>
          </a:prstGeom>
        </p:spPr>
        <p:txBody>
          <a:bodyPr vert="horz"/>
          <a:lstStyle>
            <a:lvl1pPr>
              <a:defRPr sz="1050">
                <a:solidFill>
                  <a:srgbClr val="3C3C3E"/>
                </a:solidFill>
                <a:latin typeface="Arial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4732337" y="1328836"/>
            <a:ext cx="3954463" cy="432197"/>
          </a:xfrm>
          <a:prstGeom prst="rect">
            <a:avLst/>
          </a:prstGeom>
        </p:spPr>
        <p:txBody>
          <a:bodyPr vert="horz"/>
          <a:lstStyle>
            <a:lvl1pPr>
              <a:defRPr sz="1050">
                <a:solidFill>
                  <a:srgbClr val="3C3C3E"/>
                </a:solidFill>
                <a:latin typeface="Arial"/>
              </a:defRPr>
            </a:lvl1pPr>
          </a:lstStyle>
          <a:p>
            <a:pPr lvl="0"/>
            <a:r>
              <a:rPr lang="en-GB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5658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4820176"/>
            <a:ext cx="1974900" cy="1384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defRPr sz="900" baseline="0">
                <a:solidFill>
                  <a:srgbClr val="3C3C3E"/>
                </a:solidFill>
                <a:latin typeface="Arial"/>
              </a:defRPr>
            </a:lvl1pPr>
          </a:lstStyle>
          <a:p>
            <a:r>
              <a:rPr lang="en-US" dirty="0" smtClean="0"/>
              <a:t>Presentation Title </a:t>
            </a:r>
            <a:r>
              <a:rPr lang="en-US" dirty="0" smtClean="0">
                <a:solidFill>
                  <a:srgbClr val="0078A9"/>
                </a:solidFill>
              </a:rPr>
              <a:t>Presentation subtitle</a:t>
            </a:r>
            <a:endParaRPr lang="en-US" dirty="0">
              <a:solidFill>
                <a:srgbClr val="0078A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45736" y="4820176"/>
            <a:ext cx="141064" cy="1384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algn="r">
              <a:defRPr sz="900" baseline="0">
                <a:solidFill>
                  <a:srgbClr val="3C3C3E"/>
                </a:solidFill>
                <a:latin typeface="Arial"/>
              </a:defRPr>
            </a:lvl1pPr>
          </a:lstStyle>
          <a:p>
            <a:fld id="{26D850B5-954A-9A4A-A19F-50CDBBBD4A9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57200" y="1635919"/>
            <a:ext cx="2685674" cy="1433513"/>
          </a:xfrm>
          <a:prstGeom prst="rect">
            <a:avLst/>
          </a:prstGeom>
        </p:spPr>
        <p:txBody>
          <a:bodyPr vert="horz"/>
          <a:lstStyle>
            <a:lvl1pPr>
              <a:defRPr sz="1050">
                <a:solidFill>
                  <a:srgbClr val="3C3C3E"/>
                </a:solidFill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457200" y="3117057"/>
            <a:ext cx="2685674" cy="230969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750" b="1">
                <a:solidFill>
                  <a:srgbClr val="3C3C3E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GB" dirty="0" smtClean="0"/>
              <a:t>Click to edit Master text styles</a:t>
            </a: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6001126" y="1635159"/>
            <a:ext cx="2685674" cy="1433513"/>
          </a:xfrm>
          <a:prstGeom prst="rect">
            <a:avLst/>
          </a:prstGeom>
        </p:spPr>
        <p:txBody>
          <a:bodyPr vert="horz"/>
          <a:lstStyle>
            <a:lvl1pPr>
              <a:defRPr sz="1050">
                <a:solidFill>
                  <a:srgbClr val="3C3C3E"/>
                </a:solidFill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7"/>
          </p:nvPr>
        </p:nvSpPr>
        <p:spPr>
          <a:xfrm>
            <a:off x="6001126" y="3116297"/>
            <a:ext cx="2685674" cy="230969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750" b="1">
                <a:solidFill>
                  <a:srgbClr val="3C3C3E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GB" dirty="0" smtClean="0"/>
              <a:t>Click to edit Master text styles</a:t>
            </a:r>
            <a:endParaRPr lang="en-US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241557" y="1635159"/>
            <a:ext cx="2685674" cy="1433513"/>
          </a:xfrm>
          <a:prstGeom prst="rect">
            <a:avLst/>
          </a:prstGeom>
        </p:spPr>
        <p:txBody>
          <a:bodyPr vert="horz"/>
          <a:lstStyle>
            <a:lvl1pPr>
              <a:defRPr sz="1050">
                <a:solidFill>
                  <a:srgbClr val="3C3C3E"/>
                </a:solidFill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9"/>
          </p:nvPr>
        </p:nvSpPr>
        <p:spPr>
          <a:xfrm>
            <a:off x="3241557" y="3116297"/>
            <a:ext cx="2685674" cy="230969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750" b="1">
                <a:solidFill>
                  <a:srgbClr val="3C3C3E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GB" dirty="0" smtClean="0"/>
              <a:t>Click to edit Master text styles</a:t>
            </a:r>
            <a:endParaRPr lang="en-US" dirty="0"/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20"/>
          </p:nvPr>
        </p:nvSpPr>
        <p:spPr>
          <a:xfrm>
            <a:off x="457200" y="602456"/>
            <a:ext cx="8229600" cy="415529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150"/>
              </a:spcBef>
              <a:defRPr sz="1500">
                <a:solidFill>
                  <a:srgbClr val="3C3C3E"/>
                </a:solidFill>
                <a:latin typeface="Arial"/>
                <a:cs typeface="Arial"/>
              </a:defRPr>
            </a:lvl1pPr>
            <a:lvl2pPr marL="0" indent="0">
              <a:spcBef>
                <a:spcPts val="150"/>
              </a:spcBef>
              <a:buNone/>
              <a:defRPr sz="1200">
                <a:solidFill>
                  <a:srgbClr val="0078A9"/>
                </a:solidFill>
                <a:latin typeface="Arial"/>
                <a:cs typeface="Arial"/>
              </a:defRPr>
            </a:lvl2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448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4820176"/>
            <a:ext cx="1974900" cy="1384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defRPr sz="900" baseline="0">
                <a:solidFill>
                  <a:srgbClr val="3C3C3E"/>
                </a:solidFill>
                <a:latin typeface="Arial"/>
              </a:defRPr>
            </a:lvl1pPr>
          </a:lstStyle>
          <a:p>
            <a:r>
              <a:rPr lang="en-US" dirty="0" smtClean="0"/>
              <a:t>Presentation Title </a:t>
            </a:r>
            <a:r>
              <a:rPr lang="en-US" dirty="0" smtClean="0">
                <a:solidFill>
                  <a:srgbClr val="0078A9"/>
                </a:solidFill>
              </a:rPr>
              <a:t>Presentation subtitle</a:t>
            </a:r>
            <a:endParaRPr lang="en-US" dirty="0">
              <a:solidFill>
                <a:srgbClr val="0078A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45736" y="4820176"/>
            <a:ext cx="141064" cy="1384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algn="r">
              <a:defRPr sz="900" baseline="0">
                <a:solidFill>
                  <a:srgbClr val="3C3C3E"/>
                </a:solidFill>
                <a:latin typeface="Arial"/>
              </a:defRPr>
            </a:lvl1pPr>
          </a:lstStyle>
          <a:p>
            <a:fld id="{26D850B5-954A-9A4A-A19F-50CDBBBD4A9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20"/>
          </p:nvPr>
        </p:nvSpPr>
        <p:spPr>
          <a:xfrm>
            <a:off x="457200" y="602456"/>
            <a:ext cx="8229600" cy="415529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150"/>
              </a:spcBef>
              <a:defRPr sz="1500">
                <a:solidFill>
                  <a:srgbClr val="3C3C3E"/>
                </a:solidFill>
                <a:latin typeface="Arial"/>
                <a:cs typeface="Arial"/>
              </a:defRPr>
            </a:lvl1pPr>
            <a:lvl2pPr marL="0" indent="0">
              <a:spcBef>
                <a:spcPts val="150"/>
              </a:spcBef>
              <a:buNone/>
              <a:defRPr sz="1200">
                <a:solidFill>
                  <a:srgbClr val="0078A9"/>
                </a:solidFill>
                <a:latin typeface="Arial"/>
                <a:cs typeface="Arial"/>
              </a:defRPr>
            </a:lvl2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  <a:endParaRPr lang="en-US" dirty="0"/>
          </a:p>
        </p:txBody>
      </p:sp>
      <p:sp>
        <p:nvSpPr>
          <p:cNvPr id="3" name="Table Placeholder 2"/>
          <p:cNvSpPr>
            <a:spLocks noGrp="1"/>
          </p:cNvSpPr>
          <p:nvPr>
            <p:ph type="tbl" sz="quarter" idx="21"/>
          </p:nvPr>
        </p:nvSpPr>
        <p:spPr>
          <a:xfrm>
            <a:off x="457200" y="1303735"/>
            <a:ext cx="8229600" cy="3136106"/>
          </a:xfrm>
          <a:prstGeom prst="rect">
            <a:avLst/>
          </a:prstGeom>
        </p:spPr>
        <p:txBody>
          <a:bodyPr vert="horz"/>
          <a:lstStyle>
            <a:lvl1pPr>
              <a:defRPr sz="1200">
                <a:solidFill>
                  <a:srgbClr val="3C3C3E"/>
                </a:solidFill>
                <a:latin typeface="Arial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150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4820176"/>
            <a:ext cx="1974900" cy="1384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defRPr sz="900" baseline="0">
                <a:solidFill>
                  <a:srgbClr val="3C3C3E"/>
                </a:solidFill>
                <a:latin typeface="Arial"/>
              </a:defRPr>
            </a:lvl1pPr>
          </a:lstStyle>
          <a:p>
            <a:r>
              <a:rPr lang="en-US" dirty="0" smtClean="0"/>
              <a:t>Presentation Title </a:t>
            </a:r>
            <a:r>
              <a:rPr lang="en-US" dirty="0" smtClean="0">
                <a:solidFill>
                  <a:srgbClr val="0078A9"/>
                </a:solidFill>
              </a:rPr>
              <a:t>Presentation subtitle</a:t>
            </a:r>
            <a:endParaRPr lang="en-US" dirty="0">
              <a:solidFill>
                <a:srgbClr val="0078A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45736" y="4820176"/>
            <a:ext cx="141064" cy="1384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algn="r">
              <a:defRPr sz="900" baseline="0">
                <a:solidFill>
                  <a:srgbClr val="3C3C3E"/>
                </a:solidFill>
                <a:latin typeface="Arial"/>
              </a:defRPr>
            </a:lvl1pPr>
          </a:lstStyle>
          <a:p>
            <a:fld id="{26D850B5-954A-9A4A-A19F-50CDBBBD4A9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20"/>
          </p:nvPr>
        </p:nvSpPr>
        <p:spPr>
          <a:xfrm>
            <a:off x="457200" y="602456"/>
            <a:ext cx="8229600" cy="415529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150"/>
              </a:spcBef>
              <a:defRPr sz="1500">
                <a:solidFill>
                  <a:srgbClr val="3C3C3E"/>
                </a:solidFill>
                <a:latin typeface="Arial"/>
                <a:cs typeface="Arial"/>
              </a:defRPr>
            </a:lvl1pPr>
            <a:lvl2pPr marL="0" indent="0">
              <a:spcBef>
                <a:spcPts val="150"/>
              </a:spcBef>
              <a:buNone/>
              <a:defRPr sz="1200">
                <a:solidFill>
                  <a:srgbClr val="0078A9"/>
                </a:solidFill>
                <a:latin typeface="Arial"/>
                <a:cs typeface="Arial"/>
              </a:defRPr>
            </a:lvl2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  <a:endParaRPr lang="en-US" dirty="0"/>
          </a:p>
        </p:txBody>
      </p:sp>
      <p:sp>
        <p:nvSpPr>
          <p:cNvPr id="4" name="Chart Placeholder 3"/>
          <p:cNvSpPr>
            <a:spLocks noGrp="1"/>
          </p:cNvSpPr>
          <p:nvPr>
            <p:ph type="chart" sz="quarter" idx="22"/>
          </p:nvPr>
        </p:nvSpPr>
        <p:spPr>
          <a:xfrm>
            <a:off x="457200" y="1303735"/>
            <a:ext cx="8229600" cy="3136106"/>
          </a:xfrm>
          <a:prstGeom prst="rect">
            <a:avLst/>
          </a:prstGeom>
        </p:spPr>
        <p:txBody>
          <a:bodyPr vert="horz"/>
          <a:lstStyle>
            <a:lvl1pPr>
              <a:defRPr sz="1200">
                <a:solidFill>
                  <a:srgbClr val="3C3C3E"/>
                </a:solidFill>
                <a:latin typeface="Arial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402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4820176"/>
            <a:ext cx="1974900" cy="1384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defRPr sz="900" baseline="0">
                <a:solidFill>
                  <a:srgbClr val="3C3C3E"/>
                </a:solidFill>
                <a:latin typeface="Arial"/>
              </a:defRPr>
            </a:lvl1pPr>
          </a:lstStyle>
          <a:p>
            <a:r>
              <a:rPr lang="en-US" dirty="0" smtClean="0"/>
              <a:t>Presentation Title </a:t>
            </a:r>
            <a:r>
              <a:rPr lang="en-US" dirty="0" smtClean="0">
                <a:solidFill>
                  <a:srgbClr val="0078A9"/>
                </a:solidFill>
              </a:rPr>
              <a:t>Presentation subtitle</a:t>
            </a:r>
            <a:endParaRPr lang="en-US" dirty="0">
              <a:solidFill>
                <a:srgbClr val="0078A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45736" y="4820176"/>
            <a:ext cx="141064" cy="1384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algn="r">
              <a:defRPr sz="900" baseline="0">
                <a:solidFill>
                  <a:srgbClr val="3C3C3E"/>
                </a:solidFill>
                <a:latin typeface="Arial"/>
              </a:defRPr>
            </a:lvl1pPr>
          </a:lstStyle>
          <a:p>
            <a:fld id="{26D850B5-954A-9A4A-A19F-50CDBBBD4A9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PPG_PMC_LOGO_TWOLINE_CMYK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5656" y="1815666"/>
            <a:ext cx="6287616" cy="128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072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5688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90" r:id="rId11"/>
    <p:sldLayoutId id="2147483691" r:id="rId12"/>
    <p:sldLayoutId id="2147483652" r:id="rId13"/>
    <p:sldLayoutId id="2147483657" r:id="rId14"/>
    <p:sldLayoutId id="2147483668" r:id="rId15"/>
    <p:sldLayoutId id="2147483689" r:id="rId16"/>
    <p:sldLayoutId id="2147483707" r:id="rId17"/>
  </p:sldLayoutIdLst>
  <p:hf hdr="0" dt="0"/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 typeface="Arial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tpaint.ru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klimonov@ppg.co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jp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9.png"/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13.jpeg"/><Relationship Id="rId12" Type="http://schemas.openxmlformats.org/officeDocument/2006/relationships/image" Target="../media/image18.png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emf"/><Relationship Id="rId10" Type="http://schemas.openxmlformats.org/officeDocument/2006/relationships/image" Target="../media/image16.jpeg"/><Relationship Id="rId4" Type="http://schemas.openxmlformats.org/officeDocument/2006/relationships/oleObject" Target="../embeddings/oleObject1.bin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275" y="2077429"/>
            <a:ext cx="7772400" cy="1569660"/>
          </a:xfrm>
        </p:spPr>
        <p:txBody>
          <a:bodyPr/>
          <a:lstStyle/>
          <a:p>
            <a:pPr algn="ctr"/>
            <a:r>
              <a:rPr lang="ru-RU" sz="3000" dirty="0" smtClean="0"/>
              <a:t>Защитные покрытия </a:t>
            </a:r>
            <a:r>
              <a:rPr lang="en-US" sz="3000" dirty="0" smtClean="0"/>
              <a:t>PPG</a:t>
            </a:r>
            <a:r>
              <a:rPr lang="ru-RU" sz="3000" dirty="0" smtClean="0"/>
              <a:t> для внутренней поверхности нефтепромысловых труб</a:t>
            </a:r>
            <a:br>
              <a:rPr lang="ru-RU" sz="3000" dirty="0" smtClean="0"/>
            </a:b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170934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6"/>
          <p:cNvSpPr>
            <a:spLocks noChangeArrowheads="1"/>
          </p:cNvSpPr>
          <p:nvPr/>
        </p:nvSpPr>
        <p:spPr bwMode="auto">
          <a:xfrm>
            <a:off x="-1420600" y="1487092"/>
            <a:ext cx="184731" cy="285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ru-RU" sz="135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043987" y="256436"/>
            <a:ext cx="6867843" cy="664832"/>
          </a:xfrm>
          <a:prstGeom prst="rect">
            <a:avLst/>
          </a:prstGeom>
        </p:spPr>
        <p:txBody>
          <a:bodyPr/>
          <a:lstStyle>
            <a:lvl1pPr algn="ctr" defTabSz="3429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600" b="1" dirty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Лакокрасочные покрытия для защиты внутренней поверхности нефтепромысловых труб и труб </a:t>
            </a:r>
            <a:r>
              <a:rPr lang="ru-RU" sz="1600" b="1" dirty="0" smtClean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НКТ</a:t>
            </a:r>
            <a:endParaRPr lang="en-US" sz="1600" b="1" dirty="0">
              <a:solidFill>
                <a:srgbClr val="3C3C3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9399" y="906360"/>
            <a:ext cx="88697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NOVAGUARD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260</a:t>
            </a:r>
            <a:endParaRPr 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Материал предполагается к использованию в качестве внутреннего покрытия нефтепромысловых труб с температурой эксплуатации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до + 80°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9398" y="1772619"/>
            <a:ext cx="88697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NOVAGUARD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840</a:t>
            </a:r>
            <a:endParaRPr 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Материал предполагается к использованию в качестве внутреннего покрытия нефтепромысловых труб и труб НКТ с температурой эксплуатации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до +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60°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3710" y="2642846"/>
            <a:ext cx="40272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ООО «ТЕХНОКРАСКА»</a:t>
            </a:r>
          </a:p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г. Москва</a:t>
            </a:r>
          </a:p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+7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495 640-97-76</a:t>
            </a: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+7 925 032-64-68</a:t>
            </a: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info@tpaint.ru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Баяндин Дмитрий Сергеевич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43710" y="3850564"/>
            <a:ext cx="40272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ООО «ППГ Индастриз»</a:t>
            </a:r>
          </a:p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г. Москва</a:t>
            </a:r>
          </a:p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+7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495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213-31-07 доб 1136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+7 926 211-57-59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klimonov@ppg.com</a:t>
            </a:r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Климонов Александр Николаевич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55060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91107167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50501" y="922162"/>
            <a:ext cx="2184888" cy="182585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5" name="Picture 14" descr="166272828.jp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78411" y="922161"/>
            <a:ext cx="2184889" cy="182586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3" name="TextBox 2"/>
          <p:cNvSpPr txBox="1"/>
          <p:nvPr/>
        </p:nvSpPr>
        <p:spPr>
          <a:xfrm>
            <a:off x="-381000" y="4708072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350" dirty="0"/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544748" y="2843212"/>
            <a:ext cx="2057400" cy="10429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78A9"/>
              </a:buClr>
              <a:buFont typeface="Arial"/>
              <a:buChar char="•"/>
              <a:defRPr sz="2200" b="1" i="0" kern="1200">
                <a:solidFill>
                  <a:srgbClr val="0078A9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78A9"/>
              </a:buClr>
              <a:buFont typeface="Wingdings" charset="2"/>
              <a:buChar char="§"/>
              <a:defRPr sz="20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57300" indent="-3429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78A9"/>
              </a:buClr>
              <a:buFont typeface="Wingdings" charset="2"/>
              <a:buChar char=""/>
              <a:defRPr sz="18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78A9"/>
              </a:buClr>
              <a:buFont typeface="Wingdings" charset="2"/>
              <a:buChar char="§"/>
              <a:defRPr sz="18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78A9"/>
              </a:buClr>
              <a:buFont typeface="Arial"/>
              <a:buChar char="»"/>
              <a:defRPr sz="18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tx1">
                  <a:lumMod val="75000"/>
                  <a:lumOff val="25000"/>
                </a:schemeClr>
              </a:buClr>
              <a:buNone/>
            </a:pPr>
            <a:r>
              <a:rPr lang="ru-RU" sz="900" dirty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Функциональные покрытия</a:t>
            </a:r>
            <a:endParaRPr lang="en-US" sz="900" dirty="0">
              <a:solidFill>
                <a:srgbClr val="3C3C3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13" lvl="1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Автомобильные ремонтные </a:t>
            </a:r>
          </a:p>
          <a:p>
            <a:pPr marL="214313" lvl="1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Морские и защитные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13" lvl="1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Архитектурные</a:t>
            </a:r>
          </a:p>
          <a:p>
            <a:pPr marL="214313" lvl="1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Авиационные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3361937" y="2843212"/>
            <a:ext cx="2057400" cy="11001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78A9"/>
              </a:buClr>
              <a:buFont typeface="Arial"/>
              <a:buChar char="•"/>
              <a:defRPr sz="2200" b="1" i="0" kern="1200">
                <a:solidFill>
                  <a:srgbClr val="0078A9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78A9"/>
              </a:buClr>
              <a:buFont typeface="Wingdings" charset="2"/>
              <a:buChar char="§"/>
              <a:defRPr sz="20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57300" indent="-3429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78A9"/>
              </a:buClr>
              <a:buFont typeface="Wingdings" charset="2"/>
              <a:buChar char=""/>
              <a:defRPr sz="18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78A9"/>
              </a:buClr>
              <a:buFont typeface="Wingdings" charset="2"/>
              <a:buChar char="§"/>
              <a:defRPr sz="18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78A9"/>
              </a:buClr>
              <a:buFont typeface="Arial"/>
              <a:buChar char="»"/>
              <a:defRPr sz="18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313" indent="-214313">
              <a:buNone/>
            </a:pPr>
            <a:r>
              <a:rPr lang="ru-RU" sz="900" dirty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Индустриальные покрытия</a:t>
            </a:r>
            <a:endParaRPr lang="en-US" sz="900" dirty="0">
              <a:solidFill>
                <a:srgbClr val="3C3C3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13" lvl="1">
              <a:buClr>
                <a:schemeClr val="tx1">
                  <a:lumMod val="75000"/>
                  <a:lumOff val="25000"/>
                </a:schemeClr>
              </a:buClr>
              <a:buFont typeface="Arial"/>
              <a:buChar char="•"/>
            </a:pP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Автомобильные конвейерные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13" lvl="1">
              <a:buClr>
                <a:schemeClr val="tx1">
                  <a:lumMod val="75000"/>
                  <a:lumOff val="25000"/>
                </a:schemeClr>
              </a:buClr>
              <a:buFont typeface="Arial"/>
              <a:buChar char="•"/>
            </a:pP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Индустриальные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13" lvl="1">
              <a:buClr>
                <a:schemeClr val="tx1">
                  <a:lumMod val="75000"/>
                  <a:lumOff val="25000"/>
                </a:schemeClr>
              </a:buClr>
              <a:buFont typeface="Arial"/>
              <a:buChar char="•"/>
            </a:pP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Для упаковки 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13" lvl="1">
              <a:buClr>
                <a:schemeClr val="tx1">
                  <a:lumMod val="75000"/>
                  <a:lumOff val="25000"/>
                </a:schemeClr>
              </a:buClr>
              <a:buFont typeface="Arial"/>
              <a:buChar char="•"/>
            </a:pP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Покрытия и материалы специального назначения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13" lvl="1"/>
            <a:endParaRPr lang="en-US" sz="97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6247216" y="2843212"/>
            <a:ext cx="2057400" cy="12144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78A9"/>
              </a:buClr>
              <a:buFont typeface="Arial"/>
              <a:buChar char="•"/>
              <a:defRPr sz="2200" b="1" i="0" kern="1200">
                <a:solidFill>
                  <a:srgbClr val="0078A9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78A9"/>
              </a:buClr>
              <a:buFont typeface="Wingdings" charset="2"/>
              <a:buChar char="§"/>
              <a:defRPr sz="20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57300" indent="-3429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78A9"/>
              </a:buClr>
              <a:buFont typeface="Wingdings" charset="2"/>
              <a:buChar char=""/>
              <a:defRPr sz="18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78A9"/>
              </a:buClr>
              <a:buFont typeface="Wingdings" charset="2"/>
              <a:buChar char="§"/>
              <a:defRPr sz="18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78A9"/>
              </a:buClr>
              <a:buFont typeface="Arial"/>
              <a:buChar char="»"/>
              <a:defRPr sz="18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313" indent="-214313">
              <a:buNone/>
            </a:pPr>
            <a:r>
              <a:rPr lang="ru-RU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Стекло</a:t>
            </a:r>
            <a:endParaRPr lang="en-US" sz="9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13" lvl="1">
              <a:buClr>
                <a:schemeClr val="tx1">
                  <a:lumMod val="75000"/>
                  <a:lumOff val="25000"/>
                </a:schemeClr>
              </a:buClr>
              <a:buFont typeface="Arial"/>
              <a:buChar char="•"/>
            </a:pPr>
            <a:r>
              <a:rPr lang="ru-RU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Стекловолокно</a:t>
            </a:r>
          </a:p>
          <a:p>
            <a:pPr marL="214313" lvl="1">
              <a:buClr>
                <a:schemeClr val="tx1">
                  <a:lumMod val="75000"/>
                  <a:lumOff val="25000"/>
                </a:schemeClr>
              </a:buClr>
              <a:buFont typeface="Arial"/>
              <a:buChar char="•"/>
            </a:pPr>
            <a:r>
              <a:rPr lang="ru-RU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Плоские </a:t>
            </a: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стекла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13" lvl="1"/>
            <a:endParaRPr lang="en-US" sz="97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4927" y="4010925"/>
            <a:ext cx="18790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>
                <a:solidFill>
                  <a:srgbClr val="0078A9"/>
                </a:solidFill>
                <a:latin typeface="Arial"/>
                <a:cs typeface="Arial"/>
              </a:defRPr>
            </a:lvl1pPr>
          </a:lstStyle>
          <a:p>
            <a:pPr marL="128588" indent="-128588">
              <a:buFont typeface="Arial" panose="020B0604020202020204" pitchFamily="34" charset="0"/>
              <a:buChar char="•"/>
            </a:pPr>
            <a:r>
              <a:rPr lang="ru-RU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Основана в 1883г. </a:t>
            </a:r>
            <a:endParaRPr lang="en-US" sz="9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8588" indent="-128588">
              <a:buFont typeface="Arial" panose="020B0604020202020204" pitchFamily="34" charset="0"/>
              <a:buChar char="•"/>
            </a:pPr>
            <a:r>
              <a:rPr lang="ru-RU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Штаб</a:t>
            </a:r>
            <a:r>
              <a:rPr 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квартира г. Питтсбург </a:t>
            </a:r>
          </a:p>
          <a:p>
            <a:pPr marL="128588" indent="-128588">
              <a:buFont typeface="Arial" panose="020B0604020202020204" pitchFamily="34" charset="0"/>
              <a:buChar char="•"/>
            </a:pPr>
            <a:r>
              <a:rPr 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стран мира	 </a:t>
            </a:r>
          </a:p>
          <a:p>
            <a:pPr marL="128588" indent="-128588">
              <a:buFont typeface="Arial" panose="020B0604020202020204" pitchFamily="34" charset="0"/>
              <a:buChar char="•"/>
            </a:pPr>
            <a:r>
              <a:rPr lang="ru-RU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46 000 человек</a:t>
            </a:r>
            <a:endParaRPr lang="en-US" sz="9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8588" indent="-128588">
              <a:buFont typeface="Arial" panose="020B0604020202020204" pitchFamily="34" charset="0"/>
              <a:buChar char="•"/>
            </a:pPr>
            <a:r>
              <a:rPr lang="ru-RU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Оборот </a:t>
            </a:r>
            <a:r>
              <a:rPr 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$15.3 </a:t>
            </a:r>
            <a:r>
              <a:rPr lang="ru-RU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млрд в </a:t>
            </a:r>
            <a:r>
              <a:rPr 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  <a:r>
              <a:rPr lang="ru-RU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</a:t>
            </a:r>
          </a:p>
          <a:p>
            <a:pPr marL="128588" indent="-128588">
              <a:buFont typeface="Arial" panose="020B0604020202020204" pitchFamily="34" charset="0"/>
              <a:buChar char="•"/>
            </a:pPr>
            <a:r>
              <a:rPr 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Fortune 500 - 198</a:t>
            </a:r>
            <a:r>
              <a:rPr lang="ru-RU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место</a:t>
            </a:r>
            <a:endParaRPr lang="en-US" sz="9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9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63"/>
          <a:stretch/>
        </p:blipFill>
        <p:spPr>
          <a:xfrm>
            <a:off x="468939" y="981975"/>
            <a:ext cx="2133209" cy="1766047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246320" y="527843"/>
            <a:ext cx="6786778" cy="414820"/>
          </a:xfrm>
          <a:prstGeom prst="rect">
            <a:avLst/>
          </a:prstGeom>
        </p:spPr>
        <p:txBody>
          <a:bodyPr/>
          <a:lstStyle>
            <a:lvl1pPr algn="ctr" defTabSz="3429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dirty="0" smtClean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Общие сведения о компании </a:t>
            </a:r>
            <a:r>
              <a:rPr lang="en-US" sz="2000" dirty="0" smtClean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</a:t>
            </a:r>
            <a:endParaRPr lang="en-US" sz="2000" dirty="0">
              <a:solidFill>
                <a:srgbClr val="3C3C3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61424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381000" y="4708072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46319" y="494685"/>
            <a:ext cx="8415900" cy="509648"/>
          </a:xfrm>
        </p:spPr>
        <p:txBody>
          <a:bodyPr/>
          <a:lstStyle/>
          <a:p>
            <a:pPr algn="l"/>
            <a:r>
              <a:rPr lang="ru-RU" sz="2000" dirty="0" smtClean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Производство на территории РФ</a:t>
            </a: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826550" y="872414"/>
            <a:ext cx="2735827" cy="263838"/>
          </a:xfrm>
          <a:prstGeom prst="rect">
            <a:avLst/>
          </a:prstGeom>
        </p:spPr>
        <p:txBody>
          <a:bodyPr/>
          <a:lstStyle>
            <a:lvl1pPr algn="ctr" defTabSz="3429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900" b="1" dirty="0" smtClean="0">
                <a:solidFill>
                  <a:srgbClr val="3C3C3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Россия - Липецк</a:t>
            </a:r>
            <a:endParaRPr lang="en-US" sz="900" b="1" dirty="0">
              <a:solidFill>
                <a:srgbClr val="3C3C3C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176" y="1140848"/>
            <a:ext cx="6284565" cy="3646670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980424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t 4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144192" y="1192"/>
          <a:ext cx="1190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5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4192" y="1192"/>
                        <a:ext cx="1190" cy="11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Picture 3" descr="PMC-photo"/>
          <p:cNvPicPr>
            <a:picLocks noChangeAspect="1" noChangeArrowheads="1"/>
          </p:cNvPicPr>
          <p:nvPr/>
        </p:nvPicPr>
        <p:blipFill rotWithShape="1">
          <a:blip r:embed="rId6" cstate="print"/>
          <a:srcRect l="7930" t="3575" r="10118"/>
          <a:stretch/>
        </p:blipFill>
        <p:spPr bwMode="auto">
          <a:xfrm>
            <a:off x="1633893" y="3630902"/>
            <a:ext cx="1207652" cy="1383402"/>
          </a:xfrm>
          <a:prstGeom prst="rect">
            <a:avLst/>
          </a:prstGeom>
          <a:ln>
            <a:noFill/>
          </a:ln>
          <a:effectLst>
            <a:softEdge rad="63500"/>
          </a:effec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703" y="953725"/>
            <a:ext cx="1892655" cy="1306708"/>
          </a:xfrm>
          <a:prstGeom prst="rect">
            <a:avLst/>
          </a:prstGeom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 descr="C:\Users\s03741\Desktop\backups\(E) AMSL1998_E\Photos\C 5 m h_3.jp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38690" y="910737"/>
            <a:ext cx="1912025" cy="1383402"/>
          </a:xfrm>
          <a:prstGeom prst="rect">
            <a:avLst/>
          </a:prstGeom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8"/>
          <a:stretch>
            <a:fillRect/>
          </a:stretch>
        </p:blipFill>
        <p:spPr bwMode="auto">
          <a:xfrm>
            <a:off x="2869895" y="3630902"/>
            <a:ext cx="1929256" cy="1378694"/>
          </a:xfrm>
          <a:prstGeom prst="rect">
            <a:avLst/>
          </a:prstGeom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0" y="1100054"/>
            <a:ext cx="6248400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3750" rIns="67500" bIns="33750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baseline="-25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800100" indent="-341313"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baseline="-25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baseline="-25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baseline="-25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baseline="-25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baseline="-25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baseline="-25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baseline="-25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baseline="-25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lvl="1" eaLnBrk="1">
              <a:spcBef>
                <a:spcPts val="272"/>
              </a:spcBef>
              <a:buSzPct val="60000"/>
              <a:buFont typeface="Arial" charset="0"/>
              <a:buChar char="•"/>
              <a:defRPr/>
            </a:pPr>
            <a:r>
              <a:rPr lang="ru-RU" altLang="ru-RU" sz="1400" baseline="0" dirty="0" smtClean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Нефтедобыча, переработка </a:t>
            </a:r>
            <a:r>
              <a:rPr lang="ru-RU" altLang="ru-RU" sz="1400" baseline="0" dirty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хранение</a:t>
            </a:r>
            <a:endParaRPr lang="en-GB" altLang="ru-RU" sz="1400" baseline="0" dirty="0">
              <a:solidFill>
                <a:srgbClr val="3C3C3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>
              <a:spcBef>
                <a:spcPts val="272"/>
              </a:spcBef>
              <a:buSzPct val="60000"/>
              <a:buFont typeface="Arial" charset="0"/>
              <a:buChar char="•"/>
              <a:defRPr/>
            </a:pPr>
            <a:r>
              <a:rPr lang="ru-RU" altLang="ru-RU" sz="1400" baseline="0" dirty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Химическая промышленность</a:t>
            </a:r>
          </a:p>
          <a:p>
            <a:pPr lvl="1" eaLnBrk="1">
              <a:spcBef>
                <a:spcPts val="272"/>
              </a:spcBef>
              <a:buSzPct val="60000"/>
              <a:buFont typeface="Arial" charset="0"/>
              <a:buChar char="•"/>
              <a:defRPr/>
            </a:pPr>
            <a:r>
              <a:rPr lang="ru-RU" altLang="ru-RU" sz="1400" baseline="0" dirty="0" smtClean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Энергетика</a:t>
            </a:r>
          </a:p>
          <a:p>
            <a:pPr lvl="1" eaLnBrk="1">
              <a:spcBef>
                <a:spcPts val="272"/>
              </a:spcBef>
              <a:buSzPct val="60000"/>
              <a:buFont typeface="Arial" charset="0"/>
              <a:buChar char="•"/>
              <a:defRPr/>
            </a:pPr>
            <a:r>
              <a:rPr lang="ru-RU" altLang="ru-RU" sz="1400" baseline="0" dirty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Мосты/Портовые сооружения</a:t>
            </a:r>
          </a:p>
          <a:p>
            <a:pPr lvl="1" eaLnBrk="1">
              <a:spcBef>
                <a:spcPts val="272"/>
              </a:spcBef>
              <a:buSzPct val="60000"/>
              <a:buFont typeface="Arial" charset="0"/>
              <a:buChar char="•"/>
              <a:defRPr/>
            </a:pPr>
            <a:r>
              <a:rPr lang="ru-RU" altLang="ru-RU" sz="1400" baseline="0" dirty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Объекты инфраструктуры</a:t>
            </a:r>
          </a:p>
          <a:p>
            <a:pPr lvl="1" eaLnBrk="1">
              <a:spcBef>
                <a:spcPts val="272"/>
              </a:spcBef>
              <a:buSzPct val="60000"/>
              <a:buFont typeface="Arial" charset="0"/>
              <a:buChar char="•"/>
              <a:defRPr/>
            </a:pPr>
            <a:r>
              <a:rPr lang="ru-RU" altLang="ru-RU" sz="1400" baseline="0" dirty="0" smtClean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Аэропорты / Стадионы </a:t>
            </a:r>
            <a:endParaRPr lang="ru-RU" altLang="ru-RU" sz="1400" baseline="0" dirty="0">
              <a:solidFill>
                <a:srgbClr val="3C3C3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>
              <a:spcBef>
                <a:spcPts val="272"/>
              </a:spcBef>
              <a:buSzPct val="60000"/>
              <a:buFont typeface="Arial" charset="0"/>
              <a:buChar char="•"/>
              <a:defRPr/>
            </a:pPr>
            <a:r>
              <a:rPr lang="ru-RU" altLang="ru-RU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Трубопроводы</a:t>
            </a:r>
          </a:p>
          <a:p>
            <a:pPr lvl="1" eaLnBrk="1">
              <a:spcBef>
                <a:spcPts val="272"/>
              </a:spcBef>
              <a:buSzPct val="60000"/>
              <a:buFont typeface="Arial" charset="0"/>
              <a:buChar char="•"/>
              <a:defRPr/>
            </a:pPr>
            <a:r>
              <a:rPr lang="ru-RU" altLang="ru-RU" sz="1400" baseline="0" dirty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Очистные сооружения</a:t>
            </a:r>
          </a:p>
          <a:p>
            <a:pPr lvl="1" eaLnBrk="1">
              <a:spcBef>
                <a:spcPts val="272"/>
              </a:spcBef>
              <a:buSzPct val="60000"/>
              <a:buFont typeface="Arial" charset="0"/>
              <a:buChar char="•"/>
              <a:defRPr/>
            </a:pPr>
            <a:r>
              <a:rPr lang="ru-RU" altLang="ru-RU" sz="1400" baseline="0" dirty="0" smtClean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Горнодобывающая </a:t>
            </a:r>
            <a:r>
              <a:rPr lang="ru-RU" altLang="ru-RU" sz="1400" baseline="0" dirty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промышленность</a:t>
            </a:r>
          </a:p>
          <a:p>
            <a:pPr lvl="1" eaLnBrk="1">
              <a:spcBef>
                <a:spcPts val="272"/>
              </a:spcBef>
              <a:buSzPct val="60000"/>
              <a:buFont typeface="Arial" charset="0"/>
              <a:buChar char="•"/>
              <a:defRPr/>
            </a:pPr>
            <a:endParaRPr lang="ru-RU" altLang="ru-RU" sz="1400" baseline="0" dirty="0">
              <a:solidFill>
                <a:srgbClr val="3C3C3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4090" lvl="1" indent="0" eaLnBrk="1">
              <a:spcBef>
                <a:spcPts val="272"/>
              </a:spcBef>
              <a:buSzPct val="60000"/>
              <a:defRPr/>
            </a:pPr>
            <a:endParaRPr lang="en-GB" altLang="ru-RU" sz="1400" baseline="0" dirty="0">
              <a:solidFill>
                <a:srgbClr val="3C3C3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>
              <a:spcBef>
                <a:spcPts val="272"/>
              </a:spcBef>
              <a:defRPr/>
            </a:pPr>
            <a:endParaRPr lang="en-GB" altLang="ru-RU" sz="1400" baseline="0" dirty="0">
              <a:solidFill>
                <a:srgbClr val="3C3C3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>
              <a:spcBef>
                <a:spcPts val="272"/>
              </a:spcBef>
              <a:defRPr/>
            </a:pPr>
            <a:endParaRPr lang="en-GB" altLang="ru-RU" sz="1400" baseline="0" dirty="0">
              <a:solidFill>
                <a:srgbClr val="3C3C3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246319" y="527843"/>
            <a:ext cx="7964619" cy="414820"/>
          </a:xfrm>
          <a:prstGeom prst="rect">
            <a:avLst/>
          </a:prstGeom>
        </p:spPr>
        <p:txBody>
          <a:bodyPr/>
          <a:lstStyle>
            <a:lvl1pPr algn="ctr" defTabSz="3429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dirty="0" smtClean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Области применения антикоррозионных материалов </a:t>
            </a:r>
            <a:r>
              <a:rPr lang="en-US" sz="2000" dirty="0" smtClean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</a:t>
            </a:r>
            <a:endParaRPr lang="en-US" sz="2000" dirty="0">
              <a:solidFill>
                <a:srgbClr val="3C3C3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8" descr="Belt conveyors and mining equipment in a quarry Stock Photo - 697569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9657" y="2290093"/>
            <a:ext cx="1972397" cy="1320842"/>
          </a:xfrm>
          <a:prstGeom prst="rect">
            <a:avLst/>
          </a:prstGeom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31" r="3203"/>
          <a:stretch>
            <a:fillRect/>
          </a:stretch>
        </p:blipFill>
        <p:spPr bwMode="auto">
          <a:xfrm>
            <a:off x="6809722" y="2294139"/>
            <a:ext cx="1905130" cy="132084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9722" y="3661641"/>
            <a:ext cx="1904416" cy="134795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3"/>
          <a:srcRect r="6348"/>
          <a:stretch/>
        </p:blipFill>
        <p:spPr>
          <a:xfrm>
            <a:off x="4840315" y="3660328"/>
            <a:ext cx="1910400" cy="1349268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830612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ChangeArrowheads="1"/>
          </p:cNvSpPr>
          <p:nvPr/>
        </p:nvSpPr>
        <p:spPr bwMode="auto">
          <a:xfrm>
            <a:off x="246318" y="1215925"/>
            <a:ext cx="8735553" cy="1001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3750" rIns="67500" bIns="33750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00100" indent="-341313"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>
              <a:spcBef>
                <a:spcPts val="272"/>
              </a:spcBef>
            </a:pPr>
            <a:r>
              <a:rPr lang="ru-RU" altLang="ru-RU" sz="1400" baseline="0" dirty="0" smtClean="0">
                <a:solidFill>
                  <a:srgbClr val="3C3C3C"/>
                </a:solidFill>
                <a:cs typeface="Arial" panose="020B0604020202020204" pitchFamily="34" charset="0"/>
              </a:rPr>
              <a:t>Наиболее жесткими испытаниями для защитных покрытий в соответствии с проектом ГОСТ являются</a:t>
            </a:r>
            <a:r>
              <a:rPr lang="ru-RU" altLang="ru-RU" sz="1400" baseline="0" dirty="0">
                <a:solidFill>
                  <a:srgbClr val="3C3C3C"/>
                </a:solidFill>
                <a:cs typeface="Arial" panose="020B0604020202020204" pitchFamily="34" charset="0"/>
              </a:rPr>
              <a:t>:</a:t>
            </a:r>
          </a:p>
          <a:p>
            <a:pPr marL="285750" indent="-285750" eaLnBrk="1">
              <a:spcBef>
                <a:spcPts val="272"/>
              </a:spcBef>
              <a:buFont typeface="Arial" panose="020B0604020202020204" pitchFamily="34" charset="0"/>
              <a:buChar char="•"/>
            </a:pPr>
            <a:r>
              <a:rPr lang="ru-RU" altLang="ru-RU" sz="1400" baseline="0" dirty="0" smtClean="0">
                <a:solidFill>
                  <a:srgbClr val="3C3C3C"/>
                </a:solidFill>
                <a:cs typeface="Arial" panose="020B0604020202020204" pitchFamily="34" charset="0"/>
              </a:rPr>
              <a:t>автоклавный тест </a:t>
            </a:r>
            <a:r>
              <a:rPr lang="ru-RU" altLang="ru-RU" sz="1400" baseline="0" dirty="0">
                <a:solidFill>
                  <a:srgbClr val="3C3C3C"/>
                </a:solidFill>
                <a:cs typeface="Arial" panose="020B0604020202020204" pitchFamily="34" charset="0"/>
              </a:rPr>
              <a:t>на стойкость к </a:t>
            </a:r>
            <a:r>
              <a:rPr lang="ru-RU" altLang="ru-RU" sz="1400" baseline="0" dirty="0" smtClean="0">
                <a:solidFill>
                  <a:srgbClr val="3C3C3C"/>
                </a:solidFill>
                <a:cs typeface="Arial" panose="020B0604020202020204" pitchFamily="34" charset="0"/>
              </a:rPr>
              <a:t>быстрой </a:t>
            </a:r>
            <a:r>
              <a:rPr lang="ru-RU" altLang="ru-RU" sz="1400" baseline="0" dirty="0">
                <a:solidFill>
                  <a:srgbClr val="3C3C3C"/>
                </a:solidFill>
                <a:cs typeface="Arial" panose="020B0604020202020204" pitchFamily="34" charset="0"/>
              </a:rPr>
              <a:t>декомпрессии </a:t>
            </a:r>
            <a:endParaRPr lang="ru-RU" altLang="ru-RU" sz="1400" baseline="0" dirty="0" smtClean="0">
              <a:solidFill>
                <a:srgbClr val="3C3C3C"/>
              </a:solidFill>
              <a:cs typeface="Arial" panose="020B0604020202020204" pitchFamily="34" charset="0"/>
            </a:endParaRPr>
          </a:p>
          <a:p>
            <a:pPr marL="285750" indent="-285750" eaLnBrk="1">
              <a:spcBef>
                <a:spcPts val="272"/>
              </a:spcBef>
              <a:buFont typeface="Arial" panose="020B0604020202020204" pitchFamily="34" charset="0"/>
              <a:buChar char="•"/>
            </a:pPr>
            <a:r>
              <a:rPr lang="ru-RU" altLang="ru-RU" sz="1400" baseline="0" dirty="0">
                <a:solidFill>
                  <a:srgbClr val="3C3C3C"/>
                </a:solidFill>
                <a:cs typeface="Arial" panose="020B0604020202020204" pitchFamily="34" charset="0"/>
              </a:rPr>
              <a:t>автоклавный тест на стойкость к </a:t>
            </a:r>
            <a:r>
              <a:rPr lang="ru-RU" altLang="ru-RU" sz="1400" baseline="0" dirty="0" smtClean="0">
                <a:solidFill>
                  <a:srgbClr val="3C3C3C"/>
                </a:solidFill>
                <a:cs typeface="Arial" panose="020B0604020202020204" pitchFamily="34" charset="0"/>
              </a:rPr>
              <a:t>СО</a:t>
            </a:r>
            <a:r>
              <a:rPr lang="ru-RU" altLang="ru-RU" sz="1400" dirty="0" smtClean="0">
                <a:solidFill>
                  <a:srgbClr val="3C3C3C"/>
                </a:solidFill>
                <a:cs typeface="Arial" panose="020B0604020202020204" pitchFamily="34" charset="0"/>
              </a:rPr>
              <a:t>2</a:t>
            </a:r>
            <a:r>
              <a:rPr lang="ru-RU" altLang="ru-RU" sz="1400" baseline="0" dirty="0" smtClean="0">
                <a:solidFill>
                  <a:srgbClr val="3C3C3C"/>
                </a:solidFill>
                <a:cs typeface="Arial" panose="020B0604020202020204" pitchFamily="34" charset="0"/>
              </a:rPr>
              <a:t>/ </a:t>
            </a:r>
            <a:r>
              <a:rPr lang="en-US" altLang="ru-RU" sz="1400" baseline="0" dirty="0" smtClean="0">
                <a:solidFill>
                  <a:srgbClr val="3C3C3C"/>
                </a:solidFill>
                <a:cs typeface="Arial" panose="020B0604020202020204" pitchFamily="34" charset="0"/>
              </a:rPr>
              <a:t>H</a:t>
            </a:r>
            <a:r>
              <a:rPr lang="en-US" altLang="ru-RU" sz="1400" dirty="0" smtClean="0">
                <a:solidFill>
                  <a:srgbClr val="3C3C3C"/>
                </a:solidFill>
                <a:cs typeface="Arial" panose="020B0604020202020204" pitchFamily="34" charset="0"/>
              </a:rPr>
              <a:t>2</a:t>
            </a:r>
            <a:r>
              <a:rPr lang="en-US" altLang="ru-RU" sz="1400" baseline="0" dirty="0" smtClean="0">
                <a:solidFill>
                  <a:srgbClr val="3C3C3C"/>
                </a:solidFill>
                <a:cs typeface="Arial" panose="020B0604020202020204" pitchFamily="34" charset="0"/>
              </a:rPr>
              <a:t>S</a:t>
            </a:r>
            <a:r>
              <a:rPr lang="ru-RU" altLang="ru-RU" sz="1400" baseline="0" dirty="0" smtClean="0">
                <a:solidFill>
                  <a:srgbClr val="3C3C3C"/>
                </a:solidFill>
                <a:cs typeface="Arial" panose="020B0604020202020204" pitchFamily="34" charset="0"/>
              </a:rPr>
              <a:t> </a:t>
            </a:r>
            <a:r>
              <a:rPr lang="ru-RU" altLang="ru-RU" sz="1400" baseline="0" dirty="0">
                <a:solidFill>
                  <a:srgbClr val="3C3C3C"/>
                </a:solidFill>
                <a:cs typeface="Arial" panose="020B0604020202020204" pitchFamily="34" charset="0"/>
              </a:rPr>
              <a:t>содержащим средам </a:t>
            </a:r>
            <a:endParaRPr lang="ru-RU" altLang="ru-RU" sz="1400" baseline="0" dirty="0" smtClean="0">
              <a:solidFill>
                <a:srgbClr val="3C3C3C"/>
              </a:solidFill>
              <a:cs typeface="Arial" panose="020B0604020202020204" pitchFamily="34" charset="0"/>
            </a:endParaRPr>
          </a:p>
        </p:txBody>
      </p:sp>
      <p:sp>
        <p:nvSpPr>
          <p:cNvPr id="10244" name="Rectangle 6"/>
          <p:cNvSpPr>
            <a:spLocks noChangeArrowheads="1"/>
          </p:cNvSpPr>
          <p:nvPr/>
        </p:nvSpPr>
        <p:spPr bwMode="auto">
          <a:xfrm>
            <a:off x="-1420600" y="1487091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r"/>
            <a:endParaRPr lang="en-US" altLang="ru-RU" sz="135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46319" y="237886"/>
            <a:ext cx="8611541" cy="676643"/>
          </a:xfrm>
          <a:prstGeom prst="rect">
            <a:avLst/>
          </a:prstGeom>
        </p:spPr>
        <p:txBody>
          <a:bodyPr/>
          <a:lstStyle>
            <a:lvl1pPr algn="ctr" defTabSz="3429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65113">
              <a:spcBef>
                <a:spcPts val="272"/>
              </a:spcBef>
            </a:pPr>
            <a:r>
              <a:rPr lang="ru-RU" altLang="ru-RU" sz="1600" b="1" dirty="0" smtClean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ГОСТ </a:t>
            </a:r>
            <a:r>
              <a:rPr lang="ru-RU" altLang="ru-RU" sz="1600" b="1" dirty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600" b="1" dirty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ЗАЩИТНЫЕ ЛАКОКРАСОЧНЫЕ ПОКРЫТИЯ </a:t>
            </a:r>
            <a:r>
              <a:rPr lang="ru-RU" sz="1600" b="1" dirty="0" smtClean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ВНУТРЕННЕЙ ПОВЕРХНОСТИ </a:t>
            </a:r>
            <a:r>
              <a:rPr lang="ru-RU" sz="1600" b="1" dirty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СТАЛЬНЫХ ТРУБ </a:t>
            </a:r>
            <a:r>
              <a:rPr lang="ru-RU" sz="1600" b="1" dirty="0" smtClean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СОЕДИНИТЕЛЬНЫХ </a:t>
            </a:r>
            <a:r>
              <a:rPr lang="ru-RU" sz="1600" b="1" dirty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ДЕТАЛЕЙ ИСПОЛЬЗУЕМЫХ </a:t>
            </a:r>
            <a:r>
              <a:rPr lang="ru-RU" sz="1600" b="1" dirty="0" smtClean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НЕФТЯНОЙ </a:t>
            </a:r>
            <a:r>
              <a:rPr lang="ru-RU" sz="1600" b="1" dirty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ПРОМЫШЛЕННОСТИ»</a:t>
            </a:r>
            <a:endParaRPr lang="en-GB" altLang="ru-RU" sz="1600" b="1" dirty="0">
              <a:solidFill>
                <a:srgbClr val="3C3C3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5831" b="1693"/>
          <a:stretch/>
        </p:blipFill>
        <p:spPr>
          <a:xfrm>
            <a:off x="6291930" y="1750423"/>
            <a:ext cx="2689941" cy="31285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6" name="Group 5"/>
          <p:cNvGrpSpPr/>
          <p:nvPr/>
        </p:nvGrpSpPr>
        <p:grpSpPr>
          <a:xfrm>
            <a:off x="246319" y="2217907"/>
            <a:ext cx="2554781" cy="2718352"/>
            <a:chOff x="300693" y="2217907"/>
            <a:chExt cx="2757671" cy="2978602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0693" y="2217907"/>
              <a:ext cx="2757671" cy="2075829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0693" y="4169954"/>
              <a:ext cx="2754172" cy="1026555"/>
            </a:xfrm>
            <a:prstGeom prst="rect">
              <a:avLst/>
            </a:prstGeom>
          </p:spPr>
        </p:pic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82284" y="2305991"/>
            <a:ext cx="2582756" cy="2508298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2998977" y="4056017"/>
            <a:ext cx="2121664" cy="7582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Oval 11"/>
          <p:cNvSpPr/>
          <p:nvPr/>
        </p:nvSpPr>
        <p:spPr>
          <a:xfrm>
            <a:off x="46592" y="3219889"/>
            <a:ext cx="2408802" cy="6564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Oval 12"/>
          <p:cNvSpPr/>
          <p:nvPr/>
        </p:nvSpPr>
        <p:spPr>
          <a:xfrm>
            <a:off x="2884408" y="3335609"/>
            <a:ext cx="2408802" cy="6564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Oval 13"/>
          <p:cNvSpPr/>
          <p:nvPr/>
        </p:nvSpPr>
        <p:spPr>
          <a:xfrm>
            <a:off x="87838" y="4112364"/>
            <a:ext cx="2408802" cy="6564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484273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381000" y="4708072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350" dirty="0"/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246319" y="1110085"/>
            <a:ext cx="6028160" cy="359798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78A9"/>
              </a:buClr>
              <a:buFont typeface="Arial"/>
              <a:buChar char="•"/>
              <a:defRPr sz="2200" b="1" i="0" kern="1200">
                <a:solidFill>
                  <a:srgbClr val="0078A9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78A9"/>
              </a:buClr>
              <a:buFont typeface="Wingdings" charset="2"/>
              <a:buChar char="§"/>
              <a:defRPr sz="20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57300" indent="-3429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78A9"/>
              </a:buClr>
              <a:buFont typeface="Wingdings" charset="2"/>
              <a:buChar char=""/>
              <a:defRPr sz="18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78A9"/>
              </a:buClr>
              <a:buFont typeface="Wingdings" charset="2"/>
              <a:buChar char="§"/>
              <a:defRPr sz="18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78A9"/>
              </a:buClr>
              <a:buFont typeface="Arial"/>
              <a:buChar char="»"/>
              <a:defRPr sz="18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NOVAGUARD 840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lvl="1" indent="-1714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ru-RU" sz="1400" dirty="0" smtClean="0"/>
              <a:t>Фенол-эпоксидное покрытие, 100% сухой остаток</a:t>
            </a:r>
          </a:p>
          <a:p>
            <a:pPr marL="171450" lvl="1" indent="-1714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ru-RU" sz="1400" dirty="0" smtClean="0"/>
              <a:t>Длительная жизнеспособность</a:t>
            </a:r>
          </a:p>
          <a:p>
            <a:pPr marL="171450" lvl="1" indent="-1714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ru-RU" sz="1400" dirty="0" smtClean="0"/>
              <a:t>Нанесение стандартным оборудованием БВР или оборудованием с раздельной подачей компонентов, кистью в случае ремонта</a:t>
            </a:r>
          </a:p>
          <a:p>
            <a:pPr marL="171450" lvl="1" indent="-1714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ru-RU" sz="1400" dirty="0" smtClean="0"/>
              <a:t>Ремонт покрытия самим собой</a:t>
            </a:r>
          </a:p>
          <a:p>
            <a:pPr marL="171450" lvl="1" indent="-1714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ru-RU" sz="1400" dirty="0" smtClean="0"/>
              <a:t>Однослойное,толстослойное 250-600 мкм за 1 слой</a:t>
            </a:r>
          </a:p>
          <a:p>
            <a:pPr marL="171450" lvl="1" indent="-1714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ru-RU" sz="1400" dirty="0" smtClean="0"/>
              <a:t>Длительный срок перекрытия </a:t>
            </a:r>
          </a:p>
          <a:p>
            <a:pPr marL="171450" lvl="1" indent="-1714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ru-RU" sz="1400" dirty="0" smtClean="0"/>
              <a:t>Возможность нанесения как в заводских, так и в полевых условиях</a:t>
            </a:r>
          </a:p>
          <a:p>
            <a:pPr marL="171450" lvl="1" indent="-1714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ru-RU" sz="1400" dirty="0" smtClean="0"/>
              <a:t>Стойкость к широкому спектру химических веществ, максимальная универсальность применения – нефть, светлые нефтепродукты, питьевая вода, сточные воды и прочее</a:t>
            </a:r>
            <a:endParaRPr lang="ru-RU" sz="1400" dirty="0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927255" y="251435"/>
            <a:ext cx="6867843" cy="664832"/>
          </a:xfrm>
          <a:prstGeom prst="rect">
            <a:avLst/>
          </a:prstGeom>
        </p:spPr>
        <p:txBody>
          <a:bodyPr/>
          <a:lstStyle>
            <a:lvl1pPr algn="ctr" defTabSz="3429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600" b="1" dirty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Лакокрасочные покрытия для защиты внутренней поверхности нефтепромысловых труб и труб </a:t>
            </a:r>
            <a:r>
              <a:rPr lang="ru-RU" sz="1600" b="1" dirty="0" smtClean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НКТ</a:t>
            </a:r>
            <a:endParaRPr lang="en-US" sz="1600" b="1" dirty="0">
              <a:solidFill>
                <a:srgbClr val="3C3C3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543" t="3796" r="3154" b="1794"/>
          <a:stretch/>
        </p:blipFill>
        <p:spPr>
          <a:xfrm>
            <a:off x="6274479" y="1497721"/>
            <a:ext cx="2697243" cy="2637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050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6"/>
          <p:cNvSpPr>
            <a:spLocks noChangeArrowheads="1"/>
          </p:cNvSpPr>
          <p:nvPr/>
        </p:nvSpPr>
        <p:spPr bwMode="auto">
          <a:xfrm>
            <a:off x="-1420600" y="1487092"/>
            <a:ext cx="184731" cy="285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ru-RU" sz="1350"/>
          </a:p>
        </p:txBody>
      </p:sp>
      <p:grpSp>
        <p:nvGrpSpPr>
          <p:cNvPr id="11" name="Group 10"/>
          <p:cNvGrpSpPr/>
          <p:nvPr/>
        </p:nvGrpSpPr>
        <p:grpSpPr>
          <a:xfrm>
            <a:off x="149399" y="1819784"/>
            <a:ext cx="8994601" cy="3235505"/>
            <a:chOff x="175920" y="1352856"/>
            <a:chExt cx="8994601" cy="3235505"/>
          </a:xfrm>
        </p:grpSpPr>
        <p:sp>
          <p:nvSpPr>
            <p:cNvPr id="2" name="TextBox 1"/>
            <p:cNvSpPr txBox="1"/>
            <p:nvPr/>
          </p:nvSpPr>
          <p:spPr>
            <a:xfrm>
              <a:off x="246319" y="1629855"/>
              <a:ext cx="186122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Внешний вид до испытаний</a:t>
              </a:r>
              <a:endParaRPr 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234361" y="1352856"/>
              <a:ext cx="208496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Внешний вид после  испытаний</a:t>
              </a:r>
            </a:p>
            <a:p>
              <a:r>
                <a:rPr lang="ru-RU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в автоклаве с быстрой декомпрессией </a:t>
              </a:r>
              <a:r>
                <a:rPr lang="ru-RU" sz="1000" dirty="0">
                  <a:latin typeface="Arial" panose="020B0604020202020204" pitchFamily="34" charset="0"/>
                  <a:cs typeface="Arial" panose="020B0604020202020204" pitchFamily="34" charset="0"/>
                </a:rPr>
                <a:t>60°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r>
                <a:rPr lang="ru-RU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5МПа</a:t>
              </a:r>
              <a:endParaRPr 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693890" y="1392261"/>
              <a:ext cx="208496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Внешний вид после  испытаний</a:t>
              </a:r>
            </a:p>
            <a:p>
              <a:r>
                <a:rPr lang="ru-RU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в автоклаве с СО</a:t>
              </a:r>
              <a:r>
                <a:rPr lang="ru-RU" sz="1000" baseline="-25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  </a:t>
              </a:r>
              <a:r>
                <a:rPr lang="ru-RU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содержащей средой при 60°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r>
                <a:rPr lang="ru-RU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10 </a:t>
              </a:r>
              <a:r>
                <a:rPr lang="ru-RU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МПа</a:t>
              </a:r>
              <a:endParaRPr 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085559" y="1399022"/>
              <a:ext cx="208496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Внешний вид после  испытаний</a:t>
              </a:r>
            </a:p>
            <a:p>
              <a:r>
                <a:rPr lang="ru-RU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в автоклаве с Н</a:t>
              </a:r>
              <a:r>
                <a:rPr lang="ru-RU" sz="1000" baseline="-25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  <a:r>
                <a:rPr lang="ru-RU" sz="1000" baseline="-25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содержащей средой при 60°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r>
                <a:rPr lang="ru-RU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5МПа</a:t>
              </a:r>
              <a:endParaRPr 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3"/>
            <a:srcRect l="12582" r="15618"/>
            <a:stretch/>
          </p:blipFill>
          <p:spPr>
            <a:xfrm>
              <a:off x="175920" y="1885263"/>
              <a:ext cx="1956776" cy="2428321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43965" y="2580523"/>
              <a:ext cx="2100035" cy="2007838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52089" y="2498035"/>
              <a:ext cx="2533470" cy="2090326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6"/>
            <a:srcRect l="7452" r="6535"/>
            <a:stretch/>
          </p:blipFill>
          <p:spPr>
            <a:xfrm>
              <a:off x="2234361" y="1980386"/>
              <a:ext cx="2239617" cy="2512314"/>
            </a:xfrm>
            <a:prstGeom prst="rect">
              <a:avLst/>
            </a:prstGeom>
          </p:spPr>
        </p:pic>
      </p:grpSp>
      <p:sp>
        <p:nvSpPr>
          <p:cNvPr id="10" name="TextBox 9"/>
          <p:cNvSpPr txBox="1"/>
          <p:nvPr/>
        </p:nvSpPr>
        <p:spPr>
          <a:xfrm>
            <a:off x="149399" y="906360"/>
            <a:ext cx="88697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NOVAGUARD 840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Исходная адгезионная прочность более 20 Мпа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Адгезионная прочность после испытаний значительно превышает минимальные значения требований проекта ГОСТ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927255" y="251435"/>
            <a:ext cx="6867843" cy="664832"/>
          </a:xfrm>
          <a:prstGeom prst="rect">
            <a:avLst/>
          </a:prstGeom>
        </p:spPr>
        <p:txBody>
          <a:bodyPr/>
          <a:lstStyle>
            <a:lvl1pPr algn="ctr" defTabSz="3429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600" b="1" dirty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Лакокрасочные покрытия для защиты внутренней поверхности нефтепромысловых труб и труб </a:t>
            </a:r>
            <a:r>
              <a:rPr lang="ru-RU" sz="1600" b="1" dirty="0" smtClean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НКТ</a:t>
            </a:r>
            <a:endParaRPr lang="en-US" sz="1600" b="1" dirty="0">
              <a:solidFill>
                <a:srgbClr val="3C3C3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469926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381000" y="4708072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35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8919" y="1633138"/>
            <a:ext cx="2613296" cy="2460103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018046" y="251435"/>
            <a:ext cx="6867843" cy="664832"/>
          </a:xfrm>
          <a:prstGeom prst="rect">
            <a:avLst/>
          </a:prstGeom>
        </p:spPr>
        <p:txBody>
          <a:bodyPr/>
          <a:lstStyle>
            <a:lvl1pPr algn="ctr" defTabSz="3429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600" b="1" dirty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Лакокрасочные покрытия для защиты внутренней поверхности нефтепромысловых труб и труб </a:t>
            </a:r>
            <a:r>
              <a:rPr lang="ru-RU" sz="1600" b="1" dirty="0" smtClean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НКТ</a:t>
            </a:r>
            <a:endParaRPr lang="en-US" sz="1600" b="1" dirty="0">
              <a:solidFill>
                <a:srgbClr val="3C3C3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246319" y="1110085"/>
            <a:ext cx="6028160" cy="359798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78A9"/>
              </a:buClr>
              <a:buFont typeface="Arial"/>
              <a:buChar char="•"/>
              <a:defRPr sz="2200" b="1" i="0" kern="1200">
                <a:solidFill>
                  <a:srgbClr val="0078A9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78A9"/>
              </a:buClr>
              <a:buFont typeface="Wingdings" charset="2"/>
              <a:buChar char="§"/>
              <a:defRPr sz="20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57300" indent="-3429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78A9"/>
              </a:buClr>
              <a:buFont typeface="Wingdings" charset="2"/>
              <a:buChar char=""/>
              <a:defRPr sz="18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78A9"/>
              </a:buClr>
              <a:buFont typeface="Wingdings" charset="2"/>
              <a:buChar char="§"/>
              <a:defRPr sz="18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78A9"/>
              </a:buClr>
              <a:buFont typeface="Arial"/>
              <a:buChar char="»"/>
              <a:defRPr sz="18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NOVAGUARD 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260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lvl="1" indent="-1714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ru-RU" sz="1400" dirty="0" smtClean="0"/>
              <a:t>Фенол-эпоксидное покрытие, </a:t>
            </a:r>
            <a:r>
              <a:rPr lang="en-US" sz="1400" dirty="0" smtClean="0"/>
              <a:t>68</a:t>
            </a:r>
            <a:r>
              <a:rPr lang="ru-RU" sz="1400" dirty="0" smtClean="0"/>
              <a:t>% сухой остаток</a:t>
            </a:r>
          </a:p>
          <a:p>
            <a:pPr marL="171450" lvl="1" indent="-1714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ru-RU" sz="1400" dirty="0" smtClean="0"/>
              <a:t>Длительная жизнеспособность</a:t>
            </a:r>
          </a:p>
          <a:p>
            <a:pPr marL="171450" lvl="1" indent="-1714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ru-RU" sz="1400" dirty="0" smtClean="0"/>
              <a:t>Нанесение стандартным оборудованием БВР, кистью в случае ремонта</a:t>
            </a:r>
          </a:p>
          <a:p>
            <a:pPr marL="171450" lvl="1" indent="-1714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ru-RU" sz="1400" dirty="0" smtClean="0"/>
              <a:t>Ремонт покрытия самим собой</a:t>
            </a:r>
          </a:p>
          <a:p>
            <a:pPr marL="171450" lvl="1" indent="-1714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ru-RU" sz="1400" dirty="0" smtClean="0"/>
              <a:t>Двухслойное нанесение, до 200 мкм за 1 слой</a:t>
            </a:r>
          </a:p>
          <a:p>
            <a:pPr marL="171450" lvl="1" indent="-1714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ru-RU" sz="1400" dirty="0" smtClean="0"/>
              <a:t>Длительный срок перекрытия </a:t>
            </a:r>
          </a:p>
          <a:p>
            <a:pPr marL="171450" lvl="1" indent="-1714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ru-RU" sz="1400" dirty="0" smtClean="0"/>
              <a:t>Возможность нанесения как в заводских, так и в полевых условиях</a:t>
            </a:r>
          </a:p>
          <a:p>
            <a:pPr marL="171450" lvl="1" indent="-1714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ru-RU" sz="1400" dirty="0" smtClean="0"/>
              <a:t>Стойкость к широкому спектру химических веществ, максимальная универсальность применения – нефть, светлые нефтепродукты, питьевая вода, сточные воды и прочее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8329776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6"/>
          <p:cNvSpPr>
            <a:spLocks noChangeArrowheads="1"/>
          </p:cNvSpPr>
          <p:nvPr/>
        </p:nvSpPr>
        <p:spPr bwMode="auto">
          <a:xfrm>
            <a:off x="-1420600" y="1487092"/>
            <a:ext cx="184731" cy="285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ru-RU" sz="1350"/>
          </a:p>
        </p:txBody>
      </p:sp>
      <p:grpSp>
        <p:nvGrpSpPr>
          <p:cNvPr id="3" name="Group 2"/>
          <p:cNvGrpSpPr/>
          <p:nvPr/>
        </p:nvGrpSpPr>
        <p:grpSpPr>
          <a:xfrm>
            <a:off x="218171" y="2245302"/>
            <a:ext cx="8244554" cy="2676895"/>
            <a:chOff x="218171" y="2245302"/>
            <a:chExt cx="8244554" cy="2676895"/>
          </a:xfrm>
        </p:grpSpPr>
        <p:sp>
          <p:nvSpPr>
            <p:cNvPr id="2" name="TextBox 1"/>
            <p:cNvSpPr txBox="1"/>
            <p:nvPr/>
          </p:nvSpPr>
          <p:spPr>
            <a:xfrm>
              <a:off x="590145" y="2278595"/>
              <a:ext cx="186122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Внешний вид до испытаний</a:t>
              </a:r>
              <a:endParaRPr 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205263" y="2278595"/>
              <a:ext cx="208496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Внешний вид после  испытаний</a:t>
              </a:r>
            </a:p>
            <a:p>
              <a:r>
                <a:rPr lang="ru-RU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в автоклаве с быстрой декомпрессией </a:t>
              </a:r>
              <a:r>
                <a:rPr lang="ru-RU" sz="1000" dirty="0">
                  <a:latin typeface="Arial" panose="020B0604020202020204" pitchFamily="34" charset="0"/>
                  <a:cs typeface="Arial" panose="020B0604020202020204" pitchFamily="34" charset="0"/>
                </a:rPr>
                <a:t>при </a:t>
              </a:r>
              <a:r>
                <a:rPr lang="ru-RU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80°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r>
                <a:rPr lang="ru-RU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5 Мпа</a:t>
              </a:r>
              <a:endParaRPr 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377763" y="2245302"/>
              <a:ext cx="208496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Внешний вид после  испытаний</a:t>
              </a:r>
            </a:p>
            <a:p>
              <a:r>
                <a:rPr lang="ru-RU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в автоклаве с СО</a:t>
              </a:r>
              <a:r>
                <a:rPr lang="ru-RU" sz="1000" baseline="-25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  </a:t>
              </a:r>
              <a:r>
                <a:rPr lang="ru-RU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содержащей средой при 80°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r>
                <a:rPr lang="ru-RU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5МПа</a:t>
              </a:r>
              <a:endParaRPr 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8171" y="2811297"/>
              <a:ext cx="2233200" cy="1942285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64988" y="3037331"/>
              <a:ext cx="2565512" cy="1884866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44299" y="3037331"/>
              <a:ext cx="2266241" cy="1869402"/>
            </a:xfrm>
            <a:prstGeom prst="rect">
              <a:avLst/>
            </a:prstGeom>
          </p:spPr>
        </p:pic>
      </p:grpSp>
      <p:sp>
        <p:nvSpPr>
          <p:cNvPr id="12" name="Title 1"/>
          <p:cNvSpPr txBox="1">
            <a:spLocks/>
          </p:cNvSpPr>
          <p:nvPr/>
        </p:nvSpPr>
        <p:spPr>
          <a:xfrm>
            <a:off x="1043987" y="256436"/>
            <a:ext cx="6867843" cy="664832"/>
          </a:xfrm>
          <a:prstGeom prst="rect">
            <a:avLst/>
          </a:prstGeom>
        </p:spPr>
        <p:txBody>
          <a:bodyPr/>
          <a:lstStyle>
            <a:lvl1pPr algn="ctr" defTabSz="3429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600" b="1" dirty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Лакокрасочные покрытия для защиты внутренней поверхности нефтепромысловых труб и труб </a:t>
            </a:r>
            <a:r>
              <a:rPr lang="ru-RU" sz="1600" b="1" dirty="0" smtClean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НКТ</a:t>
            </a:r>
            <a:endParaRPr lang="en-US" sz="1600" b="1" dirty="0">
              <a:solidFill>
                <a:srgbClr val="3C3C3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9399" y="906360"/>
            <a:ext cx="88697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NOVAGUARD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260</a:t>
            </a:r>
            <a:endParaRPr 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Исходная адгезионная прочность 19-20 МПа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Адгезионная прочность после испытаний значительно превышает минимальные значения требований проекта ГОСТ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689013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PPG PMC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43EA7A269C12469EB6578A65B21CC1" ma:contentTypeVersion="0" ma:contentTypeDescription="Create a new document." ma:contentTypeScope="" ma:versionID="da9585317713d38239cac6aa35a2f06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aa1222beb234debe96d12a98d24ff8a0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23033AA-84FF-498F-9E62-342D8F3A674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799ADF7-4C80-4FFA-9A0B-BB389EB4453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B694610E-D28B-42AC-808A-70F1CAAF96E7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5319</TotalTime>
  <Words>540</Words>
  <Application>Microsoft Office PowerPoint</Application>
  <PresentationFormat>On-screen Show (16:9)</PresentationFormat>
  <Paragraphs>104</Paragraphs>
  <Slides>10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 Unicode MS</vt:lpstr>
      <vt:lpstr>ＭＳ Ｐゴシック</vt:lpstr>
      <vt:lpstr>Arial</vt:lpstr>
      <vt:lpstr>Calibri</vt:lpstr>
      <vt:lpstr>Times New Roman</vt:lpstr>
      <vt:lpstr>Wingdings</vt:lpstr>
      <vt:lpstr>PPG PMC Theme</vt:lpstr>
      <vt:lpstr>think-cell Slide</vt:lpstr>
      <vt:lpstr>Защитные покрытия PPG для внутренней поверхности нефтепромысловых труб </vt:lpstr>
      <vt:lpstr>PowerPoint Presentation</vt:lpstr>
      <vt:lpstr>Производство на территории РФ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PPG Industries, Inc.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Technical training for sales and technical teams PPG ME</dc:title>
  <dc:subject/>
  <dc:creator>Demuynck, Joost</dc:creator>
  <cp:keywords/>
  <dc:description/>
  <cp:lastModifiedBy>Ustinov, Igor (MOW)</cp:lastModifiedBy>
  <cp:revision>272</cp:revision>
  <cp:lastPrinted>2017-02-01T06:15:54Z</cp:lastPrinted>
  <dcterms:created xsi:type="dcterms:W3CDTF">2015-10-01T08:22:40Z</dcterms:created>
  <dcterms:modified xsi:type="dcterms:W3CDTF">2018-05-14T07:50:41Z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0x0101004043EA7A269C12469EB6578A65B21CC1</vt:lpwstr>
  </property>
</Properties>
</file>