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21"/>
  </p:notesMasterIdLst>
  <p:sldIdLst>
    <p:sldId id="256" r:id="rId4"/>
    <p:sldId id="257" r:id="rId5"/>
    <p:sldId id="259" r:id="rId6"/>
    <p:sldId id="261" r:id="rId7"/>
    <p:sldId id="271" r:id="rId8"/>
    <p:sldId id="262" r:id="rId9"/>
    <p:sldId id="263" r:id="rId10"/>
    <p:sldId id="264" r:id="rId11"/>
    <p:sldId id="258" r:id="rId12"/>
    <p:sldId id="273" r:id="rId13"/>
    <p:sldId id="272" r:id="rId14"/>
    <p:sldId id="268" r:id="rId15"/>
    <p:sldId id="274" r:id="rId16"/>
    <p:sldId id="265" r:id="rId17"/>
    <p:sldId id="266" r:id="rId18"/>
    <p:sldId id="269" r:id="rId19"/>
    <p:sldId id="270" r:id="rId20"/>
  </p:sldIdLst>
  <p:sldSz cx="10688638" cy="8027988"/>
  <p:notesSz cx="6796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638" y="-114"/>
      </p:cViewPr>
      <p:guideLst>
        <p:guide orient="horz" pos="2528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483C77B-91F7-4805-AAE1-15F6093C3FB6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206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4588" cy="3721100"/>
          </a:xfrm>
          <a:prstGeom prst="rect">
            <a:avLst/>
          </a:prstGeom>
        </p:spPr>
      </p:sp>
      <p:sp>
        <p:nvSpPr>
          <p:cNvPr id="1648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49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4588" cy="3721100"/>
          </a:xfrm>
          <a:prstGeom prst="rect">
            <a:avLst/>
          </a:prstGeom>
        </p:spPr>
      </p:sp>
      <p:sp>
        <p:nvSpPr>
          <p:cNvPr id="1675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76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880" y="744480"/>
            <a:ext cx="4954680" cy="3721320"/>
          </a:xfrm>
          <a:prstGeom prst="rect">
            <a:avLst/>
          </a:prstGeom>
        </p:spPr>
      </p:sp>
      <p:sp>
        <p:nvSpPr>
          <p:cNvPr id="1678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79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4588" cy="3721100"/>
          </a:xfrm>
          <a:prstGeom prst="rect">
            <a:avLst/>
          </a:prstGeom>
        </p:spPr>
      </p:sp>
      <p:sp>
        <p:nvSpPr>
          <p:cNvPr id="1651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52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4588" cy="3721100"/>
          </a:xfrm>
          <a:prstGeom prst="rect">
            <a:avLst/>
          </a:prstGeom>
        </p:spPr>
      </p:sp>
      <p:sp>
        <p:nvSpPr>
          <p:cNvPr id="1654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55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4588" cy="3721100"/>
          </a:xfrm>
          <a:prstGeom prst="rect">
            <a:avLst/>
          </a:prstGeom>
        </p:spPr>
      </p:sp>
      <p:sp>
        <p:nvSpPr>
          <p:cNvPr id="1657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58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4588" cy="3721100"/>
          </a:xfrm>
          <a:prstGeom prst="rect">
            <a:avLst/>
          </a:prstGeom>
        </p:spPr>
      </p:sp>
      <p:sp>
        <p:nvSpPr>
          <p:cNvPr id="1660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61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4588" cy="3721100"/>
          </a:xfrm>
          <a:prstGeom prst="rect">
            <a:avLst/>
          </a:prstGeom>
        </p:spPr>
      </p:sp>
      <p:sp>
        <p:nvSpPr>
          <p:cNvPr id="1672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73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4588" cy="3721100"/>
          </a:xfrm>
          <a:prstGeom prst="rect">
            <a:avLst/>
          </a:prstGeom>
        </p:spPr>
      </p:sp>
      <p:sp>
        <p:nvSpPr>
          <p:cNvPr id="1651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52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4588" cy="3721100"/>
          </a:xfrm>
          <a:prstGeom prst="rect">
            <a:avLst/>
          </a:prstGeom>
        </p:spPr>
      </p:sp>
      <p:sp>
        <p:nvSpPr>
          <p:cNvPr id="1663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64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4588" cy="3721100"/>
          </a:xfrm>
          <a:prstGeom prst="rect">
            <a:avLst/>
          </a:prstGeom>
        </p:spPr>
      </p:sp>
      <p:sp>
        <p:nvSpPr>
          <p:cNvPr id="1666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67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240" y="431064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6336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8648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03872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3424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8648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03872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34240" y="320040"/>
            <a:ext cx="9619200" cy="6213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46336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34240" y="431064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46336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78648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03872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3424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78648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703872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34240" y="320040"/>
            <a:ext cx="9619200" cy="6213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46336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34240" y="431064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46336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78648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703872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3424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78648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703872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240" y="320040"/>
            <a:ext cx="9619200" cy="6213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336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42920" y="4476600"/>
            <a:ext cx="5892840" cy="2760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480" indent="-284040" algn="r">
              <a:lnSpc>
                <a:spcPts val="3600"/>
              </a:lnSpc>
            </a:pPr>
            <a:r>
              <a:rPr lang="ru-RU" sz="2400" spc="-1" dirty="0">
                <a:solidFill>
                  <a:srgbClr val="FFFFFF"/>
                </a:solidFill>
              </a:rPr>
              <a:t>Применение зонтичных системы мониторинга работы агрегатов ГКС для прогнозирования </a:t>
            </a:r>
            <a:r>
              <a:rPr lang="ru-RU" sz="2400" spc="-1" dirty="0" smtClean="0">
                <a:solidFill>
                  <a:srgbClr val="FFFFFF"/>
                </a:solidFill>
              </a:rPr>
              <a:t>отказов</a:t>
            </a:r>
            <a:endParaRPr lang="en-US" sz="2400" spc="-1" dirty="0" smtClean="0">
              <a:solidFill>
                <a:srgbClr val="FFFFFF"/>
              </a:solidFill>
            </a:endParaRPr>
          </a:p>
          <a:p>
            <a:pPr marL="285480" indent="-284040" algn="r">
              <a:lnSpc>
                <a:spcPts val="3600"/>
              </a:lnSpc>
            </a:pPr>
            <a:endParaRPr lang="en-US" sz="2400" b="0" strike="noStrike" spc="-1" dirty="0">
              <a:latin typeface="Arial"/>
            </a:endParaRPr>
          </a:p>
          <a:p>
            <a:pPr marL="285480" indent="-284040" algn="r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Волков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Павел</a:t>
            </a:r>
            <a:endParaRPr lang="en-US" sz="2800" b="0" strike="noStrike" spc="-1" dirty="0">
              <a:latin typeface="Arial"/>
            </a:endParaRPr>
          </a:p>
          <a:p>
            <a:pPr marL="285480" indent="-284040" algn="r"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Директор</a:t>
            </a:r>
            <a:r>
              <a:rPr lang="en-U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Центра</a:t>
            </a:r>
            <a:r>
              <a:rPr lang="en-U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Компетенции</a:t>
            </a:r>
            <a:endParaRPr lang="en-US" sz="2000" b="0" strike="noStrike" spc="-1" dirty="0">
              <a:latin typeface="Arial"/>
            </a:endParaRPr>
          </a:p>
          <a:p>
            <a:pPr marL="285480" indent="-284040" algn="r"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по</a:t>
            </a:r>
            <a:r>
              <a:rPr lang="en-U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управлению</a:t>
            </a:r>
            <a:r>
              <a:rPr lang="en-U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операционными</a:t>
            </a:r>
            <a:r>
              <a:rPr lang="en-U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рисками</a:t>
            </a:r>
            <a:endParaRPr lang="en-US" sz="2000" b="0" strike="noStrike" spc="-1" dirty="0">
              <a:latin typeface="Arial"/>
            </a:endParaRPr>
          </a:p>
          <a:p>
            <a:pPr marL="285480" indent="-284040" algn="r">
              <a:lnSpc>
                <a:spcPts val="3600"/>
              </a:lnSpc>
            </a:pPr>
            <a:endParaRPr lang="en-US" sz="2000" b="0" strike="noStrike" spc="-1" dirty="0">
              <a:latin typeface="Arial"/>
            </a:endParaRPr>
          </a:p>
          <a:p>
            <a:pPr marL="285480" indent="-284040" algn="r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FFFFFF"/>
                </a:solidFill>
                <a:latin typeface="Arial"/>
              </a:rPr>
              <a:t>Почему именно «Зонтик»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9" y="2789858"/>
            <a:ext cx="9289032" cy="487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stomShape 2"/>
          <p:cNvSpPr/>
          <p:nvPr/>
        </p:nvSpPr>
        <p:spPr>
          <a:xfrm>
            <a:off x="542635" y="1486424"/>
            <a:ext cx="9531360" cy="13034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  <a:spcBef>
                <a:spcPts val="499"/>
              </a:spcBef>
            </a:pPr>
            <a:r>
              <a:rPr lang="ru-RU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Разнородные компоненты и подсистемы, относящиеся к различным зонам ответственности и при этом влияющие на работу друг друга, требуется связать в единую модель</a:t>
            </a:r>
            <a:endParaRPr lang="en-US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FFFFFF"/>
                </a:solidFill>
                <a:latin typeface="Arial"/>
              </a:rPr>
              <a:t>Как выглядит анализ причин аварии средствами «Зонтика»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5" name="CustomShape 2"/>
          <p:cNvSpPr/>
          <p:nvPr/>
        </p:nvSpPr>
        <p:spPr>
          <a:xfrm>
            <a:off x="534960" y="6534274"/>
            <a:ext cx="9531360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  <a:spcBef>
                <a:spcPts val="499"/>
              </a:spcBef>
            </a:pPr>
            <a:r>
              <a:rPr lang="ru-RU" spc="-1" dirty="0" smtClean="0">
                <a:solidFill>
                  <a:srgbClr val="000000"/>
                </a:solidFill>
                <a:latin typeface="Arial"/>
              </a:rPr>
              <a:t>Основной особенностью использования зонтичной системы является её «всеядность», т.е. способность собирать, анализировать и визуализировать данные разной природы, форматов и источников</a:t>
            </a:r>
            <a:endParaRPr lang="en-US" b="0" strike="noStrike" spc="-1" dirty="0"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9" y="1565722"/>
            <a:ext cx="511478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35" y="1560796"/>
            <a:ext cx="4925346" cy="490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Picture 26"/>
          <p:cNvPicPr/>
          <p:nvPr/>
        </p:nvPicPr>
        <p:blipFill>
          <a:blip r:embed="rId3"/>
          <a:stretch/>
        </p:blipFill>
        <p:spPr>
          <a:xfrm>
            <a:off x="6797520" y="5684760"/>
            <a:ext cx="1278360" cy="463680"/>
          </a:xfrm>
          <a:prstGeom prst="rect">
            <a:avLst/>
          </a:prstGeom>
          <a:ln>
            <a:noFill/>
          </a:ln>
        </p:spPr>
      </p:pic>
      <p:pic>
        <p:nvPicPr>
          <p:cNvPr id="1597" name="Picture 5"/>
          <p:cNvPicPr/>
          <p:nvPr/>
        </p:nvPicPr>
        <p:blipFill>
          <a:blip r:embed="rId4"/>
          <a:stretch/>
        </p:blipFill>
        <p:spPr>
          <a:xfrm>
            <a:off x="6369120" y="5040360"/>
            <a:ext cx="876240" cy="876240"/>
          </a:xfrm>
          <a:prstGeom prst="rect">
            <a:avLst/>
          </a:prstGeom>
          <a:ln>
            <a:noFill/>
          </a:ln>
        </p:spPr>
      </p:pic>
      <p:pic>
        <p:nvPicPr>
          <p:cNvPr id="1598" name="Picture 23"/>
          <p:cNvPicPr/>
          <p:nvPr/>
        </p:nvPicPr>
        <p:blipFill>
          <a:blip r:embed="rId3"/>
          <a:stretch/>
        </p:blipFill>
        <p:spPr>
          <a:xfrm>
            <a:off x="4797360" y="2311560"/>
            <a:ext cx="1279800" cy="463680"/>
          </a:xfrm>
          <a:prstGeom prst="rect">
            <a:avLst/>
          </a:prstGeom>
          <a:ln>
            <a:noFill/>
          </a:ln>
        </p:spPr>
      </p:pic>
      <p:pic>
        <p:nvPicPr>
          <p:cNvPr id="1599" name="Picture 23"/>
          <p:cNvPicPr/>
          <p:nvPr/>
        </p:nvPicPr>
        <p:blipFill>
          <a:blip r:embed="rId3"/>
          <a:stretch/>
        </p:blipFill>
        <p:spPr>
          <a:xfrm>
            <a:off x="6526080" y="3767040"/>
            <a:ext cx="1279800" cy="463680"/>
          </a:xfrm>
          <a:prstGeom prst="rect">
            <a:avLst/>
          </a:prstGeom>
          <a:ln>
            <a:noFill/>
          </a:ln>
        </p:spPr>
      </p:pic>
      <p:pic>
        <p:nvPicPr>
          <p:cNvPr id="1600" name="Picture 23"/>
          <p:cNvPicPr/>
          <p:nvPr/>
        </p:nvPicPr>
        <p:blipFill>
          <a:blip r:embed="rId3"/>
          <a:stretch/>
        </p:blipFill>
        <p:spPr>
          <a:xfrm>
            <a:off x="4815000" y="3767040"/>
            <a:ext cx="1279440" cy="463680"/>
          </a:xfrm>
          <a:prstGeom prst="rect">
            <a:avLst/>
          </a:prstGeom>
          <a:ln>
            <a:noFill/>
          </a:ln>
        </p:spPr>
      </p:pic>
      <p:pic>
        <p:nvPicPr>
          <p:cNvPr id="1601" name="Picture 23"/>
          <p:cNvPicPr/>
          <p:nvPr/>
        </p:nvPicPr>
        <p:blipFill>
          <a:blip r:embed="rId3"/>
          <a:stretch/>
        </p:blipFill>
        <p:spPr>
          <a:xfrm>
            <a:off x="2979720" y="3773520"/>
            <a:ext cx="1279800" cy="463680"/>
          </a:xfrm>
          <a:prstGeom prst="rect">
            <a:avLst/>
          </a:prstGeom>
          <a:ln>
            <a:noFill/>
          </a:ln>
        </p:spPr>
      </p:pic>
      <p:sp>
        <p:nvSpPr>
          <p:cNvPr id="1602" name="CustomShape 1"/>
          <p:cNvSpPr/>
          <p:nvPr/>
        </p:nvSpPr>
        <p:spPr>
          <a:xfrm>
            <a:off x="534600" y="264960"/>
            <a:ext cx="958860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Как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устроен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а зонтичная</a:t>
            </a:r>
            <a:r>
              <a:rPr lang="en-US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систем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а</a:t>
            </a:r>
            <a:r>
              <a:rPr lang="en-US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мониторинга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1603" name="Picture 8"/>
          <p:cNvPicPr/>
          <p:nvPr/>
        </p:nvPicPr>
        <p:blipFill>
          <a:blip r:embed="rId3"/>
          <a:stretch/>
        </p:blipFill>
        <p:spPr>
          <a:xfrm>
            <a:off x="4923000" y="5700600"/>
            <a:ext cx="1281240" cy="463680"/>
          </a:xfrm>
          <a:prstGeom prst="rect">
            <a:avLst/>
          </a:prstGeom>
          <a:ln>
            <a:noFill/>
          </a:ln>
        </p:spPr>
      </p:pic>
      <p:pic>
        <p:nvPicPr>
          <p:cNvPr id="1604" name="Picture 10"/>
          <p:cNvPicPr/>
          <p:nvPr/>
        </p:nvPicPr>
        <p:blipFill>
          <a:blip r:embed="rId5"/>
          <a:stretch/>
        </p:blipFill>
        <p:spPr>
          <a:xfrm>
            <a:off x="4846680" y="1449360"/>
            <a:ext cx="316080" cy="444600"/>
          </a:xfrm>
          <a:prstGeom prst="rect">
            <a:avLst/>
          </a:prstGeom>
          <a:ln>
            <a:noFill/>
          </a:ln>
        </p:spPr>
      </p:pic>
      <p:pic>
        <p:nvPicPr>
          <p:cNvPr id="1605" name="Picture 12"/>
          <p:cNvPicPr/>
          <p:nvPr/>
        </p:nvPicPr>
        <p:blipFill>
          <a:blip r:embed="rId5"/>
          <a:stretch/>
        </p:blipFill>
        <p:spPr>
          <a:xfrm>
            <a:off x="4989600" y="1487520"/>
            <a:ext cx="316080" cy="444600"/>
          </a:xfrm>
          <a:prstGeom prst="rect">
            <a:avLst/>
          </a:prstGeom>
          <a:ln>
            <a:noFill/>
          </a:ln>
        </p:spPr>
      </p:pic>
      <p:pic>
        <p:nvPicPr>
          <p:cNvPr id="1606" name="Picture 13"/>
          <p:cNvPicPr/>
          <p:nvPr/>
        </p:nvPicPr>
        <p:blipFill>
          <a:blip r:embed="rId5"/>
          <a:stretch/>
        </p:blipFill>
        <p:spPr>
          <a:xfrm>
            <a:off x="5160960" y="1515960"/>
            <a:ext cx="316080" cy="444600"/>
          </a:xfrm>
          <a:prstGeom prst="rect">
            <a:avLst/>
          </a:prstGeom>
          <a:ln>
            <a:noFill/>
          </a:ln>
        </p:spPr>
      </p:pic>
      <p:pic>
        <p:nvPicPr>
          <p:cNvPr id="1607" name="Picture 14"/>
          <p:cNvPicPr/>
          <p:nvPr/>
        </p:nvPicPr>
        <p:blipFill>
          <a:blip r:embed="rId5"/>
          <a:stretch/>
        </p:blipFill>
        <p:spPr>
          <a:xfrm>
            <a:off x="5326200" y="1554120"/>
            <a:ext cx="316080" cy="444600"/>
          </a:xfrm>
          <a:prstGeom prst="rect">
            <a:avLst/>
          </a:prstGeom>
          <a:ln>
            <a:noFill/>
          </a:ln>
        </p:spPr>
      </p:pic>
      <p:pic>
        <p:nvPicPr>
          <p:cNvPr id="1608" name="Picture 15"/>
          <p:cNvPicPr/>
          <p:nvPr/>
        </p:nvPicPr>
        <p:blipFill>
          <a:blip r:embed="rId5"/>
          <a:stretch/>
        </p:blipFill>
        <p:spPr>
          <a:xfrm>
            <a:off x="5489640" y="1592280"/>
            <a:ext cx="316080" cy="444600"/>
          </a:xfrm>
          <a:prstGeom prst="rect">
            <a:avLst/>
          </a:prstGeom>
          <a:ln>
            <a:noFill/>
          </a:ln>
        </p:spPr>
      </p:pic>
      <p:pic>
        <p:nvPicPr>
          <p:cNvPr id="1609" name="Picture 16"/>
          <p:cNvPicPr/>
          <p:nvPr/>
        </p:nvPicPr>
        <p:blipFill>
          <a:blip r:embed="rId5"/>
          <a:stretch/>
        </p:blipFill>
        <p:spPr>
          <a:xfrm>
            <a:off x="5675400" y="1646280"/>
            <a:ext cx="314280" cy="444600"/>
          </a:xfrm>
          <a:prstGeom prst="rect">
            <a:avLst/>
          </a:prstGeom>
          <a:ln>
            <a:noFill/>
          </a:ln>
        </p:spPr>
      </p:pic>
      <p:pic>
        <p:nvPicPr>
          <p:cNvPr id="1610" name="Picture 17"/>
          <p:cNvPicPr/>
          <p:nvPr/>
        </p:nvPicPr>
        <p:blipFill>
          <a:blip r:embed="rId5"/>
          <a:stretch/>
        </p:blipFill>
        <p:spPr>
          <a:xfrm>
            <a:off x="5861160" y="1697040"/>
            <a:ext cx="316080" cy="444600"/>
          </a:xfrm>
          <a:prstGeom prst="rect">
            <a:avLst/>
          </a:prstGeom>
          <a:ln>
            <a:noFill/>
          </a:ln>
        </p:spPr>
      </p:pic>
      <p:pic>
        <p:nvPicPr>
          <p:cNvPr id="1611" name="Picture 23"/>
          <p:cNvPicPr/>
          <p:nvPr/>
        </p:nvPicPr>
        <p:blipFill>
          <a:blip r:embed="rId3"/>
          <a:stretch/>
        </p:blipFill>
        <p:spPr>
          <a:xfrm>
            <a:off x="1050840" y="5707080"/>
            <a:ext cx="1279800" cy="463680"/>
          </a:xfrm>
          <a:prstGeom prst="rect">
            <a:avLst/>
          </a:prstGeom>
          <a:ln>
            <a:noFill/>
          </a:ln>
        </p:spPr>
      </p:pic>
      <p:pic>
        <p:nvPicPr>
          <p:cNvPr id="1612" name="Picture 24"/>
          <p:cNvPicPr/>
          <p:nvPr/>
        </p:nvPicPr>
        <p:blipFill>
          <a:blip r:embed="rId3"/>
          <a:stretch/>
        </p:blipFill>
        <p:spPr>
          <a:xfrm>
            <a:off x="8791560" y="5710320"/>
            <a:ext cx="1279800" cy="465120"/>
          </a:xfrm>
          <a:prstGeom prst="rect">
            <a:avLst/>
          </a:prstGeom>
          <a:ln>
            <a:noFill/>
          </a:ln>
        </p:spPr>
      </p:pic>
      <p:pic>
        <p:nvPicPr>
          <p:cNvPr id="1613" name="Picture 25"/>
          <p:cNvPicPr/>
          <p:nvPr/>
        </p:nvPicPr>
        <p:blipFill>
          <a:blip r:embed="rId3"/>
          <a:stretch/>
        </p:blipFill>
        <p:spPr>
          <a:xfrm>
            <a:off x="2979720" y="5700600"/>
            <a:ext cx="1279800" cy="463680"/>
          </a:xfrm>
          <a:prstGeom prst="rect">
            <a:avLst/>
          </a:prstGeom>
          <a:ln>
            <a:noFill/>
          </a:ln>
        </p:spPr>
      </p:pic>
      <p:sp>
        <p:nvSpPr>
          <p:cNvPr id="1614" name="CustomShape 2"/>
          <p:cNvSpPr/>
          <p:nvPr/>
        </p:nvSpPr>
        <p:spPr>
          <a:xfrm flipH="1">
            <a:off x="5459760" y="2104560"/>
            <a:ext cx="360" cy="24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800000"/>
            </a:solidFill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5" name="CustomShape 3"/>
          <p:cNvSpPr/>
          <p:nvPr/>
        </p:nvSpPr>
        <p:spPr>
          <a:xfrm>
            <a:off x="5437800" y="2776680"/>
            <a:ext cx="27000" cy="100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800000"/>
            </a:solidFill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6" name="CustomShape 4"/>
          <p:cNvSpPr/>
          <p:nvPr/>
        </p:nvSpPr>
        <p:spPr>
          <a:xfrm>
            <a:off x="5437800" y="2776680"/>
            <a:ext cx="1862280" cy="99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800000"/>
            </a:solidFill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7" name="CustomShape 5"/>
          <p:cNvSpPr/>
          <p:nvPr/>
        </p:nvSpPr>
        <p:spPr>
          <a:xfrm flipH="1">
            <a:off x="3617640" y="2776680"/>
            <a:ext cx="1817640" cy="99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800000"/>
            </a:solidFill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8" name="CustomShape 6"/>
          <p:cNvSpPr/>
          <p:nvPr/>
        </p:nvSpPr>
        <p:spPr>
          <a:xfrm flipH="1" flipV="1">
            <a:off x="5454000" y="4230720"/>
            <a:ext cx="107640" cy="146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9" name="CustomShape 7"/>
          <p:cNvSpPr/>
          <p:nvPr/>
        </p:nvSpPr>
        <p:spPr>
          <a:xfrm flipV="1">
            <a:off x="5564160" y="-1640880"/>
            <a:ext cx="1601280" cy="146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0" name="CustomShape 8"/>
          <p:cNvSpPr/>
          <p:nvPr/>
        </p:nvSpPr>
        <p:spPr>
          <a:xfrm flipH="1" flipV="1">
            <a:off x="3618720" y="4237200"/>
            <a:ext cx="1942920" cy="146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1" name="CustomShape 9"/>
          <p:cNvSpPr/>
          <p:nvPr/>
        </p:nvSpPr>
        <p:spPr>
          <a:xfrm flipH="1" flipV="1">
            <a:off x="7165080" y="4230720"/>
            <a:ext cx="269640" cy="145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2" name="CustomShape 10"/>
          <p:cNvSpPr/>
          <p:nvPr/>
        </p:nvSpPr>
        <p:spPr>
          <a:xfrm flipH="1" flipV="1">
            <a:off x="5454000" y="4230720"/>
            <a:ext cx="1980720" cy="145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3" name="CustomShape 11"/>
          <p:cNvSpPr/>
          <p:nvPr/>
        </p:nvSpPr>
        <p:spPr>
          <a:xfrm flipH="1" flipV="1">
            <a:off x="7165080" y="4230720"/>
            <a:ext cx="2264400" cy="147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4" name="CustomShape 12"/>
          <p:cNvSpPr/>
          <p:nvPr/>
        </p:nvSpPr>
        <p:spPr>
          <a:xfrm flipH="1" flipV="1">
            <a:off x="5454000" y="4230720"/>
            <a:ext cx="3975480" cy="147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5" name="CustomShape 13"/>
          <p:cNvSpPr/>
          <p:nvPr/>
        </p:nvSpPr>
        <p:spPr>
          <a:xfrm flipH="1" flipV="1">
            <a:off x="3618720" y="4237200"/>
            <a:ext cx="5810760" cy="147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6" name="CustomShape 14"/>
          <p:cNvSpPr/>
          <p:nvPr/>
        </p:nvSpPr>
        <p:spPr>
          <a:xfrm flipV="1">
            <a:off x="3620160" y="-1608480"/>
            <a:ext cx="360" cy="146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7" name="CustomShape 15"/>
          <p:cNvSpPr/>
          <p:nvPr/>
        </p:nvSpPr>
        <p:spPr>
          <a:xfrm flipV="1">
            <a:off x="1691280" y="-1634400"/>
            <a:ext cx="1927800" cy="146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8" name="CustomShape 16"/>
          <p:cNvSpPr/>
          <p:nvPr/>
        </p:nvSpPr>
        <p:spPr>
          <a:xfrm>
            <a:off x="2133215" y="2057580"/>
            <a:ext cx="2568780" cy="101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0" tIns="23040" rIns="46440" bIns="2304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Централизованные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модели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spc="-1" dirty="0" err="1">
                <a:solidFill>
                  <a:srgbClr val="000000"/>
                </a:solidFill>
                <a:latin typeface="Calibri"/>
                <a:ea typeface="DejaVu Sans"/>
              </a:rPr>
              <a:t>м</a:t>
            </a:r>
            <a:r>
              <a:rPr lang="en-US" sz="16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ашинного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обучения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справочники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629" name="CustomShape 17"/>
          <p:cNvSpPr/>
          <p:nvPr/>
        </p:nvSpPr>
        <p:spPr>
          <a:xfrm>
            <a:off x="577800" y="6724800"/>
            <a:ext cx="9493560" cy="106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Полностью децентрализованные системы, которые не предполагают консолидацию информации в одном месте, а оптимизированы под параллельный анализ неструктурированной информации, хранимой в непосредственной близости от места измерения.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pic>
        <p:nvPicPr>
          <p:cNvPr id="1630" name="Picture 25"/>
          <p:cNvPicPr/>
          <p:nvPr/>
        </p:nvPicPr>
        <p:blipFill>
          <a:blip r:embed="rId6"/>
          <a:stretch/>
        </p:blipFill>
        <p:spPr>
          <a:xfrm rot="20436000">
            <a:off x="5303160" y="2388960"/>
            <a:ext cx="266760" cy="355680"/>
          </a:xfrm>
          <a:prstGeom prst="rect">
            <a:avLst/>
          </a:prstGeom>
          <a:ln>
            <a:noFill/>
          </a:ln>
          <a:effectLst>
            <a:outerShdw dist="38183" dir="2700000">
              <a:srgbClr val="000000">
                <a:alpha val="43000"/>
              </a:srgbClr>
            </a:outerShdw>
          </a:effectLst>
        </p:spPr>
      </p:pic>
      <p:sp>
        <p:nvSpPr>
          <p:cNvPr id="1631" name="CustomShape 18"/>
          <p:cNvSpPr/>
          <p:nvPr/>
        </p:nvSpPr>
        <p:spPr>
          <a:xfrm>
            <a:off x="4680" y="3638520"/>
            <a:ext cx="3007080" cy="775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0" tIns="23040" rIns="46440" bIns="2304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Децентрализованное, распределённое хранилище событий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1633" name="Picture 5"/>
          <p:cNvPicPr/>
          <p:nvPr/>
        </p:nvPicPr>
        <p:blipFill>
          <a:blip r:embed="rId7"/>
          <a:stretch/>
        </p:blipFill>
        <p:spPr>
          <a:xfrm>
            <a:off x="2579760" y="5951520"/>
            <a:ext cx="984240" cy="722520"/>
          </a:xfrm>
          <a:prstGeom prst="rect">
            <a:avLst/>
          </a:prstGeom>
          <a:ln>
            <a:noFill/>
          </a:ln>
        </p:spPr>
      </p:pic>
      <p:pic>
        <p:nvPicPr>
          <p:cNvPr id="1635" name="Picture 5"/>
          <p:cNvPicPr/>
          <p:nvPr/>
        </p:nvPicPr>
        <p:blipFill>
          <a:blip r:embed="rId7"/>
          <a:stretch/>
        </p:blipFill>
        <p:spPr>
          <a:xfrm>
            <a:off x="6453895" y="5951520"/>
            <a:ext cx="984600" cy="720720"/>
          </a:xfrm>
          <a:prstGeom prst="rect">
            <a:avLst/>
          </a:prstGeom>
          <a:ln>
            <a:noFill/>
          </a:ln>
        </p:spPr>
      </p:pic>
      <p:pic>
        <p:nvPicPr>
          <p:cNvPr id="1636" name="Picture 5"/>
          <p:cNvPicPr/>
          <p:nvPr/>
        </p:nvPicPr>
        <p:blipFill>
          <a:blip r:embed="rId7"/>
          <a:stretch/>
        </p:blipFill>
        <p:spPr>
          <a:xfrm>
            <a:off x="9240914" y="5932620"/>
            <a:ext cx="985680" cy="721080"/>
          </a:xfrm>
          <a:prstGeom prst="rect">
            <a:avLst/>
          </a:prstGeom>
          <a:ln>
            <a:noFill/>
          </a:ln>
        </p:spPr>
      </p:pic>
      <p:sp>
        <p:nvSpPr>
          <p:cNvPr id="1637" name="CustomShape 19"/>
          <p:cNvSpPr/>
          <p:nvPr/>
        </p:nvSpPr>
        <p:spPr>
          <a:xfrm>
            <a:off x="166680" y="-160200"/>
            <a:ext cx="303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9" name="Picture 5"/>
          <p:cNvPicPr/>
          <p:nvPr/>
        </p:nvPicPr>
        <p:blipFill>
          <a:blip r:embed="rId4"/>
          <a:stretch/>
        </p:blipFill>
        <p:spPr>
          <a:xfrm>
            <a:off x="2689200" y="5040360"/>
            <a:ext cx="809640" cy="809640"/>
          </a:xfrm>
          <a:prstGeom prst="rect">
            <a:avLst/>
          </a:prstGeom>
          <a:ln>
            <a:noFill/>
          </a:ln>
        </p:spPr>
      </p:pic>
      <p:sp>
        <p:nvSpPr>
          <p:cNvPr id="46" name="CustomShape 8"/>
          <p:cNvSpPr/>
          <p:nvPr/>
        </p:nvSpPr>
        <p:spPr>
          <a:xfrm flipV="1">
            <a:off x="1690740" y="4249842"/>
            <a:ext cx="1926900" cy="146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8"/>
          <p:cNvSpPr/>
          <p:nvPr/>
        </p:nvSpPr>
        <p:spPr>
          <a:xfrm flipV="1">
            <a:off x="3530661" y="4246920"/>
            <a:ext cx="45719" cy="1463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" name="Picture 5"/>
          <p:cNvPicPr/>
          <p:nvPr/>
        </p:nvPicPr>
        <p:blipFill>
          <a:blip r:embed="rId4"/>
          <a:stretch/>
        </p:blipFill>
        <p:spPr>
          <a:xfrm>
            <a:off x="9406283" y="5040360"/>
            <a:ext cx="793800" cy="793800"/>
          </a:xfrm>
          <a:prstGeom prst="rect">
            <a:avLst/>
          </a:prstGeom>
          <a:ln>
            <a:noFill/>
          </a:ln>
        </p:spPr>
      </p:pic>
      <p:grpSp>
        <p:nvGrpSpPr>
          <p:cNvPr id="3" name="Группа 2"/>
          <p:cNvGrpSpPr/>
          <p:nvPr/>
        </p:nvGrpSpPr>
        <p:grpSpPr>
          <a:xfrm>
            <a:off x="214756" y="4857812"/>
            <a:ext cx="675620" cy="799568"/>
            <a:chOff x="890376" y="4877132"/>
            <a:chExt cx="675620" cy="799568"/>
          </a:xfrm>
        </p:grpSpPr>
        <p:sp>
          <p:nvSpPr>
            <p:cNvPr id="49" name="Rectangle 122"/>
            <p:cNvSpPr>
              <a:spLocks noChangeArrowheads="1"/>
            </p:cNvSpPr>
            <p:nvPr/>
          </p:nvSpPr>
          <p:spPr bwMode="gray">
            <a:xfrm>
              <a:off x="890376" y="5416192"/>
              <a:ext cx="675620" cy="26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1426" tIns="25713" rIns="51426" bIns="25713">
              <a:prstTxWarp prst="textNoShape">
                <a:avLst/>
              </a:prstTxWarp>
              <a:spAutoFit/>
            </a:bodyPr>
            <a:lstStyle/>
            <a:p>
              <a:pPr algn="ctr" defTabSz="81633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prstClr val="black"/>
                  </a:solidFill>
                  <a:latin typeface="Calibri" pitchFamily="-107" charset="0"/>
                  <a:ea typeface="Calibri" pitchFamily="-107" charset="0"/>
                  <a:cs typeface="Calibri" pitchFamily="-107" charset="0"/>
                </a:rPr>
                <a:t>Windows</a:t>
              </a:r>
              <a:endParaRPr lang="en-US" sz="900" b="1" dirty="0">
                <a:solidFill>
                  <a:prstClr val="black"/>
                </a:solidFill>
                <a:latin typeface="Calibri" pitchFamily="-107" charset="0"/>
                <a:ea typeface="Calibri" pitchFamily="-107" charset="0"/>
                <a:cs typeface="Calibri" pitchFamily="-107" charset="0"/>
              </a:endParaRPr>
            </a:p>
          </p:txBody>
        </p:sp>
        <p:pic>
          <p:nvPicPr>
            <p:cNvPr id="51" name="Picture 101" descr="desktop-black-2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40" y="4877132"/>
              <a:ext cx="417992" cy="549448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171445" y="6050223"/>
            <a:ext cx="675620" cy="768660"/>
            <a:chOff x="346277" y="4888597"/>
            <a:chExt cx="675620" cy="768660"/>
          </a:xfrm>
        </p:grpSpPr>
        <p:pic>
          <p:nvPicPr>
            <p:cNvPr id="50" name="Picture 100" descr="server-black-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55" y="4888597"/>
              <a:ext cx="353231" cy="483273"/>
            </a:xfrm>
            <a:prstGeom prst="rect">
              <a:avLst/>
            </a:prstGeom>
          </p:spPr>
        </p:pic>
        <p:sp>
          <p:nvSpPr>
            <p:cNvPr id="52" name="Rectangle 122"/>
            <p:cNvSpPr>
              <a:spLocks noChangeArrowheads="1"/>
            </p:cNvSpPr>
            <p:nvPr/>
          </p:nvSpPr>
          <p:spPr bwMode="gray">
            <a:xfrm>
              <a:off x="346277" y="5396749"/>
              <a:ext cx="675620" cy="26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1426" tIns="25713" rIns="51426" bIns="25713">
              <a:prstTxWarp prst="textNoShape">
                <a:avLst/>
              </a:prstTxWarp>
              <a:spAutoFit/>
            </a:bodyPr>
            <a:lstStyle/>
            <a:p>
              <a:pPr algn="ctr" defTabSz="81633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prstClr val="black"/>
                  </a:solidFill>
                  <a:latin typeface="Calibri" pitchFamily="-107" charset="0"/>
                  <a:ea typeface="Calibri" pitchFamily="-107" charset="0"/>
                  <a:cs typeface="Calibri" pitchFamily="-107" charset="0"/>
                </a:rPr>
                <a:t>*nix</a:t>
              </a:r>
              <a:endParaRPr lang="en-US" sz="900" b="1" dirty="0">
                <a:solidFill>
                  <a:prstClr val="black"/>
                </a:solidFill>
                <a:latin typeface="Calibri" pitchFamily="-107" charset="0"/>
                <a:ea typeface="Calibri" pitchFamily="-107" charset="0"/>
                <a:cs typeface="Calibri" pitchFamily="-107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678725" y="6165409"/>
            <a:ext cx="181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ИТ инфраструктура</a:t>
            </a:r>
          </a:p>
          <a:p>
            <a:pPr lvl="0"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АСУТП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САУ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СЗИ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2" y="5594646"/>
            <a:ext cx="679636" cy="3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00" y="5942880"/>
            <a:ext cx="1019244" cy="63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5"/>
          <p:cNvSpPr/>
          <p:nvPr/>
        </p:nvSpPr>
        <p:spPr>
          <a:xfrm>
            <a:off x="241626" y="123840"/>
            <a:ext cx="8631085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Итоговый состав собираемой и обрабатываемой информации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2319983" y="1592280"/>
            <a:ext cx="7848872" cy="616613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Все </a:t>
            </a: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регистрируемые в рамках комплекса АСУТП параметры технологических процессов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Команды </a:t>
            </a: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ручного и автоматического управления, поступающие на уровень САУ.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Журналы </a:t>
            </a: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сообщений и ошибок работы на всех уровнях управления (САУ, АСУТП, СОДУ и т.п.)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Журналы </a:t>
            </a: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операционных систем, активного сетевого оборудования, источников бесперебойного электроснабжения, средств защиты информации и любого программного обеспечения, установленного на ИТ-компонентах площадного объекта.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Справочная </a:t>
            </a: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и проектная документация, обеспечивающая возможность построения полной 3D модели площадных объектов, детальных структурных и функциональной схем всего комплекса агрегатов и их взаимосвязей, включая контуры телеметрии, связи и управления.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Справочники </a:t>
            </a: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тегов и </a:t>
            </a:r>
            <a:r>
              <a:rPr lang="ru-RU" sz="1700" dirty="0" err="1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уставок</a:t>
            </a: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 АСУТП и САУ.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Журналы </a:t>
            </a: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и планы работ по техническому обслуживанию и ремонтам.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Справочники </a:t>
            </a: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производителей агрегатов и прочего оборудования с описание </a:t>
            </a:r>
            <a:r>
              <a:rPr lang="ru-RU" sz="1700" dirty="0" err="1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надёжностных</a:t>
            </a: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 характеристик систем и типовых аварийных ситуаций.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Журналы </a:t>
            </a: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учёта наработки на отказ по всему оборудованию.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2" y="3221906"/>
            <a:ext cx="245519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2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CustomShape 1"/>
          <p:cNvSpPr/>
          <p:nvPr/>
        </p:nvSpPr>
        <p:spPr>
          <a:xfrm>
            <a:off x="520560" y="168120"/>
            <a:ext cx="10166760" cy="1148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Как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строится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модель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«белой цепочки»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1583" name="Picture 2"/>
          <p:cNvPicPr/>
          <p:nvPr/>
        </p:nvPicPr>
        <p:blipFill>
          <a:blip r:embed="rId3"/>
          <a:stretch/>
        </p:blipFill>
        <p:spPr>
          <a:xfrm>
            <a:off x="399960" y="1897200"/>
            <a:ext cx="6110640" cy="5664240"/>
          </a:xfrm>
          <a:prstGeom prst="rect">
            <a:avLst/>
          </a:prstGeom>
          <a:ln>
            <a:noFill/>
          </a:ln>
        </p:spPr>
      </p:pic>
      <p:sp>
        <p:nvSpPr>
          <p:cNvPr id="1584" name="CustomShape 2"/>
          <p:cNvSpPr/>
          <p:nvPr/>
        </p:nvSpPr>
        <p:spPr>
          <a:xfrm>
            <a:off x="6845400" y="2386080"/>
            <a:ext cx="3192480" cy="68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280" rIns="106920" bIns="53280"/>
          <a:lstStyle/>
          <a:p>
            <a:pPr>
              <a:lnSpc>
                <a:spcPct val="100000"/>
              </a:lnSpc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Реконструкция модели</a:t>
            </a:r>
            <a:endParaRPr lang="en-US" sz="1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 событиям АСУТП</a:t>
            </a:r>
            <a:endParaRPr lang="en-US" sz="1900" b="0" strike="noStrike" spc="-1">
              <a:latin typeface="Arial"/>
            </a:endParaRPr>
          </a:p>
        </p:txBody>
      </p:sp>
      <p:sp>
        <p:nvSpPr>
          <p:cNvPr id="1585" name="CustomShape 3"/>
          <p:cNvSpPr/>
          <p:nvPr/>
        </p:nvSpPr>
        <p:spPr>
          <a:xfrm>
            <a:off x="6845400" y="4270320"/>
            <a:ext cx="3524400" cy="97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280" rIns="106920" bIns="53280"/>
          <a:lstStyle/>
          <a:p>
            <a:pPr>
              <a:lnSpc>
                <a:spcPct val="100000"/>
              </a:lnSpc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Проверка модели на способность сформировать известные события</a:t>
            </a:r>
            <a:endParaRPr lang="en-US" sz="1900" b="0" strike="noStrike" spc="-1">
              <a:latin typeface="Arial"/>
            </a:endParaRPr>
          </a:p>
        </p:txBody>
      </p:sp>
      <p:sp>
        <p:nvSpPr>
          <p:cNvPr id="1586" name="CustomShape 4"/>
          <p:cNvSpPr/>
          <p:nvPr/>
        </p:nvSpPr>
        <p:spPr>
          <a:xfrm>
            <a:off x="6964200" y="6205680"/>
            <a:ext cx="3405600" cy="1263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280" rIns="106920" bIns="53280"/>
          <a:lstStyle/>
          <a:p>
            <a:pPr>
              <a:lnSpc>
                <a:spcPct val="100000"/>
              </a:lnSpc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Воспроизведение наблюдаемых событий в рамках модели для проверки полноты модели</a:t>
            </a:r>
            <a:endParaRPr lang="en-US" sz="1900" b="0" strike="noStrike" spc="-1">
              <a:latin typeface="Arial"/>
            </a:endParaRPr>
          </a:p>
        </p:txBody>
      </p:sp>
      <p:sp>
        <p:nvSpPr>
          <p:cNvPr id="1587" name="CustomShape 5"/>
          <p:cNvSpPr/>
          <p:nvPr/>
        </p:nvSpPr>
        <p:spPr>
          <a:xfrm>
            <a:off x="6572160" y="2065320"/>
            <a:ext cx="155880" cy="1332000"/>
          </a:xfrm>
          <a:prstGeom prst="rect">
            <a:avLst/>
          </a:prstGeom>
          <a:solidFill>
            <a:srgbClr val="D700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8" name="CustomShape 6"/>
          <p:cNvSpPr/>
          <p:nvPr/>
        </p:nvSpPr>
        <p:spPr>
          <a:xfrm>
            <a:off x="6572160" y="4095720"/>
            <a:ext cx="155880" cy="1332000"/>
          </a:xfrm>
          <a:prstGeom prst="rect">
            <a:avLst/>
          </a:prstGeom>
          <a:solidFill>
            <a:srgbClr val="D700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9" name="CustomShape 7"/>
          <p:cNvSpPr/>
          <p:nvPr/>
        </p:nvSpPr>
        <p:spPr>
          <a:xfrm>
            <a:off x="6572160" y="6124680"/>
            <a:ext cx="155880" cy="1333440"/>
          </a:xfrm>
          <a:prstGeom prst="rect">
            <a:avLst/>
          </a:prstGeom>
          <a:solidFill>
            <a:srgbClr val="D700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399960" y="7561440"/>
            <a:ext cx="4075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Приведено по</a:t>
            </a:r>
            <a:r>
              <a:rPr lang="en-US" sz="1200" dirty="0" smtClean="0"/>
              <a:t>:</a:t>
            </a:r>
            <a:r>
              <a:rPr lang="ru-RU" sz="1200" dirty="0" smtClean="0"/>
              <a:t> </a:t>
            </a:r>
            <a:r>
              <a:rPr lang="nl-NL" sz="1200" dirty="0" smtClean="0"/>
              <a:t>Wil van der Aalst, Process Mining</a:t>
            </a:r>
            <a:r>
              <a:rPr lang="ru-RU" sz="1200" dirty="0" smtClean="0"/>
              <a:t>, 2016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CustomShape 1"/>
          <p:cNvSpPr/>
          <p:nvPr/>
        </p:nvSpPr>
        <p:spPr>
          <a:xfrm>
            <a:off x="353880" y="168120"/>
            <a:ext cx="10333440" cy="1076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Пример описания </a:t>
            </a:r>
            <a:r>
              <a:rPr lang="en-US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“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белой цепочки</a:t>
            </a:r>
            <a:r>
              <a:rPr lang="en-US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”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в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виде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сети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Петри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1591" name="Picture 2"/>
          <p:cNvPicPr/>
          <p:nvPr/>
        </p:nvPicPr>
        <p:blipFill>
          <a:blip r:embed="rId3"/>
          <a:stretch/>
        </p:blipFill>
        <p:spPr>
          <a:xfrm>
            <a:off x="353880" y="2225520"/>
            <a:ext cx="9892080" cy="489924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9960" y="7561440"/>
            <a:ext cx="3976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Приведено по</a:t>
            </a:r>
            <a:r>
              <a:rPr lang="en-US" sz="1200" dirty="0" smtClean="0"/>
              <a:t>:</a:t>
            </a:r>
            <a:r>
              <a:rPr lang="ru-RU" sz="1200" dirty="0" smtClean="0"/>
              <a:t> </a:t>
            </a:r>
            <a:r>
              <a:rPr lang="nl-NL" sz="1200" dirty="0" smtClean="0"/>
              <a:t>Wil van der Aalst, Process Mining</a:t>
            </a:r>
            <a:r>
              <a:rPr lang="ru-RU" sz="1200" dirty="0" smtClean="0"/>
              <a:t>, 2016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CustomShape 1"/>
          <p:cNvSpPr/>
          <p:nvPr/>
        </p:nvSpPr>
        <p:spPr>
          <a:xfrm>
            <a:off x="5153040" y="7078680"/>
            <a:ext cx="449280" cy="300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1" name="CustomShape 2"/>
          <p:cNvSpPr/>
          <p:nvPr/>
        </p:nvSpPr>
        <p:spPr>
          <a:xfrm>
            <a:off x="652320" y="262080"/>
            <a:ext cx="9888840" cy="123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2" name="CustomShape 3"/>
          <p:cNvSpPr/>
          <p:nvPr/>
        </p:nvSpPr>
        <p:spPr>
          <a:xfrm>
            <a:off x="1596960" y="1260000"/>
            <a:ext cx="8536320" cy="7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D70036"/>
                </a:solidFill>
                <a:latin typeface="Arial"/>
                <a:ea typeface="DejaVu Sans"/>
              </a:rPr>
              <a:t>Итого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643" name="CustomShape 4"/>
          <p:cNvSpPr/>
          <p:nvPr/>
        </p:nvSpPr>
        <p:spPr>
          <a:xfrm>
            <a:off x="1596960" y="2303280"/>
            <a:ext cx="8685360" cy="46630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99960" indent="-3985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Цифровые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двойники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способны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стать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основой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перехода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ОТС</a:t>
            </a:r>
            <a:endParaRPr lang="en-US" sz="18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n-US" sz="1800" b="0" strike="noStrike" spc="-1" dirty="0">
              <a:latin typeface="Arial"/>
            </a:endParaRPr>
          </a:p>
          <a:p>
            <a:pPr marL="399960" indent="-3985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Бесполезно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«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собирать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всё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» в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«</a:t>
            </a:r>
            <a:r>
              <a:rPr lang="ru-RU" spc="-1" dirty="0">
                <a:solidFill>
                  <a:srgbClr val="000000"/>
                </a:solidFill>
                <a:latin typeface="Arial"/>
                <a:ea typeface="DejaVu Sans"/>
              </a:rPr>
              <a:t>О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зеро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данных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»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т.к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это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порождает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«</a:t>
            </a:r>
            <a:r>
              <a:rPr lang="ru-RU" spc="-1" dirty="0" smtClean="0">
                <a:solidFill>
                  <a:srgbClr val="000000"/>
                </a:solidFill>
                <a:latin typeface="Arial"/>
                <a:ea typeface="DejaVu Sans"/>
              </a:rPr>
              <a:t>Б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олото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данных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»</a:t>
            </a:r>
            <a:endParaRPr lang="en-US" sz="18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n-US" sz="1800" b="0" strike="noStrike" spc="-1" dirty="0">
              <a:latin typeface="Arial"/>
            </a:endParaRPr>
          </a:p>
          <a:p>
            <a:pPr marL="399960" indent="-3985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моделировании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историческим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данных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возможности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учесть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ранее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возникавшие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отказы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– обучение на истории отказов чаще всего бесполезно</a:t>
            </a:r>
            <a:endParaRPr lang="en-US" sz="18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n-US" sz="1800" b="0" strike="noStrike" spc="-1" dirty="0">
              <a:latin typeface="Arial"/>
            </a:endParaRPr>
          </a:p>
          <a:p>
            <a:pPr marL="399960" indent="-3985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Минимальным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требованием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к </a:t>
            </a:r>
            <a:r>
              <a:rPr lang="ru-RU" spc="-1" dirty="0" smtClean="0">
                <a:solidFill>
                  <a:srgbClr val="000000"/>
                </a:solidFill>
                <a:latin typeface="Arial"/>
                <a:ea typeface="DejaVu Sans"/>
              </a:rPr>
              <a:t>«Зонтику»</a:t>
            </a:r>
            <a:r>
              <a:rPr lang="en-US" spc="-1" dirty="0" smtClean="0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ЦД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является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способность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предсказать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все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известные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отказы</a:t>
            </a:r>
            <a:endParaRPr lang="en-US" sz="18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n-US" sz="1800" b="0" strike="noStrike" spc="-1" dirty="0">
              <a:latin typeface="Arial"/>
            </a:endParaRPr>
          </a:p>
          <a:p>
            <a:pPr marL="399960" indent="-3985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Экономически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эффективное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внедрение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ЦД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возможно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без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предваряющего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этот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проект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создания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зонтичной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системы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мониторинга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помощью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которой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определяется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и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поддерживается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актуальном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стоянии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состав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информации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входящей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ЦД/</a:t>
            </a:r>
            <a:r>
              <a:rPr lang="en-US" spc="-1" dirty="0" smtClean="0">
                <a:solidFill>
                  <a:srgbClr val="000000"/>
                </a:solidFill>
                <a:latin typeface="Arial"/>
                <a:ea typeface="DejaVu Sans"/>
              </a:rPr>
              <a:t>”</a:t>
            </a:r>
            <a:r>
              <a:rPr lang="ru-RU" spc="-1" dirty="0" smtClean="0">
                <a:solidFill>
                  <a:srgbClr val="000000"/>
                </a:solidFill>
                <a:latin typeface="Arial"/>
                <a:ea typeface="DejaVu Sans"/>
              </a:rPr>
              <a:t>Озеро данных</a:t>
            </a:r>
            <a:r>
              <a:rPr lang="en-US" spc="-1" dirty="0" smtClean="0">
                <a:solidFill>
                  <a:srgbClr val="000000"/>
                </a:solidFill>
                <a:latin typeface="Arial"/>
                <a:ea typeface="DejaVu Sans"/>
              </a:rPr>
              <a:t>”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Picture 3"/>
          <p:cNvPicPr/>
          <p:nvPr/>
        </p:nvPicPr>
        <p:blipFill>
          <a:blip r:embed="rId4"/>
          <a:srcRect r="11482"/>
          <a:stretch/>
        </p:blipFill>
        <p:spPr>
          <a:xfrm>
            <a:off x="0" y="0"/>
            <a:ext cx="10687320" cy="8026560"/>
          </a:xfrm>
          <a:prstGeom prst="rect">
            <a:avLst/>
          </a:prstGeom>
          <a:ln>
            <a:noFill/>
          </a:ln>
        </p:spPr>
      </p:pic>
      <p:sp>
        <p:nvSpPr>
          <p:cNvPr id="1645" name="CustomShape 1"/>
          <p:cNvSpPr/>
          <p:nvPr/>
        </p:nvSpPr>
        <p:spPr>
          <a:xfrm>
            <a:off x="765000" y="4011120"/>
            <a:ext cx="8536320" cy="7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мы помогаем сделать</a:t>
            </a:r>
            <a:r>
              <a:t/>
            </a:r>
            <a:br/>
            <a:r>
              <a:rPr lang="en-US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будущее безопасным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1646" name="Picture 4"/>
          <p:cNvPicPr/>
          <p:nvPr/>
        </p:nvPicPr>
        <p:blipFill>
          <a:blip r:embed="rId5"/>
          <a:stretch/>
        </p:blipFill>
        <p:spPr>
          <a:xfrm>
            <a:off x="909720" y="2655720"/>
            <a:ext cx="1133640" cy="102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Основной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экономический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смысл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2800" spc="-1" dirty="0" smtClean="0">
                <a:solidFill>
                  <a:srgbClr val="FFFFFF"/>
                </a:solidFill>
                <a:latin typeface="Arial"/>
                <a:ea typeface="DejaVu Sans"/>
              </a:rPr>
              <a:t>создания</a:t>
            </a:r>
            <a:r>
              <a:rPr dirty="0"/>
              <a:t/>
            </a:r>
            <a:br>
              <a:rPr dirty="0"/>
            </a:br>
            <a:r>
              <a:rPr lang="ru-RU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систем прогнозирования отказов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160" name="Picture 22"/>
          <p:cNvPicPr/>
          <p:nvPr/>
        </p:nvPicPr>
        <p:blipFill>
          <a:blip r:embed="rId3"/>
          <a:srcRect t="9652" r="7660"/>
          <a:stretch/>
        </p:blipFill>
        <p:spPr>
          <a:xfrm>
            <a:off x="768240" y="4005360"/>
            <a:ext cx="3340440" cy="2832120"/>
          </a:xfrm>
          <a:prstGeom prst="rect">
            <a:avLst/>
          </a:prstGeom>
          <a:ln>
            <a:noFill/>
          </a:ln>
        </p:spPr>
      </p:pic>
      <p:grpSp>
        <p:nvGrpSpPr>
          <p:cNvPr id="161" name="Group 2"/>
          <p:cNvGrpSpPr/>
          <p:nvPr/>
        </p:nvGrpSpPr>
        <p:grpSpPr>
          <a:xfrm>
            <a:off x="1483200" y="1473120"/>
            <a:ext cx="1991160" cy="1886040"/>
            <a:chOff x="1483200" y="1473120"/>
            <a:chExt cx="1991160" cy="1886040"/>
          </a:xfrm>
        </p:grpSpPr>
        <p:grpSp>
          <p:nvGrpSpPr>
            <p:cNvPr id="162" name="Group 3"/>
            <p:cNvGrpSpPr/>
            <p:nvPr/>
          </p:nvGrpSpPr>
          <p:grpSpPr>
            <a:xfrm>
              <a:off x="1535040" y="1473120"/>
              <a:ext cx="1887480" cy="1886040"/>
              <a:chOff x="1535040" y="1473120"/>
              <a:chExt cx="1887480" cy="1886040"/>
            </a:xfrm>
          </p:grpSpPr>
          <p:sp>
            <p:nvSpPr>
              <p:cNvPr id="163" name="CustomShape 4"/>
              <p:cNvSpPr/>
              <p:nvPr/>
            </p:nvSpPr>
            <p:spPr>
              <a:xfrm>
                <a:off x="1535040" y="1473120"/>
                <a:ext cx="1887480" cy="18860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CustomShape 5"/>
              <p:cNvSpPr/>
              <p:nvPr/>
            </p:nvSpPr>
            <p:spPr>
              <a:xfrm>
                <a:off x="2032920" y="1814400"/>
                <a:ext cx="924480" cy="5191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z="28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ППР</a:t>
                </a:r>
                <a:endParaRPr lang="en-US" sz="2800" b="0" strike="noStrike" spc="-1">
                  <a:latin typeface="Arial"/>
                </a:endParaRPr>
              </a:p>
            </p:txBody>
          </p:sp>
        </p:grpSp>
        <p:sp>
          <p:nvSpPr>
            <p:cNvPr id="165" name="CustomShape 6"/>
            <p:cNvSpPr/>
            <p:nvPr/>
          </p:nvSpPr>
          <p:spPr>
            <a:xfrm>
              <a:off x="1483200" y="2260080"/>
              <a:ext cx="1991160" cy="777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15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планово</a:t>
              </a:r>
              <a:r>
                <a:rPr lang="en-US" sz="15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-</a:t>
              </a:r>
              <a:endParaRPr lang="en-US" sz="15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5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предупредительные</a:t>
              </a:r>
              <a:endParaRPr lang="en-US" sz="15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5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ремонты</a:t>
              </a:r>
              <a:endParaRPr lang="en-US" sz="1500" b="0" strike="noStrike" spc="-1" dirty="0">
                <a:latin typeface="Arial"/>
              </a:endParaRPr>
            </a:p>
          </p:txBody>
        </p:sp>
      </p:grpSp>
      <p:pic>
        <p:nvPicPr>
          <p:cNvPr id="166" name="Picture 9"/>
          <p:cNvPicPr/>
          <p:nvPr/>
        </p:nvPicPr>
        <p:blipFill>
          <a:blip r:embed="rId4"/>
          <a:stretch/>
        </p:blipFill>
        <p:spPr>
          <a:xfrm>
            <a:off x="3526920" y="2286000"/>
            <a:ext cx="883800" cy="883080"/>
          </a:xfrm>
          <a:prstGeom prst="rect">
            <a:avLst/>
          </a:prstGeom>
          <a:ln>
            <a:noFill/>
          </a:ln>
        </p:spPr>
      </p:pic>
      <p:sp>
        <p:nvSpPr>
          <p:cNvPr id="167" name="CustomShape 7"/>
          <p:cNvSpPr/>
          <p:nvPr/>
        </p:nvSpPr>
        <p:spPr>
          <a:xfrm>
            <a:off x="2943360" y="3108960"/>
            <a:ext cx="2053800" cy="82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E46C0A"/>
                </a:solidFill>
                <a:latin typeface="Arial"/>
                <a:ea typeface="DejaVu Sans"/>
              </a:rPr>
              <a:t>Неоправданно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E46C0A"/>
                </a:solidFill>
                <a:latin typeface="Arial"/>
                <a:ea typeface="DejaVu Sans"/>
              </a:rPr>
              <a:t>высокие затраты на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E46C0A"/>
                </a:solidFill>
                <a:latin typeface="Arial"/>
                <a:ea typeface="DejaVu Sans"/>
              </a:rPr>
              <a:t>обслуживание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68" name="CustomShape 8"/>
          <p:cNvSpPr/>
          <p:nvPr/>
        </p:nvSpPr>
        <p:spPr>
          <a:xfrm>
            <a:off x="2209320" y="3174840"/>
            <a:ext cx="538920" cy="82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800" b="1" strike="noStrike" spc="-1">
                <a:solidFill>
                  <a:srgbClr val="A6A6A6"/>
                </a:solidFill>
                <a:latin typeface="Arial"/>
                <a:ea typeface="DejaVu Sans"/>
              </a:rPr>
              <a:t>=</a:t>
            </a:r>
            <a:endParaRPr lang="en-US" sz="4800" b="0" strike="noStrike" spc="-1">
              <a:latin typeface="Arial"/>
            </a:endParaRPr>
          </a:p>
        </p:txBody>
      </p:sp>
      <p:grpSp>
        <p:nvGrpSpPr>
          <p:cNvPr id="169" name="Group 9"/>
          <p:cNvGrpSpPr/>
          <p:nvPr/>
        </p:nvGrpSpPr>
        <p:grpSpPr>
          <a:xfrm>
            <a:off x="6743880" y="1461960"/>
            <a:ext cx="1887480" cy="1887840"/>
            <a:chOff x="6743880" y="1461960"/>
            <a:chExt cx="1887480" cy="1887840"/>
          </a:xfrm>
        </p:grpSpPr>
        <p:grpSp>
          <p:nvGrpSpPr>
            <p:cNvPr id="170" name="Group 10"/>
            <p:cNvGrpSpPr/>
            <p:nvPr/>
          </p:nvGrpSpPr>
          <p:grpSpPr>
            <a:xfrm>
              <a:off x="6743880" y="1461960"/>
              <a:ext cx="1887480" cy="1887840"/>
              <a:chOff x="6743880" y="1461960"/>
              <a:chExt cx="1887480" cy="1887840"/>
            </a:xfrm>
          </p:grpSpPr>
          <p:sp>
            <p:nvSpPr>
              <p:cNvPr id="171" name="CustomShape 11"/>
              <p:cNvSpPr/>
              <p:nvPr/>
            </p:nvSpPr>
            <p:spPr>
              <a:xfrm>
                <a:off x="6743880" y="1461960"/>
                <a:ext cx="1887480" cy="18878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2"/>
              <p:cNvSpPr/>
              <p:nvPr/>
            </p:nvSpPr>
            <p:spPr>
              <a:xfrm>
                <a:off x="7245720" y="1847520"/>
                <a:ext cx="927720" cy="5191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z="28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ОТС</a:t>
                </a:r>
                <a:endParaRPr lang="en-US" sz="2800" b="0" strike="noStrike" spc="-1">
                  <a:latin typeface="Arial"/>
                </a:endParaRPr>
              </a:p>
            </p:txBody>
          </p:sp>
        </p:grpSp>
        <p:sp>
          <p:nvSpPr>
            <p:cNvPr id="173" name="CustomShape 13"/>
            <p:cNvSpPr/>
            <p:nvPr/>
          </p:nvSpPr>
          <p:spPr>
            <a:xfrm>
              <a:off x="6811560" y="2254320"/>
              <a:ext cx="1752120" cy="822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обслуживание</a:t>
              </a:r>
              <a:endParaRPr lang="en-US" sz="16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по</a:t>
              </a:r>
              <a:r>
                <a:rPr lang="en-US" sz="16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lang="en-US" sz="16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техническому</a:t>
              </a:r>
              <a:endParaRPr lang="en-US" sz="16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состоянию</a:t>
              </a:r>
              <a:endParaRPr lang="en-US" sz="1600" b="0" strike="noStrike" spc="-1" dirty="0">
                <a:latin typeface="Arial"/>
              </a:endParaRPr>
            </a:p>
          </p:txBody>
        </p:sp>
      </p:grpSp>
      <p:grpSp>
        <p:nvGrpSpPr>
          <p:cNvPr id="174" name="Group 14"/>
          <p:cNvGrpSpPr/>
          <p:nvPr/>
        </p:nvGrpSpPr>
        <p:grpSpPr>
          <a:xfrm>
            <a:off x="7769160" y="2247840"/>
            <a:ext cx="2751480" cy="1661400"/>
            <a:chOff x="7769160" y="2247840"/>
            <a:chExt cx="2751480" cy="1661400"/>
          </a:xfrm>
        </p:grpSpPr>
        <p:pic>
          <p:nvPicPr>
            <p:cNvPr id="175" name="Picture 10"/>
            <p:cNvPicPr/>
            <p:nvPr/>
          </p:nvPicPr>
          <p:blipFill>
            <a:blip r:embed="rId5"/>
            <a:stretch/>
          </p:blipFill>
          <p:spPr>
            <a:xfrm>
              <a:off x="8711640" y="2247840"/>
              <a:ext cx="884160" cy="884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6" name="CustomShape 15"/>
            <p:cNvSpPr/>
            <p:nvPr/>
          </p:nvSpPr>
          <p:spPr>
            <a:xfrm>
              <a:off x="7769160" y="3086640"/>
              <a:ext cx="2751480" cy="822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>
                  <a:solidFill>
                    <a:srgbClr val="00B050"/>
                  </a:solidFill>
                  <a:latin typeface="Arial"/>
                  <a:ea typeface="DejaVu Sans"/>
                </a:rPr>
                <a:t>Эффективное использование финансовых ресурсов</a:t>
              </a:r>
              <a:endParaRPr lang="en-US" sz="1600" b="0" strike="noStrike" spc="-1">
                <a:latin typeface="Arial"/>
              </a:endParaRPr>
            </a:p>
          </p:txBody>
        </p:sp>
      </p:grpSp>
      <p:pic>
        <p:nvPicPr>
          <p:cNvPr id="177" name="Picture 24"/>
          <p:cNvPicPr/>
          <p:nvPr/>
        </p:nvPicPr>
        <p:blipFill>
          <a:blip r:embed="rId6"/>
          <a:srcRect r="29582" b="9944"/>
          <a:stretch/>
        </p:blipFill>
        <p:spPr>
          <a:xfrm>
            <a:off x="6089760" y="4005360"/>
            <a:ext cx="3422520" cy="2832120"/>
          </a:xfrm>
          <a:prstGeom prst="rect">
            <a:avLst/>
          </a:prstGeom>
          <a:ln>
            <a:noFill/>
          </a:ln>
        </p:spPr>
      </p:pic>
      <p:sp>
        <p:nvSpPr>
          <p:cNvPr id="178" name="CustomShape 16"/>
          <p:cNvSpPr/>
          <p:nvPr/>
        </p:nvSpPr>
        <p:spPr>
          <a:xfrm>
            <a:off x="7417080" y="3174840"/>
            <a:ext cx="538920" cy="82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800" b="1" strike="noStrike" spc="-1">
                <a:solidFill>
                  <a:srgbClr val="A6A6A6"/>
                </a:solidFill>
                <a:latin typeface="Arial"/>
                <a:ea typeface="DejaVu Sans"/>
              </a:rPr>
              <a:t>=</a:t>
            </a:r>
            <a:endParaRPr lang="en-US" sz="4800" b="0" strike="noStrike" spc="-1">
              <a:latin typeface="Arial"/>
            </a:endParaRPr>
          </a:p>
        </p:txBody>
      </p:sp>
      <p:grpSp>
        <p:nvGrpSpPr>
          <p:cNvPr id="179" name="Group 17"/>
          <p:cNvGrpSpPr/>
          <p:nvPr/>
        </p:nvGrpSpPr>
        <p:grpSpPr>
          <a:xfrm>
            <a:off x="4449600" y="3310920"/>
            <a:ext cx="3504240" cy="3545640"/>
            <a:chOff x="4449600" y="3310920"/>
            <a:chExt cx="3504240" cy="3545640"/>
          </a:xfrm>
        </p:grpSpPr>
        <p:sp>
          <p:nvSpPr>
            <p:cNvPr id="180" name="CustomShape 18"/>
            <p:cNvSpPr/>
            <p:nvPr/>
          </p:nvSpPr>
          <p:spPr>
            <a:xfrm>
              <a:off x="4997160" y="3310920"/>
              <a:ext cx="2409120" cy="3545640"/>
            </a:xfrm>
            <a:prstGeom prst="foldedCorner">
              <a:avLst>
                <a:gd name="adj" fmla="val 16666"/>
              </a:avLst>
            </a:prstGeom>
            <a:solidFill>
              <a:srgbClr val="FFC000"/>
            </a:soli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19"/>
            <p:cNvSpPr/>
            <p:nvPr/>
          </p:nvSpPr>
          <p:spPr>
            <a:xfrm>
              <a:off x="4449600" y="4189680"/>
              <a:ext cx="3504240" cy="2531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Переход на ОТС – необходимость, обусловленная экономической целесообразностью</a:t>
              </a:r>
              <a:endParaRPr lang="en-US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и этот переход</a:t>
              </a:r>
              <a:endParaRPr lang="en-US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уже начат!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182" name="CustomShape 20"/>
          <p:cNvSpPr/>
          <p:nvPr/>
        </p:nvSpPr>
        <p:spPr>
          <a:xfrm>
            <a:off x="426960" y="6996240"/>
            <a:ext cx="9798120" cy="8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Переход с ППР на ОТС без снижения</a:t>
            </a:r>
            <a:endParaRPr lang="en-US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надёжности и безопасности</a:t>
            </a:r>
            <a:endParaRPr lang="en-US" sz="25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Схема 5"/>
          <p:cNvPicPr/>
          <p:nvPr/>
        </p:nvPicPr>
        <p:blipFill>
          <a:blip r:embed="rId2"/>
          <a:stretch/>
        </p:blipFill>
        <p:spPr>
          <a:xfrm>
            <a:off x="268200" y="1352520"/>
            <a:ext cx="10331640" cy="417528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Сравнение моделей технического обслуживания</a:t>
            </a:r>
            <a:endParaRPr lang="en-US" sz="2800" b="0" strike="noStrike" spc="-1">
              <a:latin typeface="Arial"/>
            </a:endParaRPr>
          </a:p>
        </p:txBody>
      </p:sp>
      <p:graphicFrame>
        <p:nvGraphicFramePr>
          <p:cNvPr id="207" name="Table 2"/>
          <p:cNvGraphicFramePr/>
          <p:nvPr/>
        </p:nvGraphicFramePr>
        <p:xfrm>
          <a:off x="801720" y="4586400"/>
          <a:ext cx="9085320" cy="2319480"/>
        </p:xfrm>
        <a:graphic>
          <a:graphicData uri="http://schemas.openxmlformats.org/drawingml/2006/table">
            <a:tbl>
              <a:tblPr/>
              <a:tblGrid>
                <a:gridCol w="4011480"/>
                <a:gridCol w="1268640"/>
                <a:gridCol w="1268280"/>
                <a:gridCol w="1268280"/>
                <a:gridCol w="1268640"/>
              </a:tblGrid>
              <a:tr h="322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Метрики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424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Уровень 1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Уровень 2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Уровень 3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Уровень 4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</a:tr>
              <a:tr h="32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Общая эффективность оборудования (OEE)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42120" marR="53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91%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32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% внеплановых простоев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42120" marR="53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15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Бюджет ремонтов (% от восстановительной стоимости ПА)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42120" marR="53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1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Стоимость запасных частей и материалов (% от восстановительной стоимости ПА)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42120" marR="53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1,6%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0,6%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Увеличение производительности (%)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42120" marR="53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-3%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08" name="CustomShape 3"/>
          <p:cNvSpPr/>
          <p:nvPr/>
        </p:nvSpPr>
        <p:spPr>
          <a:xfrm>
            <a:off x="318960" y="7123320"/>
            <a:ext cx="10368360" cy="65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640" rIns="106920" bIns="53640" anchor="ctr"/>
          <a:lstStyle/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* 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По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материалам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Aberdeen Group. The Role of Software in Asset Performance Management. Reduce maintenance cost, downtime and safety incidents  2010 </a:t>
            </a: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**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Восстановительная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стоимость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(в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отличии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от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остаточной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стоимости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) –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это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стоимость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замены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ПА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по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текущей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рыночной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цене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808200" y="1763640"/>
            <a:ext cx="9074160" cy="2539800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noFill/>
          </a:ln>
          <a:effectLst>
            <a:outerShdw dist="38183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640" rIns="106920" bIns="53640"/>
          <a:lstStyle/>
          <a:p>
            <a:pPr algn="just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В 70-90х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годах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были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проведены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масштабные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исследования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механизмов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отказа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(в 1968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году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в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американской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авиакомпании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United Airlines (UAL), в 1973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году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в </a:t>
            </a:r>
            <a:r>
              <a:rPr lang="en-US" sz="16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Швеции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в 1982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году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в ВМФ США).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Оказалось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что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только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8%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до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23%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отказов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соответствует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представлению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о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том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что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интенсивность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отказов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растет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с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наработкой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оборудования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Эти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отказы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свойственны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относительно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простым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объектам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Что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же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касается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технически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сложных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объектов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выяснилось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что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между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вероятностью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их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отказа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и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сроком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эксплуатации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нет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или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почти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нет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взаимосвязи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. А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это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77%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до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92%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отказов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.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Для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этих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объектов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интенсивность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отказа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крайней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мере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за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пределами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интервала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приработки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имеет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постоянную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величину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не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изменяющуюся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с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наработкой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 lang="en-US" sz="16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6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Smith A. Reliability-Centered Maintenance. NY: McGraw-Hill, Inc., 1993.</a:t>
            </a:r>
            <a:endParaRPr lang="en-US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1"/>
          <p:cNvGrpSpPr/>
          <p:nvPr/>
        </p:nvGrpSpPr>
        <p:grpSpPr>
          <a:xfrm>
            <a:off x="406440" y="1598760"/>
            <a:ext cx="9552240" cy="5549760"/>
            <a:chOff x="406440" y="1598760"/>
            <a:chExt cx="9552240" cy="5549760"/>
          </a:xfrm>
        </p:grpSpPr>
        <p:sp>
          <p:nvSpPr>
            <p:cNvPr id="222" name="CustomShape 2"/>
            <p:cNvSpPr/>
            <p:nvPr/>
          </p:nvSpPr>
          <p:spPr>
            <a:xfrm>
              <a:off x="5959440" y="1598760"/>
              <a:ext cx="3999240" cy="2401920"/>
            </a:xfrm>
            <a:custGeom>
              <a:avLst/>
              <a:gdLst/>
              <a:ahLst/>
              <a:cxnLst/>
              <a:rect l="l" t="t" r="r" b="b"/>
              <a:pathLst>
                <a:path w="8234" h="4940">
                  <a:moveTo>
                    <a:pt x="7" y="7"/>
                  </a:moveTo>
                  <a:lnTo>
                    <a:pt x="7" y="7"/>
                  </a:lnTo>
                  <a:lnTo>
                    <a:pt x="8234" y="7"/>
                  </a:lnTo>
                  <a:lnTo>
                    <a:pt x="8234" y="4940"/>
                  </a:lnTo>
                  <a:lnTo>
                    <a:pt x="7" y="4940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3"/>
            <p:cNvSpPr/>
            <p:nvPr/>
          </p:nvSpPr>
          <p:spPr>
            <a:xfrm>
              <a:off x="5959440" y="1598760"/>
              <a:ext cx="3999240" cy="2401920"/>
            </a:xfrm>
            <a:custGeom>
              <a:avLst/>
              <a:gdLst/>
              <a:ahLst/>
              <a:cxnLst/>
              <a:rect l="l" t="t" r="r" b="b"/>
              <a:pathLst>
                <a:path w="8234" h="4940">
                  <a:moveTo>
                    <a:pt x="7" y="7"/>
                  </a:moveTo>
                  <a:lnTo>
                    <a:pt x="7" y="7"/>
                  </a:lnTo>
                  <a:lnTo>
                    <a:pt x="60" y="7"/>
                  </a:lnTo>
                  <a:moveTo>
                    <a:pt x="114" y="7"/>
                  </a:moveTo>
                  <a:lnTo>
                    <a:pt x="114" y="7"/>
                  </a:lnTo>
                  <a:lnTo>
                    <a:pt x="167" y="7"/>
                  </a:lnTo>
                  <a:moveTo>
                    <a:pt x="220" y="7"/>
                  </a:moveTo>
                  <a:lnTo>
                    <a:pt x="220" y="7"/>
                  </a:lnTo>
                  <a:lnTo>
                    <a:pt x="274" y="7"/>
                  </a:lnTo>
                  <a:moveTo>
                    <a:pt x="327" y="7"/>
                  </a:moveTo>
                  <a:lnTo>
                    <a:pt x="327" y="7"/>
                  </a:lnTo>
                  <a:lnTo>
                    <a:pt x="380" y="7"/>
                  </a:lnTo>
                  <a:moveTo>
                    <a:pt x="434" y="7"/>
                  </a:moveTo>
                  <a:lnTo>
                    <a:pt x="434" y="7"/>
                  </a:lnTo>
                  <a:lnTo>
                    <a:pt x="487" y="7"/>
                  </a:lnTo>
                  <a:moveTo>
                    <a:pt x="540" y="7"/>
                  </a:moveTo>
                  <a:lnTo>
                    <a:pt x="540" y="7"/>
                  </a:lnTo>
                  <a:lnTo>
                    <a:pt x="594" y="7"/>
                  </a:lnTo>
                  <a:moveTo>
                    <a:pt x="647" y="7"/>
                  </a:moveTo>
                  <a:lnTo>
                    <a:pt x="647" y="7"/>
                  </a:lnTo>
                  <a:lnTo>
                    <a:pt x="700" y="7"/>
                  </a:lnTo>
                  <a:moveTo>
                    <a:pt x="754" y="7"/>
                  </a:moveTo>
                  <a:lnTo>
                    <a:pt x="754" y="7"/>
                  </a:lnTo>
                  <a:lnTo>
                    <a:pt x="807" y="7"/>
                  </a:lnTo>
                  <a:moveTo>
                    <a:pt x="860" y="7"/>
                  </a:moveTo>
                  <a:lnTo>
                    <a:pt x="860" y="7"/>
                  </a:lnTo>
                  <a:lnTo>
                    <a:pt x="914" y="7"/>
                  </a:lnTo>
                  <a:moveTo>
                    <a:pt x="967" y="7"/>
                  </a:moveTo>
                  <a:lnTo>
                    <a:pt x="967" y="7"/>
                  </a:lnTo>
                  <a:lnTo>
                    <a:pt x="1020" y="7"/>
                  </a:lnTo>
                  <a:moveTo>
                    <a:pt x="1074" y="7"/>
                  </a:moveTo>
                  <a:lnTo>
                    <a:pt x="1074" y="7"/>
                  </a:lnTo>
                  <a:lnTo>
                    <a:pt x="1127" y="7"/>
                  </a:lnTo>
                  <a:moveTo>
                    <a:pt x="1180" y="7"/>
                  </a:moveTo>
                  <a:lnTo>
                    <a:pt x="1180" y="7"/>
                  </a:lnTo>
                  <a:lnTo>
                    <a:pt x="1234" y="7"/>
                  </a:lnTo>
                  <a:moveTo>
                    <a:pt x="1287" y="7"/>
                  </a:moveTo>
                  <a:lnTo>
                    <a:pt x="1287" y="7"/>
                  </a:lnTo>
                  <a:lnTo>
                    <a:pt x="1340" y="7"/>
                  </a:lnTo>
                  <a:moveTo>
                    <a:pt x="1394" y="7"/>
                  </a:moveTo>
                  <a:lnTo>
                    <a:pt x="1394" y="7"/>
                  </a:lnTo>
                  <a:lnTo>
                    <a:pt x="1447" y="7"/>
                  </a:lnTo>
                  <a:moveTo>
                    <a:pt x="1500" y="7"/>
                  </a:moveTo>
                  <a:lnTo>
                    <a:pt x="1500" y="7"/>
                  </a:lnTo>
                  <a:lnTo>
                    <a:pt x="1554" y="7"/>
                  </a:lnTo>
                  <a:moveTo>
                    <a:pt x="1607" y="7"/>
                  </a:moveTo>
                  <a:lnTo>
                    <a:pt x="1607" y="7"/>
                  </a:lnTo>
                  <a:lnTo>
                    <a:pt x="1660" y="7"/>
                  </a:lnTo>
                  <a:moveTo>
                    <a:pt x="1714" y="7"/>
                  </a:moveTo>
                  <a:lnTo>
                    <a:pt x="1714" y="7"/>
                  </a:lnTo>
                  <a:lnTo>
                    <a:pt x="1767" y="7"/>
                  </a:lnTo>
                  <a:moveTo>
                    <a:pt x="1820" y="7"/>
                  </a:moveTo>
                  <a:lnTo>
                    <a:pt x="1820" y="7"/>
                  </a:lnTo>
                  <a:lnTo>
                    <a:pt x="1874" y="7"/>
                  </a:lnTo>
                  <a:moveTo>
                    <a:pt x="1927" y="7"/>
                  </a:moveTo>
                  <a:lnTo>
                    <a:pt x="1927" y="7"/>
                  </a:lnTo>
                  <a:lnTo>
                    <a:pt x="1980" y="7"/>
                  </a:lnTo>
                  <a:moveTo>
                    <a:pt x="2034" y="7"/>
                  </a:moveTo>
                  <a:lnTo>
                    <a:pt x="2034" y="7"/>
                  </a:lnTo>
                  <a:lnTo>
                    <a:pt x="2087" y="7"/>
                  </a:lnTo>
                  <a:moveTo>
                    <a:pt x="2140" y="7"/>
                  </a:moveTo>
                  <a:lnTo>
                    <a:pt x="2140" y="7"/>
                  </a:lnTo>
                  <a:lnTo>
                    <a:pt x="2194" y="7"/>
                  </a:lnTo>
                  <a:moveTo>
                    <a:pt x="2247" y="7"/>
                  </a:moveTo>
                  <a:lnTo>
                    <a:pt x="2247" y="7"/>
                  </a:lnTo>
                  <a:lnTo>
                    <a:pt x="2300" y="7"/>
                  </a:lnTo>
                  <a:moveTo>
                    <a:pt x="2354" y="7"/>
                  </a:moveTo>
                  <a:lnTo>
                    <a:pt x="2354" y="7"/>
                  </a:lnTo>
                  <a:lnTo>
                    <a:pt x="2407" y="7"/>
                  </a:lnTo>
                  <a:moveTo>
                    <a:pt x="2460" y="7"/>
                  </a:moveTo>
                  <a:lnTo>
                    <a:pt x="2460" y="7"/>
                  </a:lnTo>
                  <a:lnTo>
                    <a:pt x="2514" y="7"/>
                  </a:lnTo>
                  <a:moveTo>
                    <a:pt x="2567" y="7"/>
                  </a:moveTo>
                  <a:lnTo>
                    <a:pt x="2567" y="7"/>
                  </a:lnTo>
                  <a:lnTo>
                    <a:pt x="2620" y="7"/>
                  </a:lnTo>
                  <a:moveTo>
                    <a:pt x="2674" y="7"/>
                  </a:moveTo>
                  <a:lnTo>
                    <a:pt x="2674" y="7"/>
                  </a:lnTo>
                  <a:lnTo>
                    <a:pt x="2727" y="7"/>
                  </a:lnTo>
                  <a:moveTo>
                    <a:pt x="2780" y="7"/>
                  </a:moveTo>
                  <a:lnTo>
                    <a:pt x="2780" y="7"/>
                  </a:lnTo>
                  <a:lnTo>
                    <a:pt x="2834" y="7"/>
                  </a:lnTo>
                  <a:moveTo>
                    <a:pt x="2887" y="7"/>
                  </a:moveTo>
                  <a:lnTo>
                    <a:pt x="2887" y="7"/>
                  </a:lnTo>
                  <a:lnTo>
                    <a:pt x="2940" y="7"/>
                  </a:lnTo>
                  <a:moveTo>
                    <a:pt x="2994" y="7"/>
                  </a:moveTo>
                  <a:lnTo>
                    <a:pt x="2994" y="7"/>
                  </a:lnTo>
                  <a:lnTo>
                    <a:pt x="3047" y="7"/>
                  </a:lnTo>
                  <a:moveTo>
                    <a:pt x="3100" y="7"/>
                  </a:moveTo>
                  <a:lnTo>
                    <a:pt x="3100" y="7"/>
                  </a:lnTo>
                  <a:lnTo>
                    <a:pt x="3154" y="7"/>
                  </a:lnTo>
                  <a:moveTo>
                    <a:pt x="3207" y="7"/>
                  </a:moveTo>
                  <a:lnTo>
                    <a:pt x="3207" y="7"/>
                  </a:lnTo>
                  <a:lnTo>
                    <a:pt x="3260" y="7"/>
                  </a:lnTo>
                  <a:moveTo>
                    <a:pt x="3314" y="7"/>
                  </a:moveTo>
                  <a:lnTo>
                    <a:pt x="3314" y="7"/>
                  </a:lnTo>
                  <a:lnTo>
                    <a:pt x="3367" y="7"/>
                  </a:lnTo>
                  <a:moveTo>
                    <a:pt x="3420" y="7"/>
                  </a:moveTo>
                  <a:lnTo>
                    <a:pt x="3420" y="7"/>
                  </a:lnTo>
                  <a:lnTo>
                    <a:pt x="3474" y="7"/>
                  </a:lnTo>
                  <a:moveTo>
                    <a:pt x="3527" y="7"/>
                  </a:moveTo>
                  <a:lnTo>
                    <a:pt x="3527" y="7"/>
                  </a:lnTo>
                  <a:lnTo>
                    <a:pt x="3580" y="7"/>
                  </a:lnTo>
                  <a:moveTo>
                    <a:pt x="3634" y="7"/>
                  </a:moveTo>
                  <a:lnTo>
                    <a:pt x="3634" y="7"/>
                  </a:lnTo>
                  <a:lnTo>
                    <a:pt x="3687" y="7"/>
                  </a:lnTo>
                  <a:moveTo>
                    <a:pt x="3740" y="7"/>
                  </a:moveTo>
                  <a:lnTo>
                    <a:pt x="3740" y="7"/>
                  </a:lnTo>
                  <a:lnTo>
                    <a:pt x="3794" y="7"/>
                  </a:lnTo>
                  <a:moveTo>
                    <a:pt x="3847" y="7"/>
                  </a:moveTo>
                  <a:lnTo>
                    <a:pt x="3847" y="7"/>
                  </a:lnTo>
                  <a:lnTo>
                    <a:pt x="3900" y="7"/>
                  </a:lnTo>
                  <a:moveTo>
                    <a:pt x="3954" y="7"/>
                  </a:moveTo>
                  <a:lnTo>
                    <a:pt x="3954" y="7"/>
                  </a:lnTo>
                  <a:lnTo>
                    <a:pt x="4007" y="7"/>
                  </a:lnTo>
                  <a:moveTo>
                    <a:pt x="4060" y="7"/>
                  </a:moveTo>
                  <a:lnTo>
                    <a:pt x="4060" y="7"/>
                  </a:lnTo>
                  <a:lnTo>
                    <a:pt x="4114" y="7"/>
                  </a:lnTo>
                  <a:moveTo>
                    <a:pt x="4167" y="7"/>
                  </a:moveTo>
                  <a:lnTo>
                    <a:pt x="4167" y="7"/>
                  </a:lnTo>
                  <a:lnTo>
                    <a:pt x="4220" y="7"/>
                  </a:lnTo>
                  <a:moveTo>
                    <a:pt x="4274" y="7"/>
                  </a:moveTo>
                  <a:lnTo>
                    <a:pt x="4274" y="7"/>
                  </a:lnTo>
                  <a:lnTo>
                    <a:pt x="4327" y="7"/>
                  </a:lnTo>
                  <a:moveTo>
                    <a:pt x="4380" y="7"/>
                  </a:moveTo>
                  <a:lnTo>
                    <a:pt x="4380" y="7"/>
                  </a:lnTo>
                  <a:lnTo>
                    <a:pt x="4434" y="7"/>
                  </a:lnTo>
                  <a:moveTo>
                    <a:pt x="4487" y="7"/>
                  </a:moveTo>
                  <a:lnTo>
                    <a:pt x="4487" y="7"/>
                  </a:lnTo>
                  <a:lnTo>
                    <a:pt x="4540" y="7"/>
                  </a:lnTo>
                  <a:moveTo>
                    <a:pt x="4594" y="7"/>
                  </a:moveTo>
                  <a:lnTo>
                    <a:pt x="4594" y="7"/>
                  </a:lnTo>
                  <a:lnTo>
                    <a:pt x="4647" y="7"/>
                  </a:lnTo>
                  <a:moveTo>
                    <a:pt x="4700" y="7"/>
                  </a:moveTo>
                  <a:lnTo>
                    <a:pt x="4700" y="7"/>
                  </a:lnTo>
                  <a:lnTo>
                    <a:pt x="4754" y="7"/>
                  </a:lnTo>
                  <a:moveTo>
                    <a:pt x="4807" y="7"/>
                  </a:moveTo>
                  <a:lnTo>
                    <a:pt x="4807" y="7"/>
                  </a:lnTo>
                  <a:lnTo>
                    <a:pt x="4860" y="7"/>
                  </a:lnTo>
                  <a:moveTo>
                    <a:pt x="4914" y="7"/>
                  </a:moveTo>
                  <a:lnTo>
                    <a:pt x="4914" y="7"/>
                  </a:lnTo>
                  <a:lnTo>
                    <a:pt x="4967" y="7"/>
                  </a:lnTo>
                  <a:moveTo>
                    <a:pt x="5020" y="7"/>
                  </a:moveTo>
                  <a:lnTo>
                    <a:pt x="5020" y="7"/>
                  </a:lnTo>
                  <a:lnTo>
                    <a:pt x="5074" y="7"/>
                  </a:lnTo>
                  <a:moveTo>
                    <a:pt x="5127" y="7"/>
                  </a:moveTo>
                  <a:lnTo>
                    <a:pt x="5127" y="7"/>
                  </a:lnTo>
                  <a:lnTo>
                    <a:pt x="5180" y="7"/>
                  </a:lnTo>
                  <a:moveTo>
                    <a:pt x="5234" y="7"/>
                  </a:moveTo>
                  <a:lnTo>
                    <a:pt x="5234" y="7"/>
                  </a:lnTo>
                  <a:lnTo>
                    <a:pt x="5287" y="7"/>
                  </a:lnTo>
                  <a:moveTo>
                    <a:pt x="5340" y="7"/>
                  </a:moveTo>
                  <a:lnTo>
                    <a:pt x="5340" y="7"/>
                  </a:lnTo>
                  <a:lnTo>
                    <a:pt x="5394" y="7"/>
                  </a:lnTo>
                  <a:moveTo>
                    <a:pt x="5447" y="7"/>
                  </a:moveTo>
                  <a:lnTo>
                    <a:pt x="5447" y="7"/>
                  </a:lnTo>
                  <a:lnTo>
                    <a:pt x="5500" y="7"/>
                  </a:lnTo>
                  <a:moveTo>
                    <a:pt x="5554" y="7"/>
                  </a:moveTo>
                  <a:lnTo>
                    <a:pt x="5554" y="7"/>
                  </a:lnTo>
                  <a:lnTo>
                    <a:pt x="5607" y="7"/>
                  </a:lnTo>
                  <a:moveTo>
                    <a:pt x="5660" y="7"/>
                  </a:moveTo>
                  <a:lnTo>
                    <a:pt x="5660" y="7"/>
                  </a:lnTo>
                  <a:lnTo>
                    <a:pt x="5714" y="7"/>
                  </a:lnTo>
                  <a:moveTo>
                    <a:pt x="5767" y="7"/>
                  </a:moveTo>
                  <a:lnTo>
                    <a:pt x="5767" y="7"/>
                  </a:lnTo>
                  <a:lnTo>
                    <a:pt x="5820" y="7"/>
                  </a:lnTo>
                  <a:moveTo>
                    <a:pt x="5874" y="7"/>
                  </a:moveTo>
                  <a:lnTo>
                    <a:pt x="5874" y="7"/>
                  </a:lnTo>
                  <a:lnTo>
                    <a:pt x="5927" y="7"/>
                  </a:lnTo>
                  <a:moveTo>
                    <a:pt x="5980" y="7"/>
                  </a:moveTo>
                  <a:lnTo>
                    <a:pt x="5980" y="7"/>
                  </a:lnTo>
                  <a:lnTo>
                    <a:pt x="6034" y="7"/>
                  </a:lnTo>
                  <a:moveTo>
                    <a:pt x="6087" y="7"/>
                  </a:moveTo>
                  <a:lnTo>
                    <a:pt x="6087" y="7"/>
                  </a:lnTo>
                  <a:lnTo>
                    <a:pt x="6140" y="7"/>
                  </a:lnTo>
                  <a:moveTo>
                    <a:pt x="6194" y="7"/>
                  </a:moveTo>
                  <a:lnTo>
                    <a:pt x="6194" y="7"/>
                  </a:lnTo>
                  <a:lnTo>
                    <a:pt x="6247" y="7"/>
                  </a:lnTo>
                  <a:moveTo>
                    <a:pt x="6300" y="7"/>
                  </a:moveTo>
                  <a:lnTo>
                    <a:pt x="6300" y="7"/>
                  </a:lnTo>
                  <a:lnTo>
                    <a:pt x="6354" y="7"/>
                  </a:lnTo>
                  <a:moveTo>
                    <a:pt x="6407" y="7"/>
                  </a:moveTo>
                  <a:lnTo>
                    <a:pt x="6407" y="7"/>
                  </a:lnTo>
                  <a:lnTo>
                    <a:pt x="6460" y="7"/>
                  </a:lnTo>
                  <a:moveTo>
                    <a:pt x="6514" y="7"/>
                  </a:moveTo>
                  <a:lnTo>
                    <a:pt x="6514" y="7"/>
                  </a:lnTo>
                  <a:lnTo>
                    <a:pt x="6567" y="7"/>
                  </a:lnTo>
                  <a:moveTo>
                    <a:pt x="6620" y="7"/>
                  </a:moveTo>
                  <a:lnTo>
                    <a:pt x="6620" y="7"/>
                  </a:lnTo>
                  <a:lnTo>
                    <a:pt x="6674" y="7"/>
                  </a:lnTo>
                  <a:moveTo>
                    <a:pt x="6727" y="7"/>
                  </a:moveTo>
                  <a:lnTo>
                    <a:pt x="6727" y="7"/>
                  </a:lnTo>
                  <a:lnTo>
                    <a:pt x="6780" y="7"/>
                  </a:lnTo>
                  <a:moveTo>
                    <a:pt x="6834" y="7"/>
                  </a:moveTo>
                  <a:lnTo>
                    <a:pt x="6834" y="7"/>
                  </a:lnTo>
                  <a:lnTo>
                    <a:pt x="6887" y="7"/>
                  </a:lnTo>
                  <a:moveTo>
                    <a:pt x="6940" y="7"/>
                  </a:moveTo>
                  <a:lnTo>
                    <a:pt x="6940" y="7"/>
                  </a:lnTo>
                  <a:lnTo>
                    <a:pt x="6994" y="7"/>
                  </a:lnTo>
                  <a:moveTo>
                    <a:pt x="7047" y="7"/>
                  </a:moveTo>
                  <a:lnTo>
                    <a:pt x="7047" y="7"/>
                  </a:lnTo>
                  <a:lnTo>
                    <a:pt x="7100" y="7"/>
                  </a:lnTo>
                  <a:moveTo>
                    <a:pt x="7154" y="7"/>
                  </a:moveTo>
                  <a:lnTo>
                    <a:pt x="7154" y="7"/>
                  </a:lnTo>
                  <a:lnTo>
                    <a:pt x="7207" y="7"/>
                  </a:lnTo>
                  <a:moveTo>
                    <a:pt x="7260" y="7"/>
                  </a:moveTo>
                  <a:lnTo>
                    <a:pt x="7260" y="7"/>
                  </a:lnTo>
                  <a:lnTo>
                    <a:pt x="7314" y="7"/>
                  </a:lnTo>
                  <a:moveTo>
                    <a:pt x="7367" y="7"/>
                  </a:moveTo>
                  <a:lnTo>
                    <a:pt x="7367" y="7"/>
                  </a:lnTo>
                  <a:lnTo>
                    <a:pt x="7420" y="7"/>
                  </a:lnTo>
                  <a:moveTo>
                    <a:pt x="7474" y="7"/>
                  </a:moveTo>
                  <a:lnTo>
                    <a:pt x="7474" y="7"/>
                  </a:lnTo>
                  <a:lnTo>
                    <a:pt x="7527" y="7"/>
                  </a:lnTo>
                  <a:moveTo>
                    <a:pt x="7580" y="7"/>
                  </a:moveTo>
                  <a:lnTo>
                    <a:pt x="7580" y="7"/>
                  </a:lnTo>
                  <a:lnTo>
                    <a:pt x="7634" y="7"/>
                  </a:lnTo>
                  <a:moveTo>
                    <a:pt x="7687" y="7"/>
                  </a:moveTo>
                  <a:lnTo>
                    <a:pt x="7687" y="7"/>
                  </a:lnTo>
                  <a:lnTo>
                    <a:pt x="7740" y="7"/>
                  </a:lnTo>
                  <a:moveTo>
                    <a:pt x="7794" y="7"/>
                  </a:moveTo>
                  <a:lnTo>
                    <a:pt x="7794" y="7"/>
                  </a:lnTo>
                  <a:lnTo>
                    <a:pt x="7847" y="7"/>
                  </a:lnTo>
                  <a:moveTo>
                    <a:pt x="7900" y="7"/>
                  </a:moveTo>
                  <a:lnTo>
                    <a:pt x="7900" y="7"/>
                  </a:lnTo>
                  <a:lnTo>
                    <a:pt x="7954" y="7"/>
                  </a:lnTo>
                  <a:moveTo>
                    <a:pt x="8007" y="7"/>
                  </a:moveTo>
                  <a:lnTo>
                    <a:pt x="8007" y="7"/>
                  </a:lnTo>
                  <a:lnTo>
                    <a:pt x="8060" y="7"/>
                  </a:lnTo>
                  <a:moveTo>
                    <a:pt x="8114" y="7"/>
                  </a:moveTo>
                  <a:lnTo>
                    <a:pt x="8114" y="7"/>
                  </a:lnTo>
                  <a:lnTo>
                    <a:pt x="8167" y="7"/>
                  </a:lnTo>
                  <a:moveTo>
                    <a:pt x="8220" y="7"/>
                  </a:moveTo>
                  <a:lnTo>
                    <a:pt x="8220" y="7"/>
                  </a:lnTo>
                  <a:lnTo>
                    <a:pt x="8234" y="7"/>
                  </a:lnTo>
                  <a:lnTo>
                    <a:pt x="8234" y="47"/>
                  </a:lnTo>
                  <a:moveTo>
                    <a:pt x="8234" y="100"/>
                  </a:moveTo>
                  <a:lnTo>
                    <a:pt x="8234" y="100"/>
                  </a:lnTo>
                  <a:lnTo>
                    <a:pt x="8234" y="154"/>
                  </a:lnTo>
                  <a:moveTo>
                    <a:pt x="8234" y="207"/>
                  </a:moveTo>
                  <a:lnTo>
                    <a:pt x="8234" y="207"/>
                  </a:lnTo>
                  <a:lnTo>
                    <a:pt x="8234" y="260"/>
                  </a:lnTo>
                  <a:moveTo>
                    <a:pt x="8234" y="314"/>
                  </a:moveTo>
                  <a:lnTo>
                    <a:pt x="8234" y="314"/>
                  </a:lnTo>
                  <a:lnTo>
                    <a:pt x="8234" y="367"/>
                  </a:lnTo>
                  <a:moveTo>
                    <a:pt x="8234" y="420"/>
                  </a:moveTo>
                  <a:lnTo>
                    <a:pt x="8234" y="420"/>
                  </a:lnTo>
                  <a:lnTo>
                    <a:pt x="8234" y="474"/>
                  </a:lnTo>
                  <a:moveTo>
                    <a:pt x="8234" y="527"/>
                  </a:moveTo>
                  <a:lnTo>
                    <a:pt x="8234" y="527"/>
                  </a:lnTo>
                  <a:lnTo>
                    <a:pt x="8234" y="580"/>
                  </a:lnTo>
                  <a:moveTo>
                    <a:pt x="8234" y="634"/>
                  </a:moveTo>
                  <a:lnTo>
                    <a:pt x="8234" y="634"/>
                  </a:lnTo>
                  <a:lnTo>
                    <a:pt x="8234" y="687"/>
                  </a:lnTo>
                  <a:moveTo>
                    <a:pt x="8234" y="740"/>
                  </a:moveTo>
                  <a:lnTo>
                    <a:pt x="8234" y="740"/>
                  </a:lnTo>
                  <a:lnTo>
                    <a:pt x="8234" y="794"/>
                  </a:lnTo>
                  <a:moveTo>
                    <a:pt x="8234" y="847"/>
                  </a:moveTo>
                  <a:lnTo>
                    <a:pt x="8234" y="847"/>
                  </a:lnTo>
                  <a:lnTo>
                    <a:pt x="8234" y="900"/>
                  </a:lnTo>
                  <a:moveTo>
                    <a:pt x="8234" y="954"/>
                  </a:moveTo>
                  <a:lnTo>
                    <a:pt x="8234" y="954"/>
                  </a:lnTo>
                  <a:lnTo>
                    <a:pt x="8234" y="1007"/>
                  </a:lnTo>
                  <a:moveTo>
                    <a:pt x="8234" y="1060"/>
                  </a:moveTo>
                  <a:lnTo>
                    <a:pt x="8234" y="1060"/>
                  </a:lnTo>
                  <a:lnTo>
                    <a:pt x="8234" y="1114"/>
                  </a:lnTo>
                  <a:moveTo>
                    <a:pt x="8234" y="1167"/>
                  </a:moveTo>
                  <a:lnTo>
                    <a:pt x="8234" y="1167"/>
                  </a:lnTo>
                  <a:lnTo>
                    <a:pt x="8234" y="1220"/>
                  </a:lnTo>
                  <a:moveTo>
                    <a:pt x="8234" y="1274"/>
                  </a:moveTo>
                  <a:lnTo>
                    <a:pt x="8234" y="1274"/>
                  </a:lnTo>
                  <a:lnTo>
                    <a:pt x="8234" y="1327"/>
                  </a:lnTo>
                  <a:moveTo>
                    <a:pt x="8234" y="1380"/>
                  </a:moveTo>
                  <a:lnTo>
                    <a:pt x="8234" y="1380"/>
                  </a:lnTo>
                  <a:lnTo>
                    <a:pt x="8234" y="1434"/>
                  </a:lnTo>
                  <a:moveTo>
                    <a:pt x="8234" y="1487"/>
                  </a:moveTo>
                  <a:lnTo>
                    <a:pt x="8234" y="1487"/>
                  </a:lnTo>
                  <a:lnTo>
                    <a:pt x="8234" y="1540"/>
                  </a:lnTo>
                  <a:moveTo>
                    <a:pt x="8234" y="1594"/>
                  </a:moveTo>
                  <a:lnTo>
                    <a:pt x="8234" y="1594"/>
                  </a:lnTo>
                  <a:lnTo>
                    <a:pt x="8234" y="1647"/>
                  </a:lnTo>
                  <a:moveTo>
                    <a:pt x="8234" y="1700"/>
                  </a:moveTo>
                  <a:lnTo>
                    <a:pt x="8234" y="1700"/>
                  </a:lnTo>
                  <a:lnTo>
                    <a:pt x="8234" y="1754"/>
                  </a:lnTo>
                  <a:moveTo>
                    <a:pt x="8234" y="1807"/>
                  </a:moveTo>
                  <a:lnTo>
                    <a:pt x="8234" y="1807"/>
                  </a:lnTo>
                  <a:lnTo>
                    <a:pt x="8234" y="1860"/>
                  </a:lnTo>
                  <a:moveTo>
                    <a:pt x="8234" y="1914"/>
                  </a:moveTo>
                  <a:lnTo>
                    <a:pt x="8234" y="1914"/>
                  </a:lnTo>
                  <a:lnTo>
                    <a:pt x="8234" y="1967"/>
                  </a:lnTo>
                  <a:moveTo>
                    <a:pt x="8234" y="2020"/>
                  </a:moveTo>
                  <a:lnTo>
                    <a:pt x="8234" y="2020"/>
                  </a:lnTo>
                  <a:lnTo>
                    <a:pt x="8234" y="2074"/>
                  </a:lnTo>
                  <a:moveTo>
                    <a:pt x="8234" y="2127"/>
                  </a:moveTo>
                  <a:lnTo>
                    <a:pt x="8234" y="2127"/>
                  </a:lnTo>
                  <a:lnTo>
                    <a:pt x="8234" y="2180"/>
                  </a:lnTo>
                  <a:moveTo>
                    <a:pt x="8234" y="2234"/>
                  </a:moveTo>
                  <a:lnTo>
                    <a:pt x="8234" y="2234"/>
                  </a:lnTo>
                  <a:lnTo>
                    <a:pt x="8234" y="2287"/>
                  </a:lnTo>
                  <a:moveTo>
                    <a:pt x="8234" y="2340"/>
                  </a:moveTo>
                  <a:lnTo>
                    <a:pt x="8234" y="2340"/>
                  </a:lnTo>
                  <a:lnTo>
                    <a:pt x="8234" y="2394"/>
                  </a:lnTo>
                  <a:moveTo>
                    <a:pt x="8234" y="2447"/>
                  </a:moveTo>
                  <a:lnTo>
                    <a:pt x="8234" y="2447"/>
                  </a:lnTo>
                  <a:lnTo>
                    <a:pt x="8234" y="2500"/>
                  </a:lnTo>
                  <a:moveTo>
                    <a:pt x="8234" y="2554"/>
                  </a:moveTo>
                  <a:lnTo>
                    <a:pt x="8234" y="2554"/>
                  </a:lnTo>
                  <a:lnTo>
                    <a:pt x="8234" y="2607"/>
                  </a:lnTo>
                  <a:moveTo>
                    <a:pt x="8234" y="2660"/>
                  </a:moveTo>
                  <a:lnTo>
                    <a:pt x="8234" y="2660"/>
                  </a:lnTo>
                  <a:lnTo>
                    <a:pt x="8234" y="2714"/>
                  </a:lnTo>
                  <a:moveTo>
                    <a:pt x="8234" y="2767"/>
                  </a:moveTo>
                  <a:lnTo>
                    <a:pt x="8234" y="2767"/>
                  </a:lnTo>
                  <a:lnTo>
                    <a:pt x="8234" y="2820"/>
                  </a:lnTo>
                  <a:moveTo>
                    <a:pt x="8234" y="2874"/>
                  </a:moveTo>
                  <a:lnTo>
                    <a:pt x="8234" y="2874"/>
                  </a:lnTo>
                  <a:lnTo>
                    <a:pt x="8234" y="2927"/>
                  </a:lnTo>
                  <a:moveTo>
                    <a:pt x="8234" y="2980"/>
                  </a:moveTo>
                  <a:lnTo>
                    <a:pt x="8234" y="2980"/>
                  </a:lnTo>
                  <a:lnTo>
                    <a:pt x="8234" y="3034"/>
                  </a:lnTo>
                  <a:moveTo>
                    <a:pt x="8234" y="3087"/>
                  </a:moveTo>
                  <a:lnTo>
                    <a:pt x="8234" y="3087"/>
                  </a:lnTo>
                  <a:lnTo>
                    <a:pt x="8234" y="3140"/>
                  </a:lnTo>
                  <a:moveTo>
                    <a:pt x="8234" y="3194"/>
                  </a:moveTo>
                  <a:lnTo>
                    <a:pt x="8234" y="3194"/>
                  </a:lnTo>
                  <a:lnTo>
                    <a:pt x="8234" y="3247"/>
                  </a:lnTo>
                  <a:moveTo>
                    <a:pt x="8234" y="3300"/>
                  </a:moveTo>
                  <a:lnTo>
                    <a:pt x="8234" y="3300"/>
                  </a:lnTo>
                  <a:lnTo>
                    <a:pt x="8234" y="3354"/>
                  </a:lnTo>
                  <a:moveTo>
                    <a:pt x="8234" y="3407"/>
                  </a:moveTo>
                  <a:lnTo>
                    <a:pt x="8234" y="3407"/>
                  </a:lnTo>
                  <a:lnTo>
                    <a:pt x="8234" y="3460"/>
                  </a:lnTo>
                  <a:moveTo>
                    <a:pt x="8234" y="3514"/>
                  </a:moveTo>
                  <a:lnTo>
                    <a:pt x="8234" y="3514"/>
                  </a:lnTo>
                  <a:lnTo>
                    <a:pt x="8234" y="3567"/>
                  </a:lnTo>
                  <a:moveTo>
                    <a:pt x="8234" y="3620"/>
                  </a:moveTo>
                  <a:lnTo>
                    <a:pt x="8234" y="3620"/>
                  </a:lnTo>
                  <a:lnTo>
                    <a:pt x="8234" y="3674"/>
                  </a:lnTo>
                  <a:moveTo>
                    <a:pt x="8234" y="3727"/>
                  </a:moveTo>
                  <a:lnTo>
                    <a:pt x="8234" y="3727"/>
                  </a:lnTo>
                  <a:lnTo>
                    <a:pt x="8234" y="3780"/>
                  </a:lnTo>
                  <a:moveTo>
                    <a:pt x="8234" y="3834"/>
                  </a:moveTo>
                  <a:lnTo>
                    <a:pt x="8234" y="3834"/>
                  </a:lnTo>
                  <a:lnTo>
                    <a:pt x="8234" y="3887"/>
                  </a:lnTo>
                  <a:moveTo>
                    <a:pt x="8234" y="3940"/>
                  </a:moveTo>
                  <a:lnTo>
                    <a:pt x="8234" y="3940"/>
                  </a:lnTo>
                  <a:lnTo>
                    <a:pt x="8234" y="3994"/>
                  </a:lnTo>
                  <a:moveTo>
                    <a:pt x="8234" y="4047"/>
                  </a:moveTo>
                  <a:lnTo>
                    <a:pt x="8234" y="4047"/>
                  </a:lnTo>
                  <a:lnTo>
                    <a:pt x="8234" y="4100"/>
                  </a:lnTo>
                  <a:moveTo>
                    <a:pt x="8234" y="4154"/>
                  </a:moveTo>
                  <a:lnTo>
                    <a:pt x="8234" y="4154"/>
                  </a:lnTo>
                  <a:lnTo>
                    <a:pt x="8234" y="4207"/>
                  </a:lnTo>
                  <a:moveTo>
                    <a:pt x="8234" y="4260"/>
                  </a:moveTo>
                  <a:lnTo>
                    <a:pt x="8234" y="4260"/>
                  </a:lnTo>
                  <a:lnTo>
                    <a:pt x="8234" y="4314"/>
                  </a:lnTo>
                  <a:moveTo>
                    <a:pt x="8234" y="4367"/>
                  </a:moveTo>
                  <a:lnTo>
                    <a:pt x="8234" y="4367"/>
                  </a:lnTo>
                  <a:lnTo>
                    <a:pt x="8234" y="4420"/>
                  </a:lnTo>
                  <a:moveTo>
                    <a:pt x="8234" y="4474"/>
                  </a:moveTo>
                  <a:lnTo>
                    <a:pt x="8234" y="4474"/>
                  </a:lnTo>
                  <a:lnTo>
                    <a:pt x="8234" y="4527"/>
                  </a:lnTo>
                  <a:moveTo>
                    <a:pt x="8234" y="4580"/>
                  </a:moveTo>
                  <a:lnTo>
                    <a:pt x="8234" y="4580"/>
                  </a:lnTo>
                  <a:lnTo>
                    <a:pt x="8234" y="4634"/>
                  </a:lnTo>
                  <a:moveTo>
                    <a:pt x="8234" y="4687"/>
                  </a:moveTo>
                  <a:lnTo>
                    <a:pt x="8234" y="4687"/>
                  </a:lnTo>
                  <a:lnTo>
                    <a:pt x="8234" y="4740"/>
                  </a:lnTo>
                  <a:moveTo>
                    <a:pt x="8234" y="4794"/>
                  </a:moveTo>
                  <a:lnTo>
                    <a:pt x="8234" y="4794"/>
                  </a:lnTo>
                  <a:lnTo>
                    <a:pt x="8234" y="4847"/>
                  </a:lnTo>
                  <a:moveTo>
                    <a:pt x="8234" y="4900"/>
                  </a:moveTo>
                  <a:lnTo>
                    <a:pt x="8234" y="4900"/>
                  </a:lnTo>
                  <a:lnTo>
                    <a:pt x="8234" y="4940"/>
                  </a:lnTo>
                  <a:lnTo>
                    <a:pt x="8220" y="4940"/>
                  </a:lnTo>
                  <a:moveTo>
                    <a:pt x="8167" y="4940"/>
                  </a:moveTo>
                  <a:lnTo>
                    <a:pt x="8167" y="4940"/>
                  </a:lnTo>
                  <a:lnTo>
                    <a:pt x="8114" y="4940"/>
                  </a:lnTo>
                  <a:moveTo>
                    <a:pt x="8060" y="4940"/>
                  </a:moveTo>
                  <a:lnTo>
                    <a:pt x="8060" y="4940"/>
                  </a:lnTo>
                  <a:lnTo>
                    <a:pt x="8007" y="4940"/>
                  </a:lnTo>
                  <a:moveTo>
                    <a:pt x="7954" y="4940"/>
                  </a:moveTo>
                  <a:lnTo>
                    <a:pt x="7954" y="4940"/>
                  </a:lnTo>
                  <a:lnTo>
                    <a:pt x="7900" y="4940"/>
                  </a:lnTo>
                  <a:moveTo>
                    <a:pt x="7847" y="4940"/>
                  </a:moveTo>
                  <a:lnTo>
                    <a:pt x="7847" y="4940"/>
                  </a:lnTo>
                  <a:lnTo>
                    <a:pt x="7794" y="4940"/>
                  </a:lnTo>
                  <a:moveTo>
                    <a:pt x="7740" y="4940"/>
                  </a:moveTo>
                  <a:lnTo>
                    <a:pt x="7740" y="4940"/>
                  </a:lnTo>
                  <a:lnTo>
                    <a:pt x="7687" y="4940"/>
                  </a:lnTo>
                  <a:moveTo>
                    <a:pt x="7634" y="4940"/>
                  </a:moveTo>
                  <a:lnTo>
                    <a:pt x="7634" y="4940"/>
                  </a:lnTo>
                  <a:lnTo>
                    <a:pt x="7580" y="4940"/>
                  </a:lnTo>
                  <a:moveTo>
                    <a:pt x="7527" y="4940"/>
                  </a:moveTo>
                  <a:lnTo>
                    <a:pt x="7527" y="4940"/>
                  </a:lnTo>
                  <a:lnTo>
                    <a:pt x="7474" y="4940"/>
                  </a:lnTo>
                  <a:moveTo>
                    <a:pt x="7420" y="4940"/>
                  </a:moveTo>
                  <a:lnTo>
                    <a:pt x="7420" y="4940"/>
                  </a:lnTo>
                  <a:lnTo>
                    <a:pt x="7367" y="4940"/>
                  </a:lnTo>
                  <a:moveTo>
                    <a:pt x="7314" y="4940"/>
                  </a:moveTo>
                  <a:lnTo>
                    <a:pt x="7314" y="4940"/>
                  </a:lnTo>
                  <a:lnTo>
                    <a:pt x="7260" y="4940"/>
                  </a:lnTo>
                  <a:moveTo>
                    <a:pt x="7207" y="4940"/>
                  </a:moveTo>
                  <a:lnTo>
                    <a:pt x="7207" y="4940"/>
                  </a:lnTo>
                  <a:lnTo>
                    <a:pt x="7154" y="4940"/>
                  </a:lnTo>
                  <a:moveTo>
                    <a:pt x="7100" y="4940"/>
                  </a:moveTo>
                  <a:lnTo>
                    <a:pt x="7100" y="4940"/>
                  </a:lnTo>
                  <a:lnTo>
                    <a:pt x="7047" y="4940"/>
                  </a:lnTo>
                  <a:moveTo>
                    <a:pt x="6994" y="4940"/>
                  </a:moveTo>
                  <a:lnTo>
                    <a:pt x="6994" y="4940"/>
                  </a:lnTo>
                  <a:lnTo>
                    <a:pt x="6940" y="4940"/>
                  </a:lnTo>
                  <a:moveTo>
                    <a:pt x="6887" y="4940"/>
                  </a:moveTo>
                  <a:lnTo>
                    <a:pt x="6887" y="4940"/>
                  </a:lnTo>
                  <a:lnTo>
                    <a:pt x="6834" y="4940"/>
                  </a:lnTo>
                  <a:moveTo>
                    <a:pt x="6780" y="4940"/>
                  </a:moveTo>
                  <a:lnTo>
                    <a:pt x="6780" y="4940"/>
                  </a:lnTo>
                  <a:lnTo>
                    <a:pt x="6727" y="4940"/>
                  </a:lnTo>
                  <a:moveTo>
                    <a:pt x="6674" y="4940"/>
                  </a:moveTo>
                  <a:lnTo>
                    <a:pt x="6674" y="4940"/>
                  </a:lnTo>
                  <a:lnTo>
                    <a:pt x="6620" y="4940"/>
                  </a:lnTo>
                  <a:moveTo>
                    <a:pt x="6567" y="4940"/>
                  </a:moveTo>
                  <a:lnTo>
                    <a:pt x="6567" y="4940"/>
                  </a:lnTo>
                  <a:lnTo>
                    <a:pt x="6514" y="4940"/>
                  </a:lnTo>
                  <a:moveTo>
                    <a:pt x="6460" y="4940"/>
                  </a:moveTo>
                  <a:lnTo>
                    <a:pt x="6460" y="4940"/>
                  </a:lnTo>
                  <a:lnTo>
                    <a:pt x="6407" y="4940"/>
                  </a:lnTo>
                  <a:moveTo>
                    <a:pt x="6354" y="4940"/>
                  </a:moveTo>
                  <a:lnTo>
                    <a:pt x="6354" y="4940"/>
                  </a:lnTo>
                  <a:lnTo>
                    <a:pt x="6300" y="4940"/>
                  </a:lnTo>
                  <a:moveTo>
                    <a:pt x="6247" y="4940"/>
                  </a:moveTo>
                  <a:lnTo>
                    <a:pt x="6247" y="4940"/>
                  </a:lnTo>
                  <a:lnTo>
                    <a:pt x="6194" y="4940"/>
                  </a:lnTo>
                  <a:moveTo>
                    <a:pt x="6140" y="4940"/>
                  </a:moveTo>
                  <a:lnTo>
                    <a:pt x="6140" y="4940"/>
                  </a:lnTo>
                  <a:lnTo>
                    <a:pt x="6087" y="4940"/>
                  </a:lnTo>
                  <a:moveTo>
                    <a:pt x="6034" y="4940"/>
                  </a:moveTo>
                  <a:lnTo>
                    <a:pt x="6034" y="4940"/>
                  </a:lnTo>
                  <a:lnTo>
                    <a:pt x="5980" y="4940"/>
                  </a:lnTo>
                  <a:moveTo>
                    <a:pt x="5927" y="4940"/>
                  </a:moveTo>
                  <a:lnTo>
                    <a:pt x="5927" y="4940"/>
                  </a:lnTo>
                  <a:lnTo>
                    <a:pt x="5874" y="4940"/>
                  </a:lnTo>
                  <a:moveTo>
                    <a:pt x="5820" y="4940"/>
                  </a:moveTo>
                  <a:lnTo>
                    <a:pt x="5820" y="4940"/>
                  </a:lnTo>
                  <a:lnTo>
                    <a:pt x="5767" y="4940"/>
                  </a:lnTo>
                  <a:moveTo>
                    <a:pt x="5714" y="4940"/>
                  </a:moveTo>
                  <a:lnTo>
                    <a:pt x="5714" y="4940"/>
                  </a:lnTo>
                  <a:lnTo>
                    <a:pt x="5660" y="4940"/>
                  </a:lnTo>
                  <a:moveTo>
                    <a:pt x="5607" y="4940"/>
                  </a:moveTo>
                  <a:lnTo>
                    <a:pt x="5607" y="4940"/>
                  </a:lnTo>
                  <a:lnTo>
                    <a:pt x="5554" y="4940"/>
                  </a:lnTo>
                  <a:moveTo>
                    <a:pt x="5500" y="4940"/>
                  </a:moveTo>
                  <a:lnTo>
                    <a:pt x="5500" y="4940"/>
                  </a:lnTo>
                  <a:lnTo>
                    <a:pt x="5447" y="4940"/>
                  </a:lnTo>
                  <a:moveTo>
                    <a:pt x="5394" y="4940"/>
                  </a:moveTo>
                  <a:lnTo>
                    <a:pt x="5394" y="4940"/>
                  </a:lnTo>
                  <a:lnTo>
                    <a:pt x="5340" y="4940"/>
                  </a:lnTo>
                  <a:moveTo>
                    <a:pt x="5287" y="4940"/>
                  </a:moveTo>
                  <a:lnTo>
                    <a:pt x="5287" y="4940"/>
                  </a:lnTo>
                  <a:lnTo>
                    <a:pt x="5234" y="4940"/>
                  </a:lnTo>
                  <a:moveTo>
                    <a:pt x="5180" y="4940"/>
                  </a:moveTo>
                  <a:lnTo>
                    <a:pt x="5180" y="4940"/>
                  </a:lnTo>
                  <a:lnTo>
                    <a:pt x="5127" y="4940"/>
                  </a:lnTo>
                  <a:moveTo>
                    <a:pt x="5074" y="4940"/>
                  </a:moveTo>
                  <a:lnTo>
                    <a:pt x="5074" y="4940"/>
                  </a:lnTo>
                  <a:lnTo>
                    <a:pt x="5020" y="4940"/>
                  </a:lnTo>
                  <a:moveTo>
                    <a:pt x="4967" y="4940"/>
                  </a:moveTo>
                  <a:lnTo>
                    <a:pt x="4967" y="4940"/>
                  </a:lnTo>
                  <a:lnTo>
                    <a:pt x="4914" y="4940"/>
                  </a:lnTo>
                  <a:moveTo>
                    <a:pt x="4860" y="4940"/>
                  </a:moveTo>
                  <a:lnTo>
                    <a:pt x="4860" y="4940"/>
                  </a:lnTo>
                  <a:lnTo>
                    <a:pt x="4807" y="4940"/>
                  </a:lnTo>
                  <a:moveTo>
                    <a:pt x="4754" y="4940"/>
                  </a:moveTo>
                  <a:lnTo>
                    <a:pt x="4754" y="4940"/>
                  </a:lnTo>
                  <a:lnTo>
                    <a:pt x="4700" y="4940"/>
                  </a:lnTo>
                  <a:moveTo>
                    <a:pt x="4647" y="4940"/>
                  </a:moveTo>
                  <a:lnTo>
                    <a:pt x="4647" y="4940"/>
                  </a:lnTo>
                  <a:lnTo>
                    <a:pt x="4594" y="4940"/>
                  </a:lnTo>
                  <a:moveTo>
                    <a:pt x="4540" y="4940"/>
                  </a:moveTo>
                  <a:lnTo>
                    <a:pt x="4540" y="4940"/>
                  </a:lnTo>
                  <a:lnTo>
                    <a:pt x="4487" y="4940"/>
                  </a:lnTo>
                  <a:moveTo>
                    <a:pt x="4434" y="4940"/>
                  </a:moveTo>
                  <a:lnTo>
                    <a:pt x="4434" y="4940"/>
                  </a:lnTo>
                  <a:lnTo>
                    <a:pt x="4380" y="4940"/>
                  </a:lnTo>
                  <a:moveTo>
                    <a:pt x="4327" y="4940"/>
                  </a:moveTo>
                  <a:lnTo>
                    <a:pt x="4327" y="4940"/>
                  </a:lnTo>
                  <a:lnTo>
                    <a:pt x="4274" y="4940"/>
                  </a:lnTo>
                  <a:moveTo>
                    <a:pt x="4220" y="4940"/>
                  </a:moveTo>
                  <a:lnTo>
                    <a:pt x="4220" y="4940"/>
                  </a:lnTo>
                  <a:lnTo>
                    <a:pt x="4167" y="4940"/>
                  </a:lnTo>
                  <a:moveTo>
                    <a:pt x="4114" y="4940"/>
                  </a:moveTo>
                  <a:lnTo>
                    <a:pt x="4114" y="4940"/>
                  </a:lnTo>
                  <a:lnTo>
                    <a:pt x="4060" y="4940"/>
                  </a:lnTo>
                  <a:moveTo>
                    <a:pt x="4007" y="4940"/>
                  </a:moveTo>
                  <a:lnTo>
                    <a:pt x="4007" y="4940"/>
                  </a:lnTo>
                  <a:lnTo>
                    <a:pt x="3954" y="4940"/>
                  </a:lnTo>
                  <a:moveTo>
                    <a:pt x="3900" y="4940"/>
                  </a:moveTo>
                  <a:lnTo>
                    <a:pt x="3900" y="4940"/>
                  </a:lnTo>
                  <a:lnTo>
                    <a:pt x="3847" y="4940"/>
                  </a:lnTo>
                  <a:moveTo>
                    <a:pt x="3794" y="4940"/>
                  </a:moveTo>
                  <a:lnTo>
                    <a:pt x="3794" y="4940"/>
                  </a:lnTo>
                  <a:lnTo>
                    <a:pt x="3740" y="4940"/>
                  </a:lnTo>
                  <a:moveTo>
                    <a:pt x="3687" y="4940"/>
                  </a:moveTo>
                  <a:lnTo>
                    <a:pt x="3687" y="4940"/>
                  </a:lnTo>
                  <a:lnTo>
                    <a:pt x="3634" y="4940"/>
                  </a:lnTo>
                  <a:moveTo>
                    <a:pt x="3580" y="4940"/>
                  </a:moveTo>
                  <a:lnTo>
                    <a:pt x="3580" y="4940"/>
                  </a:lnTo>
                  <a:lnTo>
                    <a:pt x="3527" y="4940"/>
                  </a:lnTo>
                  <a:moveTo>
                    <a:pt x="3474" y="4940"/>
                  </a:moveTo>
                  <a:lnTo>
                    <a:pt x="3474" y="4940"/>
                  </a:lnTo>
                  <a:lnTo>
                    <a:pt x="3420" y="4940"/>
                  </a:lnTo>
                  <a:moveTo>
                    <a:pt x="3367" y="4940"/>
                  </a:moveTo>
                  <a:lnTo>
                    <a:pt x="3367" y="4940"/>
                  </a:lnTo>
                  <a:lnTo>
                    <a:pt x="3314" y="4940"/>
                  </a:lnTo>
                  <a:moveTo>
                    <a:pt x="3260" y="4940"/>
                  </a:moveTo>
                  <a:lnTo>
                    <a:pt x="3260" y="4940"/>
                  </a:lnTo>
                  <a:lnTo>
                    <a:pt x="3207" y="4940"/>
                  </a:lnTo>
                  <a:moveTo>
                    <a:pt x="3154" y="4940"/>
                  </a:moveTo>
                  <a:lnTo>
                    <a:pt x="3154" y="4940"/>
                  </a:lnTo>
                  <a:lnTo>
                    <a:pt x="3100" y="4940"/>
                  </a:lnTo>
                  <a:moveTo>
                    <a:pt x="3047" y="4940"/>
                  </a:moveTo>
                  <a:lnTo>
                    <a:pt x="3047" y="4940"/>
                  </a:lnTo>
                  <a:lnTo>
                    <a:pt x="2994" y="4940"/>
                  </a:lnTo>
                  <a:moveTo>
                    <a:pt x="2940" y="4940"/>
                  </a:moveTo>
                  <a:lnTo>
                    <a:pt x="2940" y="4940"/>
                  </a:lnTo>
                  <a:lnTo>
                    <a:pt x="2887" y="4940"/>
                  </a:lnTo>
                  <a:moveTo>
                    <a:pt x="2834" y="4940"/>
                  </a:moveTo>
                  <a:lnTo>
                    <a:pt x="2834" y="4940"/>
                  </a:lnTo>
                  <a:lnTo>
                    <a:pt x="2780" y="4940"/>
                  </a:lnTo>
                  <a:moveTo>
                    <a:pt x="2727" y="4940"/>
                  </a:moveTo>
                  <a:lnTo>
                    <a:pt x="2727" y="4940"/>
                  </a:lnTo>
                  <a:lnTo>
                    <a:pt x="2674" y="4940"/>
                  </a:lnTo>
                  <a:moveTo>
                    <a:pt x="2620" y="4940"/>
                  </a:moveTo>
                  <a:lnTo>
                    <a:pt x="2620" y="4940"/>
                  </a:lnTo>
                  <a:lnTo>
                    <a:pt x="2567" y="4940"/>
                  </a:lnTo>
                  <a:moveTo>
                    <a:pt x="2514" y="4940"/>
                  </a:moveTo>
                  <a:lnTo>
                    <a:pt x="2514" y="4940"/>
                  </a:lnTo>
                  <a:lnTo>
                    <a:pt x="2460" y="4940"/>
                  </a:lnTo>
                  <a:moveTo>
                    <a:pt x="2407" y="4940"/>
                  </a:moveTo>
                  <a:lnTo>
                    <a:pt x="2407" y="4940"/>
                  </a:lnTo>
                  <a:lnTo>
                    <a:pt x="2354" y="4940"/>
                  </a:lnTo>
                  <a:moveTo>
                    <a:pt x="2300" y="4940"/>
                  </a:moveTo>
                  <a:lnTo>
                    <a:pt x="2300" y="4940"/>
                  </a:lnTo>
                  <a:lnTo>
                    <a:pt x="2247" y="4940"/>
                  </a:lnTo>
                  <a:moveTo>
                    <a:pt x="2194" y="4940"/>
                  </a:moveTo>
                  <a:lnTo>
                    <a:pt x="2194" y="4940"/>
                  </a:lnTo>
                  <a:lnTo>
                    <a:pt x="2140" y="4940"/>
                  </a:lnTo>
                  <a:moveTo>
                    <a:pt x="2087" y="4940"/>
                  </a:moveTo>
                  <a:lnTo>
                    <a:pt x="2087" y="4940"/>
                  </a:lnTo>
                  <a:lnTo>
                    <a:pt x="2034" y="4940"/>
                  </a:lnTo>
                  <a:moveTo>
                    <a:pt x="1980" y="4940"/>
                  </a:moveTo>
                  <a:lnTo>
                    <a:pt x="1980" y="4940"/>
                  </a:lnTo>
                  <a:lnTo>
                    <a:pt x="1927" y="4940"/>
                  </a:lnTo>
                  <a:moveTo>
                    <a:pt x="1874" y="4940"/>
                  </a:moveTo>
                  <a:lnTo>
                    <a:pt x="1874" y="4940"/>
                  </a:lnTo>
                  <a:lnTo>
                    <a:pt x="1820" y="4940"/>
                  </a:lnTo>
                  <a:moveTo>
                    <a:pt x="1767" y="4940"/>
                  </a:moveTo>
                  <a:lnTo>
                    <a:pt x="1767" y="4940"/>
                  </a:lnTo>
                  <a:lnTo>
                    <a:pt x="1714" y="4940"/>
                  </a:lnTo>
                  <a:moveTo>
                    <a:pt x="1660" y="4940"/>
                  </a:moveTo>
                  <a:lnTo>
                    <a:pt x="1660" y="4940"/>
                  </a:lnTo>
                  <a:lnTo>
                    <a:pt x="1607" y="4940"/>
                  </a:lnTo>
                  <a:moveTo>
                    <a:pt x="1554" y="4940"/>
                  </a:moveTo>
                  <a:lnTo>
                    <a:pt x="1554" y="4940"/>
                  </a:lnTo>
                  <a:lnTo>
                    <a:pt x="1500" y="4940"/>
                  </a:lnTo>
                  <a:moveTo>
                    <a:pt x="1447" y="4940"/>
                  </a:moveTo>
                  <a:lnTo>
                    <a:pt x="1447" y="4940"/>
                  </a:lnTo>
                  <a:lnTo>
                    <a:pt x="1394" y="4940"/>
                  </a:lnTo>
                  <a:moveTo>
                    <a:pt x="1340" y="4940"/>
                  </a:moveTo>
                  <a:lnTo>
                    <a:pt x="1340" y="4940"/>
                  </a:lnTo>
                  <a:lnTo>
                    <a:pt x="1287" y="4940"/>
                  </a:lnTo>
                  <a:moveTo>
                    <a:pt x="1234" y="4940"/>
                  </a:moveTo>
                  <a:lnTo>
                    <a:pt x="1234" y="4940"/>
                  </a:lnTo>
                  <a:lnTo>
                    <a:pt x="1180" y="4940"/>
                  </a:lnTo>
                  <a:moveTo>
                    <a:pt x="1127" y="4940"/>
                  </a:moveTo>
                  <a:lnTo>
                    <a:pt x="1127" y="4940"/>
                  </a:lnTo>
                  <a:lnTo>
                    <a:pt x="1074" y="4940"/>
                  </a:lnTo>
                  <a:moveTo>
                    <a:pt x="1020" y="4940"/>
                  </a:moveTo>
                  <a:lnTo>
                    <a:pt x="1020" y="4940"/>
                  </a:lnTo>
                  <a:lnTo>
                    <a:pt x="967" y="4940"/>
                  </a:lnTo>
                  <a:moveTo>
                    <a:pt x="914" y="4940"/>
                  </a:moveTo>
                  <a:lnTo>
                    <a:pt x="914" y="4940"/>
                  </a:lnTo>
                  <a:lnTo>
                    <a:pt x="860" y="4940"/>
                  </a:lnTo>
                  <a:moveTo>
                    <a:pt x="807" y="4940"/>
                  </a:moveTo>
                  <a:lnTo>
                    <a:pt x="807" y="4940"/>
                  </a:lnTo>
                  <a:lnTo>
                    <a:pt x="754" y="4940"/>
                  </a:lnTo>
                  <a:moveTo>
                    <a:pt x="700" y="4940"/>
                  </a:moveTo>
                  <a:lnTo>
                    <a:pt x="700" y="4940"/>
                  </a:lnTo>
                  <a:lnTo>
                    <a:pt x="647" y="4940"/>
                  </a:lnTo>
                  <a:moveTo>
                    <a:pt x="594" y="4940"/>
                  </a:moveTo>
                  <a:lnTo>
                    <a:pt x="594" y="4940"/>
                  </a:lnTo>
                  <a:lnTo>
                    <a:pt x="540" y="4940"/>
                  </a:lnTo>
                  <a:moveTo>
                    <a:pt x="487" y="4940"/>
                  </a:moveTo>
                  <a:lnTo>
                    <a:pt x="487" y="4940"/>
                  </a:lnTo>
                  <a:lnTo>
                    <a:pt x="434" y="4940"/>
                  </a:lnTo>
                  <a:moveTo>
                    <a:pt x="380" y="4940"/>
                  </a:moveTo>
                  <a:lnTo>
                    <a:pt x="380" y="4940"/>
                  </a:lnTo>
                  <a:lnTo>
                    <a:pt x="327" y="4940"/>
                  </a:lnTo>
                  <a:moveTo>
                    <a:pt x="274" y="4940"/>
                  </a:moveTo>
                  <a:lnTo>
                    <a:pt x="274" y="4940"/>
                  </a:lnTo>
                  <a:lnTo>
                    <a:pt x="220" y="4940"/>
                  </a:lnTo>
                  <a:moveTo>
                    <a:pt x="167" y="4940"/>
                  </a:moveTo>
                  <a:lnTo>
                    <a:pt x="167" y="4940"/>
                  </a:lnTo>
                  <a:lnTo>
                    <a:pt x="114" y="4940"/>
                  </a:lnTo>
                  <a:moveTo>
                    <a:pt x="60" y="4940"/>
                  </a:moveTo>
                  <a:lnTo>
                    <a:pt x="60" y="4940"/>
                  </a:lnTo>
                  <a:lnTo>
                    <a:pt x="7" y="4940"/>
                  </a:lnTo>
                  <a:moveTo>
                    <a:pt x="7" y="4887"/>
                  </a:moveTo>
                  <a:lnTo>
                    <a:pt x="7" y="4887"/>
                  </a:lnTo>
                  <a:lnTo>
                    <a:pt x="7" y="4834"/>
                  </a:lnTo>
                  <a:moveTo>
                    <a:pt x="7" y="4780"/>
                  </a:moveTo>
                  <a:lnTo>
                    <a:pt x="7" y="4780"/>
                  </a:lnTo>
                  <a:lnTo>
                    <a:pt x="7" y="4727"/>
                  </a:lnTo>
                  <a:moveTo>
                    <a:pt x="7" y="4674"/>
                  </a:moveTo>
                  <a:lnTo>
                    <a:pt x="7" y="4674"/>
                  </a:lnTo>
                  <a:lnTo>
                    <a:pt x="7" y="4620"/>
                  </a:lnTo>
                  <a:moveTo>
                    <a:pt x="7" y="4567"/>
                  </a:moveTo>
                  <a:lnTo>
                    <a:pt x="7" y="4567"/>
                  </a:lnTo>
                  <a:lnTo>
                    <a:pt x="7" y="4514"/>
                  </a:lnTo>
                  <a:moveTo>
                    <a:pt x="7" y="4460"/>
                  </a:moveTo>
                  <a:lnTo>
                    <a:pt x="7" y="4460"/>
                  </a:lnTo>
                  <a:lnTo>
                    <a:pt x="7" y="4407"/>
                  </a:lnTo>
                  <a:moveTo>
                    <a:pt x="7" y="4354"/>
                  </a:moveTo>
                  <a:lnTo>
                    <a:pt x="7" y="4354"/>
                  </a:lnTo>
                  <a:lnTo>
                    <a:pt x="7" y="4300"/>
                  </a:lnTo>
                  <a:moveTo>
                    <a:pt x="7" y="4247"/>
                  </a:moveTo>
                  <a:lnTo>
                    <a:pt x="7" y="4247"/>
                  </a:lnTo>
                  <a:lnTo>
                    <a:pt x="7" y="4194"/>
                  </a:lnTo>
                  <a:moveTo>
                    <a:pt x="7" y="4140"/>
                  </a:moveTo>
                  <a:lnTo>
                    <a:pt x="7" y="4140"/>
                  </a:lnTo>
                  <a:lnTo>
                    <a:pt x="7" y="4087"/>
                  </a:lnTo>
                  <a:moveTo>
                    <a:pt x="7" y="4034"/>
                  </a:moveTo>
                  <a:lnTo>
                    <a:pt x="7" y="4034"/>
                  </a:lnTo>
                  <a:lnTo>
                    <a:pt x="7" y="3980"/>
                  </a:lnTo>
                  <a:moveTo>
                    <a:pt x="7" y="3927"/>
                  </a:moveTo>
                  <a:lnTo>
                    <a:pt x="7" y="3927"/>
                  </a:lnTo>
                  <a:lnTo>
                    <a:pt x="7" y="3874"/>
                  </a:lnTo>
                  <a:moveTo>
                    <a:pt x="7" y="3820"/>
                  </a:moveTo>
                  <a:lnTo>
                    <a:pt x="7" y="3820"/>
                  </a:lnTo>
                  <a:lnTo>
                    <a:pt x="7" y="3767"/>
                  </a:lnTo>
                  <a:moveTo>
                    <a:pt x="7" y="3714"/>
                  </a:moveTo>
                  <a:lnTo>
                    <a:pt x="7" y="3714"/>
                  </a:lnTo>
                  <a:lnTo>
                    <a:pt x="7" y="3660"/>
                  </a:lnTo>
                  <a:moveTo>
                    <a:pt x="7" y="3607"/>
                  </a:moveTo>
                  <a:lnTo>
                    <a:pt x="7" y="3607"/>
                  </a:lnTo>
                  <a:lnTo>
                    <a:pt x="7" y="3554"/>
                  </a:lnTo>
                  <a:moveTo>
                    <a:pt x="7" y="3500"/>
                  </a:moveTo>
                  <a:lnTo>
                    <a:pt x="7" y="3500"/>
                  </a:lnTo>
                  <a:lnTo>
                    <a:pt x="7" y="3447"/>
                  </a:lnTo>
                  <a:moveTo>
                    <a:pt x="7" y="3394"/>
                  </a:moveTo>
                  <a:lnTo>
                    <a:pt x="7" y="3394"/>
                  </a:lnTo>
                  <a:lnTo>
                    <a:pt x="7" y="3340"/>
                  </a:lnTo>
                  <a:moveTo>
                    <a:pt x="7" y="3287"/>
                  </a:moveTo>
                  <a:lnTo>
                    <a:pt x="7" y="3287"/>
                  </a:lnTo>
                  <a:lnTo>
                    <a:pt x="7" y="3234"/>
                  </a:lnTo>
                  <a:moveTo>
                    <a:pt x="7" y="3180"/>
                  </a:moveTo>
                  <a:lnTo>
                    <a:pt x="7" y="3180"/>
                  </a:lnTo>
                  <a:lnTo>
                    <a:pt x="7" y="3127"/>
                  </a:lnTo>
                  <a:moveTo>
                    <a:pt x="7" y="3074"/>
                  </a:moveTo>
                  <a:lnTo>
                    <a:pt x="7" y="3074"/>
                  </a:lnTo>
                  <a:lnTo>
                    <a:pt x="7" y="3020"/>
                  </a:lnTo>
                  <a:moveTo>
                    <a:pt x="7" y="2967"/>
                  </a:moveTo>
                  <a:lnTo>
                    <a:pt x="7" y="2967"/>
                  </a:lnTo>
                  <a:lnTo>
                    <a:pt x="7" y="2914"/>
                  </a:lnTo>
                  <a:moveTo>
                    <a:pt x="7" y="2860"/>
                  </a:moveTo>
                  <a:lnTo>
                    <a:pt x="7" y="2860"/>
                  </a:lnTo>
                  <a:lnTo>
                    <a:pt x="7" y="2807"/>
                  </a:lnTo>
                  <a:moveTo>
                    <a:pt x="7" y="2754"/>
                  </a:moveTo>
                  <a:lnTo>
                    <a:pt x="7" y="2754"/>
                  </a:lnTo>
                  <a:lnTo>
                    <a:pt x="7" y="2700"/>
                  </a:lnTo>
                  <a:moveTo>
                    <a:pt x="7" y="2647"/>
                  </a:moveTo>
                  <a:lnTo>
                    <a:pt x="7" y="2647"/>
                  </a:lnTo>
                  <a:lnTo>
                    <a:pt x="7" y="2594"/>
                  </a:lnTo>
                  <a:moveTo>
                    <a:pt x="7" y="2540"/>
                  </a:moveTo>
                  <a:lnTo>
                    <a:pt x="7" y="2540"/>
                  </a:lnTo>
                  <a:lnTo>
                    <a:pt x="7" y="2487"/>
                  </a:lnTo>
                  <a:moveTo>
                    <a:pt x="7" y="2434"/>
                  </a:moveTo>
                  <a:lnTo>
                    <a:pt x="7" y="2434"/>
                  </a:lnTo>
                  <a:lnTo>
                    <a:pt x="7" y="2380"/>
                  </a:lnTo>
                  <a:moveTo>
                    <a:pt x="7" y="2327"/>
                  </a:moveTo>
                  <a:lnTo>
                    <a:pt x="7" y="2327"/>
                  </a:lnTo>
                  <a:lnTo>
                    <a:pt x="7" y="2274"/>
                  </a:lnTo>
                  <a:moveTo>
                    <a:pt x="7" y="2220"/>
                  </a:moveTo>
                  <a:lnTo>
                    <a:pt x="7" y="2220"/>
                  </a:lnTo>
                  <a:lnTo>
                    <a:pt x="7" y="2167"/>
                  </a:lnTo>
                  <a:moveTo>
                    <a:pt x="7" y="2114"/>
                  </a:moveTo>
                  <a:lnTo>
                    <a:pt x="7" y="2114"/>
                  </a:lnTo>
                  <a:lnTo>
                    <a:pt x="7" y="2060"/>
                  </a:lnTo>
                  <a:moveTo>
                    <a:pt x="7" y="2007"/>
                  </a:moveTo>
                  <a:lnTo>
                    <a:pt x="7" y="2007"/>
                  </a:lnTo>
                  <a:lnTo>
                    <a:pt x="7" y="1954"/>
                  </a:lnTo>
                  <a:moveTo>
                    <a:pt x="7" y="1900"/>
                  </a:moveTo>
                  <a:lnTo>
                    <a:pt x="7" y="1900"/>
                  </a:lnTo>
                  <a:lnTo>
                    <a:pt x="7" y="1847"/>
                  </a:lnTo>
                  <a:moveTo>
                    <a:pt x="7" y="1794"/>
                  </a:moveTo>
                  <a:lnTo>
                    <a:pt x="7" y="1794"/>
                  </a:lnTo>
                  <a:lnTo>
                    <a:pt x="7" y="1740"/>
                  </a:lnTo>
                  <a:moveTo>
                    <a:pt x="7" y="1687"/>
                  </a:moveTo>
                  <a:lnTo>
                    <a:pt x="7" y="1687"/>
                  </a:lnTo>
                  <a:lnTo>
                    <a:pt x="7" y="1634"/>
                  </a:lnTo>
                  <a:moveTo>
                    <a:pt x="7" y="1580"/>
                  </a:moveTo>
                  <a:lnTo>
                    <a:pt x="7" y="1580"/>
                  </a:lnTo>
                  <a:lnTo>
                    <a:pt x="7" y="1527"/>
                  </a:lnTo>
                  <a:moveTo>
                    <a:pt x="7" y="1474"/>
                  </a:moveTo>
                  <a:lnTo>
                    <a:pt x="7" y="1474"/>
                  </a:lnTo>
                  <a:lnTo>
                    <a:pt x="7" y="1420"/>
                  </a:lnTo>
                  <a:moveTo>
                    <a:pt x="7" y="1367"/>
                  </a:moveTo>
                  <a:lnTo>
                    <a:pt x="7" y="1367"/>
                  </a:lnTo>
                  <a:lnTo>
                    <a:pt x="7" y="1314"/>
                  </a:lnTo>
                  <a:moveTo>
                    <a:pt x="7" y="1260"/>
                  </a:moveTo>
                  <a:lnTo>
                    <a:pt x="7" y="1260"/>
                  </a:lnTo>
                  <a:lnTo>
                    <a:pt x="7" y="1207"/>
                  </a:lnTo>
                  <a:moveTo>
                    <a:pt x="7" y="1154"/>
                  </a:moveTo>
                  <a:lnTo>
                    <a:pt x="7" y="1154"/>
                  </a:lnTo>
                  <a:lnTo>
                    <a:pt x="7" y="1100"/>
                  </a:lnTo>
                  <a:moveTo>
                    <a:pt x="7" y="1047"/>
                  </a:moveTo>
                  <a:lnTo>
                    <a:pt x="7" y="1047"/>
                  </a:lnTo>
                  <a:lnTo>
                    <a:pt x="7" y="994"/>
                  </a:lnTo>
                  <a:moveTo>
                    <a:pt x="7" y="940"/>
                  </a:moveTo>
                  <a:lnTo>
                    <a:pt x="7" y="940"/>
                  </a:lnTo>
                  <a:lnTo>
                    <a:pt x="7" y="887"/>
                  </a:lnTo>
                  <a:moveTo>
                    <a:pt x="7" y="834"/>
                  </a:moveTo>
                  <a:lnTo>
                    <a:pt x="7" y="834"/>
                  </a:lnTo>
                  <a:lnTo>
                    <a:pt x="7" y="780"/>
                  </a:lnTo>
                  <a:moveTo>
                    <a:pt x="7" y="727"/>
                  </a:moveTo>
                  <a:lnTo>
                    <a:pt x="7" y="727"/>
                  </a:lnTo>
                  <a:lnTo>
                    <a:pt x="7" y="674"/>
                  </a:lnTo>
                  <a:moveTo>
                    <a:pt x="7" y="620"/>
                  </a:moveTo>
                  <a:lnTo>
                    <a:pt x="7" y="620"/>
                  </a:lnTo>
                  <a:lnTo>
                    <a:pt x="7" y="567"/>
                  </a:lnTo>
                  <a:moveTo>
                    <a:pt x="7" y="514"/>
                  </a:moveTo>
                  <a:lnTo>
                    <a:pt x="7" y="514"/>
                  </a:lnTo>
                  <a:lnTo>
                    <a:pt x="7" y="460"/>
                  </a:lnTo>
                  <a:moveTo>
                    <a:pt x="7" y="407"/>
                  </a:moveTo>
                  <a:lnTo>
                    <a:pt x="7" y="407"/>
                  </a:lnTo>
                  <a:lnTo>
                    <a:pt x="7" y="354"/>
                  </a:lnTo>
                  <a:moveTo>
                    <a:pt x="7" y="300"/>
                  </a:moveTo>
                  <a:lnTo>
                    <a:pt x="7" y="300"/>
                  </a:lnTo>
                  <a:lnTo>
                    <a:pt x="7" y="247"/>
                  </a:lnTo>
                  <a:moveTo>
                    <a:pt x="7" y="194"/>
                  </a:moveTo>
                  <a:lnTo>
                    <a:pt x="7" y="194"/>
                  </a:lnTo>
                  <a:lnTo>
                    <a:pt x="7" y="140"/>
                  </a:lnTo>
                  <a:moveTo>
                    <a:pt x="7" y="87"/>
                  </a:moveTo>
                  <a:lnTo>
                    <a:pt x="7" y="87"/>
                  </a:lnTo>
                  <a:lnTo>
                    <a:pt x="7" y="34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CustomShape 4"/>
            <p:cNvSpPr/>
            <p:nvPr/>
          </p:nvSpPr>
          <p:spPr>
            <a:xfrm>
              <a:off x="7489800" y="16336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25" name="CustomShape 5"/>
            <p:cNvSpPr/>
            <p:nvPr/>
          </p:nvSpPr>
          <p:spPr>
            <a:xfrm>
              <a:off x="7558200" y="16336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26" name="CustomShape 6"/>
            <p:cNvSpPr/>
            <p:nvPr/>
          </p:nvSpPr>
          <p:spPr>
            <a:xfrm>
              <a:off x="761688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27" name="CustomShape 7"/>
            <p:cNvSpPr/>
            <p:nvPr/>
          </p:nvSpPr>
          <p:spPr>
            <a:xfrm>
              <a:off x="7670160" y="1633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28" name="CustomShape 8"/>
            <p:cNvSpPr/>
            <p:nvPr/>
          </p:nvSpPr>
          <p:spPr>
            <a:xfrm>
              <a:off x="7730640" y="16336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29" name="CustomShape 9"/>
            <p:cNvSpPr/>
            <p:nvPr/>
          </p:nvSpPr>
          <p:spPr>
            <a:xfrm>
              <a:off x="775980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0" name="CustomShape 10"/>
            <p:cNvSpPr/>
            <p:nvPr/>
          </p:nvSpPr>
          <p:spPr>
            <a:xfrm>
              <a:off x="7815240" y="16336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1" name="CustomShape 11"/>
            <p:cNvSpPr/>
            <p:nvPr/>
          </p:nvSpPr>
          <p:spPr>
            <a:xfrm>
              <a:off x="787716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2" name="CustomShape 12"/>
            <p:cNvSpPr/>
            <p:nvPr/>
          </p:nvSpPr>
          <p:spPr>
            <a:xfrm>
              <a:off x="793044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3" name="CustomShape 13"/>
            <p:cNvSpPr/>
            <p:nvPr/>
          </p:nvSpPr>
          <p:spPr>
            <a:xfrm>
              <a:off x="7985880" y="1633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4" name="CustomShape 14"/>
            <p:cNvSpPr/>
            <p:nvPr/>
          </p:nvSpPr>
          <p:spPr>
            <a:xfrm>
              <a:off x="804312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5" name="CustomShape 15"/>
            <p:cNvSpPr/>
            <p:nvPr/>
          </p:nvSpPr>
          <p:spPr>
            <a:xfrm>
              <a:off x="8103600" y="16336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6" name="CustomShape 16"/>
            <p:cNvSpPr/>
            <p:nvPr/>
          </p:nvSpPr>
          <p:spPr>
            <a:xfrm>
              <a:off x="8131320" y="16336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7" name="CustomShape 17"/>
            <p:cNvSpPr/>
            <p:nvPr/>
          </p:nvSpPr>
          <p:spPr>
            <a:xfrm>
              <a:off x="819252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8" name="CustomShape 18"/>
            <p:cNvSpPr/>
            <p:nvPr/>
          </p:nvSpPr>
          <p:spPr>
            <a:xfrm>
              <a:off x="8253360" y="16336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9" name="CustomShape 19"/>
            <p:cNvSpPr/>
            <p:nvPr/>
          </p:nvSpPr>
          <p:spPr>
            <a:xfrm>
              <a:off x="8303400" y="1633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0" name="CustomShape 20"/>
            <p:cNvSpPr/>
            <p:nvPr/>
          </p:nvSpPr>
          <p:spPr>
            <a:xfrm>
              <a:off x="836280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1" name="CustomShape 21"/>
            <p:cNvSpPr/>
            <p:nvPr/>
          </p:nvSpPr>
          <p:spPr>
            <a:xfrm>
              <a:off x="8423280" y="16336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2" name="CustomShape 22"/>
            <p:cNvSpPr/>
            <p:nvPr/>
          </p:nvSpPr>
          <p:spPr>
            <a:xfrm>
              <a:off x="406440" y="5803920"/>
              <a:ext cx="4821480" cy="1344600"/>
            </a:xfrm>
            <a:custGeom>
              <a:avLst/>
              <a:gdLst/>
              <a:ahLst/>
              <a:cxnLst/>
              <a:rect l="l" t="t" r="r" b="b"/>
              <a:pathLst>
                <a:path w="9926" h="2767">
                  <a:moveTo>
                    <a:pt x="6" y="7"/>
                  </a:moveTo>
                  <a:lnTo>
                    <a:pt x="6" y="7"/>
                  </a:lnTo>
                  <a:lnTo>
                    <a:pt x="9926" y="7"/>
                  </a:lnTo>
                  <a:lnTo>
                    <a:pt x="9926" y="2767"/>
                  </a:lnTo>
                  <a:lnTo>
                    <a:pt x="6" y="276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23"/>
            <p:cNvSpPr/>
            <p:nvPr/>
          </p:nvSpPr>
          <p:spPr>
            <a:xfrm>
              <a:off x="406440" y="5803920"/>
              <a:ext cx="4821480" cy="1344600"/>
            </a:xfrm>
            <a:custGeom>
              <a:avLst/>
              <a:gdLst/>
              <a:ahLst/>
              <a:cxnLst/>
              <a:rect l="l" t="t" r="r" b="b"/>
              <a:pathLst>
                <a:path w="9926" h="2767">
                  <a:moveTo>
                    <a:pt x="6" y="7"/>
                  </a:moveTo>
                  <a:lnTo>
                    <a:pt x="6" y="7"/>
                  </a:lnTo>
                  <a:lnTo>
                    <a:pt x="60" y="7"/>
                  </a:lnTo>
                  <a:moveTo>
                    <a:pt x="113" y="7"/>
                  </a:moveTo>
                  <a:lnTo>
                    <a:pt x="113" y="7"/>
                  </a:lnTo>
                  <a:lnTo>
                    <a:pt x="166" y="7"/>
                  </a:lnTo>
                  <a:moveTo>
                    <a:pt x="220" y="7"/>
                  </a:moveTo>
                  <a:lnTo>
                    <a:pt x="220" y="7"/>
                  </a:lnTo>
                  <a:lnTo>
                    <a:pt x="273" y="7"/>
                  </a:lnTo>
                  <a:moveTo>
                    <a:pt x="326" y="7"/>
                  </a:moveTo>
                  <a:lnTo>
                    <a:pt x="326" y="7"/>
                  </a:lnTo>
                  <a:lnTo>
                    <a:pt x="380" y="7"/>
                  </a:lnTo>
                  <a:moveTo>
                    <a:pt x="433" y="7"/>
                  </a:moveTo>
                  <a:lnTo>
                    <a:pt x="433" y="7"/>
                  </a:lnTo>
                  <a:lnTo>
                    <a:pt x="486" y="7"/>
                  </a:lnTo>
                  <a:moveTo>
                    <a:pt x="540" y="7"/>
                  </a:moveTo>
                  <a:lnTo>
                    <a:pt x="540" y="7"/>
                  </a:lnTo>
                  <a:lnTo>
                    <a:pt x="593" y="7"/>
                  </a:lnTo>
                  <a:moveTo>
                    <a:pt x="646" y="7"/>
                  </a:moveTo>
                  <a:lnTo>
                    <a:pt x="646" y="7"/>
                  </a:lnTo>
                  <a:lnTo>
                    <a:pt x="700" y="7"/>
                  </a:lnTo>
                  <a:moveTo>
                    <a:pt x="753" y="7"/>
                  </a:moveTo>
                  <a:lnTo>
                    <a:pt x="753" y="7"/>
                  </a:lnTo>
                  <a:lnTo>
                    <a:pt x="806" y="7"/>
                  </a:lnTo>
                  <a:moveTo>
                    <a:pt x="860" y="7"/>
                  </a:moveTo>
                  <a:lnTo>
                    <a:pt x="860" y="7"/>
                  </a:lnTo>
                  <a:lnTo>
                    <a:pt x="913" y="7"/>
                  </a:lnTo>
                  <a:moveTo>
                    <a:pt x="966" y="7"/>
                  </a:moveTo>
                  <a:lnTo>
                    <a:pt x="966" y="7"/>
                  </a:lnTo>
                  <a:lnTo>
                    <a:pt x="1020" y="7"/>
                  </a:lnTo>
                  <a:moveTo>
                    <a:pt x="1073" y="7"/>
                  </a:moveTo>
                  <a:lnTo>
                    <a:pt x="1073" y="7"/>
                  </a:lnTo>
                  <a:lnTo>
                    <a:pt x="1126" y="7"/>
                  </a:lnTo>
                  <a:moveTo>
                    <a:pt x="1180" y="7"/>
                  </a:moveTo>
                  <a:lnTo>
                    <a:pt x="1180" y="7"/>
                  </a:lnTo>
                  <a:lnTo>
                    <a:pt x="1233" y="7"/>
                  </a:lnTo>
                  <a:moveTo>
                    <a:pt x="1286" y="7"/>
                  </a:moveTo>
                  <a:lnTo>
                    <a:pt x="1286" y="7"/>
                  </a:lnTo>
                  <a:lnTo>
                    <a:pt x="1340" y="7"/>
                  </a:lnTo>
                  <a:moveTo>
                    <a:pt x="1393" y="7"/>
                  </a:moveTo>
                  <a:lnTo>
                    <a:pt x="1393" y="7"/>
                  </a:lnTo>
                  <a:lnTo>
                    <a:pt x="1446" y="7"/>
                  </a:lnTo>
                  <a:moveTo>
                    <a:pt x="1500" y="7"/>
                  </a:moveTo>
                  <a:lnTo>
                    <a:pt x="1500" y="7"/>
                  </a:lnTo>
                  <a:lnTo>
                    <a:pt x="1553" y="7"/>
                  </a:lnTo>
                  <a:moveTo>
                    <a:pt x="1606" y="7"/>
                  </a:moveTo>
                  <a:lnTo>
                    <a:pt x="1606" y="7"/>
                  </a:lnTo>
                  <a:lnTo>
                    <a:pt x="1660" y="7"/>
                  </a:lnTo>
                  <a:moveTo>
                    <a:pt x="1713" y="7"/>
                  </a:moveTo>
                  <a:lnTo>
                    <a:pt x="1713" y="7"/>
                  </a:lnTo>
                  <a:lnTo>
                    <a:pt x="1766" y="7"/>
                  </a:lnTo>
                  <a:moveTo>
                    <a:pt x="1820" y="7"/>
                  </a:moveTo>
                  <a:lnTo>
                    <a:pt x="1820" y="7"/>
                  </a:lnTo>
                  <a:lnTo>
                    <a:pt x="1873" y="7"/>
                  </a:lnTo>
                  <a:moveTo>
                    <a:pt x="1926" y="7"/>
                  </a:moveTo>
                  <a:lnTo>
                    <a:pt x="1926" y="7"/>
                  </a:lnTo>
                  <a:lnTo>
                    <a:pt x="1980" y="7"/>
                  </a:lnTo>
                  <a:moveTo>
                    <a:pt x="2033" y="7"/>
                  </a:moveTo>
                  <a:lnTo>
                    <a:pt x="2033" y="7"/>
                  </a:lnTo>
                  <a:lnTo>
                    <a:pt x="2086" y="7"/>
                  </a:lnTo>
                  <a:moveTo>
                    <a:pt x="2140" y="7"/>
                  </a:moveTo>
                  <a:lnTo>
                    <a:pt x="2140" y="7"/>
                  </a:lnTo>
                  <a:lnTo>
                    <a:pt x="2193" y="7"/>
                  </a:lnTo>
                  <a:moveTo>
                    <a:pt x="2246" y="7"/>
                  </a:moveTo>
                  <a:lnTo>
                    <a:pt x="2246" y="7"/>
                  </a:lnTo>
                  <a:lnTo>
                    <a:pt x="2300" y="7"/>
                  </a:lnTo>
                  <a:moveTo>
                    <a:pt x="2353" y="7"/>
                  </a:moveTo>
                  <a:lnTo>
                    <a:pt x="2353" y="7"/>
                  </a:lnTo>
                  <a:lnTo>
                    <a:pt x="2406" y="7"/>
                  </a:lnTo>
                  <a:moveTo>
                    <a:pt x="2460" y="7"/>
                  </a:moveTo>
                  <a:lnTo>
                    <a:pt x="2460" y="7"/>
                  </a:lnTo>
                  <a:lnTo>
                    <a:pt x="2513" y="7"/>
                  </a:lnTo>
                  <a:moveTo>
                    <a:pt x="2566" y="7"/>
                  </a:moveTo>
                  <a:lnTo>
                    <a:pt x="2566" y="7"/>
                  </a:lnTo>
                  <a:lnTo>
                    <a:pt x="2620" y="7"/>
                  </a:lnTo>
                  <a:moveTo>
                    <a:pt x="2673" y="7"/>
                  </a:moveTo>
                  <a:lnTo>
                    <a:pt x="2673" y="7"/>
                  </a:lnTo>
                  <a:lnTo>
                    <a:pt x="2726" y="7"/>
                  </a:lnTo>
                  <a:moveTo>
                    <a:pt x="2780" y="7"/>
                  </a:moveTo>
                  <a:lnTo>
                    <a:pt x="2780" y="7"/>
                  </a:lnTo>
                  <a:lnTo>
                    <a:pt x="2833" y="7"/>
                  </a:lnTo>
                  <a:moveTo>
                    <a:pt x="2886" y="7"/>
                  </a:moveTo>
                  <a:lnTo>
                    <a:pt x="2886" y="7"/>
                  </a:lnTo>
                  <a:lnTo>
                    <a:pt x="2940" y="7"/>
                  </a:lnTo>
                  <a:moveTo>
                    <a:pt x="2993" y="7"/>
                  </a:moveTo>
                  <a:lnTo>
                    <a:pt x="2993" y="7"/>
                  </a:lnTo>
                  <a:lnTo>
                    <a:pt x="3046" y="7"/>
                  </a:lnTo>
                  <a:moveTo>
                    <a:pt x="3100" y="7"/>
                  </a:moveTo>
                  <a:lnTo>
                    <a:pt x="3100" y="7"/>
                  </a:lnTo>
                  <a:lnTo>
                    <a:pt x="3153" y="7"/>
                  </a:lnTo>
                  <a:moveTo>
                    <a:pt x="3206" y="7"/>
                  </a:moveTo>
                  <a:lnTo>
                    <a:pt x="3206" y="7"/>
                  </a:lnTo>
                  <a:lnTo>
                    <a:pt x="3260" y="7"/>
                  </a:lnTo>
                  <a:moveTo>
                    <a:pt x="3313" y="7"/>
                  </a:moveTo>
                  <a:lnTo>
                    <a:pt x="3313" y="7"/>
                  </a:lnTo>
                  <a:lnTo>
                    <a:pt x="3366" y="7"/>
                  </a:lnTo>
                  <a:moveTo>
                    <a:pt x="3420" y="7"/>
                  </a:moveTo>
                  <a:lnTo>
                    <a:pt x="3420" y="7"/>
                  </a:lnTo>
                  <a:lnTo>
                    <a:pt x="3473" y="7"/>
                  </a:lnTo>
                  <a:moveTo>
                    <a:pt x="3526" y="7"/>
                  </a:moveTo>
                  <a:lnTo>
                    <a:pt x="3526" y="7"/>
                  </a:lnTo>
                  <a:lnTo>
                    <a:pt x="3580" y="7"/>
                  </a:lnTo>
                  <a:moveTo>
                    <a:pt x="3633" y="7"/>
                  </a:moveTo>
                  <a:lnTo>
                    <a:pt x="3633" y="7"/>
                  </a:lnTo>
                  <a:lnTo>
                    <a:pt x="3686" y="7"/>
                  </a:lnTo>
                  <a:moveTo>
                    <a:pt x="3740" y="7"/>
                  </a:moveTo>
                  <a:lnTo>
                    <a:pt x="3740" y="7"/>
                  </a:lnTo>
                  <a:lnTo>
                    <a:pt x="3793" y="7"/>
                  </a:lnTo>
                  <a:moveTo>
                    <a:pt x="3846" y="7"/>
                  </a:moveTo>
                  <a:lnTo>
                    <a:pt x="3846" y="7"/>
                  </a:lnTo>
                  <a:lnTo>
                    <a:pt x="3900" y="7"/>
                  </a:lnTo>
                  <a:moveTo>
                    <a:pt x="3953" y="7"/>
                  </a:moveTo>
                  <a:lnTo>
                    <a:pt x="3953" y="7"/>
                  </a:lnTo>
                  <a:lnTo>
                    <a:pt x="4006" y="7"/>
                  </a:lnTo>
                  <a:moveTo>
                    <a:pt x="4060" y="7"/>
                  </a:moveTo>
                  <a:lnTo>
                    <a:pt x="4060" y="7"/>
                  </a:lnTo>
                  <a:lnTo>
                    <a:pt x="4113" y="7"/>
                  </a:lnTo>
                  <a:moveTo>
                    <a:pt x="4166" y="7"/>
                  </a:moveTo>
                  <a:lnTo>
                    <a:pt x="4166" y="7"/>
                  </a:lnTo>
                  <a:lnTo>
                    <a:pt x="4220" y="7"/>
                  </a:lnTo>
                  <a:moveTo>
                    <a:pt x="4273" y="7"/>
                  </a:moveTo>
                  <a:lnTo>
                    <a:pt x="4273" y="7"/>
                  </a:lnTo>
                  <a:lnTo>
                    <a:pt x="4326" y="7"/>
                  </a:lnTo>
                  <a:moveTo>
                    <a:pt x="4380" y="7"/>
                  </a:moveTo>
                  <a:lnTo>
                    <a:pt x="4380" y="7"/>
                  </a:lnTo>
                  <a:lnTo>
                    <a:pt x="4433" y="7"/>
                  </a:lnTo>
                  <a:moveTo>
                    <a:pt x="4486" y="7"/>
                  </a:moveTo>
                  <a:lnTo>
                    <a:pt x="4486" y="7"/>
                  </a:lnTo>
                  <a:lnTo>
                    <a:pt x="4540" y="7"/>
                  </a:lnTo>
                  <a:moveTo>
                    <a:pt x="4593" y="7"/>
                  </a:moveTo>
                  <a:lnTo>
                    <a:pt x="4593" y="7"/>
                  </a:lnTo>
                  <a:lnTo>
                    <a:pt x="4646" y="7"/>
                  </a:lnTo>
                  <a:moveTo>
                    <a:pt x="4700" y="7"/>
                  </a:moveTo>
                  <a:lnTo>
                    <a:pt x="4700" y="7"/>
                  </a:lnTo>
                  <a:lnTo>
                    <a:pt x="4753" y="7"/>
                  </a:lnTo>
                  <a:moveTo>
                    <a:pt x="4806" y="7"/>
                  </a:moveTo>
                  <a:lnTo>
                    <a:pt x="4806" y="7"/>
                  </a:lnTo>
                  <a:lnTo>
                    <a:pt x="4860" y="7"/>
                  </a:lnTo>
                  <a:moveTo>
                    <a:pt x="4913" y="7"/>
                  </a:moveTo>
                  <a:lnTo>
                    <a:pt x="4913" y="7"/>
                  </a:lnTo>
                  <a:lnTo>
                    <a:pt x="4966" y="7"/>
                  </a:lnTo>
                  <a:moveTo>
                    <a:pt x="5020" y="7"/>
                  </a:moveTo>
                  <a:lnTo>
                    <a:pt x="5020" y="7"/>
                  </a:lnTo>
                  <a:lnTo>
                    <a:pt x="5073" y="7"/>
                  </a:lnTo>
                  <a:moveTo>
                    <a:pt x="5126" y="7"/>
                  </a:moveTo>
                  <a:lnTo>
                    <a:pt x="5126" y="7"/>
                  </a:lnTo>
                  <a:lnTo>
                    <a:pt x="5180" y="7"/>
                  </a:lnTo>
                  <a:moveTo>
                    <a:pt x="5233" y="7"/>
                  </a:moveTo>
                  <a:lnTo>
                    <a:pt x="5233" y="7"/>
                  </a:lnTo>
                  <a:lnTo>
                    <a:pt x="5286" y="7"/>
                  </a:lnTo>
                  <a:moveTo>
                    <a:pt x="5340" y="7"/>
                  </a:moveTo>
                  <a:lnTo>
                    <a:pt x="5340" y="7"/>
                  </a:lnTo>
                  <a:lnTo>
                    <a:pt x="5393" y="7"/>
                  </a:lnTo>
                  <a:moveTo>
                    <a:pt x="5446" y="7"/>
                  </a:moveTo>
                  <a:lnTo>
                    <a:pt x="5446" y="7"/>
                  </a:lnTo>
                  <a:lnTo>
                    <a:pt x="5500" y="7"/>
                  </a:lnTo>
                  <a:moveTo>
                    <a:pt x="5553" y="7"/>
                  </a:moveTo>
                  <a:lnTo>
                    <a:pt x="5553" y="7"/>
                  </a:lnTo>
                  <a:lnTo>
                    <a:pt x="5606" y="7"/>
                  </a:lnTo>
                  <a:moveTo>
                    <a:pt x="5660" y="7"/>
                  </a:moveTo>
                  <a:lnTo>
                    <a:pt x="5660" y="7"/>
                  </a:lnTo>
                  <a:lnTo>
                    <a:pt x="5713" y="7"/>
                  </a:lnTo>
                  <a:moveTo>
                    <a:pt x="5766" y="7"/>
                  </a:moveTo>
                  <a:lnTo>
                    <a:pt x="5766" y="7"/>
                  </a:lnTo>
                  <a:lnTo>
                    <a:pt x="5820" y="7"/>
                  </a:lnTo>
                  <a:moveTo>
                    <a:pt x="5873" y="7"/>
                  </a:moveTo>
                  <a:lnTo>
                    <a:pt x="5873" y="7"/>
                  </a:lnTo>
                  <a:lnTo>
                    <a:pt x="5926" y="7"/>
                  </a:lnTo>
                  <a:moveTo>
                    <a:pt x="5980" y="7"/>
                  </a:moveTo>
                  <a:lnTo>
                    <a:pt x="5980" y="7"/>
                  </a:lnTo>
                  <a:lnTo>
                    <a:pt x="6033" y="7"/>
                  </a:lnTo>
                  <a:moveTo>
                    <a:pt x="6086" y="7"/>
                  </a:moveTo>
                  <a:lnTo>
                    <a:pt x="6086" y="7"/>
                  </a:lnTo>
                  <a:lnTo>
                    <a:pt x="6140" y="7"/>
                  </a:lnTo>
                  <a:moveTo>
                    <a:pt x="6193" y="7"/>
                  </a:moveTo>
                  <a:lnTo>
                    <a:pt x="6193" y="7"/>
                  </a:lnTo>
                  <a:lnTo>
                    <a:pt x="6246" y="7"/>
                  </a:lnTo>
                  <a:moveTo>
                    <a:pt x="6300" y="7"/>
                  </a:moveTo>
                  <a:lnTo>
                    <a:pt x="6300" y="7"/>
                  </a:lnTo>
                  <a:lnTo>
                    <a:pt x="6353" y="7"/>
                  </a:lnTo>
                  <a:moveTo>
                    <a:pt x="6406" y="7"/>
                  </a:moveTo>
                  <a:lnTo>
                    <a:pt x="6406" y="7"/>
                  </a:lnTo>
                  <a:lnTo>
                    <a:pt x="6460" y="7"/>
                  </a:lnTo>
                  <a:moveTo>
                    <a:pt x="6513" y="7"/>
                  </a:moveTo>
                  <a:lnTo>
                    <a:pt x="6513" y="7"/>
                  </a:lnTo>
                  <a:lnTo>
                    <a:pt x="6566" y="7"/>
                  </a:lnTo>
                  <a:moveTo>
                    <a:pt x="6620" y="7"/>
                  </a:moveTo>
                  <a:lnTo>
                    <a:pt x="6620" y="7"/>
                  </a:lnTo>
                  <a:lnTo>
                    <a:pt x="6673" y="7"/>
                  </a:lnTo>
                  <a:moveTo>
                    <a:pt x="6726" y="7"/>
                  </a:moveTo>
                  <a:lnTo>
                    <a:pt x="6726" y="7"/>
                  </a:lnTo>
                  <a:lnTo>
                    <a:pt x="6780" y="7"/>
                  </a:lnTo>
                  <a:moveTo>
                    <a:pt x="6833" y="7"/>
                  </a:moveTo>
                  <a:lnTo>
                    <a:pt x="6833" y="7"/>
                  </a:lnTo>
                  <a:lnTo>
                    <a:pt x="6886" y="7"/>
                  </a:lnTo>
                  <a:moveTo>
                    <a:pt x="6940" y="7"/>
                  </a:moveTo>
                  <a:lnTo>
                    <a:pt x="6940" y="7"/>
                  </a:lnTo>
                  <a:lnTo>
                    <a:pt x="6993" y="7"/>
                  </a:lnTo>
                  <a:moveTo>
                    <a:pt x="7046" y="7"/>
                  </a:moveTo>
                  <a:lnTo>
                    <a:pt x="7046" y="7"/>
                  </a:lnTo>
                  <a:lnTo>
                    <a:pt x="7100" y="7"/>
                  </a:lnTo>
                  <a:moveTo>
                    <a:pt x="7153" y="7"/>
                  </a:moveTo>
                  <a:lnTo>
                    <a:pt x="7153" y="7"/>
                  </a:lnTo>
                  <a:lnTo>
                    <a:pt x="7206" y="7"/>
                  </a:lnTo>
                  <a:moveTo>
                    <a:pt x="7260" y="7"/>
                  </a:moveTo>
                  <a:lnTo>
                    <a:pt x="7260" y="7"/>
                  </a:lnTo>
                  <a:lnTo>
                    <a:pt x="7313" y="7"/>
                  </a:lnTo>
                  <a:moveTo>
                    <a:pt x="7366" y="7"/>
                  </a:moveTo>
                  <a:lnTo>
                    <a:pt x="7366" y="7"/>
                  </a:lnTo>
                  <a:lnTo>
                    <a:pt x="7420" y="7"/>
                  </a:lnTo>
                  <a:moveTo>
                    <a:pt x="7473" y="7"/>
                  </a:moveTo>
                  <a:lnTo>
                    <a:pt x="7473" y="7"/>
                  </a:lnTo>
                  <a:lnTo>
                    <a:pt x="7526" y="7"/>
                  </a:lnTo>
                  <a:moveTo>
                    <a:pt x="7580" y="7"/>
                  </a:moveTo>
                  <a:lnTo>
                    <a:pt x="7580" y="7"/>
                  </a:lnTo>
                  <a:lnTo>
                    <a:pt x="7633" y="7"/>
                  </a:lnTo>
                  <a:moveTo>
                    <a:pt x="7686" y="7"/>
                  </a:moveTo>
                  <a:lnTo>
                    <a:pt x="7686" y="7"/>
                  </a:lnTo>
                  <a:lnTo>
                    <a:pt x="7740" y="7"/>
                  </a:lnTo>
                  <a:moveTo>
                    <a:pt x="7793" y="7"/>
                  </a:moveTo>
                  <a:lnTo>
                    <a:pt x="7793" y="7"/>
                  </a:lnTo>
                  <a:lnTo>
                    <a:pt x="7846" y="7"/>
                  </a:lnTo>
                  <a:moveTo>
                    <a:pt x="7900" y="7"/>
                  </a:moveTo>
                  <a:lnTo>
                    <a:pt x="7900" y="7"/>
                  </a:lnTo>
                  <a:lnTo>
                    <a:pt x="7953" y="7"/>
                  </a:lnTo>
                  <a:moveTo>
                    <a:pt x="8006" y="7"/>
                  </a:moveTo>
                  <a:lnTo>
                    <a:pt x="8006" y="7"/>
                  </a:lnTo>
                  <a:lnTo>
                    <a:pt x="8060" y="7"/>
                  </a:lnTo>
                  <a:moveTo>
                    <a:pt x="8113" y="7"/>
                  </a:moveTo>
                  <a:lnTo>
                    <a:pt x="8113" y="7"/>
                  </a:lnTo>
                  <a:lnTo>
                    <a:pt x="8166" y="7"/>
                  </a:lnTo>
                  <a:moveTo>
                    <a:pt x="8220" y="7"/>
                  </a:moveTo>
                  <a:lnTo>
                    <a:pt x="8220" y="7"/>
                  </a:lnTo>
                  <a:lnTo>
                    <a:pt x="8273" y="7"/>
                  </a:lnTo>
                  <a:moveTo>
                    <a:pt x="8326" y="7"/>
                  </a:moveTo>
                  <a:lnTo>
                    <a:pt x="8326" y="7"/>
                  </a:lnTo>
                  <a:lnTo>
                    <a:pt x="8380" y="7"/>
                  </a:lnTo>
                  <a:moveTo>
                    <a:pt x="8433" y="7"/>
                  </a:moveTo>
                  <a:lnTo>
                    <a:pt x="8433" y="7"/>
                  </a:lnTo>
                  <a:lnTo>
                    <a:pt x="8486" y="7"/>
                  </a:lnTo>
                  <a:moveTo>
                    <a:pt x="8540" y="7"/>
                  </a:moveTo>
                  <a:lnTo>
                    <a:pt x="8540" y="7"/>
                  </a:lnTo>
                  <a:lnTo>
                    <a:pt x="8593" y="7"/>
                  </a:lnTo>
                  <a:moveTo>
                    <a:pt x="8646" y="7"/>
                  </a:moveTo>
                  <a:lnTo>
                    <a:pt x="8646" y="7"/>
                  </a:lnTo>
                  <a:lnTo>
                    <a:pt x="8700" y="7"/>
                  </a:lnTo>
                  <a:moveTo>
                    <a:pt x="8753" y="7"/>
                  </a:moveTo>
                  <a:lnTo>
                    <a:pt x="8753" y="7"/>
                  </a:lnTo>
                  <a:lnTo>
                    <a:pt x="8806" y="7"/>
                  </a:lnTo>
                  <a:moveTo>
                    <a:pt x="8860" y="7"/>
                  </a:moveTo>
                  <a:lnTo>
                    <a:pt x="8860" y="7"/>
                  </a:lnTo>
                  <a:lnTo>
                    <a:pt x="8913" y="7"/>
                  </a:lnTo>
                  <a:moveTo>
                    <a:pt x="8966" y="7"/>
                  </a:moveTo>
                  <a:lnTo>
                    <a:pt x="8966" y="7"/>
                  </a:lnTo>
                  <a:lnTo>
                    <a:pt x="9020" y="7"/>
                  </a:lnTo>
                  <a:moveTo>
                    <a:pt x="9073" y="7"/>
                  </a:moveTo>
                  <a:lnTo>
                    <a:pt x="9073" y="7"/>
                  </a:lnTo>
                  <a:lnTo>
                    <a:pt x="9126" y="7"/>
                  </a:lnTo>
                  <a:moveTo>
                    <a:pt x="9180" y="7"/>
                  </a:moveTo>
                  <a:lnTo>
                    <a:pt x="9180" y="7"/>
                  </a:lnTo>
                  <a:lnTo>
                    <a:pt x="9233" y="7"/>
                  </a:lnTo>
                  <a:moveTo>
                    <a:pt x="9286" y="7"/>
                  </a:moveTo>
                  <a:lnTo>
                    <a:pt x="9286" y="7"/>
                  </a:lnTo>
                  <a:lnTo>
                    <a:pt x="9340" y="7"/>
                  </a:lnTo>
                  <a:moveTo>
                    <a:pt x="9393" y="7"/>
                  </a:moveTo>
                  <a:lnTo>
                    <a:pt x="9393" y="7"/>
                  </a:lnTo>
                  <a:lnTo>
                    <a:pt x="9446" y="7"/>
                  </a:lnTo>
                  <a:moveTo>
                    <a:pt x="9500" y="7"/>
                  </a:moveTo>
                  <a:lnTo>
                    <a:pt x="9500" y="7"/>
                  </a:lnTo>
                  <a:lnTo>
                    <a:pt x="9553" y="7"/>
                  </a:lnTo>
                  <a:moveTo>
                    <a:pt x="9606" y="7"/>
                  </a:moveTo>
                  <a:lnTo>
                    <a:pt x="9606" y="7"/>
                  </a:lnTo>
                  <a:lnTo>
                    <a:pt x="9660" y="7"/>
                  </a:lnTo>
                  <a:moveTo>
                    <a:pt x="9713" y="7"/>
                  </a:moveTo>
                  <a:lnTo>
                    <a:pt x="9713" y="7"/>
                  </a:lnTo>
                  <a:lnTo>
                    <a:pt x="9766" y="7"/>
                  </a:lnTo>
                  <a:moveTo>
                    <a:pt x="9820" y="7"/>
                  </a:moveTo>
                  <a:lnTo>
                    <a:pt x="9820" y="7"/>
                  </a:lnTo>
                  <a:lnTo>
                    <a:pt x="9873" y="7"/>
                  </a:lnTo>
                  <a:moveTo>
                    <a:pt x="9926" y="7"/>
                  </a:moveTo>
                  <a:lnTo>
                    <a:pt x="9926" y="7"/>
                  </a:lnTo>
                  <a:lnTo>
                    <a:pt x="9926" y="60"/>
                  </a:lnTo>
                  <a:moveTo>
                    <a:pt x="9926" y="114"/>
                  </a:moveTo>
                  <a:lnTo>
                    <a:pt x="9926" y="114"/>
                  </a:lnTo>
                  <a:lnTo>
                    <a:pt x="9926" y="167"/>
                  </a:lnTo>
                  <a:moveTo>
                    <a:pt x="9926" y="220"/>
                  </a:moveTo>
                  <a:lnTo>
                    <a:pt x="9926" y="220"/>
                  </a:lnTo>
                  <a:lnTo>
                    <a:pt x="9926" y="274"/>
                  </a:lnTo>
                  <a:moveTo>
                    <a:pt x="9926" y="327"/>
                  </a:moveTo>
                  <a:lnTo>
                    <a:pt x="9926" y="327"/>
                  </a:lnTo>
                  <a:lnTo>
                    <a:pt x="9926" y="380"/>
                  </a:lnTo>
                  <a:moveTo>
                    <a:pt x="9926" y="434"/>
                  </a:moveTo>
                  <a:lnTo>
                    <a:pt x="9926" y="434"/>
                  </a:lnTo>
                  <a:lnTo>
                    <a:pt x="9926" y="487"/>
                  </a:lnTo>
                  <a:moveTo>
                    <a:pt x="9926" y="540"/>
                  </a:moveTo>
                  <a:lnTo>
                    <a:pt x="9926" y="540"/>
                  </a:lnTo>
                  <a:lnTo>
                    <a:pt x="9926" y="594"/>
                  </a:lnTo>
                  <a:moveTo>
                    <a:pt x="9926" y="647"/>
                  </a:moveTo>
                  <a:lnTo>
                    <a:pt x="9926" y="647"/>
                  </a:lnTo>
                  <a:lnTo>
                    <a:pt x="9926" y="700"/>
                  </a:lnTo>
                  <a:moveTo>
                    <a:pt x="9926" y="754"/>
                  </a:moveTo>
                  <a:lnTo>
                    <a:pt x="9926" y="754"/>
                  </a:lnTo>
                  <a:lnTo>
                    <a:pt x="9926" y="807"/>
                  </a:lnTo>
                  <a:moveTo>
                    <a:pt x="9926" y="860"/>
                  </a:moveTo>
                  <a:lnTo>
                    <a:pt x="9926" y="860"/>
                  </a:lnTo>
                  <a:lnTo>
                    <a:pt x="9926" y="914"/>
                  </a:lnTo>
                  <a:moveTo>
                    <a:pt x="9926" y="967"/>
                  </a:moveTo>
                  <a:lnTo>
                    <a:pt x="9926" y="967"/>
                  </a:lnTo>
                  <a:lnTo>
                    <a:pt x="9926" y="1020"/>
                  </a:lnTo>
                  <a:moveTo>
                    <a:pt x="9926" y="1074"/>
                  </a:moveTo>
                  <a:lnTo>
                    <a:pt x="9926" y="1074"/>
                  </a:lnTo>
                  <a:lnTo>
                    <a:pt x="9926" y="1127"/>
                  </a:lnTo>
                  <a:moveTo>
                    <a:pt x="9926" y="1180"/>
                  </a:moveTo>
                  <a:lnTo>
                    <a:pt x="9926" y="1180"/>
                  </a:lnTo>
                  <a:lnTo>
                    <a:pt x="9926" y="1234"/>
                  </a:lnTo>
                  <a:moveTo>
                    <a:pt x="9926" y="1287"/>
                  </a:moveTo>
                  <a:lnTo>
                    <a:pt x="9926" y="1287"/>
                  </a:lnTo>
                  <a:lnTo>
                    <a:pt x="9926" y="1340"/>
                  </a:lnTo>
                  <a:moveTo>
                    <a:pt x="9926" y="1394"/>
                  </a:moveTo>
                  <a:lnTo>
                    <a:pt x="9926" y="1394"/>
                  </a:lnTo>
                  <a:lnTo>
                    <a:pt x="9926" y="1447"/>
                  </a:lnTo>
                  <a:moveTo>
                    <a:pt x="9926" y="1500"/>
                  </a:moveTo>
                  <a:lnTo>
                    <a:pt x="9926" y="1500"/>
                  </a:lnTo>
                  <a:lnTo>
                    <a:pt x="9926" y="1554"/>
                  </a:lnTo>
                  <a:moveTo>
                    <a:pt x="9926" y="1607"/>
                  </a:moveTo>
                  <a:lnTo>
                    <a:pt x="9926" y="1607"/>
                  </a:lnTo>
                  <a:lnTo>
                    <a:pt x="9926" y="1660"/>
                  </a:lnTo>
                  <a:moveTo>
                    <a:pt x="9926" y="1714"/>
                  </a:moveTo>
                  <a:lnTo>
                    <a:pt x="9926" y="1714"/>
                  </a:lnTo>
                  <a:lnTo>
                    <a:pt x="9926" y="1767"/>
                  </a:lnTo>
                  <a:moveTo>
                    <a:pt x="9926" y="1820"/>
                  </a:moveTo>
                  <a:lnTo>
                    <a:pt x="9926" y="1820"/>
                  </a:lnTo>
                  <a:lnTo>
                    <a:pt x="9926" y="1874"/>
                  </a:lnTo>
                  <a:moveTo>
                    <a:pt x="9926" y="1927"/>
                  </a:moveTo>
                  <a:lnTo>
                    <a:pt x="9926" y="1927"/>
                  </a:lnTo>
                  <a:lnTo>
                    <a:pt x="9926" y="1980"/>
                  </a:lnTo>
                  <a:moveTo>
                    <a:pt x="9926" y="2034"/>
                  </a:moveTo>
                  <a:lnTo>
                    <a:pt x="9926" y="2034"/>
                  </a:lnTo>
                  <a:lnTo>
                    <a:pt x="9926" y="2087"/>
                  </a:lnTo>
                  <a:moveTo>
                    <a:pt x="9926" y="2140"/>
                  </a:moveTo>
                  <a:lnTo>
                    <a:pt x="9926" y="2140"/>
                  </a:lnTo>
                  <a:lnTo>
                    <a:pt x="9926" y="2194"/>
                  </a:lnTo>
                  <a:moveTo>
                    <a:pt x="9926" y="2247"/>
                  </a:moveTo>
                  <a:lnTo>
                    <a:pt x="9926" y="2247"/>
                  </a:lnTo>
                  <a:lnTo>
                    <a:pt x="9926" y="2300"/>
                  </a:lnTo>
                  <a:moveTo>
                    <a:pt x="9926" y="2354"/>
                  </a:moveTo>
                  <a:lnTo>
                    <a:pt x="9926" y="2354"/>
                  </a:lnTo>
                  <a:lnTo>
                    <a:pt x="9926" y="2407"/>
                  </a:lnTo>
                  <a:moveTo>
                    <a:pt x="9926" y="2460"/>
                  </a:moveTo>
                  <a:lnTo>
                    <a:pt x="9926" y="2460"/>
                  </a:lnTo>
                  <a:lnTo>
                    <a:pt x="9926" y="2514"/>
                  </a:lnTo>
                  <a:moveTo>
                    <a:pt x="9926" y="2567"/>
                  </a:moveTo>
                  <a:lnTo>
                    <a:pt x="9926" y="2567"/>
                  </a:lnTo>
                  <a:lnTo>
                    <a:pt x="9926" y="2620"/>
                  </a:lnTo>
                  <a:moveTo>
                    <a:pt x="9926" y="2674"/>
                  </a:moveTo>
                  <a:lnTo>
                    <a:pt x="9926" y="2674"/>
                  </a:lnTo>
                  <a:lnTo>
                    <a:pt x="9926" y="2727"/>
                  </a:lnTo>
                  <a:moveTo>
                    <a:pt x="9913" y="2767"/>
                  </a:moveTo>
                  <a:lnTo>
                    <a:pt x="9913" y="2767"/>
                  </a:lnTo>
                  <a:lnTo>
                    <a:pt x="9860" y="2767"/>
                  </a:lnTo>
                  <a:moveTo>
                    <a:pt x="9806" y="2767"/>
                  </a:moveTo>
                  <a:lnTo>
                    <a:pt x="9806" y="2767"/>
                  </a:lnTo>
                  <a:lnTo>
                    <a:pt x="9753" y="2767"/>
                  </a:lnTo>
                  <a:moveTo>
                    <a:pt x="9700" y="2767"/>
                  </a:moveTo>
                  <a:lnTo>
                    <a:pt x="9700" y="2767"/>
                  </a:lnTo>
                  <a:lnTo>
                    <a:pt x="9646" y="2767"/>
                  </a:lnTo>
                  <a:moveTo>
                    <a:pt x="9593" y="2767"/>
                  </a:moveTo>
                  <a:lnTo>
                    <a:pt x="9593" y="2767"/>
                  </a:lnTo>
                  <a:lnTo>
                    <a:pt x="9540" y="2767"/>
                  </a:lnTo>
                  <a:moveTo>
                    <a:pt x="9486" y="2767"/>
                  </a:moveTo>
                  <a:lnTo>
                    <a:pt x="9486" y="2767"/>
                  </a:lnTo>
                  <a:lnTo>
                    <a:pt x="9433" y="2767"/>
                  </a:lnTo>
                  <a:moveTo>
                    <a:pt x="9380" y="2767"/>
                  </a:moveTo>
                  <a:lnTo>
                    <a:pt x="9380" y="2767"/>
                  </a:lnTo>
                  <a:lnTo>
                    <a:pt x="9326" y="2767"/>
                  </a:lnTo>
                  <a:moveTo>
                    <a:pt x="9273" y="2767"/>
                  </a:moveTo>
                  <a:lnTo>
                    <a:pt x="9273" y="2767"/>
                  </a:lnTo>
                  <a:lnTo>
                    <a:pt x="9220" y="2767"/>
                  </a:lnTo>
                  <a:moveTo>
                    <a:pt x="9166" y="2767"/>
                  </a:moveTo>
                  <a:lnTo>
                    <a:pt x="9166" y="2767"/>
                  </a:lnTo>
                  <a:lnTo>
                    <a:pt x="9113" y="2767"/>
                  </a:lnTo>
                  <a:moveTo>
                    <a:pt x="9060" y="2767"/>
                  </a:moveTo>
                  <a:lnTo>
                    <a:pt x="9060" y="2767"/>
                  </a:lnTo>
                  <a:lnTo>
                    <a:pt x="9006" y="2767"/>
                  </a:lnTo>
                  <a:moveTo>
                    <a:pt x="8953" y="2767"/>
                  </a:moveTo>
                  <a:lnTo>
                    <a:pt x="8953" y="2767"/>
                  </a:lnTo>
                  <a:lnTo>
                    <a:pt x="8900" y="2767"/>
                  </a:lnTo>
                  <a:moveTo>
                    <a:pt x="8846" y="2767"/>
                  </a:moveTo>
                  <a:lnTo>
                    <a:pt x="8846" y="2767"/>
                  </a:lnTo>
                  <a:lnTo>
                    <a:pt x="8793" y="2767"/>
                  </a:lnTo>
                  <a:moveTo>
                    <a:pt x="8740" y="2767"/>
                  </a:moveTo>
                  <a:lnTo>
                    <a:pt x="8740" y="2767"/>
                  </a:lnTo>
                  <a:lnTo>
                    <a:pt x="8686" y="2767"/>
                  </a:lnTo>
                  <a:moveTo>
                    <a:pt x="8633" y="2767"/>
                  </a:moveTo>
                  <a:lnTo>
                    <a:pt x="8633" y="2767"/>
                  </a:lnTo>
                  <a:lnTo>
                    <a:pt x="8580" y="2767"/>
                  </a:lnTo>
                  <a:moveTo>
                    <a:pt x="8526" y="2767"/>
                  </a:moveTo>
                  <a:lnTo>
                    <a:pt x="8526" y="2767"/>
                  </a:lnTo>
                  <a:lnTo>
                    <a:pt x="8473" y="2767"/>
                  </a:lnTo>
                  <a:moveTo>
                    <a:pt x="8420" y="2767"/>
                  </a:moveTo>
                  <a:lnTo>
                    <a:pt x="8420" y="2767"/>
                  </a:lnTo>
                  <a:lnTo>
                    <a:pt x="8366" y="2767"/>
                  </a:lnTo>
                  <a:moveTo>
                    <a:pt x="8313" y="2767"/>
                  </a:moveTo>
                  <a:lnTo>
                    <a:pt x="8313" y="2767"/>
                  </a:lnTo>
                  <a:lnTo>
                    <a:pt x="8260" y="2767"/>
                  </a:lnTo>
                  <a:moveTo>
                    <a:pt x="8206" y="2767"/>
                  </a:moveTo>
                  <a:lnTo>
                    <a:pt x="8206" y="2767"/>
                  </a:lnTo>
                  <a:lnTo>
                    <a:pt x="8153" y="2767"/>
                  </a:lnTo>
                  <a:moveTo>
                    <a:pt x="8100" y="2767"/>
                  </a:moveTo>
                  <a:lnTo>
                    <a:pt x="8100" y="2767"/>
                  </a:lnTo>
                  <a:lnTo>
                    <a:pt x="8046" y="2767"/>
                  </a:lnTo>
                  <a:moveTo>
                    <a:pt x="7993" y="2767"/>
                  </a:moveTo>
                  <a:lnTo>
                    <a:pt x="7993" y="2767"/>
                  </a:lnTo>
                  <a:lnTo>
                    <a:pt x="7940" y="2767"/>
                  </a:lnTo>
                  <a:moveTo>
                    <a:pt x="7886" y="2767"/>
                  </a:moveTo>
                  <a:lnTo>
                    <a:pt x="7886" y="2767"/>
                  </a:lnTo>
                  <a:lnTo>
                    <a:pt x="7833" y="2767"/>
                  </a:lnTo>
                  <a:moveTo>
                    <a:pt x="7780" y="2767"/>
                  </a:moveTo>
                  <a:lnTo>
                    <a:pt x="7780" y="2767"/>
                  </a:lnTo>
                  <a:lnTo>
                    <a:pt x="7726" y="2767"/>
                  </a:lnTo>
                  <a:moveTo>
                    <a:pt x="7673" y="2767"/>
                  </a:moveTo>
                  <a:lnTo>
                    <a:pt x="7673" y="2767"/>
                  </a:lnTo>
                  <a:lnTo>
                    <a:pt x="7620" y="2767"/>
                  </a:lnTo>
                  <a:moveTo>
                    <a:pt x="7566" y="2767"/>
                  </a:moveTo>
                  <a:lnTo>
                    <a:pt x="7566" y="2767"/>
                  </a:lnTo>
                  <a:lnTo>
                    <a:pt x="7513" y="2767"/>
                  </a:lnTo>
                  <a:moveTo>
                    <a:pt x="7460" y="2767"/>
                  </a:moveTo>
                  <a:lnTo>
                    <a:pt x="7460" y="2767"/>
                  </a:lnTo>
                  <a:lnTo>
                    <a:pt x="7406" y="2767"/>
                  </a:lnTo>
                  <a:moveTo>
                    <a:pt x="7353" y="2767"/>
                  </a:moveTo>
                  <a:lnTo>
                    <a:pt x="7353" y="2767"/>
                  </a:lnTo>
                  <a:lnTo>
                    <a:pt x="7300" y="2767"/>
                  </a:lnTo>
                  <a:moveTo>
                    <a:pt x="7246" y="2767"/>
                  </a:moveTo>
                  <a:lnTo>
                    <a:pt x="7246" y="2767"/>
                  </a:lnTo>
                  <a:lnTo>
                    <a:pt x="7193" y="2767"/>
                  </a:lnTo>
                  <a:moveTo>
                    <a:pt x="7140" y="2767"/>
                  </a:moveTo>
                  <a:lnTo>
                    <a:pt x="7140" y="2767"/>
                  </a:lnTo>
                  <a:lnTo>
                    <a:pt x="7086" y="2767"/>
                  </a:lnTo>
                  <a:moveTo>
                    <a:pt x="7033" y="2767"/>
                  </a:moveTo>
                  <a:lnTo>
                    <a:pt x="7033" y="2767"/>
                  </a:lnTo>
                  <a:lnTo>
                    <a:pt x="6980" y="2767"/>
                  </a:lnTo>
                  <a:moveTo>
                    <a:pt x="6926" y="2767"/>
                  </a:moveTo>
                  <a:lnTo>
                    <a:pt x="6926" y="2767"/>
                  </a:lnTo>
                  <a:lnTo>
                    <a:pt x="6873" y="2767"/>
                  </a:lnTo>
                  <a:moveTo>
                    <a:pt x="6820" y="2767"/>
                  </a:moveTo>
                  <a:lnTo>
                    <a:pt x="6820" y="2767"/>
                  </a:lnTo>
                  <a:lnTo>
                    <a:pt x="6766" y="2767"/>
                  </a:lnTo>
                  <a:moveTo>
                    <a:pt x="6713" y="2767"/>
                  </a:moveTo>
                  <a:lnTo>
                    <a:pt x="6713" y="2767"/>
                  </a:lnTo>
                  <a:lnTo>
                    <a:pt x="6660" y="2767"/>
                  </a:lnTo>
                  <a:moveTo>
                    <a:pt x="6606" y="2767"/>
                  </a:moveTo>
                  <a:lnTo>
                    <a:pt x="6606" y="2767"/>
                  </a:lnTo>
                  <a:lnTo>
                    <a:pt x="6553" y="2767"/>
                  </a:lnTo>
                  <a:moveTo>
                    <a:pt x="6500" y="2767"/>
                  </a:moveTo>
                  <a:lnTo>
                    <a:pt x="6500" y="2767"/>
                  </a:lnTo>
                  <a:lnTo>
                    <a:pt x="6446" y="2767"/>
                  </a:lnTo>
                  <a:moveTo>
                    <a:pt x="6393" y="2767"/>
                  </a:moveTo>
                  <a:lnTo>
                    <a:pt x="6393" y="2767"/>
                  </a:lnTo>
                  <a:lnTo>
                    <a:pt x="6340" y="2767"/>
                  </a:lnTo>
                  <a:moveTo>
                    <a:pt x="6286" y="2767"/>
                  </a:moveTo>
                  <a:lnTo>
                    <a:pt x="6286" y="2767"/>
                  </a:lnTo>
                  <a:lnTo>
                    <a:pt x="6233" y="2767"/>
                  </a:lnTo>
                  <a:moveTo>
                    <a:pt x="6180" y="2767"/>
                  </a:moveTo>
                  <a:lnTo>
                    <a:pt x="6180" y="2767"/>
                  </a:lnTo>
                  <a:lnTo>
                    <a:pt x="6126" y="2767"/>
                  </a:lnTo>
                  <a:moveTo>
                    <a:pt x="6073" y="2767"/>
                  </a:moveTo>
                  <a:lnTo>
                    <a:pt x="6073" y="2767"/>
                  </a:lnTo>
                  <a:lnTo>
                    <a:pt x="6020" y="2767"/>
                  </a:lnTo>
                  <a:moveTo>
                    <a:pt x="5966" y="2767"/>
                  </a:moveTo>
                  <a:lnTo>
                    <a:pt x="5966" y="2767"/>
                  </a:lnTo>
                  <a:lnTo>
                    <a:pt x="5913" y="2767"/>
                  </a:lnTo>
                  <a:moveTo>
                    <a:pt x="5860" y="2767"/>
                  </a:moveTo>
                  <a:lnTo>
                    <a:pt x="5860" y="2767"/>
                  </a:lnTo>
                  <a:lnTo>
                    <a:pt x="5806" y="2767"/>
                  </a:lnTo>
                  <a:moveTo>
                    <a:pt x="5753" y="2767"/>
                  </a:moveTo>
                  <a:lnTo>
                    <a:pt x="5753" y="2767"/>
                  </a:lnTo>
                  <a:lnTo>
                    <a:pt x="5700" y="2767"/>
                  </a:lnTo>
                  <a:moveTo>
                    <a:pt x="5646" y="2767"/>
                  </a:moveTo>
                  <a:lnTo>
                    <a:pt x="5646" y="2767"/>
                  </a:lnTo>
                  <a:lnTo>
                    <a:pt x="5593" y="2767"/>
                  </a:lnTo>
                  <a:moveTo>
                    <a:pt x="5540" y="2767"/>
                  </a:moveTo>
                  <a:lnTo>
                    <a:pt x="5540" y="2767"/>
                  </a:lnTo>
                  <a:lnTo>
                    <a:pt x="5486" y="2767"/>
                  </a:lnTo>
                  <a:moveTo>
                    <a:pt x="5433" y="2767"/>
                  </a:moveTo>
                  <a:lnTo>
                    <a:pt x="5433" y="2767"/>
                  </a:lnTo>
                  <a:lnTo>
                    <a:pt x="5380" y="2767"/>
                  </a:lnTo>
                  <a:moveTo>
                    <a:pt x="5326" y="2767"/>
                  </a:moveTo>
                  <a:lnTo>
                    <a:pt x="5326" y="2767"/>
                  </a:lnTo>
                  <a:lnTo>
                    <a:pt x="5273" y="2767"/>
                  </a:lnTo>
                  <a:moveTo>
                    <a:pt x="5220" y="2767"/>
                  </a:moveTo>
                  <a:lnTo>
                    <a:pt x="5220" y="2767"/>
                  </a:lnTo>
                  <a:lnTo>
                    <a:pt x="5166" y="2767"/>
                  </a:lnTo>
                  <a:moveTo>
                    <a:pt x="5113" y="2767"/>
                  </a:moveTo>
                  <a:lnTo>
                    <a:pt x="5113" y="2767"/>
                  </a:lnTo>
                  <a:lnTo>
                    <a:pt x="5060" y="2767"/>
                  </a:lnTo>
                  <a:moveTo>
                    <a:pt x="5006" y="2767"/>
                  </a:moveTo>
                  <a:lnTo>
                    <a:pt x="5006" y="2767"/>
                  </a:lnTo>
                  <a:lnTo>
                    <a:pt x="4953" y="2767"/>
                  </a:lnTo>
                  <a:moveTo>
                    <a:pt x="4900" y="2767"/>
                  </a:moveTo>
                  <a:lnTo>
                    <a:pt x="4900" y="2767"/>
                  </a:lnTo>
                  <a:lnTo>
                    <a:pt x="4846" y="2767"/>
                  </a:lnTo>
                  <a:moveTo>
                    <a:pt x="4793" y="2767"/>
                  </a:moveTo>
                  <a:lnTo>
                    <a:pt x="4793" y="2767"/>
                  </a:lnTo>
                  <a:lnTo>
                    <a:pt x="4740" y="2767"/>
                  </a:lnTo>
                  <a:moveTo>
                    <a:pt x="4686" y="2767"/>
                  </a:moveTo>
                  <a:lnTo>
                    <a:pt x="4686" y="2767"/>
                  </a:lnTo>
                  <a:lnTo>
                    <a:pt x="4633" y="2767"/>
                  </a:lnTo>
                  <a:moveTo>
                    <a:pt x="4580" y="2767"/>
                  </a:moveTo>
                  <a:lnTo>
                    <a:pt x="4580" y="2767"/>
                  </a:lnTo>
                  <a:lnTo>
                    <a:pt x="4526" y="2767"/>
                  </a:lnTo>
                  <a:moveTo>
                    <a:pt x="4473" y="2767"/>
                  </a:moveTo>
                  <a:lnTo>
                    <a:pt x="4473" y="2767"/>
                  </a:lnTo>
                  <a:lnTo>
                    <a:pt x="4420" y="2767"/>
                  </a:lnTo>
                  <a:moveTo>
                    <a:pt x="4366" y="2767"/>
                  </a:moveTo>
                  <a:lnTo>
                    <a:pt x="4366" y="2767"/>
                  </a:lnTo>
                  <a:lnTo>
                    <a:pt x="4313" y="2767"/>
                  </a:lnTo>
                  <a:moveTo>
                    <a:pt x="4260" y="2767"/>
                  </a:moveTo>
                  <a:lnTo>
                    <a:pt x="4260" y="2767"/>
                  </a:lnTo>
                  <a:lnTo>
                    <a:pt x="4206" y="2767"/>
                  </a:lnTo>
                  <a:moveTo>
                    <a:pt x="4153" y="2767"/>
                  </a:moveTo>
                  <a:lnTo>
                    <a:pt x="4153" y="2767"/>
                  </a:lnTo>
                  <a:lnTo>
                    <a:pt x="4100" y="2767"/>
                  </a:lnTo>
                  <a:moveTo>
                    <a:pt x="4046" y="2767"/>
                  </a:moveTo>
                  <a:lnTo>
                    <a:pt x="4046" y="2767"/>
                  </a:lnTo>
                  <a:lnTo>
                    <a:pt x="3993" y="2767"/>
                  </a:lnTo>
                  <a:moveTo>
                    <a:pt x="3940" y="2767"/>
                  </a:moveTo>
                  <a:lnTo>
                    <a:pt x="3940" y="2767"/>
                  </a:lnTo>
                  <a:lnTo>
                    <a:pt x="3886" y="2767"/>
                  </a:lnTo>
                  <a:moveTo>
                    <a:pt x="3833" y="2767"/>
                  </a:moveTo>
                  <a:lnTo>
                    <a:pt x="3833" y="2767"/>
                  </a:lnTo>
                  <a:lnTo>
                    <a:pt x="3780" y="2767"/>
                  </a:lnTo>
                  <a:moveTo>
                    <a:pt x="3726" y="2767"/>
                  </a:moveTo>
                  <a:lnTo>
                    <a:pt x="3726" y="2767"/>
                  </a:lnTo>
                  <a:lnTo>
                    <a:pt x="3673" y="2767"/>
                  </a:lnTo>
                  <a:moveTo>
                    <a:pt x="3620" y="2767"/>
                  </a:moveTo>
                  <a:lnTo>
                    <a:pt x="3620" y="2767"/>
                  </a:lnTo>
                  <a:lnTo>
                    <a:pt x="3566" y="2767"/>
                  </a:lnTo>
                  <a:moveTo>
                    <a:pt x="3513" y="2767"/>
                  </a:moveTo>
                  <a:lnTo>
                    <a:pt x="3513" y="2767"/>
                  </a:lnTo>
                  <a:lnTo>
                    <a:pt x="3460" y="2767"/>
                  </a:lnTo>
                  <a:moveTo>
                    <a:pt x="3406" y="2767"/>
                  </a:moveTo>
                  <a:lnTo>
                    <a:pt x="3406" y="2767"/>
                  </a:lnTo>
                  <a:lnTo>
                    <a:pt x="3353" y="2767"/>
                  </a:lnTo>
                  <a:moveTo>
                    <a:pt x="3300" y="2767"/>
                  </a:moveTo>
                  <a:lnTo>
                    <a:pt x="3300" y="2767"/>
                  </a:lnTo>
                  <a:lnTo>
                    <a:pt x="3246" y="2767"/>
                  </a:lnTo>
                  <a:moveTo>
                    <a:pt x="3193" y="2767"/>
                  </a:moveTo>
                  <a:lnTo>
                    <a:pt x="3193" y="2767"/>
                  </a:lnTo>
                  <a:lnTo>
                    <a:pt x="3140" y="2767"/>
                  </a:lnTo>
                  <a:moveTo>
                    <a:pt x="3086" y="2767"/>
                  </a:moveTo>
                  <a:lnTo>
                    <a:pt x="3086" y="2767"/>
                  </a:lnTo>
                  <a:lnTo>
                    <a:pt x="3033" y="2767"/>
                  </a:lnTo>
                  <a:moveTo>
                    <a:pt x="2980" y="2767"/>
                  </a:moveTo>
                  <a:lnTo>
                    <a:pt x="2980" y="2767"/>
                  </a:lnTo>
                  <a:lnTo>
                    <a:pt x="2926" y="2767"/>
                  </a:lnTo>
                  <a:moveTo>
                    <a:pt x="2873" y="2767"/>
                  </a:moveTo>
                  <a:lnTo>
                    <a:pt x="2873" y="2767"/>
                  </a:lnTo>
                  <a:lnTo>
                    <a:pt x="2820" y="2767"/>
                  </a:lnTo>
                  <a:moveTo>
                    <a:pt x="2766" y="2767"/>
                  </a:moveTo>
                  <a:lnTo>
                    <a:pt x="2766" y="2767"/>
                  </a:lnTo>
                  <a:lnTo>
                    <a:pt x="2713" y="2767"/>
                  </a:lnTo>
                  <a:moveTo>
                    <a:pt x="2660" y="2767"/>
                  </a:moveTo>
                  <a:lnTo>
                    <a:pt x="2660" y="2767"/>
                  </a:lnTo>
                  <a:lnTo>
                    <a:pt x="2606" y="2767"/>
                  </a:lnTo>
                  <a:moveTo>
                    <a:pt x="2553" y="2767"/>
                  </a:moveTo>
                  <a:lnTo>
                    <a:pt x="2553" y="2767"/>
                  </a:lnTo>
                  <a:lnTo>
                    <a:pt x="2500" y="2767"/>
                  </a:lnTo>
                  <a:moveTo>
                    <a:pt x="2446" y="2767"/>
                  </a:moveTo>
                  <a:lnTo>
                    <a:pt x="2446" y="2767"/>
                  </a:lnTo>
                  <a:lnTo>
                    <a:pt x="2393" y="2767"/>
                  </a:lnTo>
                  <a:moveTo>
                    <a:pt x="2340" y="2767"/>
                  </a:moveTo>
                  <a:lnTo>
                    <a:pt x="2340" y="2767"/>
                  </a:lnTo>
                  <a:lnTo>
                    <a:pt x="2286" y="2767"/>
                  </a:lnTo>
                  <a:moveTo>
                    <a:pt x="2233" y="2767"/>
                  </a:moveTo>
                  <a:lnTo>
                    <a:pt x="2233" y="2767"/>
                  </a:lnTo>
                  <a:lnTo>
                    <a:pt x="2180" y="2767"/>
                  </a:lnTo>
                  <a:moveTo>
                    <a:pt x="2126" y="2767"/>
                  </a:moveTo>
                  <a:lnTo>
                    <a:pt x="2126" y="2767"/>
                  </a:lnTo>
                  <a:lnTo>
                    <a:pt x="2073" y="2767"/>
                  </a:lnTo>
                  <a:moveTo>
                    <a:pt x="2020" y="2767"/>
                  </a:moveTo>
                  <a:lnTo>
                    <a:pt x="2020" y="2767"/>
                  </a:lnTo>
                  <a:lnTo>
                    <a:pt x="1966" y="2767"/>
                  </a:lnTo>
                  <a:moveTo>
                    <a:pt x="1913" y="2767"/>
                  </a:moveTo>
                  <a:lnTo>
                    <a:pt x="1913" y="2767"/>
                  </a:lnTo>
                  <a:lnTo>
                    <a:pt x="1860" y="2767"/>
                  </a:lnTo>
                  <a:moveTo>
                    <a:pt x="1806" y="2767"/>
                  </a:moveTo>
                  <a:lnTo>
                    <a:pt x="1806" y="2767"/>
                  </a:lnTo>
                  <a:lnTo>
                    <a:pt x="1753" y="2767"/>
                  </a:lnTo>
                  <a:moveTo>
                    <a:pt x="1700" y="2767"/>
                  </a:moveTo>
                  <a:lnTo>
                    <a:pt x="1700" y="2767"/>
                  </a:lnTo>
                  <a:lnTo>
                    <a:pt x="1646" y="2767"/>
                  </a:lnTo>
                  <a:moveTo>
                    <a:pt x="1593" y="2767"/>
                  </a:moveTo>
                  <a:lnTo>
                    <a:pt x="1593" y="2767"/>
                  </a:lnTo>
                  <a:lnTo>
                    <a:pt x="1540" y="2767"/>
                  </a:lnTo>
                  <a:moveTo>
                    <a:pt x="1486" y="2767"/>
                  </a:moveTo>
                  <a:lnTo>
                    <a:pt x="1486" y="2767"/>
                  </a:lnTo>
                  <a:lnTo>
                    <a:pt x="1433" y="2767"/>
                  </a:lnTo>
                  <a:moveTo>
                    <a:pt x="1380" y="2767"/>
                  </a:moveTo>
                  <a:lnTo>
                    <a:pt x="1380" y="2767"/>
                  </a:lnTo>
                  <a:lnTo>
                    <a:pt x="1326" y="2767"/>
                  </a:lnTo>
                  <a:moveTo>
                    <a:pt x="1273" y="2767"/>
                  </a:moveTo>
                  <a:lnTo>
                    <a:pt x="1273" y="2767"/>
                  </a:lnTo>
                  <a:lnTo>
                    <a:pt x="1220" y="2767"/>
                  </a:lnTo>
                  <a:moveTo>
                    <a:pt x="1166" y="2767"/>
                  </a:moveTo>
                  <a:lnTo>
                    <a:pt x="1166" y="2767"/>
                  </a:lnTo>
                  <a:lnTo>
                    <a:pt x="1113" y="2767"/>
                  </a:lnTo>
                  <a:moveTo>
                    <a:pt x="1060" y="2767"/>
                  </a:moveTo>
                  <a:lnTo>
                    <a:pt x="1060" y="2767"/>
                  </a:lnTo>
                  <a:lnTo>
                    <a:pt x="1006" y="2767"/>
                  </a:lnTo>
                  <a:moveTo>
                    <a:pt x="953" y="2767"/>
                  </a:moveTo>
                  <a:lnTo>
                    <a:pt x="953" y="2767"/>
                  </a:lnTo>
                  <a:lnTo>
                    <a:pt x="900" y="2767"/>
                  </a:lnTo>
                  <a:moveTo>
                    <a:pt x="846" y="2767"/>
                  </a:moveTo>
                  <a:lnTo>
                    <a:pt x="846" y="2767"/>
                  </a:lnTo>
                  <a:lnTo>
                    <a:pt x="793" y="2767"/>
                  </a:lnTo>
                  <a:moveTo>
                    <a:pt x="740" y="2767"/>
                  </a:moveTo>
                  <a:lnTo>
                    <a:pt x="740" y="2767"/>
                  </a:lnTo>
                  <a:lnTo>
                    <a:pt x="686" y="2767"/>
                  </a:lnTo>
                  <a:moveTo>
                    <a:pt x="633" y="2767"/>
                  </a:moveTo>
                  <a:lnTo>
                    <a:pt x="633" y="2767"/>
                  </a:lnTo>
                  <a:lnTo>
                    <a:pt x="580" y="2767"/>
                  </a:lnTo>
                  <a:moveTo>
                    <a:pt x="526" y="2767"/>
                  </a:moveTo>
                  <a:lnTo>
                    <a:pt x="526" y="2767"/>
                  </a:lnTo>
                  <a:lnTo>
                    <a:pt x="473" y="2767"/>
                  </a:lnTo>
                  <a:moveTo>
                    <a:pt x="420" y="2767"/>
                  </a:moveTo>
                  <a:lnTo>
                    <a:pt x="420" y="2767"/>
                  </a:lnTo>
                  <a:lnTo>
                    <a:pt x="366" y="2767"/>
                  </a:lnTo>
                  <a:moveTo>
                    <a:pt x="313" y="2767"/>
                  </a:moveTo>
                  <a:lnTo>
                    <a:pt x="313" y="2767"/>
                  </a:lnTo>
                  <a:lnTo>
                    <a:pt x="260" y="2767"/>
                  </a:lnTo>
                  <a:moveTo>
                    <a:pt x="206" y="2767"/>
                  </a:moveTo>
                  <a:lnTo>
                    <a:pt x="206" y="2767"/>
                  </a:lnTo>
                  <a:lnTo>
                    <a:pt x="153" y="2767"/>
                  </a:lnTo>
                  <a:moveTo>
                    <a:pt x="100" y="2767"/>
                  </a:moveTo>
                  <a:lnTo>
                    <a:pt x="100" y="2767"/>
                  </a:lnTo>
                  <a:lnTo>
                    <a:pt x="46" y="2767"/>
                  </a:lnTo>
                  <a:moveTo>
                    <a:pt x="6" y="2754"/>
                  </a:moveTo>
                  <a:lnTo>
                    <a:pt x="6" y="2754"/>
                  </a:lnTo>
                  <a:lnTo>
                    <a:pt x="6" y="2700"/>
                  </a:lnTo>
                  <a:moveTo>
                    <a:pt x="6" y="2647"/>
                  </a:moveTo>
                  <a:lnTo>
                    <a:pt x="6" y="2647"/>
                  </a:lnTo>
                  <a:lnTo>
                    <a:pt x="6" y="2594"/>
                  </a:lnTo>
                  <a:moveTo>
                    <a:pt x="6" y="2540"/>
                  </a:moveTo>
                  <a:lnTo>
                    <a:pt x="6" y="2540"/>
                  </a:lnTo>
                  <a:lnTo>
                    <a:pt x="6" y="2487"/>
                  </a:lnTo>
                  <a:moveTo>
                    <a:pt x="6" y="2434"/>
                  </a:moveTo>
                  <a:lnTo>
                    <a:pt x="6" y="2434"/>
                  </a:lnTo>
                  <a:lnTo>
                    <a:pt x="6" y="2380"/>
                  </a:lnTo>
                  <a:moveTo>
                    <a:pt x="6" y="2327"/>
                  </a:moveTo>
                  <a:lnTo>
                    <a:pt x="6" y="2327"/>
                  </a:lnTo>
                  <a:lnTo>
                    <a:pt x="6" y="2274"/>
                  </a:lnTo>
                  <a:moveTo>
                    <a:pt x="6" y="2220"/>
                  </a:moveTo>
                  <a:lnTo>
                    <a:pt x="6" y="2220"/>
                  </a:lnTo>
                  <a:lnTo>
                    <a:pt x="6" y="2167"/>
                  </a:lnTo>
                  <a:moveTo>
                    <a:pt x="6" y="2114"/>
                  </a:moveTo>
                  <a:lnTo>
                    <a:pt x="6" y="2114"/>
                  </a:lnTo>
                  <a:lnTo>
                    <a:pt x="6" y="2060"/>
                  </a:lnTo>
                  <a:moveTo>
                    <a:pt x="6" y="2007"/>
                  </a:moveTo>
                  <a:lnTo>
                    <a:pt x="6" y="2007"/>
                  </a:lnTo>
                  <a:lnTo>
                    <a:pt x="6" y="1954"/>
                  </a:lnTo>
                  <a:moveTo>
                    <a:pt x="6" y="1900"/>
                  </a:moveTo>
                  <a:lnTo>
                    <a:pt x="6" y="1900"/>
                  </a:lnTo>
                  <a:lnTo>
                    <a:pt x="6" y="1847"/>
                  </a:lnTo>
                  <a:moveTo>
                    <a:pt x="6" y="1794"/>
                  </a:moveTo>
                  <a:lnTo>
                    <a:pt x="6" y="1794"/>
                  </a:lnTo>
                  <a:lnTo>
                    <a:pt x="6" y="1740"/>
                  </a:lnTo>
                  <a:moveTo>
                    <a:pt x="6" y="1687"/>
                  </a:moveTo>
                  <a:lnTo>
                    <a:pt x="6" y="1687"/>
                  </a:lnTo>
                  <a:lnTo>
                    <a:pt x="6" y="1634"/>
                  </a:lnTo>
                  <a:moveTo>
                    <a:pt x="6" y="1580"/>
                  </a:moveTo>
                  <a:lnTo>
                    <a:pt x="6" y="1580"/>
                  </a:lnTo>
                  <a:lnTo>
                    <a:pt x="6" y="1527"/>
                  </a:lnTo>
                  <a:moveTo>
                    <a:pt x="6" y="1474"/>
                  </a:moveTo>
                  <a:lnTo>
                    <a:pt x="6" y="1474"/>
                  </a:lnTo>
                  <a:lnTo>
                    <a:pt x="6" y="1420"/>
                  </a:lnTo>
                  <a:moveTo>
                    <a:pt x="6" y="1367"/>
                  </a:moveTo>
                  <a:lnTo>
                    <a:pt x="6" y="1367"/>
                  </a:lnTo>
                  <a:lnTo>
                    <a:pt x="6" y="1314"/>
                  </a:lnTo>
                  <a:moveTo>
                    <a:pt x="6" y="1260"/>
                  </a:moveTo>
                  <a:lnTo>
                    <a:pt x="6" y="1260"/>
                  </a:lnTo>
                  <a:lnTo>
                    <a:pt x="6" y="1207"/>
                  </a:lnTo>
                  <a:moveTo>
                    <a:pt x="6" y="1154"/>
                  </a:moveTo>
                  <a:lnTo>
                    <a:pt x="6" y="1154"/>
                  </a:lnTo>
                  <a:lnTo>
                    <a:pt x="6" y="1100"/>
                  </a:lnTo>
                  <a:moveTo>
                    <a:pt x="6" y="1047"/>
                  </a:moveTo>
                  <a:lnTo>
                    <a:pt x="6" y="1047"/>
                  </a:lnTo>
                  <a:lnTo>
                    <a:pt x="6" y="994"/>
                  </a:lnTo>
                  <a:moveTo>
                    <a:pt x="6" y="940"/>
                  </a:moveTo>
                  <a:lnTo>
                    <a:pt x="6" y="940"/>
                  </a:lnTo>
                  <a:lnTo>
                    <a:pt x="6" y="887"/>
                  </a:lnTo>
                  <a:moveTo>
                    <a:pt x="6" y="834"/>
                  </a:moveTo>
                  <a:lnTo>
                    <a:pt x="6" y="834"/>
                  </a:lnTo>
                  <a:lnTo>
                    <a:pt x="6" y="780"/>
                  </a:lnTo>
                  <a:moveTo>
                    <a:pt x="6" y="727"/>
                  </a:moveTo>
                  <a:lnTo>
                    <a:pt x="6" y="727"/>
                  </a:lnTo>
                  <a:lnTo>
                    <a:pt x="6" y="674"/>
                  </a:lnTo>
                  <a:moveTo>
                    <a:pt x="6" y="620"/>
                  </a:moveTo>
                  <a:lnTo>
                    <a:pt x="6" y="620"/>
                  </a:lnTo>
                  <a:lnTo>
                    <a:pt x="6" y="567"/>
                  </a:lnTo>
                  <a:moveTo>
                    <a:pt x="6" y="514"/>
                  </a:moveTo>
                  <a:lnTo>
                    <a:pt x="6" y="514"/>
                  </a:lnTo>
                  <a:lnTo>
                    <a:pt x="6" y="460"/>
                  </a:lnTo>
                  <a:moveTo>
                    <a:pt x="6" y="407"/>
                  </a:moveTo>
                  <a:lnTo>
                    <a:pt x="6" y="407"/>
                  </a:lnTo>
                  <a:lnTo>
                    <a:pt x="6" y="354"/>
                  </a:lnTo>
                  <a:moveTo>
                    <a:pt x="6" y="300"/>
                  </a:moveTo>
                  <a:lnTo>
                    <a:pt x="6" y="300"/>
                  </a:lnTo>
                  <a:lnTo>
                    <a:pt x="6" y="247"/>
                  </a:lnTo>
                  <a:moveTo>
                    <a:pt x="6" y="194"/>
                  </a:moveTo>
                  <a:lnTo>
                    <a:pt x="6" y="194"/>
                  </a:lnTo>
                  <a:lnTo>
                    <a:pt x="6" y="140"/>
                  </a:lnTo>
                  <a:moveTo>
                    <a:pt x="6" y="87"/>
                  </a:moveTo>
                  <a:lnTo>
                    <a:pt x="6" y="87"/>
                  </a:lnTo>
                  <a:lnTo>
                    <a:pt x="6" y="34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24"/>
            <p:cNvSpPr/>
            <p:nvPr/>
          </p:nvSpPr>
          <p:spPr>
            <a:xfrm>
              <a:off x="2389320" y="583884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5" name="CustomShape 25"/>
            <p:cNvSpPr/>
            <p:nvPr/>
          </p:nvSpPr>
          <p:spPr>
            <a:xfrm>
              <a:off x="2457720" y="58388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6" name="CustomShape 26"/>
            <p:cNvSpPr/>
            <p:nvPr/>
          </p:nvSpPr>
          <p:spPr>
            <a:xfrm>
              <a:off x="2516040" y="5838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7" name="CustomShape 27"/>
            <p:cNvSpPr/>
            <p:nvPr/>
          </p:nvSpPr>
          <p:spPr>
            <a:xfrm>
              <a:off x="2571120" y="58388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8" name="CustomShape 28"/>
            <p:cNvSpPr/>
            <p:nvPr/>
          </p:nvSpPr>
          <p:spPr>
            <a:xfrm>
              <a:off x="2629800" y="583884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9" name="CustomShape 29"/>
            <p:cNvSpPr/>
            <p:nvPr/>
          </p:nvSpPr>
          <p:spPr>
            <a:xfrm>
              <a:off x="2658960" y="5838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0" name="CustomShape 30"/>
            <p:cNvSpPr/>
            <p:nvPr/>
          </p:nvSpPr>
          <p:spPr>
            <a:xfrm>
              <a:off x="2716200" y="5838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1" name="CustomShape 31"/>
            <p:cNvSpPr/>
            <p:nvPr/>
          </p:nvSpPr>
          <p:spPr>
            <a:xfrm>
              <a:off x="2772720" y="58388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2" name="CustomShape 32"/>
            <p:cNvSpPr/>
            <p:nvPr/>
          </p:nvSpPr>
          <p:spPr>
            <a:xfrm>
              <a:off x="2822040" y="5838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3" name="CustomShape 33"/>
            <p:cNvSpPr/>
            <p:nvPr/>
          </p:nvSpPr>
          <p:spPr>
            <a:xfrm>
              <a:off x="2883240" y="583884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4" name="CustomShape 34"/>
            <p:cNvSpPr/>
            <p:nvPr/>
          </p:nvSpPr>
          <p:spPr>
            <a:xfrm>
              <a:off x="2952000" y="5838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5" name="CustomShape 35"/>
            <p:cNvSpPr/>
            <p:nvPr/>
          </p:nvSpPr>
          <p:spPr>
            <a:xfrm>
              <a:off x="3011400" y="583884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6" name="CustomShape 36"/>
            <p:cNvSpPr/>
            <p:nvPr/>
          </p:nvSpPr>
          <p:spPr>
            <a:xfrm>
              <a:off x="3065400" y="5838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7" name="CustomShape 37"/>
            <p:cNvSpPr/>
            <p:nvPr/>
          </p:nvSpPr>
          <p:spPr>
            <a:xfrm>
              <a:off x="3117960" y="583884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8" name="CustomShape 38"/>
            <p:cNvSpPr/>
            <p:nvPr/>
          </p:nvSpPr>
          <p:spPr>
            <a:xfrm>
              <a:off x="3175920" y="5838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9" name="CustomShape 39"/>
            <p:cNvSpPr/>
            <p:nvPr/>
          </p:nvSpPr>
          <p:spPr>
            <a:xfrm>
              <a:off x="3234600" y="5838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0" name="CustomShape 40"/>
            <p:cNvSpPr/>
            <p:nvPr/>
          </p:nvSpPr>
          <p:spPr>
            <a:xfrm>
              <a:off x="3056040" y="1598760"/>
              <a:ext cx="2171880" cy="3868560"/>
            </a:xfrm>
            <a:custGeom>
              <a:avLst/>
              <a:gdLst/>
              <a:ahLst/>
              <a:cxnLst/>
              <a:rect l="l" t="t" r="r" b="b"/>
              <a:pathLst>
                <a:path w="4473" h="7954">
                  <a:moveTo>
                    <a:pt x="7" y="7"/>
                  </a:moveTo>
                  <a:lnTo>
                    <a:pt x="7" y="7"/>
                  </a:lnTo>
                  <a:lnTo>
                    <a:pt x="4473" y="7"/>
                  </a:lnTo>
                  <a:lnTo>
                    <a:pt x="4473" y="7954"/>
                  </a:lnTo>
                  <a:lnTo>
                    <a:pt x="7" y="7954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41"/>
            <p:cNvSpPr/>
            <p:nvPr/>
          </p:nvSpPr>
          <p:spPr>
            <a:xfrm>
              <a:off x="3056040" y="1598760"/>
              <a:ext cx="2171880" cy="3868560"/>
            </a:xfrm>
            <a:custGeom>
              <a:avLst/>
              <a:gdLst/>
              <a:ahLst/>
              <a:cxnLst/>
              <a:rect l="l" t="t" r="r" b="b"/>
              <a:pathLst>
                <a:path w="4473" h="7954">
                  <a:moveTo>
                    <a:pt x="7" y="7"/>
                  </a:moveTo>
                  <a:lnTo>
                    <a:pt x="7" y="7"/>
                  </a:lnTo>
                  <a:lnTo>
                    <a:pt x="60" y="7"/>
                  </a:lnTo>
                  <a:moveTo>
                    <a:pt x="113" y="7"/>
                  </a:moveTo>
                  <a:lnTo>
                    <a:pt x="113" y="7"/>
                  </a:lnTo>
                  <a:lnTo>
                    <a:pt x="167" y="7"/>
                  </a:lnTo>
                  <a:moveTo>
                    <a:pt x="220" y="7"/>
                  </a:moveTo>
                  <a:lnTo>
                    <a:pt x="220" y="7"/>
                  </a:lnTo>
                  <a:lnTo>
                    <a:pt x="273" y="7"/>
                  </a:lnTo>
                  <a:moveTo>
                    <a:pt x="327" y="7"/>
                  </a:moveTo>
                  <a:lnTo>
                    <a:pt x="327" y="7"/>
                  </a:lnTo>
                  <a:lnTo>
                    <a:pt x="380" y="7"/>
                  </a:lnTo>
                  <a:moveTo>
                    <a:pt x="433" y="7"/>
                  </a:moveTo>
                  <a:lnTo>
                    <a:pt x="433" y="7"/>
                  </a:lnTo>
                  <a:lnTo>
                    <a:pt x="487" y="7"/>
                  </a:lnTo>
                  <a:moveTo>
                    <a:pt x="540" y="7"/>
                  </a:moveTo>
                  <a:lnTo>
                    <a:pt x="540" y="7"/>
                  </a:lnTo>
                  <a:lnTo>
                    <a:pt x="593" y="7"/>
                  </a:lnTo>
                  <a:moveTo>
                    <a:pt x="647" y="7"/>
                  </a:moveTo>
                  <a:lnTo>
                    <a:pt x="647" y="7"/>
                  </a:lnTo>
                  <a:lnTo>
                    <a:pt x="700" y="7"/>
                  </a:lnTo>
                  <a:moveTo>
                    <a:pt x="753" y="7"/>
                  </a:moveTo>
                  <a:lnTo>
                    <a:pt x="753" y="7"/>
                  </a:lnTo>
                  <a:lnTo>
                    <a:pt x="807" y="7"/>
                  </a:lnTo>
                  <a:moveTo>
                    <a:pt x="860" y="7"/>
                  </a:moveTo>
                  <a:lnTo>
                    <a:pt x="860" y="7"/>
                  </a:lnTo>
                  <a:lnTo>
                    <a:pt x="913" y="7"/>
                  </a:lnTo>
                  <a:moveTo>
                    <a:pt x="967" y="7"/>
                  </a:moveTo>
                  <a:lnTo>
                    <a:pt x="967" y="7"/>
                  </a:lnTo>
                  <a:lnTo>
                    <a:pt x="1020" y="7"/>
                  </a:lnTo>
                  <a:moveTo>
                    <a:pt x="1073" y="7"/>
                  </a:moveTo>
                  <a:lnTo>
                    <a:pt x="1073" y="7"/>
                  </a:lnTo>
                  <a:lnTo>
                    <a:pt x="1127" y="7"/>
                  </a:lnTo>
                  <a:moveTo>
                    <a:pt x="1180" y="7"/>
                  </a:moveTo>
                  <a:lnTo>
                    <a:pt x="1180" y="7"/>
                  </a:lnTo>
                  <a:lnTo>
                    <a:pt x="1233" y="7"/>
                  </a:lnTo>
                  <a:moveTo>
                    <a:pt x="1287" y="7"/>
                  </a:moveTo>
                  <a:lnTo>
                    <a:pt x="1287" y="7"/>
                  </a:lnTo>
                  <a:lnTo>
                    <a:pt x="1340" y="7"/>
                  </a:lnTo>
                  <a:moveTo>
                    <a:pt x="1393" y="7"/>
                  </a:moveTo>
                  <a:lnTo>
                    <a:pt x="1393" y="7"/>
                  </a:lnTo>
                  <a:lnTo>
                    <a:pt x="1447" y="7"/>
                  </a:lnTo>
                  <a:moveTo>
                    <a:pt x="1500" y="7"/>
                  </a:moveTo>
                  <a:lnTo>
                    <a:pt x="1500" y="7"/>
                  </a:lnTo>
                  <a:lnTo>
                    <a:pt x="1553" y="7"/>
                  </a:lnTo>
                  <a:moveTo>
                    <a:pt x="1607" y="7"/>
                  </a:moveTo>
                  <a:lnTo>
                    <a:pt x="1607" y="7"/>
                  </a:lnTo>
                  <a:lnTo>
                    <a:pt x="1660" y="7"/>
                  </a:lnTo>
                  <a:moveTo>
                    <a:pt x="1713" y="7"/>
                  </a:moveTo>
                  <a:lnTo>
                    <a:pt x="1713" y="7"/>
                  </a:lnTo>
                  <a:lnTo>
                    <a:pt x="1767" y="7"/>
                  </a:lnTo>
                  <a:moveTo>
                    <a:pt x="1820" y="7"/>
                  </a:moveTo>
                  <a:lnTo>
                    <a:pt x="1820" y="7"/>
                  </a:lnTo>
                  <a:lnTo>
                    <a:pt x="1873" y="7"/>
                  </a:lnTo>
                  <a:moveTo>
                    <a:pt x="1927" y="7"/>
                  </a:moveTo>
                  <a:lnTo>
                    <a:pt x="1927" y="7"/>
                  </a:lnTo>
                  <a:lnTo>
                    <a:pt x="1980" y="7"/>
                  </a:lnTo>
                  <a:moveTo>
                    <a:pt x="2033" y="7"/>
                  </a:moveTo>
                  <a:lnTo>
                    <a:pt x="2033" y="7"/>
                  </a:lnTo>
                  <a:lnTo>
                    <a:pt x="2087" y="7"/>
                  </a:lnTo>
                  <a:moveTo>
                    <a:pt x="2140" y="7"/>
                  </a:moveTo>
                  <a:lnTo>
                    <a:pt x="2140" y="7"/>
                  </a:lnTo>
                  <a:lnTo>
                    <a:pt x="2193" y="7"/>
                  </a:lnTo>
                  <a:moveTo>
                    <a:pt x="2247" y="7"/>
                  </a:moveTo>
                  <a:lnTo>
                    <a:pt x="2247" y="7"/>
                  </a:lnTo>
                  <a:lnTo>
                    <a:pt x="2300" y="7"/>
                  </a:lnTo>
                  <a:moveTo>
                    <a:pt x="2353" y="7"/>
                  </a:moveTo>
                  <a:lnTo>
                    <a:pt x="2353" y="7"/>
                  </a:lnTo>
                  <a:lnTo>
                    <a:pt x="2407" y="7"/>
                  </a:lnTo>
                  <a:moveTo>
                    <a:pt x="2460" y="7"/>
                  </a:moveTo>
                  <a:lnTo>
                    <a:pt x="2460" y="7"/>
                  </a:lnTo>
                  <a:lnTo>
                    <a:pt x="2513" y="7"/>
                  </a:lnTo>
                  <a:moveTo>
                    <a:pt x="2567" y="7"/>
                  </a:moveTo>
                  <a:lnTo>
                    <a:pt x="2567" y="7"/>
                  </a:lnTo>
                  <a:lnTo>
                    <a:pt x="2620" y="7"/>
                  </a:lnTo>
                  <a:moveTo>
                    <a:pt x="2673" y="7"/>
                  </a:moveTo>
                  <a:lnTo>
                    <a:pt x="2673" y="7"/>
                  </a:lnTo>
                  <a:lnTo>
                    <a:pt x="2727" y="7"/>
                  </a:lnTo>
                  <a:moveTo>
                    <a:pt x="2780" y="7"/>
                  </a:moveTo>
                  <a:lnTo>
                    <a:pt x="2780" y="7"/>
                  </a:lnTo>
                  <a:lnTo>
                    <a:pt x="2833" y="7"/>
                  </a:lnTo>
                  <a:moveTo>
                    <a:pt x="2887" y="7"/>
                  </a:moveTo>
                  <a:lnTo>
                    <a:pt x="2887" y="7"/>
                  </a:lnTo>
                  <a:lnTo>
                    <a:pt x="2940" y="7"/>
                  </a:lnTo>
                  <a:moveTo>
                    <a:pt x="2993" y="7"/>
                  </a:moveTo>
                  <a:lnTo>
                    <a:pt x="2993" y="7"/>
                  </a:lnTo>
                  <a:lnTo>
                    <a:pt x="3047" y="7"/>
                  </a:lnTo>
                  <a:moveTo>
                    <a:pt x="3100" y="7"/>
                  </a:moveTo>
                  <a:lnTo>
                    <a:pt x="3100" y="7"/>
                  </a:lnTo>
                  <a:lnTo>
                    <a:pt x="3153" y="7"/>
                  </a:lnTo>
                  <a:moveTo>
                    <a:pt x="3207" y="7"/>
                  </a:moveTo>
                  <a:lnTo>
                    <a:pt x="3207" y="7"/>
                  </a:lnTo>
                  <a:lnTo>
                    <a:pt x="3260" y="7"/>
                  </a:lnTo>
                  <a:moveTo>
                    <a:pt x="3313" y="7"/>
                  </a:moveTo>
                  <a:lnTo>
                    <a:pt x="3313" y="7"/>
                  </a:lnTo>
                  <a:lnTo>
                    <a:pt x="3367" y="7"/>
                  </a:lnTo>
                  <a:moveTo>
                    <a:pt x="3420" y="7"/>
                  </a:moveTo>
                  <a:lnTo>
                    <a:pt x="3420" y="7"/>
                  </a:lnTo>
                  <a:lnTo>
                    <a:pt x="3473" y="7"/>
                  </a:lnTo>
                  <a:moveTo>
                    <a:pt x="3527" y="7"/>
                  </a:moveTo>
                  <a:lnTo>
                    <a:pt x="3527" y="7"/>
                  </a:lnTo>
                  <a:lnTo>
                    <a:pt x="3580" y="7"/>
                  </a:lnTo>
                  <a:moveTo>
                    <a:pt x="3633" y="7"/>
                  </a:moveTo>
                  <a:lnTo>
                    <a:pt x="3633" y="7"/>
                  </a:lnTo>
                  <a:lnTo>
                    <a:pt x="3687" y="7"/>
                  </a:lnTo>
                  <a:moveTo>
                    <a:pt x="3740" y="7"/>
                  </a:moveTo>
                  <a:lnTo>
                    <a:pt x="3740" y="7"/>
                  </a:lnTo>
                  <a:lnTo>
                    <a:pt x="3793" y="7"/>
                  </a:lnTo>
                  <a:moveTo>
                    <a:pt x="3847" y="7"/>
                  </a:moveTo>
                  <a:lnTo>
                    <a:pt x="3847" y="7"/>
                  </a:lnTo>
                  <a:lnTo>
                    <a:pt x="3900" y="7"/>
                  </a:lnTo>
                  <a:moveTo>
                    <a:pt x="3953" y="7"/>
                  </a:moveTo>
                  <a:lnTo>
                    <a:pt x="3953" y="7"/>
                  </a:lnTo>
                  <a:lnTo>
                    <a:pt x="4007" y="7"/>
                  </a:lnTo>
                  <a:moveTo>
                    <a:pt x="4060" y="7"/>
                  </a:moveTo>
                  <a:lnTo>
                    <a:pt x="4060" y="7"/>
                  </a:lnTo>
                  <a:lnTo>
                    <a:pt x="4113" y="7"/>
                  </a:lnTo>
                  <a:moveTo>
                    <a:pt x="4167" y="7"/>
                  </a:moveTo>
                  <a:lnTo>
                    <a:pt x="4167" y="7"/>
                  </a:lnTo>
                  <a:lnTo>
                    <a:pt x="4220" y="7"/>
                  </a:lnTo>
                  <a:moveTo>
                    <a:pt x="4273" y="7"/>
                  </a:moveTo>
                  <a:lnTo>
                    <a:pt x="4273" y="7"/>
                  </a:lnTo>
                  <a:lnTo>
                    <a:pt x="4327" y="7"/>
                  </a:lnTo>
                  <a:moveTo>
                    <a:pt x="4380" y="7"/>
                  </a:moveTo>
                  <a:lnTo>
                    <a:pt x="4380" y="7"/>
                  </a:lnTo>
                  <a:lnTo>
                    <a:pt x="4433" y="7"/>
                  </a:lnTo>
                  <a:moveTo>
                    <a:pt x="4473" y="20"/>
                  </a:moveTo>
                  <a:lnTo>
                    <a:pt x="4473" y="20"/>
                  </a:lnTo>
                  <a:lnTo>
                    <a:pt x="4473" y="74"/>
                  </a:lnTo>
                  <a:moveTo>
                    <a:pt x="4473" y="127"/>
                  </a:moveTo>
                  <a:lnTo>
                    <a:pt x="4473" y="127"/>
                  </a:lnTo>
                  <a:lnTo>
                    <a:pt x="4473" y="180"/>
                  </a:lnTo>
                  <a:moveTo>
                    <a:pt x="4473" y="234"/>
                  </a:moveTo>
                  <a:lnTo>
                    <a:pt x="4473" y="234"/>
                  </a:lnTo>
                  <a:lnTo>
                    <a:pt x="4473" y="287"/>
                  </a:lnTo>
                  <a:moveTo>
                    <a:pt x="4473" y="340"/>
                  </a:moveTo>
                  <a:lnTo>
                    <a:pt x="4473" y="340"/>
                  </a:lnTo>
                  <a:lnTo>
                    <a:pt x="4473" y="394"/>
                  </a:lnTo>
                  <a:moveTo>
                    <a:pt x="4473" y="447"/>
                  </a:moveTo>
                  <a:lnTo>
                    <a:pt x="4473" y="447"/>
                  </a:lnTo>
                  <a:lnTo>
                    <a:pt x="4473" y="500"/>
                  </a:lnTo>
                  <a:moveTo>
                    <a:pt x="4473" y="554"/>
                  </a:moveTo>
                  <a:lnTo>
                    <a:pt x="4473" y="554"/>
                  </a:lnTo>
                  <a:lnTo>
                    <a:pt x="4473" y="607"/>
                  </a:lnTo>
                  <a:moveTo>
                    <a:pt x="4473" y="660"/>
                  </a:moveTo>
                  <a:lnTo>
                    <a:pt x="4473" y="660"/>
                  </a:lnTo>
                  <a:lnTo>
                    <a:pt x="4473" y="714"/>
                  </a:lnTo>
                  <a:moveTo>
                    <a:pt x="4473" y="767"/>
                  </a:moveTo>
                  <a:lnTo>
                    <a:pt x="4473" y="767"/>
                  </a:lnTo>
                  <a:lnTo>
                    <a:pt x="4473" y="820"/>
                  </a:lnTo>
                  <a:moveTo>
                    <a:pt x="4473" y="874"/>
                  </a:moveTo>
                  <a:lnTo>
                    <a:pt x="4473" y="874"/>
                  </a:lnTo>
                  <a:lnTo>
                    <a:pt x="4473" y="927"/>
                  </a:lnTo>
                  <a:moveTo>
                    <a:pt x="4473" y="980"/>
                  </a:moveTo>
                  <a:lnTo>
                    <a:pt x="4473" y="980"/>
                  </a:lnTo>
                  <a:lnTo>
                    <a:pt x="4473" y="1034"/>
                  </a:lnTo>
                  <a:moveTo>
                    <a:pt x="4473" y="1087"/>
                  </a:moveTo>
                  <a:lnTo>
                    <a:pt x="4473" y="1087"/>
                  </a:lnTo>
                  <a:lnTo>
                    <a:pt x="4473" y="1140"/>
                  </a:lnTo>
                  <a:moveTo>
                    <a:pt x="4473" y="1194"/>
                  </a:moveTo>
                  <a:lnTo>
                    <a:pt x="4473" y="1194"/>
                  </a:lnTo>
                  <a:lnTo>
                    <a:pt x="4473" y="1247"/>
                  </a:lnTo>
                  <a:moveTo>
                    <a:pt x="4473" y="1300"/>
                  </a:moveTo>
                  <a:lnTo>
                    <a:pt x="4473" y="1300"/>
                  </a:lnTo>
                  <a:lnTo>
                    <a:pt x="4473" y="1354"/>
                  </a:lnTo>
                  <a:moveTo>
                    <a:pt x="4473" y="1407"/>
                  </a:moveTo>
                  <a:lnTo>
                    <a:pt x="4473" y="1407"/>
                  </a:lnTo>
                  <a:lnTo>
                    <a:pt x="4473" y="1460"/>
                  </a:lnTo>
                  <a:moveTo>
                    <a:pt x="4473" y="1514"/>
                  </a:moveTo>
                  <a:lnTo>
                    <a:pt x="4473" y="1514"/>
                  </a:lnTo>
                  <a:lnTo>
                    <a:pt x="4473" y="1567"/>
                  </a:lnTo>
                  <a:moveTo>
                    <a:pt x="4473" y="1620"/>
                  </a:moveTo>
                  <a:lnTo>
                    <a:pt x="4473" y="1620"/>
                  </a:lnTo>
                  <a:lnTo>
                    <a:pt x="4473" y="1674"/>
                  </a:lnTo>
                  <a:moveTo>
                    <a:pt x="4473" y="1727"/>
                  </a:moveTo>
                  <a:lnTo>
                    <a:pt x="4473" y="1727"/>
                  </a:lnTo>
                  <a:lnTo>
                    <a:pt x="4473" y="1780"/>
                  </a:lnTo>
                  <a:moveTo>
                    <a:pt x="4473" y="1834"/>
                  </a:moveTo>
                  <a:lnTo>
                    <a:pt x="4473" y="1834"/>
                  </a:lnTo>
                  <a:lnTo>
                    <a:pt x="4473" y="1887"/>
                  </a:lnTo>
                  <a:moveTo>
                    <a:pt x="4473" y="1940"/>
                  </a:moveTo>
                  <a:lnTo>
                    <a:pt x="4473" y="1940"/>
                  </a:lnTo>
                  <a:lnTo>
                    <a:pt x="4473" y="1994"/>
                  </a:lnTo>
                  <a:moveTo>
                    <a:pt x="4473" y="2047"/>
                  </a:moveTo>
                  <a:lnTo>
                    <a:pt x="4473" y="2047"/>
                  </a:lnTo>
                  <a:lnTo>
                    <a:pt x="4473" y="2100"/>
                  </a:lnTo>
                  <a:moveTo>
                    <a:pt x="4473" y="2154"/>
                  </a:moveTo>
                  <a:lnTo>
                    <a:pt x="4473" y="2154"/>
                  </a:lnTo>
                  <a:lnTo>
                    <a:pt x="4473" y="2207"/>
                  </a:lnTo>
                  <a:moveTo>
                    <a:pt x="4473" y="2260"/>
                  </a:moveTo>
                  <a:lnTo>
                    <a:pt x="4473" y="2260"/>
                  </a:lnTo>
                  <a:lnTo>
                    <a:pt x="4473" y="2314"/>
                  </a:lnTo>
                  <a:moveTo>
                    <a:pt x="4473" y="2367"/>
                  </a:moveTo>
                  <a:lnTo>
                    <a:pt x="4473" y="2367"/>
                  </a:lnTo>
                  <a:lnTo>
                    <a:pt x="4473" y="2420"/>
                  </a:lnTo>
                  <a:moveTo>
                    <a:pt x="4473" y="2474"/>
                  </a:moveTo>
                  <a:lnTo>
                    <a:pt x="4473" y="2474"/>
                  </a:lnTo>
                  <a:lnTo>
                    <a:pt x="4473" y="2527"/>
                  </a:lnTo>
                  <a:moveTo>
                    <a:pt x="4473" y="2580"/>
                  </a:moveTo>
                  <a:lnTo>
                    <a:pt x="4473" y="2580"/>
                  </a:lnTo>
                  <a:lnTo>
                    <a:pt x="4473" y="2634"/>
                  </a:lnTo>
                  <a:moveTo>
                    <a:pt x="4473" y="2687"/>
                  </a:moveTo>
                  <a:lnTo>
                    <a:pt x="4473" y="2687"/>
                  </a:lnTo>
                  <a:lnTo>
                    <a:pt x="4473" y="2740"/>
                  </a:lnTo>
                  <a:moveTo>
                    <a:pt x="4473" y="2794"/>
                  </a:moveTo>
                  <a:lnTo>
                    <a:pt x="4473" y="2794"/>
                  </a:lnTo>
                  <a:lnTo>
                    <a:pt x="4473" y="2847"/>
                  </a:lnTo>
                  <a:moveTo>
                    <a:pt x="4473" y="2900"/>
                  </a:moveTo>
                  <a:lnTo>
                    <a:pt x="4473" y="2900"/>
                  </a:lnTo>
                  <a:lnTo>
                    <a:pt x="4473" y="2954"/>
                  </a:lnTo>
                  <a:moveTo>
                    <a:pt x="4473" y="3007"/>
                  </a:moveTo>
                  <a:lnTo>
                    <a:pt x="4473" y="3007"/>
                  </a:lnTo>
                  <a:lnTo>
                    <a:pt x="4473" y="3060"/>
                  </a:lnTo>
                  <a:moveTo>
                    <a:pt x="4473" y="3114"/>
                  </a:moveTo>
                  <a:lnTo>
                    <a:pt x="4473" y="3114"/>
                  </a:lnTo>
                  <a:lnTo>
                    <a:pt x="4473" y="3167"/>
                  </a:lnTo>
                  <a:moveTo>
                    <a:pt x="4473" y="3220"/>
                  </a:moveTo>
                  <a:lnTo>
                    <a:pt x="4473" y="3220"/>
                  </a:lnTo>
                  <a:lnTo>
                    <a:pt x="4473" y="3274"/>
                  </a:lnTo>
                  <a:moveTo>
                    <a:pt x="4473" y="3327"/>
                  </a:moveTo>
                  <a:lnTo>
                    <a:pt x="4473" y="3327"/>
                  </a:lnTo>
                  <a:lnTo>
                    <a:pt x="4473" y="3380"/>
                  </a:lnTo>
                  <a:moveTo>
                    <a:pt x="4473" y="3434"/>
                  </a:moveTo>
                  <a:lnTo>
                    <a:pt x="4473" y="3434"/>
                  </a:lnTo>
                  <a:lnTo>
                    <a:pt x="4473" y="3487"/>
                  </a:lnTo>
                  <a:moveTo>
                    <a:pt x="4473" y="3540"/>
                  </a:moveTo>
                  <a:lnTo>
                    <a:pt x="4473" y="3540"/>
                  </a:lnTo>
                  <a:lnTo>
                    <a:pt x="4473" y="3594"/>
                  </a:lnTo>
                  <a:moveTo>
                    <a:pt x="4473" y="3647"/>
                  </a:moveTo>
                  <a:lnTo>
                    <a:pt x="4473" y="3647"/>
                  </a:lnTo>
                  <a:lnTo>
                    <a:pt x="4473" y="3700"/>
                  </a:lnTo>
                  <a:moveTo>
                    <a:pt x="4473" y="3754"/>
                  </a:moveTo>
                  <a:lnTo>
                    <a:pt x="4473" y="3754"/>
                  </a:lnTo>
                  <a:lnTo>
                    <a:pt x="4473" y="3807"/>
                  </a:lnTo>
                  <a:moveTo>
                    <a:pt x="4473" y="3860"/>
                  </a:moveTo>
                  <a:lnTo>
                    <a:pt x="4473" y="3860"/>
                  </a:lnTo>
                  <a:lnTo>
                    <a:pt x="4473" y="3914"/>
                  </a:lnTo>
                  <a:moveTo>
                    <a:pt x="4473" y="3967"/>
                  </a:moveTo>
                  <a:lnTo>
                    <a:pt x="4473" y="3967"/>
                  </a:lnTo>
                  <a:lnTo>
                    <a:pt x="4473" y="4020"/>
                  </a:lnTo>
                  <a:moveTo>
                    <a:pt x="4473" y="4074"/>
                  </a:moveTo>
                  <a:lnTo>
                    <a:pt x="4473" y="4074"/>
                  </a:lnTo>
                  <a:lnTo>
                    <a:pt x="4473" y="4127"/>
                  </a:lnTo>
                  <a:moveTo>
                    <a:pt x="4473" y="4180"/>
                  </a:moveTo>
                  <a:lnTo>
                    <a:pt x="4473" y="4180"/>
                  </a:lnTo>
                  <a:lnTo>
                    <a:pt x="4473" y="4234"/>
                  </a:lnTo>
                  <a:moveTo>
                    <a:pt x="4473" y="4287"/>
                  </a:moveTo>
                  <a:lnTo>
                    <a:pt x="4473" y="4287"/>
                  </a:lnTo>
                  <a:lnTo>
                    <a:pt x="4473" y="4340"/>
                  </a:lnTo>
                  <a:moveTo>
                    <a:pt x="4473" y="4394"/>
                  </a:moveTo>
                  <a:lnTo>
                    <a:pt x="4473" y="4394"/>
                  </a:lnTo>
                  <a:lnTo>
                    <a:pt x="4473" y="4447"/>
                  </a:lnTo>
                  <a:moveTo>
                    <a:pt x="4473" y="4500"/>
                  </a:moveTo>
                  <a:lnTo>
                    <a:pt x="4473" y="4500"/>
                  </a:lnTo>
                  <a:lnTo>
                    <a:pt x="4473" y="4554"/>
                  </a:lnTo>
                  <a:moveTo>
                    <a:pt x="4473" y="4607"/>
                  </a:moveTo>
                  <a:lnTo>
                    <a:pt x="4473" y="4607"/>
                  </a:lnTo>
                  <a:lnTo>
                    <a:pt x="4473" y="4660"/>
                  </a:lnTo>
                  <a:moveTo>
                    <a:pt x="4473" y="4714"/>
                  </a:moveTo>
                  <a:lnTo>
                    <a:pt x="4473" y="4714"/>
                  </a:lnTo>
                  <a:lnTo>
                    <a:pt x="4473" y="4767"/>
                  </a:lnTo>
                  <a:moveTo>
                    <a:pt x="4473" y="4820"/>
                  </a:moveTo>
                  <a:lnTo>
                    <a:pt x="4473" y="4820"/>
                  </a:lnTo>
                  <a:lnTo>
                    <a:pt x="4473" y="4874"/>
                  </a:lnTo>
                  <a:moveTo>
                    <a:pt x="4473" y="4927"/>
                  </a:moveTo>
                  <a:lnTo>
                    <a:pt x="4473" y="4927"/>
                  </a:lnTo>
                  <a:lnTo>
                    <a:pt x="4473" y="4980"/>
                  </a:lnTo>
                  <a:moveTo>
                    <a:pt x="4473" y="5034"/>
                  </a:moveTo>
                  <a:lnTo>
                    <a:pt x="4473" y="5034"/>
                  </a:lnTo>
                  <a:lnTo>
                    <a:pt x="4473" y="5087"/>
                  </a:lnTo>
                  <a:moveTo>
                    <a:pt x="4473" y="5140"/>
                  </a:moveTo>
                  <a:lnTo>
                    <a:pt x="4473" y="5140"/>
                  </a:lnTo>
                  <a:lnTo>
                    <a:pt x="4473" y="5194"/>
                  </a:lnTo>
                  <a:moveTo>
                    <a:pt x="4473" y="5247"/>
                  </a:moveTo>
                  <a:lnTo>
                    <a:pt x="4473" y="5247"/>
                  </a:lnTo>
                  <a:lnTo>
                    <a:pt x="4473" y="5300"/>
                  </a:lnTo>
                  <a:moveTo>
                    <a:pt x="4473" y="5354"/>
                  </a:moveTo>
                  <a:lnTo>
                    <a:pt x="4473" y="5354"/>
                  </a:lnTo>
                  <a:lnTo>
                    <a:pt x="4473" y="5407"/>
                  </a:lnTo>
                  <a:moveTo>
                    <a:pt x="4473" y="5460"/>
                  </a:moveTo>
                  <a:lnTo>
                    <a:pt x="4473" y="5460"/>
                  </a:lnTo>
                  <a:lnTo>
                    <a:pt x="4473" y="5514"/>
                  </a:lnTo>
                  <a:moveTo>
                    <a:pt x="4473" y="5567"/>
                  </a:moveTo>
                  <a:lnTo>
                    <a:pt x="4473" y="5567"/>
                  </a:lnTo>
                  <a:lnTo>
                    <a:pt x="4473" y="5620"/>
                  </a:lnTo>
                  <a:moveTo>
                    <a:pt x="4473" y="5674"/>
                  </a:moveTo>
                  <a:lnTo>
                    <a:pt x="4473" y="5674"/>
                  </a:lnTo>
                  <a:lnTo>
                    <a:pt x="4473" y="5727"/>
                  </a:lnTo>
                  <a:moveTo>
                    <a:pt x="4473" y="5780"/>
                  </a:moveTo>
                  <a:lnTo>
                    <a:pt x="4473" y="5780"/>
                  </a:lnTo>
                  <a:lnTo>
                    <a:pt x="4473" y="5834"/>
                  </a:lnTo>
                  <a:moveTo>
                    <a:pt x="4473" y="5887"/>
                  </a:moveTo>
                  <a:lnTo>
                    <a:pt x="4473" y="5887"/>
                  </a:lnTo>
                  <a:lnTo>
                    <a:pt x="4473" y="5940"/>
                  </a:lnTo>
                  <a:moveTo>
                    <a:pt x="4473" y="5994"/>
                  </a:moveTo>
                  <a:lnTo>
                    <a:pt x="4473" y="5994"/>
                  </a:lnTo>
                  <a:lnTo>
                    <a:pt x="4473" y="6047"/>
                  </a:lnTo>
                  <a:moveTo>
                    <a:pt x="4473" y="6100"/>
                  </a:moveTo>
                  <a:lnTo>
                    <a:pt x="4473" y="6100"/>
                  </a:lnTo>
                  <a:lnTo>
                    <a:pt x="4473" y="6154"/>
                  </a:lnTo>
                  <a:moveTo>
                    <a:pt x="4473" y="6207"/>
                  </a:moveTo>
                  <a:lnTo>
                    <a:pt x="4473" y="6207"/>
                  </a:lnTo>
                  <a:lnTo>
                    <a:pt x="4473" y="6260"/>
                  </a:lnTo>
                  <a:moveTo>
                    <a:pt x="4473" y="6314"/>
                  </a:moveTo>
                  <a:lnTo>
                    <a:pt x="4473" y="6314"/>
                  </a:lnTo>
                  <a:lnTo>
                    <a:pt x="4473" y="6367"/>
                  </a:lnTo>
                  <a:moveTo>
                    <a:pt x="4473" y="6420"/>
                  </a:moveTo>
                  <a:lnTo>
                    <a:pt x="4473" y="6420"/>
                  </a:lnTo>
                  <a:lnTo>
                    <a:pt x="4473" y="6474"/>
                  </a:lnTo>
                  <a:moveTo>
                    <a:pt x="4473" y="6527"/>
                  </a:moveTo>
                  <a:lnTo>
                    <a:pt x="4473" y="6527"/>
                  </a:lnTo>
                  <a:lnTo>
                    <a:pt x="4473" y="6580"/>
                  </a:lnTo>
                  <a:moveTo>
                    <a:pt x="4473" y="6634"/>
                  </a:moveTo>
                  <a:lnTo>
                    <a:pt x="4473" y="6634"/>
                  </a:lnTo>
                  <a:lnTo>
                    <a:pt x="4473" y="6687"/>
                  </a:lnTo>
                  <a:moveTo>
                    <a:pt x="4473" y="6740"/>
                  </a:moveTo>
                  <a:lnTo>
                    <a:pt x="4473" y="6740"/>
                  </a:lnTo>
                  <a:lnTo>
                    <a:pt x="4473" y="6794"/>
                  </a:lnTo>
                  <a:moveTo>
                    <a:pt x="4473" y="6847"/>
                  </a:moveTo>
                  <a:lnTo>
                    <a:pt x="4473" y="6847"/>
                  </a:lnTo>
                  <a:lnTo>
                    <a:pt x="4473" y="6900"/>
                  </a:lnTo>
                  <a:moveTo>
                    <a:pt x="4473" y="6954"/>
                  </a:moveTo>
                  <a:lnTo>
                    <a:pt x="4473" y="6954"/>
                  </a:lnTo>
                  <a:lnTo>
                    <a:pt x="4473" y="7007"/>
                  </a:lnTo>
                  <a:moveTo>
                    <a:pt x="4473" y="7060"/>
                  </a:moveTo>
                  <a:lnTo>
                    <a:pt x="4473" y="7060"/>
                  </a:lnTo>
                  <a:lnTo>
                    <a:pt x="4473" y="7114"/>
                  </a:lnTo>
                  <a:moveTo>
                    <a:pt x="4473" y="7167"/>
                  </a:moveTo>
                  <a:lnTo>
                    <a:pt x="4473" y="7167"/>
                  </a:lnTo>
                  <a:lnTo>
                    <a:pt x="4473" y="7220"/>
                  </a:lnTo>
                  <a:moveTo>
                    <a:pt x="4473" y="7274"/>
                  </a:moveTo>
                  <a:lnTo>
                    <a:pt x="4473" y="7274"/>
                  </a:lnTo>
                  <a:lnTo>
                    <a:pt x="4473" y="7327"/>
                  </a:lnTo>
                  <a:moveTo>
                    <a:pt x="4473" y="7380"/>
                  </a:moveTo>
                  <a:lnTo>
                    <a:pt x="4473" y="7380"/>
                  </a:lnTo>
                  <a:lnTo>
                    <a:pt x="4473" y="7434"/>
                  </a:lnTo>
                  <a:moveTo>
                    <a:pt x="4473" y="7487"/>
                  </a:moveTo>
                  <a:lnTo>
                    <a:pt x="4473" y="7487"/>
                  </a:lnTo>
                  <a:lnTo>
                    <a:pt x="4473" y="7540"/>
                  </a:lnTo>
                  <a:moveTo>
                    <a:pt x="4473" y="7594"/>
                  </a:moveTo>
                  <a:lnTo>
                    <a:pt x="4473" y="7594"/>
                  </a:lnTo>
                  <a:lnTo>
                    <a:pt x="4473" y="7647"/>
                  </a:lnTo>
                  <a:moveTo>
                    <a:pt x="4473" y="7700"/>
                  </a:moveTo>
                  <a:lnTo>
                    <a:pt x="4473" y="7700"/>
                  </a:lnTo>
                  <a:lnTo>
                    <a:pt x="4473" y="7754"/>
                  </a:lnTo>
                  <a:moveTo>
                    <a:pt x="4473" y="7807"/>
                  </a:moveTo>
                  <a:lnTo>
                    <a:pt x="4473" y="7807"/>
                  </a:lnTo>
                  <a:lnTo>
                    <a:pt x="4473" y="7860"/>
                  </a:lnTo>
                  <a:moveTo>
                    <a:pt x="4473" y="7914"/>
                  </a:moveTo>
                  <a:lnTo>
                    <a:pt x="4473" y="7914"/>
                  </a:lnTo>
                  <a:lnTo>
                    <a:pt x="4473" y="7954"/>
                  </a:lnTo>
                  <a:lnTo>
                    <a:pt x="4460" y="7954"/>
                  </a:lnTo>
                  <a:moveTo>
                    <a:pt x="4407" y="7954"/>
                  </a:moveTo>
                  <a:lnTo>
                    <a:pt x="4407" y="7954"/>
                  </a:lnTo>
                  <a:lnTo>
                    <a:pt x="4353" y="7954"/>
                  </a:lnTo>
                  <a:moveTo>
                    <a:pt x="4300" y="7954"/>
                  </a:moveTo>
                  <a:lnTo>
                    <a:pt x="4300" y="7954"/>
                  </a:lnTo>
                  <a:lnTo>
                    <a:pt x="4247" y="7954"/>
                  </a:lnTo>
                  <a:moveTo>
                    <a:pt x="4193" y="7954"/>
                  </a:moveTo>
                  <a:lnTo>
                    <a:pt x="4193" y="7954"/>
                  </a:lnTo>
                  <a:lnTo>
                    <a:pt x="4140" y="7954"/>
                  </a:lnTo>
                  <a:moveTo>
                    <a:pt x="4087" y="7954"/>
                  </a:moveTo>
                  <a:lnTo>
                    <a:pt x="4087" y="7954"/>
                  </a:lnTo>
                  <a:lnTo>
                    <a:pt x="4033" y="7954"/>
                  </a:lnTo>
                  <a:moveTo>
                    <a:pt x="3980" y="7954"/>
                  </a:moveTo>
                  <a:lnTo>
                    <a:pt x="3980" y="7954"/>
                  </a:lnTo>
                  <a:lnTo>
                    <a:pt x="3927" y="7954"/>
                  </a:lnTo>
                  <a:moveTo>
                    <a:pt x="3873" y="7954"/>
                  </a:moveTo>
                  <a:lnTo>
                    <a:pt x="3873" y="7954"/>
                  </a:lnTo>
                  <a:lnTo>
                    <a:pt x="3820" y="7954"/>
                  </a:lnTo>
                  <a:moveTo>
                    <a:pt x="3767" y="7954"/>
                  </a:moveTo>
                  <a:lnTo>
                    <a:pt x="3767" y="7954"/>
                  </a:lnTo>
                  <a:lnTo>
                    <a:pt x="3713" y="7954"/>
                  </a:lnTo>
                  <a:moveTo>
                    <a:pt x="3660" y="7954"/>
                  </a:moveTo>
                  <a:lnTo>
                    <a:pt x="3660" y="7954"/>
                  </a:lnTo>
                  <a:lnTo>
                    <a:pt x="3607" y="7954"/>
                  </a:lnTo>
                  <a:moveTo>
                    <a:pt x="3553" y="7954"/>
                  </a:moveTo>
                  <a:lnTo>
                    <a:pt x="3553" y="7954"/>
                  </a:lnTo>
                  <a:lnTo>
                    <a:pt x="3500" y="7954"/>
                  </a:lnTo>
                  <a:moveTo>
                    <a:pt x="3447" y="7954"/>
                  </a:moveTo>
                  <a:lnTo>
                    <a:pt x="3447" y="7954"/>
                  </a:lnTo>
                  <a:lnTo>
                    <a:pt x="3393" y="7954"/>
                  </a:lnTo>
                  <a:moveTo>
                    <a:pt x="3340" y="7954"/>
                  </a:moveTo>
                  <a:lnTo>
                    <a:pt x="3340" y="7954"/>
                  </a:lnTo>
                  <a:lnTo>
                    <a:pt x="3287" y="7954"/>
                  </a:lnTo>
                  <a:moveTo>
                    <a:pt x="3233" y="7954"/>
                  </a:moveTo>
                  <a:lnTo>
                    <a:pt x="3233" y="7954"/>
                  </a:lnTo>
                  <a:lnTo>
                    <a:pt x="3180" y="7954"/>
                  </a:lnTo>
                  <a:moveTo>
                    <a:pt x="3127" y="7954"/>
                  </a:moveTo>
                  <a:lnTo>
                    <a:pt x="3127" y="7954"/>
                  </a:lnTo>
                  <a:lnTo>
                    <a:pt x="3073" y="7954"/>
                  </a:lnTo>
                  <a:moveTo>
                    <a:pt x="3020" y="7954"/>
                  </a:moveTo>
                  <a:lnTo>
                    <a:pt x="3020" y="7954"/>
                  </a:lnTo>
                  <a:lnTo>
                    <a:pt x="2967" y="7954"/>
                  </a:lnTo>
                  <a:moveTo>
                    <a:pt x="2913" y="7954"/>
                  </a:moveTo>
                  <a:lnTo>
                    <a:pt x="2913" y="7954"/>
                  </a:lnTo>
                  <a:lnTo>
                    <a:pt x="2860" y="7954"/>
                  </a:lnTo>
                  <a:moveTo>
                    <a:pt x="2807" y="7954"/>
                  </a:moveTo>
                  <a:lnTo>
                    <a:pt x="2807" y="7954"/>
                  </a:lnTo>
                  <a:lnTo>
                    <a:pt x="2753" y="7954"/>
                  </a:lnTo>
                  <a:moveTo>
                    <a:pt x="2700" y="7954"/>
                  </a:moveTo>
                  <a:lnTo>
                    <a:pt x="2700" y="7954"/>
                  </a:lnTo>
                  <a:lnTo>
                    <a:pt x="2647" y="7954"/>
                  </a:lnTo>
                  <a:moveTo>
                    <a:pt x="2593" y="7954"/>
                  </a:moveTo>
                  <a:lnTo>
                    <a:pt x="2593" y="7954"/>
                  </a:lnTo>
                  <a:lnTo>
                    <a:pt x="2540" y="7954"/>
                  </a:lnTo>
                  <a:moveTo>
                    <a:pt x="2487" y="7954"/>
                  </a:moveTo>
                  <a:lnTo>
                    <a:pt x="2487" y="7954"/>
                  </a:lnTo>
                  <a:lnTo>
                    <a:pt x="2433" y="7954"/>
                  </a:lnTo>
                  <a:moveTo>
                    <a:pt x="2380" y="7954"/>
                  </a:moveTo>
                  <a:lnTo>
                    <a:pt x="2380" y="7954"/>
                  </a:lnTo>
                  <a:lnTo>
                    <a:pt x="2327" y="7954"/>
                  </a:lnTo>
                  <a:moveTo>
                    <a:pt x="2273" y="7954"/>
                  </a:moveTo>
                  <a:lnTo>
                    <a:pt x="2273" y="7954"/>
                  </a:lnTo>
                  <a:lnTo>
                    <a:pt x="2220" y="7954"/>
                  </a:lnTo>
                  <a:moveTo>
                    <a:pt x="2167" y="7954"/>
                  </a:moveTo>
                  <a:lnTo>
                    <a:pt x="2167" y="7954"/>
                  </a:lnTo>
                  <a:lnTo>
                    <a:pt x="2113" y="7954"/>
                  </a:lnTo>
                  <a:moveTo>
                    <a:pt x="2060" y="7954"/>
                  </a:moveTo>
                  <a:lnTo>
                    <a:pt x="2060" y="7954"/>
                  </a:lnTo>
                  <a:lnTo>
                    <a:pt x="2007" y="7954"/>
                  </a:lnTo>
                  <a:moveTo>
                    <a:pt x="1953" y="7954"/>
                  </a:moveTo>
                  <a:lnTo>
                    <a:pt x="1953" y="7954"/>
                  </a:lnTo>
                  <a:lnTo>
                    <a:pt x="1900" y="7954"/>
                  </a:lnTo>
                  <a:moveTo>
                    <a:pt x="1847" y="7954"/>
                  </a:moveTo>
                  <a:lnTo>
                    <a:pt x="1847" y="7954"/>
                  </a:lnTo>
                  <a:lnTo>
                    <a:pt x="1793" y="7954"/>
                  </a:lnTo>
                  <a:moveTo>
                    <a:pt x="1740" y="7954"/>
                  </a:moveTo>
                  <a:lnTo>
                    <a:pt x="1740" y="7954"/>
                  </a:lnTo>
                  <a:lnTo>
                    <a:pt x="1687" y="7954"/>
                  </a:lnTo>
                  <a:moveTo>
                    <a:pt x="1633" y="7954"/>
                  </a:moveTo>
                  <a:lnTo>
                    <a:pt x="1633" y="7954"/>
                  </a:lnTo>
                  <a:lnTo>
                    <a:pt x="1580" y="7954"/>
                  </a:lnTo>
                  <a:moveTo>
                    <a:pt x="1527" y="7954"/>
                  </a:moveTo>
                  <a:lnTo>
                    <a:pt x="1527" y="7954"/>
                  </a:lnTo>
                  <a:lnTo>
                    <a:pt x="1473" y="7954"/>
                  </a:lnTo>
                  <a:moveTo>
                    <a:pt x="1420" y="7954"/>
                  </a:moveTo>
                  <a:lnTo>
                    <a:pt x="1420" y="7954"/>
                  </a:lnTo>
                  <a:lnTo>
                    <a:pt x="1367" y="7954"/>
                  </a:lnTo>
                  <a:moveTo>
                    <a:pt x="1313" y="7954"/>
                  </a:moveTo>
                  <a:lnTo>
                    <a:pt x="1313" y="7954"/>
                  </a:lnTo>
                  <a:lnTo>
                    <a:pt x="1260" y="7954"/>
                  </a:lnTo>
                  <a:moveTo>
                    <a:pt x="1207" y="7954"/>
                  </a:moveTo>
                  <a:lnTo>
                    <a:pt x="1207" y="7954"/>
                  </a:lnTo>
                  <a:lnTo>
                    <a:pt x="1153" y="7954"/>
                  </a:lnTo>
                  <a:moveTo>
                    <a:pt x="1100" y="7954"/>
                  </a:moveTo>
                  <a:lnTo>
                    <a:pt x="1100" y="7954"/>
                  </a:lnTo>
                  <a:lnTo>
                    <a:pt x="1047" y="7954"/>
                  </a:lnTo>
                  <a:moveTo>
                    <a:pt x="993" y="7954"/>
                  </a:moveTo>
                  <a:lnTo>
                    <a:pt x="993" y="7954"/>
                  </a:lnTo>
                  <a:lnTo>
                    <a:pt x="940" y="7954"/>
                  </a:lnTo>
                  <a:moveTo>
                    <a:pt x="887" y="7954"/>
                  </a:moveTo>
                  <a:lnTo>
                    <a:pt x="887" y="7954"/>
                  </a:lnTo>
                  <a:lnTo>
                    <a:pt x="833" y="7954"/>
                  </a:lnTo>
                  <a:moveTo>
                    <a:pt x="780" y="7954"/>
                  </a:moveTo>
                  <a:lnTo>
                    <a:pt x="780" y="7954"/>
                  </a:lnTo>
                  <a:lnTo>
                    <a:pt x="727" y="7954"/>
                  </a:lnTo>
                  <a:moveTo>
                    <a:pt x="673" y="7954"/>
                  </a:moveTo>
                  <a:lnTo>
                    <a:pt x="673" y="7954"/>
                  </a:lnTo>
                  <a:lnTo>
                    <a:pt x="620" y="7954"/>
                  </a:lnTo>
                  <a:moveTo>
                    <a:pt x="567" y="7954"/>
                  </a:moveTo>
                  <a:lnTo>
                    <a:pt x="567" y="7954"/>
                  </a:lnTo>
                  <a:lnTo>
                    <a:pt x="513" y="7954"/>
                  </a:lnTo>
                  <a:moveTo>
                    <a:pt x="460" y="7954"/>
                  </a:moveTo>
                  <a:lnTo>
                    <a:pt x="460" y="7954"/>
                  </a:lnTo>
                  <a:lnTo>
                    <a:pt x="407" y="7954"/>
                  </a:lnTo>
                  <a:moveTo>
                    <a:pt x="353" y="7954"/>
                  </a:moveTo>
                  <a:lnTo>
                    <a:pt x="353" y="7954"/>
                  </a:lnTo>
                  <a:lnTo>
                    <a:pt x="300" y="7954"/>
                  </a:lnTo>
                  <a:moveTo>
                    <a:pt x="247" y="7954"/>
                  </a:moveTo>
                  <a:lnTo>
                    <a:pt x="247" y="7954"/>
                  </a:lnTo>
                  <a:lnTo>
                    <a:pt x="193" y="7954"/>
                  </a:lnTo>
                  <a:moveTo>
                    <a:pt x="140" y="7954"/>
                  </a:moveTo>
                  <a:lnTo>
                    <a:pt x="140" y="7954"/>
                  </a:lnTo>
                  <a:lnTo>
                    <a:pt x="87" y="7954"/>
                  </a:lnTo>
                  <a:moveTo>
                    <a:pt x="33" y="7954"/>
                  </a:moveTo>
                  <a:lnTo>
                    <a:pt x="33" y="7954"/>
                  </a:lnTo>
                  <a:lnTo>
                    <a:pt x="7" y="7954"/>
                  </a:lnTo>
                  <a:lnTo>
                    <a:pt x="7" y="7927"/>
                  </a:lnTo>
                  <a:moveTo>
                    <a:pt x="7" y="7874"/>
                  </a:moveTo>
                  <a:lnTo>
                    <a:pt x="7" y="7874"/>
                  </a:lnTo>
                  <a:lnTo>
                    <a:pt x="7" y="7820"/>
                  </a:lnTo>
                  <a:moveTo>
                    <a:pt x="7" y="7767"/>
                  </a:moveTo>
                  <a:lnTo>
                    <a:pt x="7" y="7767"/>
                  </a:lnTo>
                  <a:lnTo>
                    <a:pt x="7" y="7714"/>
                  </a:lnTo>
                  <a:moveTo>
                    <a:pt x="7" y="7660"/>
                  </a:moveTo>
                  <a:lnTo>
                    <a:pt x="7" y="7660"/>
                  </a:lnTo>
                  <a:lnTo>
                    <a:pt x="7" y="7607"/>
                  </a:lnTo>
                  <a:moveTo>
                    <a:pt x="7" y="7554"/>
                  </a:moveTo>
                  <a:lnTo>
                    <a:pt x="7" y="7554"/>
                  </a:lnTo>
                  <a:lnTo>
                    <a:pt x="7" y="7500"/>
                  </a:lnTo>
                  <a:moveTo>
                    <a:pt x="7" y="7447"/>
                  </a:moveTo>
                  <a:lnTo>
                    <a:pt x="7" y="7447"/>
                  </a:lnTo>
                  <a:lnTo>
                    <a:pt x="7" y="7394"/>
                  </a:lnTo>
                  <a:moveTo>
                    <a:pt x="7" y="7340"/>
                  </a:moveTo>
                  <a:lnTo>
                    <a:pt x="7" y="7340"/>
                  </a:lnTo>
                  <a:lnTo>
                    <a:pt x="7" y="7287"/>
                  </a:lnTo>
                  <a:moveTo>
                    <a:pt x="7" y="7234"/>
                  </a:moveTo>
                  <a:lnTo>
                    <a:pt x="7" y="7234"/>
                  </a:lnTo>
                  <a:lnTo>
                    <a:pt x="7" y="7180"/>
                  </a:lnTo>
                  <a:moveTo>
                    <a:pt x="7" y="7127"/>
                  </a:moveTo>
                  <a:lnTo>
                    <a:pt x="7" y="7127"/>
                  </a:lnTo>
                  <a:lnTo>
                    <a:pt x="7" y="7074"/>
                  </a:lnTo>
                  <a:moveTo>
                    <a:pt x="7" y="7020"/>
                  </a:moveTo>
                  <a:lnTo>
                    <a:pt x="7" y="7020"/>
                  </a:lnTo>
                  <a:lnTo>
                    <a:pt x="7" y="6967"/>
                  </a:lnTo>
                  <a:moveTo>
                    <a:pt x="7" y="6914"/>
                  </a:moveTo>
                  <a:lnTo>
                    <a:pt x="7" y="6914"/>
                  </a:lnTo>
                  <a:lnTo>
                    <a:pt x="7" y="6860"/>
                  </a:lnTo>
                  <a:moveTo>
                    <a:pt x="7" y="6807"/>
                  </a:moveTo>
                  <a:lnTo>
                    <a:pt x="7" y="6807"/>
                  </a:lnTo>
                  <a:lnTo>
                    <a:pt x="7" y="6754"/>
                  </a:lnTo>
                  <a:moveTo>
                    <a:pt x="7" y="6700"/>
                  </a:moveTo>
                  <a:lnTo>
                    <a:pt x="7" y="6700"/>
                  </a:lnTo>
                  <a:lnTo>
                    <a:pt x="7" y="6647"/>
                  </a:lnTo>
                  <a:moveTo>
                    <a:pt x="7" y="6594"/>
                  </a:moveTo>
                  <a:lnTo>
                    <a:pt x="7" y="6594"/>
                  </a:lnTo>
                  <a:lnTo>
                    <a:pt x="7" y="6540"/>
                  </a:lnTo>
                  <a:moveTo>
                    <a:pt x="7" y="6487"/>
                  </a:moveTo>
                  <a:lnTo>
                    <a:pt x="7" y="6487"/>
                  </a:lnTo>
                  <a:lnTo>
                    <a:pt x="7" y="6434"/>
                  </a:lnTo>
                  <a:moveTo>
                    <a:pt x="7" y="6380"/>
                  </a:moveTo>
                  <a:lnTo>
                    <a:pt x="7" y="6380"/>
                  </a:lnTo>
                  <a:lnTo>
                    <a:pt x="7" y="6327"/>
                  </a:lnTo>
                  <a:moveTo>
                    <a:pt x="7" y="6274"/>
                  </a:moveTo>
                  <a:lnTo>
                    <a:pt x="7" y="6274"/>
                  </a:lnTo>
                  <a:lnTo>
                    <a:pt x="7" y="6220"/>
                  </a:lnTo>
                  <a:moveTo>
                    <a:pt x="7" y="6167"/>
                  </a:moveTo>
                  <a:lnTo>
                    <a:pt x="7" y="6167"/>
                  </a:lnTo>
                  <a:lnTo>
                    <a:pt x="7" y="6114"/>
                  </a:lnTo>
                  <a:moveTo>
                    <a:pt x="7" y="6060"/>
                  </a:moveTo>
                  <a:lnTo>
                    <a:pt x="7" y="6060"/>
                  </a:lnTo>
                  <a:lnTo>
                    <a:pt x="7" y="6007"/>
                  </a:lnTo>
                  <a:moveTo>
                    <a:pt x="7" y="5954"/>
                  </a:moveTo>
                  <a:lnTo>
                    <a:pt x="7" y="5954"/>
                  </a:lnTo>
                  <a:lnTo>
                    <a:pt x="7" y="5900"/>
                  </a:lnTo>
                  <a:moveTo>
                    <a:pt x="7" y="5847"/>
                  </a:moveTo>
                  <a:lnTo>
                    <a:pt x="7" y="5847"/>
                  </a:lnTo>
                  <a:lnTo>
                    <a:pt x="7" y="5794"/>
                  </a:lnTo>
                  <a:moveTo>
                    <a:pt x="7" y="5740"/>
                  </a:moveTo>
                  <a:lnTo>
                    <a:pt x="7" y="5740"/>
                  </a:lnTo>
                  <a:lnTo>
                    <a:pt x="7" y="5687"/>
                  </a:lnTo>
                  <a:moveTo>
                    <a:pt x="7" y="5634"/>
                  </a:moveTo>
                  <a:lnTo>
                    <a:pt x="7" y="5634"/>
                  </a:lnTo>
                  <a:lnTo>
                    <a:pt x="7" y="5580"/>
                  </a:lnTo>
                  <a:moveTo>
                    <a:pt x="7" y="5527"/>
                  </a:moveTo>
                  <a:lnTo>
                    <a:pt x="7" y="5527"/>
                  </a:lnTo>
                  <a:lnTo>
                    <a:pt x="7" y="5474"/>
                  </a:lnTo>
                  <a:moveTo>
                    <a:pt x="7" y="5420"/>
                  </a:moveTo>
                  <a:lnTo>
                    <a:pt x="7" y="5420"/>
                  </a:lnTo>
                  <a:lnTo>
                    <a:pt x="7" y="5367"/>
                  </a:lnTo>
                  <a:moveTo>
                    <a:pt x="7" y="5314"/>
                  </a:moveTo>
                  <a:lnTo>
                    <a:pt x="7" y="5314"/>
                  </a:lnTo>
                  <a:lnTo>
                    <a:pt x="7" y="5260"/>
                  </a:lnTo>
                  <a:moveTo>
                    <a:pt x="7" y="5207"/>
                  </a:moveTo>
                  <a:lnTo>
                    <a:pt x="7" y="5207"/>
                  </a:lnTo>
                  <a:lnTo>
                    <a:pt x="7" y="5154"/>
                  </a:lnTo>
                  <a:moveTo>
                    <a:pt x="7" y="5100"/>
                  </a:moveTo>
                  <a:lnTo>
                    <a:pt x="7" y="5100"/>
                  </a:lnTo>
                  <a:lnTo>
                    <a:pt x="7" y="5047"/>
                  </a:lnTo>
                  <a:moveTo>
                    <a:pt x="7" y="4994"/>
                  </a:moveTo>
                  <a:lnTo>
                    <a:pt x="7" y="4994"/>
                  </a:lnTo>
                  <a:lnTo>
                    <a:pt x="7" y="4940"/>
                  </a:lnTo>
                  <a:moveTo>
                    <a:pt x="7" y="4887"/>
                  </a:moveTo>
                  <a:lnTo>
                    <a:pt x="7" y="4887"/>
                  </a:lnTo>
                  <a:lnTo>
                    <a:pt x="7" y="4834"/>
                  </a:lnTo>
                  <a:moveTo>
                    <a:pt x="7" y="4780"/>
                  </a:moveTo>
                  <a:lnTo>
                    <a:pt x="7" y="4780"/>
                  </a:lnTo>
                  <a:lnTo>
                    <a:pt x="7" y="4727"/>
                  </a:lnTo>
                  <a:moveTo>
                    <a:pt x="7" y="4674"/>
                  </a:moveTo>
                  <a:lnTo>
                    <a:pt x="7" y="4674"/>
                  </a:lnTo>
                  <a:lnTo>
                    <a:pt x="7" y="4620"/>
                  </a:lnTo>
                  <a:moveTo>
                    <a:pt x="7" y="4567"/>
                  </a:moveTo>
                  <a:lnTo>
                    <a:pt x="7" y="4567"/>
                  </a:lnTo>
                  <a:lnTo>
                    <a:pt x="7" y="4514"/>
                  </a:lnTo>
                  <a:moveTo>
                    <a:pt x="7" y="4460"/>
                  </a:moveTo>
                  <a:lnTo>
                    <a:pt x="7" y="4460"/>
                  </a:lnTo>
                  <a:lnTo>
                    <a:pt x="7" y="4407"/>
                  </a:lnTo>
                  <a:moveTo>
                    <a:pt x="7" y="4354"/>
                  </a:moveTo>
                  <a:lnTo>
                    <a:pt x="7" y="4354"/>
                  </a:lnTo>
                  <a:lnTo>
                    <a:pt x="7" y="4300"/>
                  </a:lnTo>
                  <a:moveTo>
                    <a:pt x="7" y="4247"/>
                  </a:moveTo>
                  <a:lnTo>
                    <a:pt x="7" y="4247"/>
                  </a:lnTo>
                  <a:lnTo>
                    <a:pt x="7" y="4194"/>
                  </a:lnTo>
                  <a:moveTo>
                    <a:pt x="7" y="4140"/>
                  </a:moveTo>
                  <a:lnTo>
                    <a:pt x="7" y="4140"/>
                  </a:lnTo>
                  <a:lnTo>
                    <a:pt x="7" y="4087"/>
                  </a:lnTo>
                  <a:moveTo>
                    <a:pt x="7" y="4034"/>
                  </a:moveTo>
                  <a:lnTo>
                    <a:pt x="7" y="4034"/>
                  </a:lnTo>
                  <a:lnTo>
                    <a:pt x="7" y="3980"/>
                  </a:lnTo>
                  <a:moveTo>
                    <a:pt x="7" y="3927"/>
                  </a:moveTo>
                  <a:lnTo>
                    <a:pt x="7" y="3927"/>
                  </a:lnTo>
                  <a:lnTo>
                    <a:pt x="7" y="3874"/>
                  </a:lnTo>
                  <a:moveTo>
                    <a:pt x="7" y="3820"/>
                  </a:moveTo>
                  <a:lnTo>
                    <a:pt x="7" y="3820"/>
                  </a:lnTo>
                  <a:lnTo>
                    <a:pt x="7" y="3767"/>
                  </a:lnTo>
                  <a:moveTo>
                    <a:pt x="7" y="3714"/>
                  </a:moveTo>
                  <a:lnTo>
                    <a:pt x="7" y="3714"/>
                  </a:lnTo>
                  <a:lnTo>
                    <a:pt x="7" y="3660"/>
                  </a:lnTo>
                  <a:moveTo>
                    <a:pt x="7" y="3607"/>
                  </a:moveTo>
                  <a:lnTo>
                    <a:pt x="7" y="3607"/>
                  </a:lnTo>
                  <a:lnTo>
                    <a:pt x="7" y="3554"/>
                  </a:lnTo>
                  <a:moveTo>
                    <a:pt x="7" y="3500"/>
                  </a:moveTo>
                  <a:lnTo>
                    <a:pt x="7" y="3500"/>
                  </a:lnTo>
                  <a:lnTo>
                    <a:pt x="7" y="3447"/>
                  </a:lnTo>
                  <a:moveTo>
                    <a:pt x="7" y="3394"/>
                  </a:moveTo>
                  <a:lnTo>
                    <a:pt x="7" y="3394"/>
                  </a:lnTo>
                  <a:lnTo>
                    <a:pt x="7" y="3340"/>
                  </a:lnTo>
                  <a:moveTo>
                    <a:pt x="7" y="3287"/>
                  </a:moveTo>
                  <a:lnTo>
                    <a:pt x="7" y="3287"/>
                  </a:lnTo>
                  <a:lnTo>
                    <a:pt x="7" y="3234"/>
                  </a:lnTo>
                  <a:moveTo>
                    <a:pt x="7" y="3180"/>
                  </a:moveTo>
                  <a:lnTo>
                    <a:pt x="7" y="3180"/>
                  </a:lnTo>
                  <a:lnTo>
                    <a:pt x="7" y="3127"/>
                  </a:lnTo>
                  <a:moveTo>
                    <a:pt x="7" y="3074"/>
                  </a:moveTo>
                  <a:lnTo>
                    <a:pt x="7" y="3074"/>
                  </a:lnTo>
                  <a:lnTo>
                    <a:pt x="7" y="3020"/>
                  </a:lnTo>
                  <a:moveTo>
                    <a:pt x="7" y="2967"/>
                  </a:moveTo>
                  <a:lnTo>
                    <a:pt x="7" y="2967"/>
                  </a:lnTo>
                  <a:lnTo>
                    <a:pt x="7" y="2914"/>
                  </a:lnTo>
                  <a:moveTo>
                    <a:pt x="7" y="2860"/>
                  </a:moveTo>
                  <a:lnTo>
                    <a:pt x="7" y="2860"/>
                  </a:lnTo>
                  <a:lnTo>
                    <a:pt x="7" y="2807"/>
                  </a:lnTo>
                  <a:moveTo>
                    <a:pt x="7" y="2754"/>
                  </a:moveTo>
                  <a:lnTo>
                    <a:pt x="7" y="2754"/>
                  </a:lnTo>
                  <a:lnTo>
                    <a:pt x="7" y="2700"/>
                  </a:lnTo>
                  <a:moveTo>
                    <a:pt x="7" y="2647"/>
                  </a:moveTo>
                  <a:lnTo>
                    <a:pt x="7" y="2647"/>
                  </a:lnTo>
                  <a:lnTo>
                    <a:pt x="7" y="2594"/>
                  </a:lnTo>
                  <a:moveTo>
                    <a:pt x="7" y="2540"/>
                  </a:moveTo>
                  <a:lnTo>
                    <a:pt x="7" y="2540"/>
                  </a:lnTo>
                  <a:lnTo>
                    <a:pt x="7" y="2487"/>
                  </a:lnTo>
                  <a:moveTo>
                    <a:pt x="7" y="2434"/>
                  </a:moveTo>
                  <a:lnTo>
                    <a:pt x="7" y="2434"/>
                  </a:lnTo>
                  <a:lnTo>
                    <a:pt x="7" y="2380"/>
                  </a:lnTo>
                  <a:moveTo>
                    <a:pt x="7" y="2327"/>
                  </a:moveTo>
                  <a:lnTo>
                    <a:pt x="7" y="2327"/>
                  </a:lnTo>
                  <a:lnTo>
                    <a:pt x="7" y="2274"/>
                  </a:lnTo>
                  <a:moveTo>
                    <a:pt x="7" y="2220"/>
                  </a:moveTo>
                  <a:lnTo>
                    <a:pt x="7" y="2220"/>
                  </a:lnTo>
                  <a:lnTo>
                    <a:pt x="7" y="2167"/>
                  </a:lnTo>
                  <a:moveTo>
                    <a:pt x="7" y="2114"/>
                  </a:moveTo>
                  <a:lnTo>
                    <a:pt x="7" y="2114"/>
                  </a:lnTo>
                  <a:lnTo>
                    <a:pt x="7" y="2060"/>
                  </a:lnTo>
                  <a:moveTo>
                    <a:pt x="7" y="2007"/>
                  </a:moveTo>
                  <a:lnTo>
                    <a:pt x="7" y="2007"/>
                  </a:lnTo>
                  <a:lnTo>
                    <a:pt x="7" y="1954"/>
                  </a:lnTo>
                  <a:moveTo>
                    <a:pt x="7" y="1900"/>
                  </a:moveTo>
                  <a:lnTo>
                    <a:pt x="7" y="1900"/>
                  </a:lnTo>
                  <a:lnTo>
                    <a:pt x="7" y="1847"/>
                  </a:lnTo>
                  <a:moveTo>
                    <a:pt x="7" y="1794"/>
                  </a:moveTo>
                  <a:lnTo>
                    <a:pt x="7" y="1794"/>
                  </a:lnTo>
                  <a:lnTo>
                    <a:pt x="7" y="1740"/>
                  </a:lnTo>
                  <a:moveTo>
                    <a:pt x="7" y="1687"/>
                  </a:moveTo>
                  <a:lnTo>
                    <a:pt x="7" y="1687"/>
                  </a:lnTo>
                  <a:lnTo>
                    <a:pt x="7" y="1634"/>
                  </a:lnTo>
                  <a:moveTo>
                    <a:pt x="7" y="1580"/>
                  </a:moveTo>
                  <a:lnTo>
                    <a:pt x="7" y="1580"/>
                  </a:lnTo>
                  <a:lnTo>
                    <a:pt x="7" y="1527"/>
                  </a:lnTo>
                  <a:moveTo>
                    <a:pt x="7" y="1474"/>
                  </a:moveTo>
                  <a:lnTo>
                    <a:pt x="7" y="1474"/>
                  </a:lnTo>
                  <a:lnTo>
                    <a:pt x="7" y="1420"/>
                  </a:lnTo>
                  <a:moveTo>
                    <a:pt x="7" y="1367"/>
                  </a:moveTo>
                  <a:lnTo>
                    <a:pt x="7" y="1367"/>
                  </a:lnTo>
                  <a:lnTo>
                    <a:pt x="7" y="1314"/>
                  </a:lnTo>
                  <a:moveTo>
                    <a:pt x="7" y="1260"/>
                  </a:moveTo>
                  <a:lnTo>
                    <a:pt x="7" y="1260"/>
                  </a:lnTo>
                  <a:lnTo>
                    <a:pt x="7" y="1207"/>
                  </a:lnTo>
                  <a:moveTo>
                    <a:pt x="7" y="1154"/>
                  </a:moveTo>
                  <a:lnTo>
                    <a:pt x="7" y="1154"/>
                  </a:lnTo>
                  <a:lnTo>
                    <a:pt x="7" y="1100"/>
                  </a:lnTo>
                  <a:moveTo>
                    <a:pt x="7" y="1047"/>
                  </a:moveTo>
                  <a:lnTo>
                    <a:pt x="7" y="1047"/>
                  </a:lnTo>
                  <a:lnTo>
                    <a:pt x="7" y="994"/>
                  </a:lnTo>
                  <a:moveTo>
                    <a:pt x="7" y="940"/>
                  </a:moveTo>
                  <a:lnTo>
                    <a:pt x="7" y="940"/>
                  </a:lnTo>
                  <a:lnTo>
                    <a:pt x="7" y="887"/>
                  </a:lnTo>
                  <a:moveTo>
                    <a:pt x="7" y="834"/>
                  </a:moveTo>
                  <a:lnTo>
                    <a:pt x="7" y="834"/>
                  </a:lnTo>
                  <a:lnTo>
                    <a:pt x="7" y="780"/>
                  </a:lnTo>
                  <a:moveTo>
                    <a:pt x="7" y="727"/>
                  </a:moveTo>
                  <a:lnTo>
                    <a:pt x="7" y="727"/>
                  </a:lnTo>
                  <a:lnTo>
                    <a:pt x="7" y="674"/>
                  </a:lnTo>
                  <a:moveTo>
                    <a:pt x="7" y="620"/>
                  </a:moveTo>
                  <a:lnTo>
                    <a:pt x="7" y="620"/>
                  </a:lnTo>
                  <a:lnTo>
                    <a:pt x="7" y="567"/>
                  </a:lnTo>
                  <a:moveTo>
                    <a:pt x="7" y="514"/>
                  </a:moveTo>
                  <a:lnTo>
                    <a:pt x="7" y="514"/>
                  </a:lnTo>
                  <a:lnTo>
                    <a:pt x="7" y="460"/>
                  </a:lnTo>
                  <a:moveTo>
                    <a:pt x="7" y="407"/>
                  </a:moveTo>
                  <a:lnTo>
                    <a:pt x="7" y="407"/>
                  </a:lnTo>
                  <a:lnTo>
                    <a:pt x="7" y="354"/>
                  </a:lnTo>
                  <a:moveTo>
                    <a:pt x="7" y="300"/>
                  </a:moveTo>
                  <a:lnTo>
                    <a:pt x="7" y="300"/>
                  </a:lnTo>
                  <a:lnTo>
                    <a:pt x="7" y="247"/>
                  </a:lnTo>
                  <a:moveTo>
                    <a:pt x="7" y="194"/>
                  </a:moveTo>
                  <a:lnTo>
                    <a:pt x="7" y="194"/>
                  </a:lnTo>
                  <a:lnTo>
                    <a:pt x="7" y="140"/>
                  </a:lnTo>
                  <a:moveTo>
                    <a:pt x="7" y="87"/>
                  </a:moveTo>
                  <a:lnTo>
                    <a:pt x="7" y="87"/>
                  </a:lnTo>
                  <a:lnTo>
                    <a:pt x="7" y="34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42"/>
            <p:cNvSpPr/>
            <p:nvPr/>
          </p:nvSpPr>
          <p:spPr>
            <a:xfrm>
              <a:off x="3605400" y="16336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3" name="CustomShape 43"/>
            <p:cNvSpPr/>
            <p:nvPr/>
          </p:nvSpPr>
          <p:spPr>
            <a:xfrm>
              <a:off x="3673800" y="16336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4" name="CustomShape 44"/>
            <p:cNvSpPr/>
            <p:nvPr/>
          </p:nvSpPr>
          <p:spPr>
            <a:xfrm>
              <a:off x="373212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5" name="CustomShape 45"/>
            <p:cNvSpPr/>
            <p:nvPr/>
          </p:nvSpPr>
          <p:spPr>
            <a:xfrm>
              <a:off x="3785400" y="1633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6" name="CustomShape 46"/>
            <p:cNvSpPr/>
            <p:nvPr/>
          </p:nvSpPr>
          <p:spPr>
            <a:xfrm>
              <a:off x="3845880" y="16336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7" name="CustomShape 47"/>
            <p:cNvSpPr/>
            <p:nvPr/>
          </p:nvSpPr>
          <p:spPr>
            <a:xfrm>
              <a:off x="387216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8" name="CustomShape 48"/>
            <p:cNvSpPr/>
            <p:nvPr/>
          </p:nvSpPr>
          <p:spPr>
            <a:xfrm>
              <a:off x="3930840" y="16336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9" name="CustomShape 49"/>
            <p:cNvSpPr/>
            <p:nvPr/>
          </p:nvSpPr>
          <p:spPr>
            <a:xfrm>
              <a:off x="399420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0" name="CustomShape 50"/>
            <p:cNvSpPr/>
            <p:nvPr/>
          </p:nvSpPr>
          <p:spPr>
            <a:xfrm>
              <a:off x="4046400" y="163368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1" name="CustomShape 51"/>
            <p:cNvSpPr/>
            <p:nvPr/>
          </p:nvSpPr>
          <p:spPr>
            <a:xfrm>
              <a:off x="409500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2" name="CustomShape 52"/>
            <p:cNvSpPr/>
            <p:nvPr/>
          </p:nvSpPr>
          <p:spPr>
            <a:xfrm>
              <a:off x="415440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3" name="CustomShape 53"/>
            <p:cNvSpPr/>
            <p:nvPr/>
          </p:nvSpPr>
          <p:spPr>
            <a:xfrm>
              <a:off x="4213080" y="16336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4" name="CustomShape 54"/>
            <p:cNvSpPr/>
            <p:nvPr/>
          </p:nvSpPr>
          <p:spPr>
            <a:xfrm>
              <a:off x="426492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5" name="CustomShape 55"/>
            <p:cNvSpPr/>
            <p:nvPr/>
          </p:nvSpPr>
          <p:spPr>
            <a:xfrm>
              <a:off x="4324320" y="16336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6" name="CustomShape 56"/>
            <p:cNvSpPr/>
            <p:nvPr/>
          </p:nvSpPr>
          <p:spPr>
            <a:xfrm>
              <a:off x="438768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7" name="CustomShape 57"/>
            <p:cNvSpPr/>
            <p:nvPr/>
          </p:nvSpPr>
          <p:spPr>
            <a:xfrm>
              <a:off x="4446720" y="16336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8" name="CustomShape 58"/>
            <p:cNvSpPr/>
            <p:nvPr/>
          </p:nvSpPr>
          <p:spPr>
            <a:xfrm>
              <a:off x="450216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9" name="CustomShape 59"/>
            <p:cNvSpPr/>
            <p:nvPr/>
          </p:nvSpPr>
          <p:spPr>
            <a:xfrm>
              <a:off x="455544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0" name="CustomShape 60"/>
            <p:cNvSpPr/>
            <p:nvPr/>
          </p:nvSpPr>
          <p:spPr>
            <a:xfrm>
              <a:off x="461412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1" name="CustomShape 61"/>
            <p:cNvSpPr/>
            <p:nvPr/>
          </p:nvSpPr>
          <p:spPr>
            <a:xfrm>
              <a:off x="4675320" y="1633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2" name="CustomShape 62"/>
            <p:cNvSpPr/>
            <p:nvPr/>
          </p:nvSpPr>
          <p:spPr>
            <a:xfrm>
              <a:off x="406440" y="3097080"/>
              <a:ext cx="2171880" cy="2370240"/>
            </a:xfrm>
            <a:custGeom>
              <a:avLst/>
              <a:gdLst/>
              <a:ahLst/>
              <a:cxnLst/>
              <a:rect l="l" t="t" r="r" b="b"/>
              <a:pathLst>
                <a:path w="4473" h="4874">
                  <a:moveTo>
                    <a:pt x="6" y="7"/>
                  </a:moveTo>
                  <a:lnTo>
                    <a:pt x="6" y="7"/>
                  </a:lnTo>
                  <a:lnTo>
                    <a:pt x="4473" y="7"/>
                  </a:lnTo>
                  <a:lnTo>
                    <a:pt x="4473" y="4874"/>
                  </a:lnTo>
                  <a:lnTo>
                    <a:pt x="6" y="4874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63"/>
            <p:cNvSpPr/>
            <p:nvPr/>
          </p:nvSpPr>
          <p:spPr>
            <a:xfrm>
              <a:off x="406440" y="3097080"/>
              <a:ext cx="2171880" cy="2370240"/>
            </a:xfrm>
            <a:custGeom>
              <a:avLst/>
              <a:gdLst/>
              <a:ahLst/>
              <a:cxnLst/>
              <a:rect l="l" t="t" r="r" b="b"/>
              <a:pathLst>
                <a:path w="4473" h="4874">
                  <a:moveTo>
                    <a:pt x="6" y="7"/>
                  </a:moveTo>
                  <a:lnTo>
                    <a:pt x="6" y="7"/>
                  </a:lnTo>
                  <a:lnTo>
                    <a:pt x="60" y="7"/>
                  </a:lnTo>
                  <a:moveTo>
                    <a:pt x="113" y="7"/>
                  </a:moveTo>
                  <a:lnTo>
                    <a:pt x="113" y="7"/>
                  </a:lnTo>
                  <a:lnTo>
                    <a:pt x="166" y="7"/>
                  </a:lnTo>
                  <a:moveTo>
                    <a:pt x="220" y="7"/>
                  </a:moveTo>
                  <a:lnTo>
                    <a:pt x="220" y="7"/>
                  </a:lnTo>
                  <a:lnTo>
                    <a:pt x="273" y="7"/>
                  </a:lnTo>
                  <a:moveTo>
                    <a:pt x="326" y="7"/>
                  </a:moveTo>
                  <a:lnTo>
                    <a:pt x="326" y="7"/>
                  </a:lnTo>
                  <a:lnTo>
                    <a:pt x="380" y="7"/>
                  </a:lnTo>
                  <a:moveTo>
                    <a:pt x="433" y="7"/>
                  </a:moveTo>
                  <a:lnTo>
                    <a:pt x="433" y="7"/>
                  </a:lnTo>
                  <a:lnTo>
                    <a:pt x="486" y="7"/>
                  </a:lnTo>
                  <a:moveTo>
                    <a:pt x="540" y="7"/>
                  </a:moveTo>
                  <a:lnTo>
                    <a:pt x="540" y="7"/>
                  </a:lnTo>
                  <a:lnTo>
                    <a:pt x="593" y="7"/>
                  </a:lnTo>
                  <a:moveTo>
                    <a:pt x="646" y="7"/>
                  </a:moveTo>
                  <a:lnTo>
                    <a:pt x="646" y="7"/>
                  </a:lnTo>
                  <a:lnTo>
                    <a:pt x="700" y="7"/>
                  </a:lnTo>
                  <a:moveTo>
                    <a:pt x="753" y="7"/>
                  </a:moveTo>
                  <a:lnTo>
                    <a:pt x="753" y="7"/>
                  </a:lnTo>
                  <a:lnTo>
                    <a:pt x="806" y="7"/>
                  </a:lnTo>
                  <a:moveTo>
                    <a:pt x="860" y="7"/>
                  </a:moveTo>
                  <a:lnTo>
                    <a:pt x="860" y="7"/>
                  </a:lnTo>
                  <a:lnTo>
                    <a:pt x="913" y="7"/>
                  </a:lnTo>
                  <a:moveTo>
                    <a:pt x="966" y="7"/>
                  </a:moveTo>
                  <a:lnTo>
                    <a:pt x="966" y="7"/>
                  </a:lnTo>
                  <a:lnTo>
                    <a:pt x="1020" y="7"/>
                  </a:lnTo>
                  <a:moveTo>
                    <a:pt x="1073" y="7"/>
                  </a:moveTo>
                  <a:lnTo>
                    <a:pt x="1073" y="7"/>
                  </a:lnTo>
                  <a:lnTo>
                    <a:pt x="1126" y="7"/>
                  </a:lnTo>
                  <a:moveTo>
                    <a:pt x="1180" y="7"/>
                  </a:moveTo>
                  <a:lnTo>
                    <a:pt x="1180" y="7"/>
                  </a:lnTo>
                  <a:lnTo>
                    <a:pt x="1233" y="7"/>
                  </a:lnTo>
                  <a:moveTo>
                    <a:pt x="1286" y="7"/>
                  </a:moveTo>
                  <a:lnTo>
                    <a:pt x="1286" y="7"/>
                  </a:lnTo>
                  <a:lnTo>
                    <a:pt x="1340" y="7"/>
                  </a:lnTo>
                  <a:moveTo>
                    <a:pt x="1393" y="7"/>
                  </a:moveTo>
                  <a:lnTo>
                    <a:pt x="1393" y="7"/>
                  </a:lnTo>
                  <a:lnTo>
                    <a:pt x="1446" y="7"/>
                  </a:lnTo>
                  <a:moveTo>
                    <a:pt x="1500" y="7"/>
                  </a:moveTo>
                  <a:lnTo>
                    <a:pt x="1500" y="7"/>
                  </a:lnTo>
                  <a:lnTo>
                    <a:pt x="1553" y="7"/>
                  </a:lnTo>
                  <a:moveTo>
                    <a:pt x="1606" y="7"/>
                  </a:moveTo>
                  <a:lnTo>
                    <a:pt x="1606" y="7"/>
                  </a:lnTo>
                  <a:lnTo>
                    <a:pt x="1660" y="7"/>
                  </a:lnTo>
                  <a:moveTo>
                    <a:pt x="1713" y="7"/>
                  </a:moveTo>
                  <a:lnTo>
                    <a:pt x="1713" y="7"/>
                  </a:lnTo>
                  <a:lnTo>
                    <a:pt x="1766" y="7"/>
                  </a:lnTo>
                  <a:moveTo>
                    <a:pt x="1820" y="7"/>
                  </a:moveTo>
                  <a:lnTo>
                    <a:pt x="1820" y="7"/>
                  </a:lnTo>
                  <a:lnTo>
                    <a:pt x="1873" y="7"/>
                  </a:lnTo>
                  <a:moveTo>
                    <a:pt x="1926" y="7"/>
                  </a:moveTo>
                  <a:lnTo>
                    <a:pt x="1926" y="7"/>
                  </a:lnTo>
                  <a:lnTo>
                    <a:pt x="1980" y="7"/>
                  </a:lnTo>
                  <a:moveTo>
                    <a:pt x="2033" y="7"/>
                  </a:moveTo>
                  <a:lnTo>
                    <a:pt x="2033" y="7"/>
                  </a:lnTo>
                  <a:lnTo>
                    <a:pt x="2086" y="7"/>
                  </a:lnTo>
                  <a:moveTo>
                    <a:pt x="2140" y="7"/>
                  </a:moveTo>
                  <a:lnTo>
                    <a:pt x="2140" y="7"/>
                  </a:lnTo>
                  <a:lnTo>
                    <a:pt x="2193" y="7"/>
                  </a:lnTo>
                  <a:moveTo>
                    <a:pt x="2246" y="7"/>
                  </a:moveTo>
                  <a:lnTo>
                    <a:pt x="2246" y="7"/>
                  </a:lnTo>
                  <a:lnTo>
                    <a:pt x="2300" y="7"/>
                  </a:lnTo>
                  <a:moveTo>
                    <a:pt x="2353" y="7"/>
                  </a:moveTo>
                  <a:lnTo>
                    <a:pt x="2353" y="7"/>
                  </a:lnTo>
                  <a:lnTo>
                    <a:pt x="2406" y="7"/>
                  </a:lnTo>
                  <a:moveTo>
                    <a:pt x="2460" y="7"/>
                  </a:moveTo>
                  <a:lnTo>
                    <a:pt x="2460" y="7"/>
                  </a:lnTo>
                  <a:lnTo>
                    <a:pt x="2513" y="7"/>
                  </a:lnTo>
                  <a:moveTo>
                    <a:pt x="2566" y="7"/>
                  </a:moveTo>
                  <a:lnTo>
                    <a:pt x="2566" y="7"/>
                  </a:lnTo>
                  <a:lnTo>
                    <a:pt x="2620" y="7"/>
                  </a:lnTo>
                  <a:moveTo>
                    <a:pt x="2673" y="7"/>
                  </a:moveTo>
                  <a:lnTo>
                    <a:pt x="2673" y="7"/>
                  </a:lnTo>
                  <a:lnTo>
                    <a:pt x="2726" y="7"/>
                  </a:lnTo>
                  <a:moveTo>
                    <a:pt x="2780" y="7"/>
                  </a:moveTo>
                  <a:lnTo>
                    <a:pt x="2780" y="7"/>
                  </a:lnTo>
                  <a:lnTo>
                    <a:pt x="2833" y="7"/>
                  </a:lnTo>
                  <a:moveTo>
                    <a:pt x="2886" y="7"/>
                  </a:moveTo>
                  <a:lnTo>
                    <a:pt x="2886" y="7"/>
                  </a:lnTo>
                  <a:lnTo>
                    <a:pt x="2940" y="7"/>
                  </a:lnTo>
                  <a:moveTo>
                    <a:pt x="2993" y="7"/>
                  </a:moveTo>
                  <a:lnTo>
                    <a:pt x="2993" y="7"/>
                  </a:lnTo>
                  <a:lnTo>
                    <a:pt x="3046" y="7"/>
                  </a:lnTo>
                  <a:moveTo>
                    <a:pt x="3100" y="7"/>
                  </a:moveTo>
                  <a:lnTo>
                    <a:pt x="3100" y="7"/>
                  </a:lnTo>
                  <a:lnTo>
                    <a:pt x="3153" y="7"/>
                  </a:lnTo>
                  <a:moveTo>
                    <a:pt x="3206" y="7"/>
                  </a:moveTo>
                  <a:lnTo>
                    <a:pt x="3206" y="7"/>
                  </a:lnTo>
                  <a:lnTo>
                    <a:pt x="3260" y="7"/>
                  </a:lnTo>
                  <a:moveTo>
                    <a:pt x="3313" y="7"/>
                  </a:moveTo>
                  <a:lnTo>
                    <a:pt x="3313" y="7"/>
                  </a:lnTo>
                  <a:lnTo>
                    <a:pt x="3366" y="7"/>
                  </a:lnTo>
                  <a:moveTo>
                    <a:pt x="3420" y="7"/>
                  </a:moveTo>
                  <a:lnTo>
                    <a:pt x="3420" y="7"/>
                  </a:lnTo>
                  <a:lnTo>
                    <a:pt x="3473" y="7"/>
                  </a:lnTo>
                  <a:moveTo>
                    <a:pt x="3526" y="7"/>
                  </a:moveTo>
                  <a:lnTo>
                    <a:pt x="3526" y="7"/>
                  </a:lnTo>
                  <a:lnTo>
                    <a:pt x="3580" y="7"/>
                  </a:lnTo>
                  <a:moveTo>
                    <a:pt x="3633" y="7"/>
                  </a:moveTo>
                  <a:lnTo>
                    <a:pt x="3633" y="7"/>
                  </a:lnTo>
                  <a:lnTo>
                    <a:pt x="3686" y="7"/>
                  </a:lnTo>
                  <a:moveTo>
                    <a:pt x="3740" y="7"/>
                  </a:moveTo>
                  <a:lnTo>
                    <a:pt x="3740" y="7"/>
                  </a:lnTo>
                  <a:lnTo>
                    <a:pt x="3793" y="7"/>
                  </a:lnTo>
                  <a:moveTo>
                    <a:pt x="3846" y="7"/>
                  </a:moveTo>
                  <a:lnTo>
                    <a:pt x="3846" y="7"/>
                  </a:lnTo>
                  <a:lnTo>
                    <a:pt x="3900" y="7"/>
                  </a:lnTo>
                  <a:moveTo>
                    <a:pt x="3953" y="7"/>
                  </a:moveTo>
                  <a:lnTo>
                    <a:pt x="3953" y="7"/>
                  </a:lnTo>
                  <a:lnTo>
                    <a:pt x="4006" y="7"/>
                  </a:lnTo>
                  <a:moveTo>
                    <a:pt x="4060" y="7"/>
                  </a:moveTo>
                  <a:lnTo>
                    <a:pt x="4060" y="7"/>
                  </a:lnTo>
                  <a:lnTo>
                    <a:pt x="4113" y="7"/>
                  </a:lnTo>
                  <a:moveTo>
                    <a:pt x="4166" y="7"/>
                  </a:moveTo>
                  <a:lnTo>
                    <a:pt x="4166" y="7"/>
                  </a:lnTo>
                  <a:lnTo>
                    <a:pt x="4220" y="7"/>
                  </a:lnTo>
                  <a:moveTo>
                    <a:pt x="4273" y="7"/>
                  </a:moveTo>
                  <a:lnTo>
                    <a:pt x="4273" y="7"/>
                  </a:lnTo>
                  <a:lnTo>
                    <a:pt x="4326" y="7"/>
                  </a:lnTo>
                  <a:moveTo>
                    <a:pt x="4380" y="7"/>
                  </a:moveTo>
                  <a:lnTo>
                    <a:pt x="4380" y="7"/>
                  </a:lnTo>
                  <a:lnTo>
                    <a:pt x="4433" y="7"/>
                  </a:lnTo>
                  <a:moveTo>
                    <a:pt x="4473" y="20"/>
                  </a:moveTo>
                  <a:lnTo>
                    <a:pt x="4473" y="20"/>
                  </a:lnTo>
                  <a:lnTo>
                    <a:pt x="4473" y="74"/>
                  </a:lnTo>
                  <a:moveTo>
                    <a:pt x="4473" y="127"/>
                  </a:moveTo>
                  <a:lnTo>
                    <a:pt x="4473" y="127"/>
                  </a:lnTo>
                  <a:lnTo>
                    <a:pt x="4473" y="180"/>
                  </a:lnTo>
                  <a:moveTo>
                    <a:pt x="4473" y="234"/>
                  </a:moveTo>
                  <a:lnTo>
                    <a:pt x="4473" y="234"/>
                  </a:lnTo>
                  <a:lnTo>
                    <a:pt x="4473" y="287"/>
                  </a:lnTo>
                  <a:moveTo>
                    <a:pt x="4473" y="340"/>
                  </a:moveTo>
                  <a:lnTo>
                    <a:pt x="4473" y="340"/>
                  </a:lnTo>
                  <a:lnTo>
                    <a:pt x="4473" y="394"/>
                  </a:lnTo>
                  <a:moveTo>
                    <a:pt x="4473" y="447"/>
                  </a:moveTo>
                  <a:lnTo>
                    <a:pt x="4473" y="447"/>
                  </a:lnTo>
                  <a:lnTo>
                    <a:pt x="4473" y="500"/>
                  </a:lnTo>
                  <a:moveTo>
                    <a:pt x="4473" y="554"/>
                  </a:moveTo>
                  <a:lnTo>
                    <a:pt x="4473" y="554"/>
                  </a:lnTo>
                  <a:lnTo>
                    <a:pt x="4473" y="607"/>
                  </a:lnTo>
                  <a:moveTo>
                    <a:pt x="4473" y="660"/>
                  </a:moveTo>
                  <a:lnTo>
                    <a:pt x="4473" y="660"/>
                  </a:lnTo>
                  <a:lnTo>
                    <a:pt x="4473" y="714"/>
                  </a:lnTo>
                  <a:moveTo>
                    <a:pt x="4473" y="767"/>
                  </a:moveTo>
                  <a:lnTo>
                    <a:pt x="4473" y="767"/>
                  </a:lnTo>
                  <a:lnTo>
                    <a:pt x="4473" y="820"/>
                  </a:lnTo>
                  <a:moveTo>
                    <a:pt x="4473" y="874"/>
                  </a:moveTo>
                  <a:lnTo>
                    <a:pt x="4473" y="874"/>
                  </a:lnTo>
                  <a:lnTo>
                    <a:pt x="4473" y="927"/>
                  </a:lnTo>
                  <a:moveTo>
                    <a:pt x="4473" y="980"/>
                  </a:moveTo>
                  <a:lnTo>
                    <a:pt x="4473" y="980"/>
                  </a:lnTo>
                  <a:lnTo>
                    <a:pt x="4473" y="1034"/>
                  </a:lnTo>
                  <a:moveTo>
                    <a:pt x="4473" y="1087"/>
                  </a:moveTo>
                  <a:lnTo>
                    <a:pt x="4473" y="1087"/>
                  </a:lnTo>
                  <a:lnTo>
                    <a:pt x="4473" y="1140"/>
                  </a:lnTo>
                  <a:moveTo>
                    <a:pt x="4473" y="1194"/>
                  </a:moveTo>
                  <a:lnTo>
                    <a:pt x="4473" y="1194"/>
                  </a:lnTo>
                  <a:lnTo>
                    <a:pt x="4473" y="1247"/>
                  </a:lnTo>
                  <a:moveTo>
                    <a:pt x="4473" y="1300"/>
                  </a:moveTo>
                  <a:lnTo>
                    <a:pt x="4473" y="1300"/>
                  </a:lnTo>
                  <a:lnTo>
                    <a:pt x="4473" y="1354"/>
                  </a:lnTo>
                  <a:moveTo>
                    <a:pt x="4473" y="1407"/>
                  </a:moveTo>
                  <a:lnTo>
                    <a:pt x="4473" y="1407"/>
                  </a:lnTo>
                  <a:lnTo>
                    <a:pt x="4473" y="1460"/>
                  </a:lnTo>
                  <a:moveTo>
                    <a:pt x="4473" y="1514"/>
                  </a:moveTo>
                  <a:lnTo>
                    <a:pt x="4473" y="1514"/>
                  </a:lnTo>
                  <a:lnTo>
                    <a:pt x="4473" y="1567"/>
                  </a:lnTo>
                  <a:moveTo>
                    <a:pt x="4473" y="1620"/>
                  </a:moveTo>
                  <a:lnTo>
                    <a:pt x="4473" y="1620"/>
                  </a:lnTo>
                  <a:lnTo>
                    <a:pt x="4473" y="1674"/>
                  </a:lnTo>
                  <a:moveTo>
                    <a:pt x="4473" y="1727"/>
                  </a:moveTo>
                  <a:lnTo>
                    <a:pt x="4473" y="1727"/>
                  </a:lnTo>
                  <a:lnTo>
                    <a:pt x="4473" y="1780"/>
                  </a:lnTo>
                  <a:moveTo>
                    <a:pt x="4473" y="1834"/>
                  </a:moveTo>
                  <a:lnTo>
                    <a:pt x="4473" y="1834"/>
                  </a:lnTo>
                  <a:lnTo>
                    <a:pt x="4473" y="1887"/>
                  </a:lnTo>
                  <a:moveTo>
                    <a:pt x="4473" y="1940"/>
                  </a:moveTo>
                  <a:lnTo>
                    <a:pt x="4473" y="1940"/>
                  </a:lnTo>
                  <a:lnTo>
                    <a:pt x="4473" y="1994"/>
                  </a:lnTo>
                  <a:moveTo>
                    <a:pt x="4473" y="2047"/>
                  </a:moveTo>
                  <a:lnTo>
                    <a:pt x="4473" y="2047"/>
                  </a:lnTo>
                  <a:lnTo>
                    <a:pt x="4473" y="2100"/>
                  </a:lnTo>
                  <a:moveTo>
                    <a:pt x="4473" y="2154"/>
                  </a:moveTo>
                  <a:lnTo>
                    <a:pt x="4473" y="2154"/>
                  </a:lnTo>
                  <a:lnTo>
                    <a:pt x="4473" y="2207"/>
                  </a:lnTo>
                  <a:moveTo>
                    <a:pt x="4473" y="2260"/>
                  </a:moveTo>
                  <a:lnTo>
                    <a:pt x="4473" y="2260"/>
                  </a:lnTo>
                  <a:lnTo>
                    <a:pt x="4473" y="2314"/>
                  </a:lnTo>
                  <a:moveTo>
                    <a:pt x="4473" y="2367"/>
                  </a:moveTo>
                  <a:lnTo>
                    <a:pt x="4473" y="2367"/>
                  </a:lnTo>
                  <a:lnTo>
                    <a:pt x="4473" y="2420"/>
                  </a:lnTo>
                  <a:moveTo>
                    <a:pt x="4473" y="2474"/>
                  </a:moveTo>
                  <a:lnTo>
                    <a:pt x="4473" y="2474"/>
                  </a:lnTo>
                  <a:lnTo>
                    <a:pt x="4473" y="2527"/>
                  </a:lnTo>
                  <a:moveTo>
                    <a:pt x="4473" y="2580"/>
                  </a:moveTo>
                  <a:lnTo>
                    <a:pt x="4473" y="2580"/>
                  </a:lnTo>
                  <a:lnTo>
                    <a:pt x="4473" y="2634"/>
                  </a:lnTo>
                  <a:moveTo>
                    <a:pt x="4473" y="2687"/>
                  </a:moveTo>
                  <a:lnTo>
                    <a:pt x="4473" y="2687"/>
                  </a:lnTo>
                  <a:lnTo>
                    <a:pt x="4473" y="2740"/>
                  </a:lnTo>
                  <a:moveTo>
                    <a:pt x="4473" y="2794"/>
                  </a:moveTo>
                  <a:lnTo>
                    <a:pt x="4473" y="2794"/>
                  </a:lnTo>
                  <a:lnTo>
                    <a:pt x="4473" y="2847"/>
                  </a:lnTo>
                  <a:moveTo>
                    <a:pt x="4473" y="2900"/>
                  </a:moveTo>
                  <a:lnTo>
                    <a:pt x="4473" y="2900"/>
                  </a:lnTo>
                  <a:lnTo>
                    <a:pt x="4473" y="2954"/>
                  </a:lnTo>
                  <a:moveTo>
                    <a:pt x="4473" y="3007"/>
                  </a:moveTo>
                  <a:lnTo>
                    <a:pt x="4473" y="3007"/>
                  </a:lnTo>
                  <a:lnTo>
                    <a:pt x="4473" y="3060"/>
                  </a:lnTo>
                  <a:moveTo>
                    <a:pt x="4473" y="3114"/>
                  </a:moveTo>
                  <a:lnTo>
                    <a:pt x="4473" y="3114"/>
                  </a:lnTo>
                  <a:lnTo>
                    <a:pt x="4473" y="3167"/>
                  </a:lnTo>
                  <a:moveTo>
                    <a:pt x="4473" y="3220"/>
                  </a:moveTo>
                  <a:lnTo>
                    <a:pt x="4473" y="3220"/>
                  </a:lnTo>
                  <a:lnTo>
                    <a:pt x="4473" y="3274"/>
                  </a:lnTo>
                  <a:moveTo>
                    <a:pt x="4473" y="3327"/>
                  </a:moveTo>
                  <a:lnTo>
                    <a:pt x="4473" y="3327"/>
                  </a:lnTo>
                  <a:lnTo>
                    <a:pt x="4473" y="3380"/>
                  </a:lnTo>
                  <a:moveTo>
                    <a:pt x="4473" y="3434"/>
                  </a:moveTo>
                  <a:lnTo>
                    <a:pt x="4473" y="3434"/>
                  </a:lnTo>
                  <a:lnTo>
                    <a:pt x="4473" y="3487"/>
                  </a:lnTo>
                  <a:moveTo>
                    <a:pt x="4473" y="3540"/>
                  </a:moveTo>
                  <a:lnTo>
                    <a:pt x="4473" y="3540"/>
                  </a:lnTo>
                  <a:lnTo>
                    <a:pt x="4473" y="3594"/>
                  </a:lnTo>
                  <a:moveTo>
                    <a:pt x="4473" y="3647"/>
                  </a:moveTo>
                  <a:lnTo>
                    <a:pt x="4473" y="3647"/>
                  </a:lnTo>
                  <a:lnTo>
                    <a:pt x="4473" y="3700"/>
                  </a:lnTo>
                  <a:moveTo>
                    <a:pt x="4473" y="3754"/>
                  </a:moveTo>
                  <a:lnTo>
                    <a:pt x="4473" y="3754"/>
                  </a:lnTo>
                  <a:lnTo>
                    <a:pt x="4473" y="3807"/>
                  </a:lnTo>
                  <a:moveTo>
                    <a:pt x="4473" y="3860"/>
                  </a:moveTo>
                  <a:lnTo>
                    <a:pt x="4473" y="3860"/>
                  </a:lnTo>
                  <a:lnTo>
                    <a:pt x="4473" y="3914"/>
                  </a:lnTo>
                  <a:moveTo>
                    <a:pt x="4473" y="3967"/>
                  </a:moveTo>
                  <a:lnTo>
                    <a:pt x="4473" y="3967"/>
                  </a:lnTo>
                  <a:lnTo>
                    <a:pt x="4473" y="4020"/>
                  </a:lnTo>
                  <a:moveTo>
                    <a:pt x="4473" y="4074"/>
                  </a:moveTo>
                  <a:lnTo>
                    <a:pt x="4473" y="4074"/>
                  </a:lnTo>
                  <a:lnTo>
                    <a:pt x="4473" y="4127"/>
                  </a:lnTo>
                  <a:moveTo>
                    <a:pt x="4473" y="4180"/>
                  </a:moveTo>
                  <a:lnTo>
                    <a:pt x="4473" y="4180"/>
                  </a:lnTo>
                  <a:lnTo>
                    <a:pt x="4473" y="4234"/>
                  </a:lnTo>
                  <a:moveTo>
                    <a:pt x="4473" y="4287"/>
                  </a:moveTo>
                  <a:lnTo>
                    <a:pt x="4473" y="4287"/>
                  </a:lnTo>
                  <a:lnTo>
                    <a:pt x="4473" y="4340"/>
                  </a:lnTo>
                  <a:moveTo>
                    <a:pt x="4473" y="4394"/>
                  </a:moveTo>
                  <a:lnTo>
                    <a:pt x="4473" y="4394"/>
                  </a:lnTo>
                  <a:lnTo>
                    <a:pt x="4473" y="4447"/>
                  </a:lnTo>
                  <a:moveTo>
                    <a:pt x="4473" y="4500"/>
                  </a:moveTo>
                  <a:lnTo>
                    <a:pt x="4473" y="4500"/>
                  </a:lnTo>
                  <a:lnTo>
                    <a:pt x="4473" y="4554"/>
                  </a:lnTo>
                  <a:moveTo>
                    <a:pt x="4473" y="4607"/>
                  </a:moveTo>
                  <a:lnTo>
                    <a:pt x="4473" y="4607"/>
                  </a:lnTo>
                  <a:lnTo>
                    <a:pt x="4473" y="4660"/>
                  </a:lnTo>
                  <a:moveTo>
                    <a:pt x="4473" y="4714"/>
                  </a:moveTo>
                  <a:lnTo>
                    <a:pt x="4473" y="4714"/>
                  </a:lnTo>
                  <a:lnTo>
                    <a:pt x="4473" y="4767"/>
                  </a:lnTo>
                  <a:moveTo>
                    <a:pt x="4473" y="4820"/>
                  </a:moveTo>
                  <a:lnTo>
                    <a:pt x="4473" y="4820"/>
                  </a:lnTo>
                  <a:lnTo>
                    <a:pt x="4473" y="4874"/>
                  </a:lnTo>
                  <a:moveTo>
                    <a:pt x="4420" y="4874"/>
                  </a:moveTo>
                  <a:lnTo>
                    <a:pt x="4420" y="4874"/>
                  </a:lnTo>
                  <a:lnTo>
                    <a:pt x="4366" y="4874"/>
                  </a:lnTo>
                  <a:moveTo>
                    <a:pt x="4313" y="4874"/>
                  </a:moveTo>
                  <a:lnTo>
                    <a:pt x="4313" y="4874"/>
                  </a:lnTo>
                  <a:lnTo>
                    <a:pt x="4260" y="4874"/>
                  </a:lnTo>
                  <a:moveTo>
                    <a:pt x="4206" y="4874"/>
                  </a:moveTo>
                  <a:lnTo>
                    <a:pt x="4206" y="4874"/>
                  </a:lnTo>
                  <a:lnTo>
                    <a:pt x="4153" y="4874"/>
                  </a:lnTo>
                  <a:moveTo>
                    <a:pt x="4100" y="4874"/>
                  </a:moveTo>
                  <a:lnTo>
                    <a:pt x="4100" y="4874"/>
                  </a:lnTo>
                  <a:lnTo>
                    <a:pt x="4046" y="4874"/>
                  </a:lnTo>
                  <a:moveTo>
                    <a:pt x="3993" y="4874"/>
                  </a:moveTo>
                  <a:lnTo>
                    <a:pt x="3993" y="4874"/>
                  </a:lnTo>
                  <a:lnTo>
                    <a:pt x="3940" y="4874"/>
                  </a:lnTo>
                  <a:moveTo>
                    <a:pt x="3886" y="4874"/>
                  </a:moveTo>
                  <a:lnTo>
                    <a:pt x="3886" y="4874"/>
                  </a:lnTo>
                  <a:lnTo>
                    <a:pt x="3833" y="4874"/>
                  </a:lnTo>
                  <a:moveTo>
                    <a:pt x="3780" y="4874"/>
                  </a:moveTo>
                  <a:lnTo>
                    <a:pt x="3780" y="4874"/>
                  </a:lnTo>
                  <a:lnTo>
                    <a:pt x="3726" y="4874"/>
                  </a:lnTo>
                  <a:moveTo>
                    <a:pt x="3673" y="4874"/>
                  </a:moveTo>
                  <a:lnTo>
                    <a:pt x="3673" y="4874"/>
                  </a:lnTo>
                  <a:lnTo>
                    <a:pt x="3620" y="4874"/>
                  </a:lnTo>
                  <a:moveTo>
                    <a:pt x="3566" y="4874"/>
                  </a:moveTo>
                  <a:lnTo>
                    <a:pt x="3566" y="4874"/>
                  </a:lnTo>
                  <a:lnTo>
                    <a:pt x="3513" y="4874"/>
                  </a:lnTo>
                  <a:moveTo>
                    <a:pt x="3460" y="4874"/>
                  </a:moveTo>
                  <a:lnTo>
                    <a:pt x="3460" y="4874"/>
                  </a:lnTo>
                  <a:lnTo>
                    <a:pt x="3406" y="4874"/>
                  </a:lnTo>
                  <a:moveTo>
                    <a:pt x="3353" y="4874"/>
                  </a:moveTo>
                  <a:lnTo>
                    <a:pt x="3353" y="4874"/>
                  </a:lnTo>
                  <a:lnTo>
                    <a:pt x="3300" y="4874"/>
                  </a:lnTo>
                  <a:moveTo>
                    <a:pt x="3246" y="4874"/>
                  </a:moveTo>
                  <a:lnTo>
                    <a:pt x="3246" y="4874"/>
                  </a:lnTo>
                  <a:lnTo>
                    <a:pt x="3193" y="4874"/>
                  </a:lnTo>
                  <a:moveTo>
                    <a:pt x="3140" y="4874"/>
                  </a:moveTo>
                  <a:lnTo>
                    <a:pt x="3140" y="4874"/>
                  </a:lnTo>
                  <a:lnTo>
                    <a:pt x="3086" y="4874"/>
                  </a:lnTo>
                  <a:moveTo>
                    <a:pt x="3033" y="4874"/>
                  </a:moveTo>
                  <a:lnTo>
                    <a:pt x="3033" y="4874"/>
                  </a:lnTo>
                  <a:lnTo>
                    <a:pt x="2980" y="4874"/>
                  </a:lnTo>
                  <a:moveTo>
                    <a:pt x="2926" y="4874"/>
                  </a:moveTo>
                  <a:lnTo>
                    <a:pt x="2926" y="4874"/>
                  </a:lnTo>
                  <a:lnTo>
                    <a:pt x="2873" y="4874"/>
                  </a:lnTo>
                  <a:moveTo>
                    <a:pt x="2820" y="4874"/>
                  </a:moveTo>
                  <a:lnTo>
                    <a:pt x="2820" y="4874"/>
                  </a:lnTo>
                  <a:lnTo>
                    <a:pt x="2766" y="4874"/>
                  </a:lnTo>
                  <a:moveTo>
                    <a:pt x="2713" y="4874"/>
                  </a:moveTo>
                  <a:lnTo>
                    <a:pt x="2713" y="4874"/>
                  </a:lnTo>
                  <a:lnTo>
                    <a:pt x="2660" y="4874"/>
                  </a:lnTo>
                  <a:moveTo>
                    <a:pt x="2606" y="4874"/>
                  </a:moveTo>
                  <a:lnTo>
                    <a:pt x="2606" y="4874"/>
                  </a:lnTo>
                  <a:lnTo>
                    <a:pt x="2553" y="4874"/>
                  </a:lnTo>
                  <a:moveTo>
                    <a:pt x="2500" y="4874"/>
                  </a:moveTo>
                  <a:lnTo>
                    <a:pt x="2500" y="4874"/>
                  </a:lnTo>
                  <a:lnTo>
                    <a:pt x="2446" y="4874"/>
                  </a:lnTo>
                  <a:moveTo>
                    <a:pt x="2393" y="4874"/>
                  </a:moveTo>
                  <a:lnTo>
                    <a:pt x="2393" y="4874"/>
                  </a:lnTo>
                  <a:lnTo>
                    <a:pt x="2340" y="4874"/>
                  </a:lnTo>
                  <a:moveTo>
                    <a:pt x="2286" y="4874"/>
                  </a:moveTo>
                  <a:lnTo>
                    <a:pt x="2286" y="4874"/>
                  </a:lnTo>
                  <a:lnTo>
                    <a:pt x="2233" y="4874"/>
                  </a:lnTo>
                  <a:moveTo>
                    <a:pt x="2180" y="4874"/>
                  </a:moveTo>
                  <a:lnTo>
                    <a:pt x="2180" y="4874"/>
                  </a:lnTo>
                  <a:lnTo>
                    <a:pt x="2126" y="4874"/>
                  </a:lnTo>
                  <a:moveTo>
                    <a:pt x="2073" y="4874"/>
                  </a:moveTo>
                  <a:lnTo>
                    <a:pt x="2073" y="4874"/>
                  </a:lnTo>
                  <a:lnTo>
                    <a:pt x="2020" y="4874"/>
                  </a:lnTo>
                  <a:moveTo>
                    <a:pt x="1966" y="4874"/>
                  </a:moveTo>
                  <a:lnTo>
                    <a:pt x="1966" y="4874"/>
                  </a:lnTo>
                  <a:lnTo>
                    <a:pt x="1913" y="4874"/>
                  </a:lnTo>
                  <a:moveTo>
                    <a:pt x="1860" y="4874"/>
                  </a:moveTo>
                  <a:lnTo>
                    <a:pt x="1860" y="4874"/>
                  </a:lnTo>
                  <a:lnTo>
                    <a:pt x="1806" y="4874"/>
                  </a:lnTo>
                  <a:moveTo>
                    <a:pt x="1753" y="4874"/>
                  </a:moveTo>
                  <a:lnTo>
                    <a:pt x="1753" y="4874"/>
                  </a:lnTo>
                  <a:lnTo>
                    <a:pt x="1700" y="4874"/>
                  </a:lnTo>
                  <a:moveTo>
                    <a:pt x="1646" y="4874"/>
                  </a:moveTo>
                  <a:lnTo>
                    <a:pt x="1646" y="4874"/>
                  </a:lnTo>
                  <a:lnTo>
                    <a:pt x="1593" y="4874"/>
                  </a:lnTo>
                  <a:moveTo>
                    <a:pt x="1540" y="4874"/>
                  </a:moveTo>
                  <a:lnTo>
                    <a:pt x="1540" y="4874"/>
                  </a:lnTo>
                  <a:lnTo>
                    <a:pt x="1486" y="4874"/>
                  </a:lnTo>
                  <a:moveTo>
                    <a:pt x="1433" y="4874"/>
                  </a:moveTo>
                  <a:lnTo>
                    <a:pt x="1433" y="4874"/>
                  </a:lnTo>
                  <a:lnTo>
                    <a:pt x="1380" y="4874"/>
                  </a:lnTo>
                  <a:moveTo>
                    <a:pt x="1326" y="4874"/>
                  </a:moveTo>
                  <a:lnTo>
                    <a:pt x="1326" y="4874"/>
                  </a:lnTo>
                  <a:lnTo>
                    <a:pt x="1273" y="4874"/>
                  </a:lnTo>
                  <a:moveTo>
                    <a:pt x="1220" y="4874"/>
                  </a:moveTo>
                  <a:lnTo>
                    <a:pt x="1220" y="4874"/>
                  </a:lnTo>
                  <a:lnTo>
                    <a:pt x="1166" y="4874"/>
                  </a:lnTo>
                  <a:moveTo>
                    <a:pt x="1113" y="4874"/>
                  </a:moveTo>
                  <a:lnTo>
                    <a:pt x="1113" y="4874"/>
                  </a:lnTo>
                  <a:lnTo>
                    <a:pt x="1060" y="4874"/>
                  </a:lnTo>
                  <a:moveTo>
                    <a:pt x="1006" y="4874"/>
                  </a:moveTo>
                  <a:lnTo>
                    <a:pt x="1006" y="4874"/>
                  </a:lnTo>
                  <a:lnTo>
                    <a:pt x="953" y="4874"/>
                  </a:lnTo>
                  <a:moveTo>
                    <a:pt x="900" y="4874"/>
                  </a:moveTo>
                  <a:lnTo>
                    <a:pt x="900" y="4874"/>
                  </a:lnTo>
                  <a:lnTo>
                    <a:pt x="846" y="4874"/>
                  </a:lnTo>
                  <a:moveTo>
                    <a:pt x="793" y="4874"/>
                  </a:moveTo>
                  <a:lnTo>
                    <a:pt x="793" y="4874"/>
                  </a:lnTo>
                  <a:lnTo>
                    <a:pt x="740" y="4874"/>
                  </a:lnTo>
                  <a:moveTo>
                    <a:pt x="686" y="4874"/>
                  </a:moveTo>
                  <a:lnTo>
                    <a:pt x="686" y="4874"/>
                  </a:lnTo>
                  <a:lnTo>
                    <a:pt x="633" y="4874"/>
                  </a:lnTo>
                  <a:moveTo>
                    <a:pt x="580" y="4874"/>
                  </a:moveTo>
                  <a:lnTo>
                    <a:pt x="580" y="4874"/>
                  </a:lnTo>
                  <a:lnTo>
                    <a:pt x="526" y="4874"/>
                  </a:lnTo>
                  <a:moveTo>
                    <a:pt x="473" y="4874"/>
                  </a:moveTo>
                  <a:lnTo>
                    <a:pt x="473" y="4874"/>
                  </a:lnTo>
                  <a:lnTo>
                    <a:pt x="420" y="4874"/>
                  </a:lnTo>
                  <a:moveTo>
                    <a:pt x="366" y="4874"/>
                  </a:moveTo>
                  <a:lnTo>
                    <a:pt x="366" y="4874"/>
                  </a:lnTo>
                  <a:lnTo>
                    <a:pt x="313" y="4874"/>
                  </a:lnTo>
                  <a:moveTo>
                    <a:pt x="260" y="4874"/>
                  </a:moveTo>
                  <a:lnTo>
                    <a:pt x="260" y="4874"/>
                  </a:lnTo>
                  <a:lnTo>
                    <a:pt x="206" y="4874"/>
                  </a:lnTo>
                  <a:moveTo>
                    <a:pt x="153" y="4874"/>
                  </a:moveTo>
                  <a:lnTo>
                    <a:pt x="153" y="4874"/>
                  </a:lnTo>
                  <a:lnTo>
                    <a:pt x="100" y="4874"/>
                  </a:lnTo>
                  <a:moveTo>
                    <a:pt x="46" y="4874"/>
                  </a:moveTo>
                  <a:lnTo>
                    <a:pt x="46" y="4874"/>
                  </a:lnTo>
                  <a:lnTo>
                    <a:pt x="6" y="4874"/>
                  </a:lnTo>
                  <a:lnTo>
                    <a:pt x="6" y="4860"/>
                  </a:lnTo>
                  <a:moveTo>
                    <a:pt x="6" y="4807"/>
                  </a:moveTo>
                  <a:lnTo>
                    <a:pt x="6" y="4807"/>
                  </a:lnTo>
                  <a:lnTo>
                    <a:pt x="6" y="4754"/>
                  </a:lnTo>
                  <a:moveTo>
                    <a:pt x="6" y="4700"/>
                  </a:moveTo>
                  <a:lnTo>
                    <a:pt x="6" y="4700"/>
                  </a:lnTo>
                  <a:lnTo>
                    <a:pt x="6" y="4647"/>
                  </a:lnTo>
                  <a:moveTo>
                    <a:pt x="6" y="4594"/>
                  </a:moveTo>
                  <a:lnTo>
                    <a:pt x="6" y="4594"/>
                  </a:lnTo>
                  <a:lnTo>
                    <a:pt x="6" y="4540"/>
                  </a:lnTo>
                  <a:moveTo>
                    <a:pt x="6" y="4487"/>
                  </a:moveTo>
                  <a:lnTo>
                    <a:pt x="6" y="4487"/>
                  </a:lnTo>
                  <a:lnTo>
                    <a:pt x="6" y="4434"/>
                  </a:lnTo>
                  <a:moveTo>
                    <a:pt x="6" y="4380"/>
                  </a:moveTo>
                  <a:lnTo>
                    <a:pt x="6" y="4380"/>
                  </a:lnTo>
                  <a:lnTo>
                    <a:pt x="6" y="4327"/>
                  </a:lnTo>
                  <a:moveTo>
                    <a:pt x="6" y="4274"/>
                  </a:moveTo>
                  <a:lnTo>
                    <a:pt x="6" y="4274"/>
                  </a:lnTo>
                  <a:lnTo>
                    <a:pt x="6" y="4220"/>
                  </a:lnTo>
                  <a:moveTo>
                    <a:pt x="6" y="4167"/>
                  </a:moveTo>
                  <a:lnTo>
                    <a:pt x="6" y="4167"/>
                  </a:lnTo>
                  <a:lnTo>
                    <a:pt x="6" y="4114"/>
                  </a:lnTo>
                  <a:moveTo>
                    <a:pt x="6" y="4060"/>
                  </a:moveTo>
                  <a:lnTo>
                    <a:pt x="6" y="4060"/>
                  </a:lnTo>
                  <a:lnTo>
                    <a:pt x="6" y="4007"/>
                  </a:lnTo>
                  <a:moveTo>
                    <a:pt x="6" y="3954"/>
                  </a:moveTo>
                  <a:lnTo>
                    <a:pt x="6" y="3954"/>
                  </a:lnTo>
                  <a:lnTo>
                    <a:pt x="6" y="3900"/>
                  </a:lnTo>
                  <a:moveTo>
                    <a:pt x="6" y="3847"/>
                  </a:moveTo>
                  <a:lnTo>
                    <a:pt x="6" y="3847"/>
                  </a:lnTo>
                  <a:lnTo>
                    <a:pt x="6" y="3794"/>
                  </a:lnTo>
                  <a:moveTo>
                    <a:pt x="6" y="3740"/>
                  </a:moveTo>
                  <a:lnTo>
                    <a:pt x="6" y="3740"/>
                  </a:lnTo>
                  <a:lnTo>
                    <a:pt x="6" y="3687"/>
                  </a:lnTo>
                  <a:moveTo>
                    <a:pt x="6" y="3634"/>
                  </a:moveTo>
                  <a:lnTo>
                    <a:pt x="6" y="3634"/>
                  </a:lnTo>
                  <a:lnTo>
                    <a:pt x="6" y="3580"/>
                  </a:lnTo>
                  <a:moveTo>
                    <a:pt x="6" y="3527"/>
                  </a:moveTo>
                  <a:lnTo>
                    <a:pt x="6" y="3527"/>
                  </a:lnTo>
                  <a:lnTo>
                    <a:pt x="6" y="3474"/>
                  </a:lnTo>
                  <a:moveTo>
                    <a:pt x="6" y="3420"/>
                  </a:moveTo>
                  <a:lnTo>
                    <a:pt x="6" y="3420"/>
                  </a:lnTo>
                  <a:lnTo>
                    <a:pt x="6" y="3367"/>
                  </a:lnTo>
                  <a:moveTo>
                    <a:pt x="6" y="3314"/>
                  </a:moveTo>
                  <a:lnTo>
                    <a:pt x="6" y="3314"/>
                  </a:lnTo>
                  <a:lnTo>
                    <a:pt x="6" y="3260"/>
                  </a:lnTo>
                  <a:moveTo>
                    <a:pt x="6" y="3207"/>
                  </a:moveTo>
                  <a:lnTo>
                    <a:pt x="6" y="3207"/>
                  </a:lnTo>
                  <a:lnTo>
                    <a:pt x="6" y="3154"/>
                  </a:lnTo>
                  <a:moveTo>
                    <a:pt x="6" y="3100"/>
                  </a:moveTo>
                  <a:lnTo>
                    <a:pt x="6" y="3100"/>
                  </a:lnTo>
                  <a:lnTo>
                    <a:pt x="6" y="3047"/>
                  </a:lnTo>
                  <a:moveTo>
                    <a:pt x="6" y="2994"/>
                  </a:moveTo>
                  <a:lnTo>
                    <a:pt x="6" y="2994"/>
                  </a:lnTo>
                  <a:lnTo>
                    <a:pt x="6" y="2940"/>
                  </a:lnTo>
                  <a:moveTo>
                    <a:pt x="6" y="2887"/>
                  </a:moveTo>
                  <a:lnTo>
                    <a:pt x="6" y="2887"/>
                  </a:lnTo>
                  <a:lnTo>
                    <a:pt x="6" y="2834"/>
                  </a:lnTo>
                  <a:moveTo>
                    <a:pt x="6" y="2780"/>
                  </a:moveTo>
                  <a:lnTo>
                    <a:pt x="6" y="2780"/>
                  </a:lnTo>
                  <a:lnTo>
                    <a:pt x="6" y="2727"/>
                  </a:lnTo>
                  <a:moveTo>
                    <a:pt x="6" y="2674"/>
                  </a:moveTo>
                  <a:lnTo>
                    <a:pt x="6" y="2674"/>
                  </a:lnTo>
                  <a:lnTo>
                    <a:pt x="6" y="2620"/>
                  </a:lnTo>
                  <a:moveTo>
                    <a:pt x="6" y="2567"/>
                  </a:moveTo>
                  <a:lnTo>
                    <a:pt x="6" y="2567"/>
                  </a:lnTo>
                  <a:lnTo>
                    <a:pt x="6" y="2514"/>
                  </a:lnTo>
                  <a:moveTo>
                    <a:pt x="6" y="2460"/>
                  </a:moveTo>
                  <a:lnTo>
                    <a:pt x="6" y="2460"/>
                  </a:lnTo>
                  <a:lnTo>
                    <a:pt x="6" y="2407"/>
                  </a:lnTo>
                  <a:moveTo>
                    <a:pt x="6" y="2354"/>
                  </a:moveTo>
                  <a:lnTo>
                    <a:pt x="6" y="2354"/>
                  </a:lnTo>
                  <a:lnTo>
                    <a:pt x="6" y="2300"/>
                  </a:lnTo>
                  <a:moveTo>
                    <a:pt x="6" y="2247"/>
                  </a:moveTo>
                  <a:lnTo>
                    <a:pt x="6" y="2247"/>
                  </a:lnTo>
                  <a:lnTo>
                    <a:pt x="6" y="2194"/>
                  </a:lnTo>
                  <a:moveTo>
                    <a:pt x="6" y="2140"/>
                  </a:moveTo>
                  <a:lnTo>
                    <a:pt x="6" y="2140"/>
                  </a:lnTo>
                  <a:lnTo>
                    <a:pt x="6" y="2087"/>
                  </a:lnTo>
                  <a:moveTo>
                    <a:pt x="6" y="2034"/>
                  </a:moveTo>
                  <a:lnTo>
                    <a:pt x="6" y="2034"/>
                  </a:lnTo>
                  <a:lnTo>
                    <a:pt x="6" y="1980"/>
                  </a:lnTo>
                  <a:moveTo>
                    <a:pt x="6" y="1927"/>
                  </a:moveTo>
                  <a:lnTo>
                    <a:pt x="6" y="1927"/>
                  </a:lnTo>
                  <a:lnTo>
                    <a:pt x="6" y="1874"/>
                  </a:lnTo>
                  <a:moveTo>
                    <a:pt x="6" y="1820"/>
                  </a:moveTo>
                  <a:lnTo>
                    <a:pt x="6" y="1820"/>
                  </a:lnTo>
                  <a:lnTo>
                    <a:pt x="6" y="1767"/>
                  </a:lnTo>
                  <a:moveTo>
                    <a:pt x="6" y="1714"/>
                  </a:moveTo>
                  <a:lnTo>
                    <a:pt x="6" y="1714"/>
                  </a:lnTo>
                  <a:lnTo>
                    <a:pt x="6" y="1660"/>
                  </a:lnTo>
                  <a:moveTo>
                    <a:pt x="6" y="1607"/>
                  </a:moveTo>
                  <a:lnTo>
                    <a:pt x="6" y="1607"/>
                  </a:lnTo>
                  <a:lnTo>
                    <a:pt x="6" y="1554"/>
                  </a:lnTo>
                  <a:moveTo>
                    <a:pt x="6" y="1500"/>
                  </a:moveTo>
                  <a:lnTo>
                    <a:pt x="6" y="1500"/>
                  </a:lnTo>
                  <a:lnTo>
                    <a:pt x="6" y="1447"/>
                  </a:lnTo>
                  <a:moveTo>
                    <a:pt x="6" y="1394"/>
                  </a:moveTo>
                  <a:lnTo>
                    <a:pt x="6" y="1394"/>
                  </a:lnTo>
                  <a:lnTo>
                    <a:pt x="6" y="1340"/>
                  </a:lnTo>
                  <a:moveTo>
                    <a:pt x="6" y="1287"/>
                  </a:moveTo>
                  <a:lnTo>
                    <a:pt x="6" y="1287"/>
                  </a:lnTo>
                  <a:lnTo>
                    <a:pt x="6" y="1234"/>
                  </a:lnTo>
                  <a:moveTo>
                    <a:pt x="6" y="1180"/>
                  </a:moveTo>
                  <a:lnTo>
                    <a:pt x="6" y="1180"/>
                  </a:lnTo>
                  <a:lnTo>
                    <a:pt x="6" y="1127"/>
                  </a:lnTo>
                  <a:moveTo>
                    <a:pt x="6" y="1074"/>
                  </a:moveTo>
                  <a:lnTo>
                    <a:pt x="6" y="1074"/>
                  </a:lnTo>
                  <a:lnTo>
                    <a:pt x="6" y="1020"/>
                  </a:lnTo>
                  <a:moveTo>
                    <a:pt x="6" y="967"/>
                  </a:moveTo>
                  <a:lnTo>
                    <a:pt x="6" y="967"/>
                  </a:lnTo>
                  <a:lnTo>
                    <a:pt x="6" y="914"/>
                  </a:lnTo>
                  <a:moveTo>
                    <a:pt x="6" y="860"/>
                  </a:moveTo>
                  <a:lnTo>
                    <a:pt x="6" y="860"/>
                  </a:lnTo>
                  <a:lnTo>
                    <a:pt x="6" y="807"/>
                  </a:lnTo>
                  <a:moveTo>
                    <a:pt x="6" y="754"/>
                  </a:moveTo>
                  <a:lnTo>
                    <a:pt x="6" y="754"/>
                  </a:lnTo>
                  <a:lnTo>
                    <a:pt x="6" y="700"/>
                  </a:lnTo>
                  <a:moveTo>
                    <a:pt x="6" y="647"/>
                  </a:moveTo>
                  <a:lnTo>
                    <a:pt x="6" y="647"/>
                  </a:lnTo>
                  <a:lnTo>
                    <a:pt x="6" y="594"/>
                  </a:lnTo>
                  <a:moveTo>
                    <a:pt x="6" y="540"/>
                  </a:moveTo>
                  <a:lnTo>
                    <a:pt x="6" y="540"/>
                  </a:lnTo>
                  <a:lnTo>
                    <a:pt x="6" y="487"/>
                  </a:lnTo>
                  <a:moveTo>
                    <a:pt x="6" y="434"/>
                  </a:moveTo>
                  <a:lnTo>
                    <a:pt x="6" y="434"/>
                  </a:lnTo>
                  <a:lnTo>
                    <a:pt x="6" y="380"/>
                  </a:lnTo>
                  <a:moveTo>
                    <a:pt x="6" y="327"/>
                  </a:moveTo>
                  <a:lnTo>
                    <a:pt x="6" y="327"/>
                  </a:lnTo>
                  <a:lnTo>
                    <a:pt x="6" y="274"/>
                  </a:lnTo>
                  <a:moveTo>
                    <a:pt x="6" y="220"/>
                  </a:moveTo>
                  <a:lnTo>
                    <a:pt x="6" y="220"/>
                  </a:lnTo>
                  <a:lnTo>
                    <a:pt x="6" y="167"/>
                  </a:lnTo>
                  <a:moveTo>
                    <a:pt x="6" y="114"/>
                  </a:moveTo>
                  <a:lnTo>
                    <a:pt x="6" y="114"/>
                  </a:lnTo>
                  <a:lnTo>
                    <a:pt x="6" y="6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64"/>
            <p:cNvSpPr/>
            <p:nvPr/>
          </p:nvSpPr>
          <p:spPr>
            <a:xfrm>
              <a:off x="600120" y="31338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5" name="CustomShape 65"/>
            <p:cNvSpPr/>
            <p:nvPr/>
          </p:nvSpPr>
          <p:spPr>
            <a:xfrm>
              <a:off x="668520" y="31338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6" name="CustomShape 66"/>
            <p:cNvSpPr/>
            <p:nvPr/>
          </p:nvSpPr>
          <p:spPr>
            <a:xfrm>
              <a:off x="72720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7" name="CustomShape 67"/>
            <p:cNvSpPr/>
            <p:nvPr/>
          </p:nvSpPr>
          <p:spPr>
            <a:xfrm>
              <a:off x="78012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8" name="CustomShape 68"/>
            <p:cNvSpPr/>
            <p:nvPr/>
          </p:nvSpPr>
          <p:spPr>
            <a:xfrm>
              <a:off x="840960" y="31338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9" name="CustomShape 69"/>
            <p:cNvSpPr/>
            <p:nvPr/>
          </p:nvSpPr>
          <p:spPr>
            <a:xfrm>
              <a:off x="86976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0" name="CustomShape 70"/>
            <p:cNvSpPr/>
            <p:nvPr/>
          </p:nvSpPr>
          <p:spPr>
            <a:xfrm>
              <a:off x="925560" y="31338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1" name="CustomShape 71"/>
            <p:cNvSpPr/>
            <p:nvPr/>
          </p:nvSpPr>
          <p:spPr>
            <a:xfrm>
              <a:off x="98748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2" name="CustomShape 72"/>
            <p:cNvSpPr/>
            <p:nvPr/>
          </p:nvSpPr>
          <p:spPr>
            <a:xfrm>
              <a:off x="104076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3" name="CustomShape 73"/>
            <p:cNvSpPr/>
            <p:nvPr/>
          </p:nvSpPr>
          <p:spPr>
            <a:xfrm>
              <a:off x="109620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4" name="CustomShape 74"/>
            <p:cNvSpPr/>
            <p:nvPr/>
          </p:nvSpPr>
          <p:spPr>
            <a:xfrm>
              <a:off x="115344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5" name="CustomShape 75"/>
            <p:cNvSpPr/>
            <p:nvPr/>
          </p:nvSpPr>
          <p:spPr>
            <a:xfrm>
              <a:off x="1213920" y="31338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6" name="CustomShape 76"/>
            <p:cNvSpPr/>
            <p:nvPr/>
          </p:nvSpPr>
          <p:spPr>
            <a:xfrm>
              <a:off x="1239120" y="31338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7" name="CustomShape 77"/>
            <p:cNvSpPr/>
            <p:nvPr/>
          </p:nvSpPr>
          <p:spPr>
            <a:xfrm>
              <a:off x="129060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8" name="CustomShape 78"/>
            <p:cNvSpPr/>
            <p:nvPr/>
          </p:nvSpPr>
          <p:spPr>
            <a:xfrm>
              <a:off x="134460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9" name="CustomShape 79"/>
            <p:cNvSpPr/>
            <p:nvPr/>
          </p:nvSpPr>
          <p:spPr>
            <a:xfrm>
              <a:off x="139788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0" name="CustomShape 80"/>
            <p:cNvSpPr/>
            <p:nvPr/>
          </p:nvSpPr>
          <p:spPr>
            <a:xfrm>
              <a:off x="145656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1" name="CustomShape 81"/>
            <p:cNvSpPr/>
            <p:nvPr/>
          </p:nvSpPr>
          <p:spPr>
            <a:xfrm>
              <a:off x="151704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2" name="CustomShape 82"/>
            <p:cNvSpPr/>
            <p:nvPr/>
          </p:nvSpPr>
          <p:spPr>
            <a:xfrm>
              <a:off x="157176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3" name="CustomShape 83"/>
            <p:cNvSpPr/>
            <p:nvPr/>
          </p:nvSpPr>
          <p:spPr>
            <a:xfrm>
              <a:off x="1626840" y="31338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4" name="CustomShape 84"/>
            <p:cNvSpPr/>
            <p:nvPr/>
          </p:nvSpPr>
          <p:spPr>
            <a:xfrm>
              <a:off x="167724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5" name="CustomShape 85"/>
            <p:cNvSpPr/>
            <p:nvPr/>
          </p:nvSpPr>
          <p:spPr>
            <a:xfrm>
              <a:off x="173844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6" name="CustomShape 86"/>
            <p:cNvSpPr/>
            <p:nvPr/>
          </p:nvSpPr>
          <p:spPr>
            <a:xfrm>
              <a:off x="1790640" y="313380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7" name="CustomShape 87"/>
            <p:cNvSpPr/>
            <p:nvPr/>
          </p:nvSpPr>
          <p:spPr>
            <a:xfrm>
              <a:off x="184140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8" name="CustomShape 88"/>
            <p:cNvSpPr/>
            <p:nvPr/>
          </p:nvSpPr>
          <p:spPr>
            <a:xfrm>
              <a:off x="1899720" y="31338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9" name="CustomShape 89"/>
            <p:cNvSpPr/>
            <p:nvPr/>
          </p:nvSpPr>
          <p:spPr>
            <a:xfrm>
              <a:off x="1928520" y="31338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0" name="CustomShape 90"/>
            <p:cNvSpPr/>
            <p:nvPr/>
          </p:nvSpPr>
          <p:spPr>
            <a:xfrm>
              <a:off x="198612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1" name="CustomShape 91"/>
            <p:cNvSpPr/>
            <p:nvPr/>
          </p:nvSpPr>
          <p:spPr>
            <a:xfrm>
              <a:off x="2044440" y="31338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2" name="CustomShape 92"/>
            <p:cNvSpPr/>
            <p:nvPr/>
          </p:nvSpPr>
          <p:spPr>
            <a:xfrm>
              <a:off x="2096280" y="31338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3" name="CustomShape 93"/>
            <p:cNvSpPr/>
            <p:nvPr/>
          </p:nvSpPr>
          <p:spPr>
            <a:xfrm>
              <a:off x="214776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4" name="CustomShape 94"/>
            <p:cNvSpPr/>
            <p:nvPr/>
          </p:nvSpPr>
          <p:spPr>
            <a:xfrm>
              <a:off x="220824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5" name="CustomShape 95"/>
            <p:cNvSpPr/>
            <p:nvPr/>
          </p:nvSpPr>
          <p:spPr>
            <a:xfrm>
              <a:off x="226152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6" name="CustomShape 96"/>
            <p:cNvSpPr/>
            <p:nvPr/>
          </p:nvSpPr>
          <p:spPr>
            <a:xfrm>
              <a:off x="231876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7" name="CustomShape 97"/>
            <p:cNvSpPr/>
            <p:nvPr/>
          </p:nvSpPr>
          <p:spPr>
            <a:xfrm>
              <a:off x="237996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8" name="CustomShape 98"/>
            <p:cNvSpPr/>
            <p:nvPr/>
          </p:nvSpPr>
          <p:spPr>
            <a:xfrm>
              <a:off x="457200" y="3321000"/>
              <a:ext cx="2049480" cy="1608480"/>
            </a:xfrm>
            <a:custGeom>
              <a:avLst/>
              <a:gdLst/>
              <a:ahLst/>
              <a:cxnLst/>
              <a:rect l="l" t="t" r="r" b="b"/>
              <a:pathLst>
                <a:path w="4220" h="3307">
                  <a:moveTo>
                    <a:pt x="7" y="3307"/>
                  </a:moveTo>
                  <a:lnTo>
                    <a:pt x="7" y="3307"/>
                  </a:lnTo>
                  <a:lnTo>
                    <a:pt x="7" y="0"/>
                  </a:lnTo>
                  <a:lnTo>
                    <a:pt x="4220" y="0"/>
                  </a:lnTo>
                  <a:lnTo>
                    <a:pt x="4220" y="3307"/>
                  </a:lnTo>
                  <a:lnTo>
                    <a:pt x="7" y="3307"/>
                  </a:lnTo>
                  <a:close/>
                  <a:moveTo>
                    <a:pt x="0" y="3300"/>
                  </a:moveTo>
                  <a:lnTo>
                    <a:pt x="0" y="3300"/>
                  </a:lnTo>
                  <a:close/>
                </a:path>
              </a:pathLst>
            </a:custGeom>
            <a:solidFill>
              <a:srgbClr val="76D6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CustomShape 99"/>
            <p:cNvSpPr/>
            <p:nvPr/>
          </p:nvSpPr>
          <p:spPr>
            <a:xfrm>
              <a:off x="457200" y="3321000"/>
              <a:ext cx="2049480" cy="1608480"/>
            </a:xfrm>
            <a:custGeom>
              <a:avLst/>
              <a:gdLst/>
              <a:ahLst/>
              <a:cxnLst/>
              <a:rect l="l" t="t" r="r" b="b"/>
              <a:pathLst>
                <a:path w="4220" h="3307">
                  <a:moveTo>
                    <a:pt x="7" y="3307"/>
                  </a:moveTo>
                  <a:lnTo>
                    <a:pt x="7" y="3307"/>
                  </a:lnTo>
                  <a:lnTo>
                    <a:pt x="7" y="3254"/>
                  </a:lnTo>
                  <a:moveTo>
                    <a:pt x="7" y="3200"/>
                  </a:moveTo>
                  <a:lnTo>
                    <a:pt x="7" y="3200"/>
                  </a:lnTo>
                  <a:lnTo>
                    <a:pt x="7" y="3147"/>
                  </a:lnTo>
                  <a:moveTo>
                    <a:pt x="7" y="3094"/>
                  </a:moveTo>
                  <a:lnTo>
                    <a:pt x="7" y="3094"/>
                  </a:lnTo>
                  <a:lnTo>
                    <a:pt x="7" y="3040"/>
                  </a:lnTo>
                  <a:moveTo>
                    <a:pt x="7" y="2987"/>
                  </a:moveTo>
                  <a:lnTo>
                    <a:pt x="7" y="2987"/>
                  </a:lnTo>
                  <a:lnTo>
                    <a:pt x="7" y="2934"/>
                  </a:lnTo>
                  <a:moveTo>
                    <a:pt x="7" y="2880"/>
                  </a:moveTo>
                  <a:lnTo>
                    <a:pt x="7" y="2880"/>
                  </a:lnTo>
                  <a:lnTo>
                    <a:pt x="7" y="2827"/>
                  </a:lnTo>
                  <a:moveTo>
                    <a:pt x="7" y="2774"/>
                  </a:moveTo>
                  <a:lnTo>
                    <a:pt x="7" y="2774"/>
                  </a:lnTo>
                  <a:lnTo>
                    <a:pt x="7" y="2720"/>
                  </a:lnTo>
                  <a:moveTo>
                    <a:pt x="7" y="2667"/>
                  </a:moveTo>
                  <a:lnTo>
                    <a:pt x="7" y="2667"/>
                  </a:lnTo>
                  <a:lnTo>
                    <a:pt x="7" y="2614"/>
                  </a:lnTo>
                  <a:moveTo>
                    <a:pt x="7" y="2560"/>
                  </a:moveTo>
                  <a:lnTo>
                    <a:pt x="7" y="2560"/>
                  </a:lnTo>
                  <a:lnTo>
                    <a:pt x="7" y="2507"/>
                  </a:lnTo>
                  <a:moveTo>
                    <a:pt x="7" y="2454"/>
                  </a:moveTo>
                  <a:lnTo>
                    <a:pt x="7" y="2454"/>
                  </a:lnTo>
                  <a:lnTo>
                    <a:pt x="7" y="2400"/>
                  </a:lnTo>
                  <a:moveTo>
                    <a:pt x="7" y="2347"/>
                  </a:moveTo>
                  <a:lnTo>
                    <a:pt x="7" y="2347"/>
                  </a:lnTo>
                  <a:lnTo>
                    <a:pt x="7" y="2294"/>
                  </a:lnTo>
                  <a:moveTo>
                    <a:pt x="7" y="2240"/>
                  </a:moveTo>
                  <a:lnTo>
                    <a:pt x="7" y="2240"/>
                  </a:lnTo>
                  <a:lnTo>
                    <a:pt x="7" y="2187"/>
                  </a:lnTo>
                  <a:moveTo>
                    <a:pt x="7" y="2134"/>
                  </a:moveTo>
                  <a:lnTo>
                    <a:pt x="7" y="2134"/>
                  </a:lnTo>
                  <a:lnTo>
                    <a:pt x="7" y="2080"/>
                  </a:lnTo>
                  <a:moveTo>
                    <a:pt x="7" y="2027"/>
                  </a:moveTo>
                  <a:lnTo>
                    <a:pt x="7" y="2027"/>
                  </a:lnTo>
                  <a:lnTo>
                    <a:pt x="7" y="1974"/>
                  </a:lnTo>
                  <a:moveTo>
                    <a:pt x="7" y="1920"/>
                  </a:moveTo>
                  <a:lnTo>
                    <a:pt x="7" y="1920"/>
                  </a:lnTo>
                  <a:lnTo>
                    <a:pt x="7" y="1867"/>
                  </a:lnTo>
                  <a:moveTo>
                    <a:pt x="7" y="1814"/>
                  </a:moveTo>
                  <a:lnTo>
                    <a:pt x="7" y="1814"/>
                  </a:lnTo>
                  <a:lnTo>
                    <a:pt x="7" y="1760"/>
                  </a:lnTo>
                  <a:moveTo>
                    <a:pt x="7" y="1707"/>
                  </a:moveTo>
                  <a:lnTo>
                    <a:pt x="7" y="1707"/>
                  </a:lnTo>
                  <a:lnTo>
                    <a:pt x="7" y="1654"/>
                  </a:lnTo>
                  <a:moveTo>
                    <a:pt x="7" y="1600"/>
                  </a:moveTo>
                  <a:lnTo>
                    <a:pt x="7" y="1600"/>
                  </a:lnTo>
                  <a:lnTo>
                    <a:pt x="7" y="1547"/>
                  </a:lnTo>
                  <a:moveTo>
                    <a:pt x="7" y="1494"/>
                  </a:moveTo>
                  <a:lnTo>
                    <a:pt x="7" y="1494"/>
                  </a:lnTo>
                  <a:lnTo>
                    <a:pt x="7" y="1440"/>
                  </a:lnTo>
                  <a:moveTo>
                    <a:pt x="7" y="1387"/>
                  </a:moveTo>
                  <a:lnTo>
                    <a:pt x="7" y="1387"/>
                  </a:lnTo>
                  <a:lnTo>
                    <a:pt x="7" y="1334"/>
                  </a:lnTo>
                  <a:moveTo>
                    <a:pt x="7" y="1280"/>
                  </a:moveTo>
                  <a:lnTo>
                    <a:pt x="7" y="1280"/>
                  </a:lnTo>
                  <a:lnTo>
                    <a:pt x="7" y="1227"/>
                  </a:lnTo>
                  <a:moveTo>
                    <a:pt x="7" y="1174"/>
                  </a:moveTo>
                  <a:lnTo>
                    <a:pt x="7" y="1174"/>
                  </a:lnTo>
                  <a:lnTo>
                    <a:pt x="7" y="1120"/>
                  </a:lnTo>
                  <a:moveTo>
                    <a:pt x="7" y="1067"/>
                  </a:moveTo>
                  <a:lnTo>
                    <a:pt x="7" y="1067"/>
                  </a:lnTo>
                  <a:lnTo>
                    <a:pt x="7" y="1014"/>
                  </a:lnTo>
                  <a:moveTo>
                    <a:pt x="7" y="960"/>
                  </a:moveTo>
                  <a:lnTo>
                    <a:pt x="7" y="960"/>
                  </a:lnTo>
                  <a:lnTo>
                    <a:pt x="7" y="907"/>
                  </a:lnTo>
                  <a:moveTo>
                    <a:pt x="7" y="854"/>
                  </a:moveTo>
                  <a:lnTo>
                    <a:pt x="7" y="854"/>
                  </a:lnTo>
                  <a:lnTo>
                    <a:pt x="7" y="800"/>
                  </a:lnTo>
                  <a:moveTo>
                    <a:pt x="7" y="747"/>
                  </a:moveTo>
                  <a:lnTo>
                    <a:pt x="7" y="747"/>
                  </a:lnTo>
                  <a:lnTo>
                    <a:pt x="7" y="694"/>
                  </a:lnTo>
                  <a:moveTo>
                    <a:pt x="7" y="640"/>
                  </a:moveTo>
                  <a:lnTo>
                    <a:pt x="7" y="640"/>
                  </a:lnTo>
                  <a:lnTo>
                    <a:pt x="7" y="587"/>
                  </a:lnTo>
                  <a:moveTo>
                    <a:pt x="7" y="534"/>
                  </a:moveTo>
                  <a:lnTo>
                    <a:pt x="7" y="534"/>
                  </a:lnTo>
                  <a:lnTo>
                    <a:pt x="7" y="480"/>
                  </a:lnTo>
                  <a:moveTo>
                    <a:pt x="7" y="427"/>
                  </a:moveTo>
                  <a:lnTo>
                    <a:pt x="7" y="427"/>
                  </a:lnTo>
                  <a:lnTo>
                    <a:pt x="7" y="374"/>
                  </a:lnTo>
                  <a:moveTo>
                    <a:pt x="7" y="320"/>
                  </a:moveTo>
                  <a:lnTo>
                    <a:pt x="7" y="320"/>
                  </a:lnTo>
                  <a:lnTo>
                    <a:pt x="7" y="267"/>
                  </a:lnTo>
                  <a:moveTo>
                    <a:pt x="7" y="214"/>
                  </a:moveTo>
                  <a:lnTo>
                    <a:pt x="7" y="214"/>
                  </a:lnTo>
                  <a:lnTo>
                    <a:pt x="7" y="160"/>
                  </a:lnTo>
                  <a:moveTo>
                    <a:pt x="7" y="107"/>
                  </a:moveTo>
                  <a:lnTo>
                    <a:pt x="7" y="107"/>
                  </a:lnTo>
                  <a:lnTo>
                    <a:pt x="7" y="54"/>
                  </a:lnTo>
                  <a:moveTo>
                    <a:pt x="7" y="0"/>
                  </a:moveTo>
                  <a:lnTo>
                    <a:pt x="7" y="0"/>
                  </a:lnTo>
                  <a:lnTo>
                    <a:pt x="60" y="0"/>
                  </a:lnTo>
                  <a:moveTo>
                    <a:pt x="114" y="0"/>
                  </a:moveTo>
                  <a:lnTo>
                    <a:pt x="114" y="0"/>
                  </a:lnTo>
                  <a:lnTo>
                    <a:pt x="167" y="0"/>
                  </a:lnTo>
                  <a:moveTo>
                    <a:pt x="220" y="0"/>
                  </a:moveTo>
                  <a:lnTo>
                    <a:pt x="220" y="0"/>
                  </a:lnTo>
                  <a:lnTo>
                    <a:pt x="274" y="0"/>
                  </a:lnTo>
                  <a:moveTo>
                    <a:pt x="327" y="0"/>
                  </a:moveTo>
                  <a:lnTo>
                    <a:pt x="327" y="0"/>
                  </a:lnTo>
                  <a:lnTo>
                    <a:pt x="380" y="0"/>
                  </a:lnTo>
                  <a:moveTo>
                    <a:pt x="434" y="0"/>
                  </a:moveTo>
                  <a:lnTo>
                    <a:pt x="434" y="0"/>
                  </a:lnTo>
                  <a:lnTo>
                    <a:pt x="487" y="0"/>
                  </a:lnTo>
                  <a:moveTo>
                    <a:pt x="540" y="0"/>
                  </a:moveTo>
                  <a:lnTo>
                    <a:pt x="540" y="0"/>
                  </a:lnTo>
                  <a:lnTo>
                    <a:pt x="594" y="0"/>
                  </a:lnTo>
                  <a:moveTo>
                    <a:pt x="647" y="0"/>
                  </a:moveTo>
                  <a:lnTo>
                    <a:pt x="647" y="0"/>
                  </a:lnTo>
                  <a:lnTo>
                    <a:pt x="700" y="0"/>
                  </a:lnTo>
                  <a:moveTo>
                    <a:pt x="754" y="0"/>
                  </a:moveTo>
                  <a:lnTo>
                    <a:pt x="754" y="0"/>
                  </a:lnTo>
                  <a:lnTo>
                    <a:pt x="807" y="0"/>
                  </a:lnTo>
                  <a:moveTo>
                    <a:pt x="860" y="0"/>
                  </a:moveTo>
                  <a:lnTo>
                    <a:pt x="860" y="0"/>
                  </a:lnTo>
                  <a:lnTo>
                    <a:pt x="914" y="0"/>
                  </a:lnTo>
                  <a:moveTo>
                    <a:pt x="967" y="0"/>
                  </a:moveTo>
                  <a:lnTo>
                    <a:pt x="967" y="0"/>
                  </a:lnTo>
                  <a:lnTo>
                    <a:pt x="1020" y="0"/>
                  </a:lnTo>
                  <a:moveTo>
                    <a:pt x="1074" y="0"/>
                  </a:moveTo>
                  <a:lnTo>
                    <a:pt x="1074" y="0"/>
                  </a:lnTo>
                  <a:lnTo>
                    <a:pt x="1127" y="0"/>
                  </a:lnTo>
                  <a:moveTo>
                    <a:pt x="1180" y="0"/>
                  </a:moveTo>
                  <a:lnTo>
                    <a:pt x="1180" y="0"/>
                  </a:lnTo>
                  <a:lnTo>
                    <a:pt x="1234" y="0"/>
                  </a:lnTo>
                  <a:moveTo>
                    <a:pt x="1287" y="0"/>
                  </a:moveTo>
                  <a:lnTo>
                    <a:pt x="1287" y="0"/>
                  </a:lnTo>
                  <a:lnTo>
                    <a:pt x="1340" y="0"/>
                  </a:lnTo>
                  <a:moveTo>
                    <a:pt x="1394" y="0"/>
                  </a:moveTo>
                  <a:lnTo>
                    <a:pt x="1394" y="0"/>
                  </a:lnTo>
                  <a:lnTo>
                    <a:pt x="1447" y="0"/>
                  </a:lnTo>
                  <a:moveTo>
                    <a:pt x="1500" y="0"/>
                  </a:moveTo>
                  <a:lnTo>
                    <a:pt x="1500" y="0"/>
                  </a:lnTo>
                  <a:lnTo>
                    <a:pt x="1554" y="0"/>
                  </a:lnTo>
                  <a:moveTo>
                    <a:pt x="1607" y="0"/>
                  </a:moveTo>
                  <a:lnTo>
                    <a:pt x="1607" y="0"/>
                  </a:lnTo>
                  <a:lnTo>
                    <a:pt x="1660" y="0"/>
                  </a:lnTo>
                  <a:moveTo>
                    <a:pt x="1714" y="0"/>
                  </a:moveTo>
                  <a:lnTo>
                    <a:pt x="1714" y="0"/>
                  </a:lnTo>
                  <a:lnTo>
                    <a:pt x="1767" y="0"/>
                  </a:lnTo>
                  <a:moveTo>
                    <a:pt x="1820" y="0"/>
                  </a:moveTo>
                  <a:lnTo>
                    <a:pt x="1820" y="0"/>
                  </a:lnTo>
                  <a:lnTo>
                    <a:pt x="1874" y="0"/>
                  </a:lnTo>
                  <a:moveTo>
                    <a:pt x="1927" y="0"/>
                  </a:moveTo>
                  <a:lnTo>
                    <a:pt x="1927" y="0"/>
                  </a:lnTo>
                  <a:lnTo>
                    <a:pt x="1980" y="0"/>
                  </a:lnTo>
                  <a:moveTo>
                    <a:pt x="2034" y="0"/>
                  </a:moveTo>
                  <a:lnTo>
                    <a:pt x="2034" y="0"/>
                  </a:lnTo>
                  <a:lnTo>
                    <a:pt x="2087" y="0"/>
                  </a:lnTo>
                  <a:moveTo>
                    <a:pt x="2140" y="0"/>
                  </a:moveTo>
                  <a:lnTo>
                    <a:pt x="2140" y="0"/>
                  </a:lnTo>
                  <a:lnTo>
                    <a:pt x="2194" y="0"/>
                  </a:lnTo>
                  <a:moveTo>
                    <a:pt x="2247" y="0"/>
                  </a:moveTo>
                  <a:lnTo>
                    <a:pt x="2247" y="0"/>
                  </a:lnTo>
                  <a:lnTo>
                    <a:pt x="2300" y="0"/>
                  </a:lnTo>
                  <a:moveTo>
                    <a:pt x="2354" y="0"/>
                  </a:moveTo>
                  <a:lnTo>
                    <a:pt x="2354" y="0"/>
                  </a:lnTo>
                  <a:lnTo>
                    <a:pt x="2407" y="0"/>
                  </a:lnTo>
                  <a:moveTo>
                    <a:pt x="2460" y="0"/>
                  </a:moveTo>
                  <a:lnTo>
                    <a:pt x="2460" y="0"/>
                  </a:lnTo>
                  <a:lnTo>
                    <a:pt x="2514" y="0"/>
                  </a:lnTo>
                  <a:moveTo>
                    <a:pt x="2567" y="0"/>
                  </a:moveTo>
                  <a:lnTo>
                    <a:pt x="2567" y="0"/>
                  </a:lnTo>
                  <a:lnTo>
                    <a:pt x="2620" y="0"/>
                  </a:lnTo>
                  <a:moveTo>
                    <a:pt x="2674" y="0"/>
                  </a:moveTo>
                  <a:lnTo>
                    <a:pt x="2674" y="0"/>
                  </a:lnTo>
                  <a:lnTo>
                    <a:pt x="2727" y="0"/>
                  </a:lnTo>
                  <a:moveTo>
                    <a:pt x="2780" y="0"/>
                  </a:moveTo>
                  <a:lnTo>
                    <a:pt x="2780" y="0"/>
                  </a:lnTo>
                  <a:lnTo>
                    <a:pt x="2834" y="0"/>
                  </a:lnTo>
                  <a:moveTo>
                    <a:pt x="2887" y="0"/>
                  </a:moveTo>
                  <a:lnTo>
                    <a:pt x="2887" y="0"/>
                  </a:lnTo>
                  <a:lnTo>
                    <a:pt x="2940" y="0"/>
                  </a:lnTo>
                  <a:moveTo>
                    <a:pt x="2994" y="0"/>
                  </a:moveTo>
                  <a:lnTo>
                    <a:pt x="2994" y="0"/>
                  </a:lnTo>
                  <a:lnTo>
                    <a:pt x="3047" y="0"/>
                  </a:lnTo>
                  <a:moveTo>
                    <a:pt x="3100" y="0"/>
                  </a:moveTo>
                  <a:lnTo>
                    <a:pt x="3100" y="0"/>
                  </a:lnTo>
                  <a:lnTo>
                    <a:pt x="3154" y="0"/>
                  </a:lnTo>
                  <a:moveTo>
                    <a:pt x="3207" y="0"/>
                  </a:moveTo>
                  <a:lnTo>
                    <a:pt x="3207" y="0"/>
                  </a:lnTo>
                  <a:lnTo>
                    <a:pt x="3260" y="0"/>
                  </a:lnTo>
                  <a:moveTo>
                    <a:pt x="3314" y="0"/>
                  </a:moveTo>
                  <a:lnTo>
                    <a:pt x="3314" y="0"/>
                  </a:lnTo>
                  <a:lnTo>
                    <a:pt x="3367" y="0"/>
                  </a:lnTo>
                  <a:moveTo>
                    <a:pt x="3420" y="0"/>
                  </a:moveTo>
                  <a:lnTo>
                    <a:pt x="3420" y="0"/>
                  </a:lnTo>
                  <a:lnTo>
                    <a:pt x="3474" y="0"/>
                  </a:lnTo>
                  <a:moveTo>
                    <a:pt x="3527" y="0"/>
                  </a:moveTo>
                  <a:lnTo>
                    <a:pt x="3527" y="0"/>
                  </a:lnTo>
                  <a:lnTo>
                    <a:pt x="3580" y="0"/>
                  </a:lnTo>
                  <a:moveTo>
                    <a:pt x="3634" y="0"/>
                  </a:moveTo>
                  <a:lnTo>
                    <a:pt x="3634" y="0"/>
                  </a:lnTo>
                  <a:lnTo>
                    <a:pt x="3687" y="0"/>
                  </a:lnTo>
                  <a:moveTo>
                    <a:pt x="3740" y="0"/>
                  </a:moveTo>
                  <a:lnTo>
                    <a:pt x="3740" y="0"/>
                  </a:lnTo>
                  <a:lnTo>
                    <a:pt x="3794" y="0"/>
                  </a:lnTo>
                  <a:moveTo>
                    <a:pt x="3847" y="0"/>
                  </a:moveTo>
                  <a:lnTo>
                    <a:pt x="3847" y="0"/>
                  </a:lnTo>
                  <a:lnTo>
                    <a:pt x="3900" y="0"/>
                  </a:lnTo>
                  <a:moveTo>
                    <a:pt x="3954" y="0"/>
                  </a:moveTo>
                  <a:lnTo>
                    <a:pt x="3954" y="0"/>
                  </a:lnTo>
                  <a:lnTo>
                    <a:pt x="4007" y="0"/>
                  </a:lnTo>
                  <a:moveTo>
                    <a:pt x="4060" y="0"/>
                  </a:moveTo>
                  <a:lnTo>
                    <a:pt x="4060" y="0"/>
                  </a:lnTo>
                  <a:lnTo>
                    <a:pt x="4114" y="0"/>
                  </a:lnTo>
                  <a:moveTo>
                    <a:pt x="4167" y="0"/>
                  </a:moveTo>
                  <a:lnTo>
                    <a:pt x="4167" y="0"/>
                  </a:lnTo>
                  <a:lnTo>
                    <a:pt x="4220" y="0"/>
                  </a:lnTo>
                  <a:moveTo>
                    <a:pt x="4220" y="54"/>
                  </a:moveTo>
                  <a:lnTo>
                    <a:pt x="4220" y="54"/>
                  </a:lnTo>
                  <a:lnTo>
                    <a:pt x="4220" y="107"/>
                  </a:lnTo>
                  <a:moveTo>
                    <a:pt x="4220" y="160"/>
                  </a:moveTo>
                  <a:lnTo>
                    <a:pt x="4220" y="160"/>
                  </a:lnTo>
                  <a:lnTo>
                    <a:pt x="4220" y="214"/>
                  </a:lnTo>
                  <a:moveTo>
                    <a:pt x="4220" y="267"/>
                  </a:moveTo>
                  <a:lnTo>
                    <a:pt x="4220" y="267"/>
                  </a:lnTo>
                  <a:lnTo>
                    <a:pt x="4220" y="320"/>
                  </a:lnTo>
                  <a:moveTo>
                    <a:pt x="4220" y="374"/>
                  </a:moveTo>
                  <a:lnTo>
                    <a:pt x="4220" y="374"/>
                  </a:lnTo>
                  <a:lnTo>
                    <a:pt x="4220" y="427"/>
                  </a:lnTo>
                  <a:moveTo>
                    <a:pt x="4220" y="480"/>
                  </a:moveTo>
                  <a:lnTo>
                    <a:pt x="4220" y="480"/>
                  </a:lnTo>
                  <a:lnTo>
                    <a:pt x="4220" y="534"/>
                  </a:lnTo>
                  <a:moveTo>
                    <a:pt x="4220" y="587"/>
                  </a:moveTo>
                  <a:lnTo>
                    <a:pt x="4220" y="587"/>
                  </a:lnTo>
                  <a:lnTo>
                    <a:pt x="4220" y="640"/>
                  </a:lnTo>
                  <a:moveTo>
                    <a:pt x="4220" y="694"/>
                  </a:moveTo>
                  <a:lnTo>
                    <a:pt x="4220" y="694"/>
                  </a:lnTo>
                  <a:lnTo>
                    <a:pt x="4220" y="747"/>
                  </a:lnTo>
                  <a:moveTo>
                    <a:pt x="4220" y="800"/>
                  </a:moveTo>
                  <a:lnTo>
                    <a:pt x="4220" y="800"/>
                  </a:lnTo>
                  <a:lnTo>
                    <a:pt x="4220" y="854"/>
                  </a:lnTo>
                  <a:moveTo>
                    <a:pt x="4220" y="907"/>
                  </a:moveTo>
                  <a:lnTo>
                    <a:pt x="4220" y="907"/>
                  </a:lnTo>
                  <a:lnTo>
                    <a:pt x="4220" y="960"/>
                  </a:lnTo>
                  <a:moveTo>
                    <a:pt x="4220" y="1014"/>
                  </a:moveTo>
                  <a:lnTo>
                    <a:pt x="4220" y="1014"/>
                  </a:lnTo>
                  <a:lnTo>
                    <a:pt x="4220" y="1067"/>
                  </a:lnTo>
                  <a:moveTo>
                    <a:pt x="4220" y="1120"/>
                  </a:moveTo>
                  <a:lnTo>
                    <a:pt x="4220" y="1120"/>
                  </a:lnTo>
                  <a:lnTo>
                    <a:pt x="4220" y="1174"/>
                  </a:lnTo>
                  <a:moveTo>
                    <a:pt x="4220" y="1227"/>
                  </a:moveTo>
                  <a:lnTo>
                    <a:pt x="4220" y="1227"/>
                  </a:lnTo>
                  <a:lnTo>
                    <a:pt x="4220" y="1280"/>
                  </a:lnTo>
                  <a:moveTo>
                    <a:pt x="4220" y="1334"/>
                  </a:moveTo>
                  <a:lnTo>
                    <a:pt x="4220" y="1334"/>
                  </a:lnTo>
                  <a:lnTo>
                    <a:pt x="4220" y="1387"/>
                  </a:lnTo>
                  <a:moveTo>
                    <a:pt x="4220" y="1440"/>
                  </a:moveTo>
                  <a:lnTo>
                    <a:pt x="4220" y="1440"/>
                  </a:lnTo>
                  <a:lnTo>
                    <a:pt x="4220" y="1494"/>
                  </a:lnTo>
                  <a:moveTo>
                    <a:pt x="4220" y="1547"/>
                  </a:moveTo>
                  <a:lnTo>
                    <a:pt x="4220" y="1547"/>
                  </a:lnTo>
                  <a:lnTo>
                    <a:pt x="4220" y="1600"/>
                  </a:lnTo>
                  <a:moveTo>
                    <a:pt x="4220" y="1654"/>
                  </a:moveTo>
                  <a:lnTo>
                    <a:pt x="4220" y="1654"/>
                  </a:lnTo>
                  <a:lnTo>
                    <a:pt x="4220" y="1707"/>
                  </a:lnTo>
                  <a:moveTo>
                    <a:pt x="4220" y="1760"/>
                  </a:moveTo>
                  <a:lnTo>
                    <a:pt x="4220" y="1760"/>
                  </a:lnTo>
                  <a:lnTo>
                    <a:pt x="4220" y="1814"/>
                  </a:lnTo>
                  <a:moveTo>
                    <a:pt x="4220" y="1867"/>
                  </a:moveTo>
                  <a:lnTo>
                    <a:pt x="4220" y="1867"/>
                  </a:lnTo>
                  <a:lnTo>
                    <a:pt x="4220" y="1920"/>
                  </a:lnTo>
                  <a:moveTo>
                    <a:pt x="4220" y="1974"/>
                  </a:moveTo>
                  <a:lnTo>
                    <a:pt x="4220" y="1974"/>
                  </a:lnTo>
                  <a:lnTo>
                    <a:pt x="4220" y="2027"/>
                  </a:lnTo>
                  <a:moveTo>
                    <a:pt x="4220" y="2080"/>
                  </a:moveTo>
                  <a:lnTo>
                    <a:pt x="4220" y="2080"/>
                  </a:lnTo>
                  <a:lnTo>
                    <a:pt x="4220" y="2134"/>
                  </a:lnTo>
                  <a:moveTo>
                    <a:pt x="4220" y="2187"/>
                  </a:moveTo>
                  <a:lnTo>
                    <a:pt x="4220" y="2187"/>
                  </a:lnTo>
                  <a:lnTo>
                    <a:pt x="4220" y="2240"/>
                  </a:lnTo>
                  <a:moveTo>
                    <a:pt x="4220" y="2294"/>
                  </a:moveTo>
                  <a:lnTo>
                    <a:pt x="4220" y="2294"/>
                  </a:lnTo>
                  <a:lnTo>
                    <a:pt x="4220" y="2347"/>
                  </a:lnTo>
                  <a:moveTo>
                    <a:pt x="4220" y="2400"/>
                  </a:moveTo>
                  <a:lnTo>
                    <a:pt x="4220" y="2400"/>
                  </a:lnTo>
                  <a:lnTo>
                    <a:pt x="4220" y="2454"/>
                  </a:lnTo>
                  <a:moveTo>
                    <a:pt x="4220" y="2507"/>
                  </a:moveTo>
                  <a:lnTo>
                    <a:pt x="4220" y="2507"/>
                  </a:lnTo>
                  <a:lnTo>
                    <a:pt x="4220" y="2560"/>
                  </a:lnTo>
                  <a:moveTo>
                    <a:pt x="4220" y="2614"/>
                  </a:moveTo>
                  <a:lnTo>
                    <a:pt x="4220" y="2614"/>
                  </a:lnTo>
                  <a:lnTo>
                    <a:pt x="4220" y="2667"/>
                  </a:lnTo>
                  <a:moveTo>
                    <a:pt x="4220" y="2720"/>
                  </a:moveTo>
                  <a:lnTo>
                    <a:pt x="4220" y="2720"/>
                  </a:lnTo>
                  <a:lnTo>
                    <a:pt x="4220" y="2774"/>
                  </a:lnTo>
                  <a:moveTo>
                    <a:pt x="4220" y="2827"/>
                  </a:moveTo>
                  <a:lnTo>
                    <a:pt x="4220" y="2827"/>
                  </a:lnTo>
                  <a:lnTo>
                    <a:pt x="4220" y="2880"/>
                  </a:lnTo>
                  <a:moveTo>
                    <a:pt x="4220" y="2934"/>
                  </a:moveTo>
                  <a:lnTo>
                    <a:pt x="4220" y="2934"/>
                  </a:lnTo>
                  <a:lnTo>
                    <a:pt x="4220" y="2987"/>
                  </a:lnTo>
                  <a:moveTo>
                    <a:pt x="4220" y="3040"/>
                  </a:moveTo>
                  <a:lnTo>
                    <a:pt x="4220" y="3040"/>
                  </a:lnTo>
                  <a:lnTo>
                    <a:pt x="4220" y="3094"/>
                  </a:lnTo>
                  <a:moveTo>
                    <a:pt x="4220" y="3147"/>
                  </a:moveTo>
                  <a:lnTo>
                    <a:pt x="4220" y="3147"/>
                  </a:lnTo>
                  <a:lnTo>
                    <a:pt x="4220" y="3200"/>
                  </a:lnTo>
                  <a:moveTo>
                    <a:pt x="4220" y="3254"/>
                  </a:moveTo>
                  <a:lnTo>
                    <a:pt x="4220" y="3254"/>
                  </a:lnTo>
                  <a:lnTo>
                    <a:pt x="4220" y="3307"/>
                  </a:lnTo>
                  <a:moveTo>
                    <a:pt x="4167" y="3307"/>
                  </a:moveTo>
                  <a:lnTo>
                    <a:pt x="4167" y="3307"/>
                  </a:lnTo>
                  <a:lnTo>
                    <a:pt x="4114" y="3307"/>
                  </a:lnTo>
                  <a:moveTo>
                    <a:pt x="4060" y="3307"/>
                  </a:moveTo>
                  <a:lnTo>
                    <a:pt x="4060" y="3307"/>
                  </a:lnTo>
                  <a:lnTo>
                    <a:pt x="4007" y="3307"/>
                  </a:lnTo>
                  <a:moveTo>
                    <a:pt x="3954" y="3307"/>
                  </a:moveTo>
                  <a:lnTo>
                    <a:pt x="3954" y="3307"/>
                  </a:lnTo>
                  <a:lnTo>
                    <a:pt x="3900" y="3307"/>
                  </a:lnTo>
                  <a:moveTo>
                    <a:pt x="3847" y="3307"/>
                  </a:moveTo>
                  <a:lnTo>
                    <a:pt x="3847" y="3307"/>
                  </a:lnTo>
                  <a:lnTo>
                    <a:pt x="3794" y="3307"/>
                  </a:lnTo>
                  <a:moveTo>
                    <a:pt x="3740" y="3307"/>
                  </a:moveTo>
                  <a:lnTo>
                    <a:pt x="3740" y="3307"/>
                  </a:lnTo>
                  <a:lnTo>
                    <a:pt x="3687" y="3307"/>
                  </a:lnTo>
                  <a:moveTo>
                    <a:pt x="3634" y="3307"/>
                  </a:moveTo>
                  <a:lnTo>
                    <a:pt x="3634" y="3307"/>
                  </a:lnTo>
                  <a:lnTo>
                    <a:pt x="3580" y="3307"/>
                  </a:lnTo>
                  <a:moveTo>
                    <a:pt x="3527" y="3307"/>
                  </a:moveTo>
                  <a:lnTo>
                    <a:pt x="3527" y="3307"/>
                  </a:lnTo>
                  <a:lnTo>
                    <a:pt x="3474" y="3307"/>
                  </a:lnTo>
                  <a:moveTo>
                    <a:pt x="3420" y="3307"/>
                  </a:moveTo>
                  <a:lnTo>
                    <a:pt x="3420" y="3307"/>
                  </a:lnTo>
                  <a:lnTo>
                    <a:pt x="3367" y="3307"/>
                  </a:lnTo>
                  <a:moveTo>
                    <a:pt x="3314" y="3307"/>
                  </a:moveTo>
                  <a:lnTo>
                    <a:pt x="3314" y="3307"/>
                  </a:lnTo>
                  <a:lnTo>
                    <a:pt x="3260" y="3307"/>
                  </a:lnTo>
                  <a:moveTo>
                    <a:pt x="3207" y="3307"/>
                  </a:moveTo>
                  <a:lnTo>
                    <a:pt x="3207" y="3307"/>
                  </a:lnTo>
                  <a:lnTo>
                    <a:pt x="3154" y="3307"/>
                  </a:lnTo>
                  <a:moveTo>
                    <a:pt x="3100" y="3307"/>
                  </a:moveTo>
                  <a:lnTo>
                    <a:pt x="3100" y="3307"/>
                  </a:lnTo>
                  <a:lnTo>
                    <a:pt x="3047" y="3307"/>
                  </a:lnTo>
                  <a:moveTo>
                    <a:pt x="2994" y="3307"/>
                  </a:moveTo>
                  <a:lnTo>
                    <a:pt x="2994" y="3307"/>
                  </a:lnTo>
                  <a:lnTo>
                    <a:pt x="2940" y="3307"/>
                  </a:lnTo>
                  <a:moveTo>
                    <a:pt x="2887" y="3307"/>
                  </a:moveTo>
                  <a:lnTo>
                    <a:pt x="2887" y="3307"/>
                  </a:lnTo>
                  <a:lnTo>
                    <a:pt x="2834" y="3307"/>
                  </a:lnTo>
                  <a:moveTo>
                    <a:pt x="2780" y="3307"/>
                  </a:moveTo>
                  <a:lnTo>
                    <a:pt x="2780" y="3307"/>
                  </a:lnTo>
                  <a:lnTo>
                    <a:pt x="2727" y="3307"/>
                  </a:lnTo>
                  <a:moveTo>
                    <a:pt x="2674" y="3307"/>
                  </a:moveTo>
                  <a:lnTo>
                    <a:pt x="2674" y="3307"/>
                  </a:lnTo>
                  <a:lnTo>
                    <a:pt x="2620" y="3307"/>
                  </a:lnTo>
                  <a:moveTo>
                    <a:pt x="2567" y="3307"/>
                  </a:moveTo>
                  <a:lnTo>
                    <a:pt x="2567" y="3307"/>
                  </a:lnTo>
                  <a:lnTo>
                    <a:pt x="2514" y="3307"/>
                  </a:lnTo>
                  <a:moveTo>
                    <a:pt x="2460" y="3307"/>
                  </a:moveTo>
                  <a:lnTo>
                    <a:pt x="2460" y="3307"/>
                  </a:lnTo>
                  <a:lnTo>
                    <a:pt x="2407" y="3307"/>
                  </a:lnTo>
                  <a:moveTo>
                    <a:pt x="2354" y="3307"/>
                  </a:moveTo>
                  <a:lnTo>
                    <a:pt x="2354" y="3307"/>
                  </a:lnTo>
                  <a:lnTo>
                    <a:pt x="2300" y="3307"/>
                  </a:lnTo>
                  <a:moveTo>
                    <a:pt x="2247" y="3307"/>
                  </a:moveTo>
                  <a:lnTo>
                    <a:pt x="2247" y="3307"/>
                  </a:lnTo>
                  <a:lnTo>
                    <a:pt x="2194" y="3307"/>
                  </a:lnTo>
                  <a:moveTo>
                    <a:pt x="2140" y="3307"/>
                  </a:moveTo>
                  <a:lnTo>
                    <a:pt x="2140" y="3307"/>
                  </a:lnTo>
                  <a:lnTo>
                    <a:pt x="2087" y="3307"/>
                  </a:lnTo>
                  <a:moveTo>
                    <a:pt x="2034" y="3307"/>
                  </a:moveTo>
                  <a:lnTo>
                    <a:pt x="2034" y="3307"/>
                  </a:lnTo>
                  <a:lnTo>
                    <a:pt x="1980" y="3307"/>
                  </a:lnTo>
                  <a:moveTo>
                    <a:pt x="1927" y="3307"/>
                  </a:moveTo>
                  <a:lnTo>
                    <a:pt x="1927" y="3307"/>
                  </a:lnTo>
                  <a:lnTo>
                    <a:pt x="1874" y="3307"/>
                  </a:lnTo>
                  <a:moveTo>
                    <a:pt x="1820" y="3307"/>
                  </a:moveTo>
                  <a:lnTo>
                    <a:pt x="1820" y="3307"/>
                  </a:lnTo>
                  <a:lnTo>
                    <a:pt x="1767" y="3307"/>
                  </a:lnTo>
                  <a:moveTo>
                    <a:pt x="1714" y="3307"/>
                  </a:moveTo>
                  <a:lnTo>
                    <a:pt x="1714" y="3307"/>
                  </a:lnTo>
                  <a:lnTo>
                    <a:pt x="1660" y="3307"/>
                  </a:lnTo>
                  <a:moveTo>
                    <a:pt x="1607" y="3307"/>
                  </a:moveTo>
                  <a:lnTo>
                    <a:pt x="1607" y="3307"/>
                  </a:lnTo>
                  <a:lnTo>
                    <a:pt x="1554" y="3307"/>
                  </a:lnTo>
                  <a:moveTo>
                    <a:pt x="1500" y="3307"/>
                  </a:moveTo>
                  <a:lnTo>
                    <a:pt x="1500" y="3307"/>
                  </a:lnTo>
                  <a:lnTo>
                    <a:pt x="1447" y="3307"/>
                  </a:lnTo>
                  <a:moveTo>
                    <a:pt x="1394" y="3307"/>
                  </a:moveTo>
                  <a:lnTo>
                    <a:pt x="1394" y="3307"/>
                  </a:lnTo>
                  <a:lnTo>
                    <a:pt x="1340" y="3307"/>
                  </a:lnTo>
                  <a:moveTo>
                    <a:pt x="1287" y="3307"/>
                  </a:moveTo>
                  <a:lnTo>
                    <a:pt x="1287" y="3307"/>
                  </a:lnTo>
                  <a:lnTo>
                    <a:pt x="1234" y="3307"/>
                  </a:lnTo>
                  <a:moveTo>
                    <a:pt x="1180" y="3307"/>
                  </a:moveTo>
                  <a:lnTo>
                    <a:pt x="1180" y="3307"/>
                  </a:lnTo>
                  <a:lnTo>
                    <a:pt x="1127" y="3307"/>
                  </a:lnTo>
                  <a:moveTo>
                    <a:pt x="1074" y="3307"/>
                  </a:moveTo>
                  <a:lnTo>
                    <a:pt x="1074" y="3307"/>
                  </a:lnTo>
                  <a:lnTo>
                    <a:pt x="1020" y="3307"/>
                  </a:lnTo>
                  <a:moveTo>
                    <a:pt x="967" y="3307"/>
                  </a:moveTo>
                  <a:lnTo>
                    <a:pt x="967" y="3307"/>
                  </a:lnTo>
                  <a:lnTo>
                    <a:pt x="914" y="3307"/>
                  </a:lnTo>
                  <a:moveTo>
                    <a:pt x="860" y="3307"/>
                  </a:moveTo>
                  <a:lnTo>
                    <a:pt x="860" y="3307"/>
                  </a:lnTo>
                  <a:lnTo>
                    <a:pt x="807" y="3307"/>
                  </a:lnTo>
                  <a:moveTo>
                    <a:pt x="754" y="3307"/>
                  </a:moveTo>
                  <a:lnTo>
                    <a:pt x="754" y="3307"/>
                  </a:lnTo>
                  <a:lnTo>
                    <a:pt x="700" y="3307"/>
                  </a:lnTo>
                  <a:moveTo>
                    <a:pt x="647" y="3307"/>
                  </a:moveTo>
                  <a:lnTo>
                    <a:pt x="647" y="3307"/>
                  </a:lnTo>
                  <a:lnTo>
                    <a:pt x="594" y="3307"/>
                  </a:lnTo>
                  <a:moveTo>
                    <a:pt x="540" y="3307"/>
                  </a:moveTo>
                  <a:lnTo>
                    <a:pt x="540" y="3307"/>
                  </a:lnTo>
                  <a:lnTo>
                    <a:pt x="487" y="3307"/>
                  </a:lnTo>
                  <a:moveTo>
                    <a:pt x="434" y="3307"/>
                  </a:moveTo>
                  <a:lnTo>
                    <a:pt x="434" y="3307"/>
                  </a:lnTo>
                  <a:lnTo>
                    <a:pt x="380" y="3307"/>
                  </a:lnTo>
                  <a:moveTo>
                    <a:pt x="327" y="3307"/>
                  </a:moveTo>
                  <a:lnTo>
                    <a:pt x="327" y="3307"/>
                  </a:lnTo>
                  <a:lnTo>
                    <a:pt x="274" y="3307"/>
                  </a:lnTo>
                  <a:moveTo>
                    <a:pt x="220" y="3307"/>
                  </a:moveTo>
                  <a:lnTo>
                    <a:pt x="220" y="3307"/>
                  </a:lnTo>
                  <a:lnTo>
                    <a:pt x="167" y="3307"/>
                  </a:lnTo>
                  <a:moveTo>
                    <a:pt x="114" y="3307"/>
                  </a:moveTo>
                  <a:lnTo>
                    <a:pt x="114" y="3307"/>
                  </a:lnTo>
                  <a:lnTo>
                    <a:pt x="60" y="3307"/>
                  </a:lnTo>
                  <a:moveTo>
                    <a:pt x="0" y="3300"/>
                  </a:moveTo>
                  <a:lnTo>
                    <a:pt x="0" y="3300"/>
                  </a:lnTo>
                  <a:close/>
                </a:path>
              </a:pathLst>
            </a:custGeom>
            <a:noFill/>
            <a:ln w="648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100"/>
            <p:cNvSpPr/>
            <p:nvPr/>
          </p:nvSpPr>
          <p:spPr>
            <a:xfrm rot="16200000">
              <a:off x="505080" y="4419000"/>
              <a:ext cx="878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1" name="CustomShape 101"/>
            <p:cNvSpPr/>
            <p:nvPr/>
          </p:nvSpPr>
          <p:spPr>
            <a:xfrm rot="16200000">
              <a:off x="518040" y="4345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2" name="CustomShape 102"/>
            <p:cNvSpPr/>
            <p:nvPr/>
          </p:nvSpPr>
          <p:spPr>
            <a:xfrm rot="16200000">
              <a:off x="519840" y="42937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3" name="CustomShape 103"/>
            <p:cNvSpPr/>
            <p:nvPr/>
          </p:nvSpPr>
          <p:spPr>
            <a:xfrm rot="16200000">
              <a:off x="518040" y="4241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4" name="CustomShape 104"/>
            <p:cNvSpPr/>
            <p:nvPr/>
          </p:nvSpPr>
          <p:spPr>
            <a:xfrm rot="16200000">
              <a:off x="514440" y="41803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5" name="CustomShape 105"/>
            <p:cNvSpPr/>
            <p:nvPr/>
          </p:nvSpPr>
          <p:spPr>
            <a:xfrm rot="16200000">
              <a:off x="515880" y="4121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6" name="CustomShape 106"/>
            <p:cNvSpPr/>
            <p:nvPr/>
          </p:nvSpPr>
          <p:spPr>
            <a:xfrm rot="16200000">
              <a:off x="519120" y="4069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7" name="CustomShape 107"/>
            <p:cNvSpPr/>
            <p:nvPr/>
          </p:nvSpPr>
          <p:spPr>
            <a:xfrm rot="16200000">
              <a:off x="515880" y="40071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8" name="CustomShape 108"/>
            <p:cNvSpPr/>
            <p:nvPr/>
          </p:nvSpPr>
          <p:spPr>
            <a:xfrm rot="16200000">
              <a:off x="533520" y="39643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9" name="CustomShape 109"/>
            <p:cNvSpPr/>
            <p:nvPr/>
          </p:nvSpPr>
          <p:spPr>
            <a:xfrm rot="16200000">
              <a:off x="518040" y="3920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0" name="CustomShape 110"/>
            <p:cNvSpPr/>
            <p:nvPr/>
          </p:nvSpPr>
          <p:spPr>
            <a:xfrm rot="16200000">
              <a:off x="514440" y="38592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1" name="CustomShape 111"/>
            <p:cNvSpPr/>
            <p:nvPr/>
          </p:nvSpPr>
          <p:spPr>
            <a:xfrm rot="16200000">
              <a:off x="518040" y="3802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2" name="CustomShape 112"/>
            <p:cNvSpPr/>
            <p:nvPr/>
          </p:nvSpPr>
          <p:spPr>
            <a:xfrm rot="16200000">
              <a:off x="515880" y="3746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3" name="CustomShape 113"/>
            <p:cNvSpPr/>
            <p:nvPr/>
          </p:nvSpPr>
          <p:spPr>
            <a:xfrm rot="16200000">
              <a:off x="519120" y="36950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4" name="CustomShape 114"/>
            <p:cNvSpPr/>
            <p:nvPr/>
          </p:nvSpPr>
          <p:spPr>
            <a:xfrm rot="16200000">
              <a:off x="515880" y="3634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5" name="CustomShape 115"/>
            <p:cNvSpPr/>
            <p:nvPr/>
          </p:nvSpPr>
          <p:spPr>
            <a:xfrm rot="16200000">
              <a:off x="533520" y="35913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6" name="CustomShape 116"/>
            <p:cNvSpPr/>
            <p:nvPr/>
          </p:nvSpPr>
          <p:spPr>
            <a:xfrm rot="16200000">
              <a:off x="640440" y="4606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7" name="CustomShape 117"/>
            <p:cNvSpPr/>
            <p:nvPr/>
          </p:nvSpPr>
          <p:spPr>
            <a:xfrm rot="16200000">
              <a:off x="638640" y="455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8" name="CustomShape 118"/>
            <p:cNvSpPr/>
            <p:nvPr/>
          </p:nvSpPr>
          <p:spPr>
            <a:xfrm rot="16200000">
              <a:off x="639720" y="4501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9" name="CustomShape 119"/>
            <p:cNvSpPr/>
            <p:nvPr/>
          </p:nvSpPr>
          <p:spPr>
            <a:xfrm rot="16200000">
              <a:off x="636480" y="4445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0" name="CustomShape 120"/>
            <p:cNvSpPr/>
            <p:nvPr/>
          </p:nvSpPr>
          <p:spPr>
            <a:xfrm rot="16200000">
              <a:off x="636480" y="43862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1" name="CustomShape 121"/>
            <p:cNvSpPr/>
            <p:nvPr/>
          </p:nvSpPr>
          <p:spPr>
            <a:xfrm rot="16200000">
              <a:off x="639720" y="43300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2" name="CustomShape 122"/>
            <p:cNvSpPr/>
            <p:nvPr/>
          </p:nvSpPr>
          <p:spPr>
            <a:xfrm rot="16200000">
              <a:off x="638640" y="4273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3" name="CustomShape 123"/>
            <p:cNvSpPr/>
            <p:nvPr/>
          </p:nvSpPr>
          <p:spPr>
            <a:xfrm rot="16200000">
              <a:off x="641880" y="42220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4" name="CustomShape 124"/>
            <p:cNvSpPr/>
            <p:nvPr/>
          </p:nvSpPr>
          <p:spPr>
            <a:xfrm rot="16200000">
              <a:off x="639720" y="41691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5" name="CustomShape 125"/>
            <p:cNvSpPr/>
            <p:nvPr/>
          </p:nvSpPr>
          <p:spPr>
            <a:xfrm rot="16200000">
              <a:off x="638640" y="4106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6" name="CustomShape 126"/>
            <p:cNvSpPr/>
            <p:nvPr/>
          </p:nvSpPr>
          <p:spPr>
            <a:xfrm rot="16200000">
              <a:off x="643320" y="405972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7" name="CustomShape 127"/>
            <p:cNvSpPr/>
            <p:nvPr/>
          </p:nvSpPr>
          <p:spPr>
            <a:xfrm rot="16200000">
              <a:off x="638640" y="4004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8" name="CustomShape 128"/>
            <p:cNvSpPr/>
            <p:nvPr/>
          </p:nvSpPr>
          <p:spPr>
            <a:xfrm rot="16200000">
              <a:off x="654120" y="39610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9" name="CustomShape 129"/>
            <p:cNvSpPr/>
            <p:nvPr/>
          </p:nvSpPr>
          <p:spPr>
            <a:xfrm rot="16200000">
              <a:off x="641880" y="391896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0" name="CustomShape 130"/>
            <p:cNvSpPr/>
            <p:nvPr/>
          </p:nvSpPr>
          <p:spPr>
            <a:xfrm rot="16200000">
              <a:off x="638640" y="3859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1" name="CustomShape 131"/>
            <p:cNvSpPr/>
            <p:nvPr/>
          </p:nvSpPr>
          <p:spPr>
            <a:xfrm rot="16200000">
              <a:off x="641880" y="380304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2" name="CustomShape 132"/>
            <p:cNvSpPr/>
            <p:nvPr/>
          </p:nvSpPr>
          <p:spPr>
            <a:xfrm rot="16200000">
              <a:off x="640440" y="37497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3" name="CustomShape 133"/>
            <p:cNvSpPr/>
            <p:nvPr/>
          </p:nvSpPr>
          <p:spPr>
            <a:xfrm rot="16200000">
              <a:off x="638640" y="36961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4" name="CustomShape 134"/>
            <p:cNvSpPr/>
            <p:nvPr/>
          </p:nvSpPr>
          <p:spPr>
            <a:xfrm rot="16200000">
              <a:off x="639720" y="36370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5" name="CustomShape 135"/>
            <p:cNvSpPr/>
            <p:nvPr/>
          </p:nvSpPr>
          <p:spPr>
            <a:xfrm rot="16200000">
              <a:off x="636480" y="35820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6" name="CustomShape 136"/>
            <p:cNvSpPr/>
            <p:nvPr/>
          </p:nvSpPr>
          <p:spPr>
            <a:xfrm rot="16200000">
              <a:off x="636480" y="3522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7" name="CustomShape 137"/>
            <p:cNvSpPr/>
            <p:nvPr/>
          </p:nvSpPr>
          <p:spPr>
            <a:xfrm rot="16200000">
              <a:off x="639720" y="34635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8" name="CustomShape 138"/>
            <p:cNvSpPr/>
            <p:nvPr/>
          </p:nvSpPr>
          <p:spPr>
            <a:xfrm rot="16200000">
              <a:off x="654120" y="34246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9" name="CustomShape 139"/>
            <p:cNvSpPr/>
            <p:nvPr/>
          </p:nvSpPr>
          <p:spPr>
            <a:xfrm rot="16200000">
              <a:off x="757800" y="4354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0" name="CustomShape 140"/>
            <p:cNvSpPr/>
            <p:nvPr/>
          </p:nvSpPr>
          <p:spPr>
            <a:xfrm rot="16200000">
              <a:off x="757800" y="4291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1" name="CustomShape 141"/>
            <p:cNvSpPr/>
            <p:nvPr/>
          </p:nvSpPr>
          <p:spPr>
            <a:xfrm rot="16200000">
              <a:off x="757800" y="4235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2" name="CustomShape 142"/>
            <p:cNvSpPr/>
            <p:nvPr/>
          </p:nvSpPr>
          <p:spPr>
            <a:xfrm rot="16200000">
              <a:off x="756360" y="41752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3" name="CustomShape 143"/>
            <p:cNvSpPr/>
            <p:nvPr/>
          </p:nvSpPr>
          <p:spPr>
            <a:xfrm rot="16200000">
              <a:off x="758880" y="4116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4" name="CustomShape 144"/>
            <p:cNvSpPr/>
            <p:nvPr/>
          </p:nvSpPr>
          <p:spPr>
            <a:xfrm rot="16200000">
              <a:off x="754200" y="40600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5" name="CustomShape 145"/>
            <p:cNvSpPr/>
            <p:nvPr/>
          </p:nvSpPr>
          <p:spPr>
            <a:xfrm rot="16200000">
              <a:off x="757800" y="4001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6" name="CustomShape 146"/>
            <p:cNvSpPr/>
            <p:nvPr/>
          </p:nvSpPr>
          <p:spPr>
            <a:xfrm rot="16200000">
              <a:off x="759600" y="39427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7" name="CustomShape 147"/>
            <p:cNvSpPr/>
            <p:nvPr/>
          </p:nvSpPr>
          <p:spPr>
            <a:xfrm rot="16200000">
              <a:off x="757800" y="38851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8" name="CustomShape 148"/>
            <p:cNvSpPr/>
            <p:nvPr/>
          </p:nvSpPr>
          <p:spPr>
            <a:xfrm rot="16200000">
              <a:off x="755640" y="3829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9" name="CustomShape 149"/>
            <p:cNvSpPr/>
            <p:nvPr/>
          </p:nvSpPr>
          <p:spPr>
            <a:xfrm rot="16200000">
              <a:off x="755640" y="37706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0" name="CustomShape 150"/>
            <p:cNvSpPr/>
            <p:nvPr/>
          </p:nvSpPr>
          <p:spPr>
            <a:xfrm rot="16200000">
              <a:off x="758880" y="37112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1" name="CustomShape 151"/>
            <p:cNvSpPr/>
            <p:nvPr/>
          </p:nvSpPr>
          <p:spPr>
            <a:xfrm>
              <a:off x="892080" y="1598760"/>
              <a:ext cx="1563840" cy="3510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CustomShape 152"/>
            <p:cNvSpPr/>
            <p:nvPr/>
          </p:nvSpPr>
          <p:spPr>
            <a:xfrm>
              <a:off x="892080" y="1598760"/>
              <a:ext cx="1563840" cy="3510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" name="CustomShape 153"/>
            <p:cNvSpPr/>
            <p:nvPr/>
          </p:nvSpPr>
          <p:spPr>
            <a:xfrm>
              <a:off x="1345320" y="171756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4" name="CustomShape 154"/>
            <p:cNvSpPr/>
            <p:nvPr/>
          </p:nvSpPr>
          <p:spPr>
            <a:xfrm>
              <a:off x="1420200" y="1717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5" name="CustomShape 155"/>
            <p:cNvSpPr/>
            <p:nvPr/>
          </p:nvSpPr>
          <p:spPr>
            <a:xfrm>
              <a:off x="1479600" y="1717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6" name="CustomShape 156"/>
            <p:cNvSpPr/>
            <p:nvPr/>
          </p:nvSpPr>
          <p:spPr>
            <a:xfrm>
              <a:off x="1536840" y="1717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7" name="CustomShape 157"/>
            <p:cNvSpPr/>
            <p:nvPr/>
          </p:nvSpPr>
          <p:spPr>
            <a:xfrm>
              <a:off x="1596960" y="17175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8" name="CustomShape 158"/>
            <p:cNvSpPr/>
            <p:nvPr/>
          </p:nvSpPr>
          <p:spPr>
            <a:xfrm>
              <a:off x="1650240" y="17175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9" name="CustomShape 159"/>
            <p:cNvSpPr/>
            <p:nvPr/>
          </p:nvSpPr>
          <p:spPr>
            <a:xfrm>
              <a:off x="1712880" y="1717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0" name="CustomShape 160"/>
            <p:cNvSpPr/>
            <p:nvPr/>
          </p:nvSpPr>
          <p:spPr>
            <a:xfrm>
              <a:off x="1773360" y="1717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1" name="CustomShape 161"/>
            <p:cNvSpPr/>
            <p:nvPr/>
          </p:nvSpPr>
          <p:spPr>
            <a:xfrm>
              <a:off x="1828800" y="1717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2" name="CustomShape 162"/>
            <p:cNvSpPr/>
            <p:nvPr/>
          </p:nvSpPr>
          <p:spPr>
            <a:xfrm>
              <a:off x="1882080" y="1717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3" name="CustomShape 163"/>
            <p:cNvSpPr/>
            <p:nvPr/>
          </p:nvSpPr>
          <p:spPr>
            <a:xfrm>
              <a:off x="1939320" y="1717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4" name="CustomShape 164"/>
            <p:cNvSpPr/>
            <p:nvPr/>
          </p:nvSpPr>
          <p:spPr>
            <a:xfrm>
              <a:off x="2000160" y="1717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5" name="CustomShape 165"/>
            <p:cNvSpPr/>
            <p:nvPr/>
          </p:nvSpPr>
          <p:spPr>
            <a:xfrm>
              <a:off x="892080" y="215568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CustomShape 166"/>
            <p:cNvSpPr/>
            <p:nvPr/>
          </p:nvSpPr>
          <p:spPr>
            <a:xfrm>
              <a:off x="892080" y="215568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CustomShape 167"/>
            <p:cNvSpPr/>
            <p:nvPr/>
          </p:nvSpPr>
          <p:spPr>
            <a:xfrm>
              <a:off x="1080720" y="221472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8" name="CustomShape 168"/>
            <p:cNvSpPr/>
            <p:nvPr/>
          </p:nvSpPr>
          <p:spPr>
            <a:xfrm>
              <a:off x="115092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9" name="CustomShape 169"/>
            <p:cNvSpPr/>
            <p:nvPr/>
          </p:nvSpPr>
          <p:spPr>
            <a:xfrm>
              <a:off x="1204920" y="22147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0" name="CustomShape 170"/>
            <p:cNvSpPr/>
            <p:nvPr/>
          </p:nvSpPr>
          <p:spPr>
            <a:xfrm>
              <a:off x="126828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1" name="CustomShape 171"/>
            <p:cNvSpPr/>
            <p:nvPr/>
          </p:nvSpPr>
          <p:spPr>
            <a:xfrm>
              <a:off x="1324440" y="221472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2" name="CustomShape 172"/>
            <p:cNvSpPr/>
            <p:nvPr/>
          </p:nvSpPr>
          <p:spPr>
            <a:xfrm>
              <a:off x="139536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3" name="CustomShape 173"/>
            <p:cNvSpPr/>
            <p:nvPr/>
          </p:nvSpPr>
          <p:spPr>
            <a:xfrm>
              <a:off x="1447200" y="22147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4" name="CustomShape 174"/>
            <p:cNvSpPr/>
            <p:nvPr/>
          </p:nvSpPr>
          <p:spPr>
            <a:xfrm>
              <a:off x="1497240" y="22147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5" name="CustomShape 175"/>
            <p:cNvSpPr/>
            <p:nvPr/>
          </p:nvSpPr>
          <p:spPr>
            <a:xfrm>
              <a:off x="1560960" y="221472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6" name="CustomShape 176"/>
            <p:cNvSpPr/>
            <p:nvPr/>
          </p:nvSpPr>
          <p:spPr>
            <a:xfrm>
              <a:off x="1632960" y="22147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7" name="CustomShape 177"/>
            <p:cNvSpPr/>
            <p:nvPr/>
          </p:nvSpPr>
          <p:spPr>
            <a:xfrm>
              <a:off x="1658160" y="22147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8" name="CustomShape 178"/>
            <p:cNvSpPr/>
            <p:nvPr/>
          </p:nvSpPr>
          <p:spPr>
            <a:xfrm>
              <a:off x="171144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9" name="CustomShape 179"/>
            <p:cNvSpPr/>
            <p:nvPr/>
          </p:nvSpPr>
          <p:spPr>
            <a:xfrm>
              <a:off x="1763640" y="22147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0" name="CustomShape 180"/>
            <p:cNvSpPr/>
            <p:nvPr/>
          </p:nvSpPr>
          <p:spPr>
            <a:xfrm>
              <a:off x="1818720" y="22147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1" name="CustomShape 181"/>
            <p:cNvSpPr/>
            <p:nvPr/>
          </p:nvSpPr>
          <p:spPr>
            <a:xfrm>
              <a:off x="1875960" y="22147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2" name="CustomShape 182"/>
            <p:cNvSpPr/>
            <p:nvPr/>
          </p:nvSpPr>
          <p:spPr>
            <a:xfrm>
              <a:off x="1936080" y="22147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3" name="CustomShape 183"/>
            <p:cNvSpPr/>
            <p:nvPr/>
          </p:nvSpPr>
          <p:spPr>
            <a:xfrm>
              <a:off x="199080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4" name="CustomShape 184"/>
            <p:cNvSpPr/>
            <p:nvPr/>
          </p:nvSpPr>
          <p:spPr>
            <a:xfrm>
              <a:off x="2046240" y="22147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5" name="CustomShape 185"/>
            <p:cNvSpPr/>
            <p:nvPr/>
          </p:nvSpPr>
          <p:spPr>
            <a:xfrm>
              <a:off x="2096280" y="22147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6" name="CustomShape 186"/>
            <p:cNvSpPr/>
            <p:nvPr/>
          </p:nvSpPr>
          <p:spPr>
            <a:xfrm>
              <a:off x="215748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7" name="CustomShape 187"/>
            <p:cNvSpPr/>
            <p:nvPr/>
          </p:nvSpPr>
          <p:spPr>
            <a:xfrm>
              <a:off x="2209680" y="221472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8" name="CustomShape 188"/>
            <p:cNvSpPr/>
            <p:nvPr/>
          </p:nvSpPr>
          <p:spPr>
            <a:xfrm>
              <a:off x="226044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9" name="CustomShape 189"/>
            <p:cNvSpPr/>
            <p:nvPr/>
          </p:nvSpPr>
          <p:spPr>
            <a:xfrm>
              <a:off x="2318760" y="22147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0" name="CustomShape 190"/>
            <p:cNvSpPr/>
            <p:nvPr/>
          </p:nvSpPr>
          <p:spPr>
            <a:xfrm>
              <a:off x="1446120" y="23353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1" name="CustomShape 191"/>
            <p:cNvSpPr/>
            <p:nvPr/>
          </p:nvSpPr>
          <p:spPr>
            <a:xfrm>
              <a:off x="150192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2" name="CustomShape 192"/>
            <p:cNvSpPr/>
            <p:nvPr/>
          </p:nvSpPr>
          <p:spPr>
            <a:xfrm>
              <a:off x="1560240" y="23353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3" name="CustomShape 193"/>
            <p:cNvSpPr/>
            <p:nvPr/>
          </p:nvSpPr>
          <p:spPr>
            <a:xfrm>
              <a:off x="1612080" y="23353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4" name="CustomShape 194"/>
            <p:cNvSpPr/>
            <p:nvPr/>
          </p:nvSpPr>
          <p:spPr>
            <a:xfrm>
              <a:off x="166356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5" name="CustomShape 195"/>
            <p:cNvSpPr/>
            <p:nvPr/>
          </p:nvSpPr>
          <p:spPr>
            <a:xfrm>
              <a:off x="1724040" y="2335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6" name="CustomShape 196"/>
            <p:cNvSpPr/>
            <p:nvPr/>
          </p:nvSpPr>
          <p:spPr>
            <a:xfrm>
              <a:off x="1777320" y="2335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7" name="CustomShape 197"/>
            <p:cNvSpPr/>
            <p:nvPr/>
          </p:nvSpPr>
          <p:spPr>
            <a:xfrm>
              <a:off x="1836000" y="2335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8" name="CustomShape 198"/>
            <p:cNvSpPr/>
            <p:nvPr/>
          </p:nvSpPr>
          <p:spPr>
            <a:xfrm>
              <a:off x="1897200" y="2335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9" name="CustomShape 199"/>
            <p:cNvSpPr/>
            <p:nvPr/>
          </p:nvSpPr>
          <p:spPr>
            <a:xfrm>
              <a:off x="892080" y="342108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CustomShape 200"/>
            <p:cNvSpPr/>
            <p:nvPr/>
          </p:nvSpPr>
          <p:spPr>
            <a:xfrm>
              <a:off x="892080" y="342108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CustomShape 201"/>
            <p:cNvSpPr/>
            <p:nvPr/>
          </p:nvSpPr>
          <p:spPr>
            <a:xfrm>
              <a:off x="1167840" y="348156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</p:grpSp>
      <p:sp>
        <p:nvSpPr>
          <p:cNvPr id="422" name="CustomShape 202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640" rIns="106920" bIns="5364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Методика оценки технического состояния основного технологического оборудования</a:t>
            </a:r>
            <a:r>
              <a:t/>
            </a:r>
            <a:br/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(утв. Минэнерго РФ 26.07.2017 №676)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23" name="CustomShape 203"/>
          <p:cNvSpPr/>
          <p:nvPr/>
        </p:nvSpPr>
        <p:spPr>
          <a:xfrm>
            <a:off x="453960" y="7296120"/>
            <a:ext cx="9833040" cy="59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640" rIns="106920" bIns="5364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Приложение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10.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Схема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принятия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решения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о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виде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технологического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воздействия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основное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технологическое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оборудование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424" name="CustomShape 204"/>
          <p:cNvSpPr/>
          <p:nvPr/>
        </p:nvSpPr>
        <p:spPr>
          <a:xfrm>
            <a:off x="399960" y="3075120"/>
            <a:ext cx="2181600" cy="2406600"/>
          </a:xfrm>
          <a:prstGeom prst="rect">
            <a:avLst/>
          </a:prstGeom>
          <a:noFill/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205"/>
          <p:cNvSpPr/>
          <p:nvPr/>
        </p:nvSpPr>
        <p:spPr>
          <a:xfrm>
            <a:off x="3029040" y="1565280"/>
            <a:ext cx="2224080" cy="3922920"/>
          </a:xfrm>
          <a:prstGeom prst="rect">
            <a:avLst/>
          </a:prstGeom>
          <a:noFill/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206"/>
          <p:cNvSpPr/>
          <p:nvPr/>
        </p:nvSpPr>
        <p:spPr>
          <a:xfrm>
            <a:off x="5967360" y="1589040"/>
            <a:ext cx="3984840" cy="2406960"/>
          </a:xfrm>
          <a:prstGeom prst="rect">
            <a:avLst/>
          </a:prstGeom>
          <a:noFill/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207"/>
          <p:cNvSpPr/>
          <p:nvPr/>
        </p:nvSpPr>
        <p:spPr>
          <a:xfrm>
            <a:off x="5967360" y="4125960"/>
            <a:ext cx="3984840" cy="3017880"/>
          </a:xfrm>
          <a:prstGeom prst="rect">
            <a:avLst/>
          </a:prstGeom>
          <a:noFill/>
          <a:ln w="3816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208"/>
          <p:cNvSpPr/>
          <p:nvPr/>
        </p:nvSpPr>
        <p:spPr>
          <a:xfrm>
            <a:off x="399960" y="5773680"/>
            <a:ext cx="4853160" cy="1370160"/>
          </a:xfrm>
          <a:prstGeom prst="rect">
            <a:avLst/>
          </a:prstGeom>
          <a:noFill/>
          <a:ln w="3816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209"/>
          <p:cNvSpPr/>
          <p:nvPr/>
        </p:nvSpPr>
        <p:spPr>
          <a:xfrm>
            <a:off x="399960" y="1589040"/>
            <a:ext cx="9887040" cy="556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30" name="Group 210"/>
          <p:cNvGrpSpPr/>
          <p:nvPr/>
        </p:nvGrpSpPr>
        <p:grpSpPr>
          <a:xfrm>
            <a:off x="892080" y="2155680"/>
            <a:ext cx="4032360" cy="3233880"/>
            <a:chOff x="892080" y="2155680"/>
            <a:chExt cx="4032360" cy="3233880"/>
          </a:xfrm>
        </p:grpSpPr>
        <p:sp>
          <p:nvSpPr>
            <p:cNvPr id="431" name="CustomShape 211"/>
            <p:cNvSpPr/>
            <p:nvPr/>
          </p:nvSpPr>
          <p:spPr>
            <a:xfrm>
              <a:off x="1238400" y="3481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2" name="CustomShape 212"/>
            <p:cNvSpPr/>
            <p:nvPr/>
          </p:nvSpPr>
          <p:spPr>
            <a:xfrm>
              <a:off x="1300320" y="3481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3" name="CustomShape 213"/>
            <p:cNvSpPr/>
            <p:nvPr/>
          </p:nvSpPr>
          <p:spPr>
            <a:xfrm>
              <a:off x="1355760" y="3481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4" name="CustomShape 214"/>
            <p:cNvSpPr/>
            <p:nvPr/>
          </p:nvSpPr>
          <p:spPr>
            <a:xfrm>
              <a:off x="1410840" y="3481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5" name="CustomShape 215"/>
            <p:cNvSpPr/>
            <p:nvPr/>
          </p:nvSpPr>
          <p:spPr>
            <a:xfrm>
              <a:off x="1471680" y="3481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6" name="CustomShape 216"/>
            <p:cNvSpPr/>
            <p:nvPr/>
          </p:nvSpPr>
          <p:spPr>
            <a:xfrm>
              <a:off x="1528920" y="3481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7" name="CustomShape 217"/>
            <p:cNvSpPr/>
            <p:nvPr/>
          </p:nvSpPr>
          <p:spPr>
            <a:xfrm>
              <a:off x="1583640" y="3481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8" name="CustomShape 218"/>
            <p:cNvSpPr/>
            <p:nvPr/>
          </p:nvSpPr>
          <p:spPr>
            <a:xfrm>
              <a:off x="1612440" y="3481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9" name="CustomShape 219"/>
            <p:cNvSpPr/>
            <p:nvPr/>
          </p:nvSpPr>
          <p:spPr>
            <a:xfrm>
              <a:off x="1671120" y="3481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0" name="CustomShape 220"/>
            <p:cNvSpPr/>
            <p:nvPr/>
          </p:nvSpPr>
          <p:spPr>
            <a:xfrm>
              <a:off x="1701720" y="3481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1" name="CustomShape 221"/>
            <p:cNvSpPr/>
            <p:nvPr/>
          </p:nvSpPr>
          <p:spPr>
            <a:xfrm>
              <a:off x="1757520" y="3481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2" name="CustomShape 222"/>
            <p:cNvSpPr/>
            <p:nvPr/>
          </p:nvSpPr>
          <p:spPr>
            <a:xfrm>
              <a:off x="1808280" y="348156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3" name="CustomShape 223"/>
            <p:cNvSpPr/>
            <p:nvPr/>
          </p:nvSpPr>
          <p:spPr>
            <a:xfrm>
              <a:off x="1859040" y="3481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4" name="CustomShape 224"/>
            <p:cNvSpPr/>
            <p:nvPr/>
          </p:nvSpPr>
          <p:spPr>
            <a:xfrm>
              <a:off x="1917720" y="3481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5" name="CustomShape 225"/>
            <p:cNvSpPr/>
            <p:nvPr/>
          </p:nvSpPr>
          <p:spPr>
            <a:xfrm>
              <a:off x="1978920" y="3481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6" name="CustomShape 226"/>
            <p:cNvSpPr/>
            <p:nvPr/>
          </p:nvSpPr>
          <p:spPr>
            <a:xfrm>
              <a:off x="2036160" y="3481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7" name="CustomShape 227"/>
            <p:cNvSpPr/>
            <p:nvPr/>
          </p:nvSpPr>
          <p:spPr>
            <a:xfrm>
              <a:off x="2088000" y="348156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8" name="CustomShape 228"/>
            <p:cNvSpPr/>
            <p:nvPr/>
          </p:nvSpPr>
          <p:spPr>
            <a:xfrm>
              <a:off x="2159640" y="348156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9" name="CustomShape 229"/>
            <p:cNvSpPr/>
            <p:nvPr/>
          </p:nvSpPr>
          <p:spPr>
            <a:xfrm>
              <a:off x="2231640" y="3481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0" name="CustomShape 230"/>
            <p:cNvSpPr/>
            <p:nvPr/>
          </p:nvSpPr>
          <p:spPr>
            <a:xfrm>
              <a:off x="1246320" y="3600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1" name="CustomShape 231"/>
            <p:cNvSpPr/>
            <p:nvPr/>
          </p:nvSpPr>
          <p:spPr>
            <a:xfrm>
              <a:off x="1305720" y="3600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2" name="CustomShape 232"/>
            <p:cNvSpPr/>
            <p:nvPr/>
          </p:nvSpPr>
          <p:spPr>
            <a:xfrm>
              <a:off x="1363680" y="36003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3" name="CustomShape 233"/>
            <p:cNvSpPr/>
            <p:nvPr/>
          </p:nvSpPr>
          <p:spPr>
            <a:xfrm>
              <a:off x="1427040" y="3600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4" name="CustomShape 234"/>
            <p:cNvSpPr/>
            <p:nvPr/>
          </p:nvSpPr>
          <p:spPr>
            <a:xfrm>
              <a:off x="1483560" y="3600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5" name="CustomShape 235"/>
            <p:cNvSpPr/>
            <p:nvPr/>
          </p:nvSpPr>
          <p:spPr>
            <a:xfrm>
              <a:off x="1541520" y="3600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6" name="CustomShape 236"/>
            <p:cNvSpPr/>
            <p:nvPr/>
          </p:nvSpPr>
          <p:spPr>
            <a:xfrm>
              <a:off x="1596240" y="36003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7" name="CustomShape 237"/>
            <p:cNvSpPr/>
            <p:nvPr/>
          </p:nvSpPr>
          <p:spPr>
            <a:xfrm>
              <a:off x="1643760" y="36003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8" name="CustomShape 238"/>
            <p:cNvSpPr/>
            <p:nvPr/>
          </p:nvSpPr>
          <p:spPr>
            <a:xfrm>
              <a:off x="1701360" y="3600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9" name="CustomShape 239"/>
            <p:cNvSpPr/>
            <p:nvPr/>
          </p:nvSpPr>
          <p:spPr>
            <a:xfrm>
              <a:off x="1761480" y="36003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0" name="CustomShape 240"/>
            <p:cNvSpPr/>
            <p:nvPr/>
          </p:nvSpPr>
          <p:spPr>
            <a:xfrm>
              <a:off x="1788480" y="36003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1" name="CustomShape 241"/>
            <p:cNvSpPr/>
            <p:nvPr/>
          </p:nvSpPr>
          <p:spPr>
            <a:xfrm>
              <a:off x="1852560" y="3600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2" name="CustomShape 242"/>
            <p:cNvSpPr/>
            <p:nvPr/>
          </p:nvSpPr>
          <p:spPr>
            <a:xfrm>
              <a:off x="1905840" y="3600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3" name="CustomShape 243"/>
            <p:cNvSpPr/>
            <p:nvPr/>
          </p:nvSpPr>
          <p:spPr>
            <a:xfrm>
              <a:off x="1963080" y="3600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4" name="CustomShape 244"/>
            <p:cNvSpPr/>
            <p:nvPr/>
          </p:nvSpPr>
          <p:spPr>
            <a:xfrm>
              <a:off x="2024640" y="360036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5" name="CustomShape 245"/>
            <p:cNvSpPr/>
            <p:nvPr/>
          </p:nvSpPr>
          <p:spPr>
            <a:xfrm>
              <a:off x="2094120" y="36003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6" name="CustomShape 246"/>
            <p:cNvSpPr/>
            <p:nvPr/>
          </p:nvSpPr>
          <p:spPr>
            <a:xfrm>
              <a:off x="892080" y="3960720"/>
              <a:ext cx="1563840" cy="351000"/>
            </a:xfrm>
            <a:custGeom>
              <a:avLst/>
              <a:gdLst/>
              <a:ahLst/>
              <a:cxnLst/>
              <a:rect l="l" t="t" r="r" b="b"/>
              <a:pathLst>
                <a:path w="3220" h="726">
                  <a:moveTo>
                    <a:pt x="6" y="6"/>
                  </a:moveTo>
                  <a:lnTo>
                    <a:pt x="6" y="6"/>
                  </a:lnTo>
                  <a:lnTo>
                    <a:pt x="3220" y="6"/>
                  </a:lnTo>
                  <a:lnTo>
                    <a:pt x="3220" y="726"/>
                  </a:lnTo>
                  <a:lnTo>
                    <a:pt x="6" y="72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" name="CustomShape 247"/>
            <p:cNvSpPr/>
            <p:nvPr/>
          </p:nvSpPr>
          <p:spPr>
            <a:xfrm>
              <a:off x="892080" y="3960720"/>
              <a:ext cx="1563840" cy="351000"/>
            </a:xfrm>
            <a:custGeom>
              <a:avLst/>
              <a:gdLst/>
              <a:ahLst/>
              <a:cxnLst/>
              <a:rect l="l" t="t" r="r" b="b"/>
              <a:pathLst>
                <a:path w="3220" h="726">
                  <a:moveTo>
                    <a:pt x="6" y="6"/>
                  </a:moveTo>
                  <a:lnTo>
                    <a:pt x="6" y="6"/>
                  </a:lnTo>
                  <a:lnTo>
                    <a:pt x="3220" y="6"/>
                  </a:lnTo>
                  <a:lnTo>
                    <a:pt x="3220" y="726"/>
                  </a:lnTo>
                  <a:lnTo>
                    <a:pt x="6" y="72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CustomShape 248"/>
            <p:cNvSpPr/>
            <p:nvPr/>
          </p:nvSpPr>
          <p:spPr>
            <a:xfrm>
              <a:off x="1021680" y="407988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9" name="CustomShape 249"/>
            <p:cNvSpPr/>
            <p:nvPr/>
          </p:nvSpPr>
          <p:spPr>
            <a:xfrm>
              <a:off x="1099440" y="4079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0" name="CustomShape 250"/>
            <p:cNvSpPr/>
            <p:nvPr/>
          </p:nvSpPr>
          <p:spPr>
            <a:xfrm>
              <a:off x="1159200" y="407988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1" name="CustomShape 251"/>
            <p:cNvSpPr/>
            <p:nvPr/>
          </p:nvSpPr>
          <p:spPr>
            <a:xfrm>
              <a:off x="1228320" y="40798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2" name="CustomShape 252"/>
            <p:cNvSpPr/>
            <p:nvPr/>
          </p:nvSpPr>
          <p:spPr>
            <a:xfrm>
              <a:off x="1261800" y="407988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3" name="CustomShape 253"/>
            <p:cNvSpPr/>
            <p:nvPr/>
          </p:nvSpPr>
          <p:spPr>
            <a:xfrm>
              <a:off x="1338480" y="4079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4" name="CustomShape 254"/>
            <p:cNvSpPr/>
            <p:nvPr/>
          </p:nvSpPr>
          <p:spPr>
            <a:xfrm>
              <a:off x="1389960" y="4079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5" name="CustomShape 255"/>
            <p:cNvSpPr/>
            <p:nvPr/>
          </p:nvSpPr>
          <p:spPr>
            <a:xfrm>
              <a:off x="1445400" y="4079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6" name="CustomShape 256"/>
            <p:cNvSpPr/>
            <p:nvPr/>
          </p:nvSpPr>
          <p:spPr>
            <a:xfrm>
              <a:off x="1501920" y="4079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7" name="CustomShape 257"/>
            <p:cNvSpPr/>
            <p:nvPr/>
          </p:nvSpPr>
          <p:spPr>
            <a:xfrm>
              <a:off x="1561680" y="4079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8" name="CustomShape 258"/>
            <p:cNvSpPr/>
            <p:nvPr/>
          </p:nvSpPr>
          <p:spPr>
            <a:xfrm>
              <a:off x="1622520" y="4079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9" name="CustomShape 259"/>
            <p:cNvSpPr/>
            <p:nvPr/>
          </p:nvSpPr>
          <p:spPr>
            <a:xfrm>
              <a:off x="1680480" y="4079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0" name="CustomShape 260"/>
            <p:cNvSpPr/>
            <p:nvPr/>
          </p:nvSpPr>
          <p:spPr>
            <a:xfrm>
              <a:off x="1739880" y="4079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1" name="CustomShape 261"/>
            <p:cNvSpPr/>
            <p:nvPr/>
          </p:nvSpPr>
          <p:spPr>
            <a:xfrm>
              <a:off x="1795680" y="40798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2" name="CustomShape 262"/>
            <p:cNvSpPr/>
            <p:nvPr/>
          </p:nvSpPr>
          <p:spPr>
            <a:xfrm>
              <a:off x="1854360" y="40798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3" name="CustomShape 263"/>
            <p:cNvSpPr/>
            <p:nvPr/>
          </p:nvSpPr>
          <p:spPr>
            <a:xfrm>
              <a:off x="1907640" y="4079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4" name="CustomShape 264"/>
            <p:cNvSpPr/>
            <p:nvPr/>
          </p:nvSpPr>
          <p:spPr>
            <a:xfrm>
              <a:off x="1968480" y="4079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5" name="CustomShape 265"/>
            <p:cNvSpPr/>
            <p:nvPr/>
          </p:nvSpPr>
          <p:spPr>
            <a:xfrm>
              <a:off x="2020680" y="407988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6" name="CustomShape 266"/>
            <p:cNvSpPr/>
            <p:nvPr/>
          </p:nvSpPr>
          <p:spPr>
            <a:xfrm>
              <a:off x="2071800" y="4079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7" name="CustomShape 267"/>
            <p:cNvSpPr/>
            <p:nvPr/>
          </p:nvSpPr>
          <p:spPr>
            <a:xfrm>
              <a:off x="2129760" y="40798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8" name="CustomShape 268"/>
            <p:cNvSpPr/>
            <p:nvPr/>
          </p:nvSpPr>
          <p:spPr>
            <a:xfrm>
              <a:off x="2156040" y="4079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9" name="CustomShape 269"/>
            <p:cNvSpPr/>
            <p:nvPr/>
          </p:nvSpPr>
          <p:spPr>
            <a:xfrm>
              <a:off x="2209680" y="40798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0" name="CustomShape 270"/>
            <p:cNvSpPr/>
            <p:nvPr/>
          </p:nvSpPr>
          <p:spPr>
            <a:xfrm>
              <a:off x="2264040" y="40798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1" name="CustomShape 271"/>
            <p:cNvSpPr/>
            <p:nvPr/>
          </p:nvSpPr>
          <p:spPr>
            <a:xfrm>
              <a:off x="2322360" y="4079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2" name="CustomShape 272"/>
            <p:cNvSpPr/>
            <p:nvPr/>
          </p:nvSpPr>
          <p:spPr>
            <a:xfrm>
              <a:off x="892080" y="449892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273"/>
            <p:cNvSpPr/>
            <p:nvPr/>
          </p:nvSpPr>
          <p:spPr>
            <a:xfrm>
              <a:off x="892080" y="449892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274"/>
            <p:cNvSpPr/>
            <p:nvPr/>
          </p:nvSpPr>
          <p:spPr>
            <a:xfrm>
              <a:off x="1007640" y="461808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5" name="CustomShape 275"/>
            <p:cNvSpPr/>
            <p:nvPr/>
          </p:nvSpPr>
          <p:spPr>
            <a:xfrm>
              <a:off x="1085040" y="4618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6" name="CustomShape 276"/>
            <p:cNvSpPr/>
            <p:nvPr/>
          </p:nvSpPr>
          <p:spPr>
            <a:xfrm>
              <a:off x="1144800" y="461808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7" name="CustomShape 277"/>
            <p:cNvSpPr/>
            <p:nvPr/>
          </p:nvSpPr>
          <p:spPr>
            <a:xfrm>
              <a:off x="1213920" y="46180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8" name="CustomShape 278"/>
            <p:cNvSpPr/>
            <p:nvPr/>
          </p:nvSpPr>
          <p:spPr>
            <a:xfrm>
              <a:off x="1243080" y="4618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9" name="CustomShape 279"/>
            <p:cNvSpPr/>
            <p:nvPr/>
          </p:nvSpPr>
          <p:spPr>
            <a:xfrm>
              <a:off x="1296360" y="46180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0" name="CustomShape 280"/>
            <p:cNvSpPr/>
            <p:nvPr/>
          </p:nvSpPr>
          <p:spPr>
            <a:xfrm>
              <a:off x="1358280" y="4618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1" name="CustomShape 281"/>
            <p:cNvSpPr/>
            <p:nvPr/>
          </p:nvSpPr>
          <p:spPr>
            <a:xfrm>
              <a:off x="1416960" y="4618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2" name="CustomShape 282"/>
            <p:cNvSpPr/>
            <p:nvPr/>
          </p:nvSpPr>
          <p:spPr>
            <a:xfrm>
              <a:off x="1474200" y="4618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3" name="CustomShape 283"/>
            <p:cNvSpPr/>
            <p:nvPr/>
          </p:nvSpPr>
          <p:spPr>
            <a:xfrm>
              <a:off x="1532160" y="46180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4" name="CustomShape 284"/>
            <p:cNvSpPr/>
            <p:nvPr/>
          </p:nvSpPr>
          <p:spPr>
            <a:xfrm>
              <a:off x="1594440" y="461808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5" name="CustomShape 285"/>
            <p:cNvSpPr/>
            <p:nvPr/>
          </p:nvSpPr>
          <p:spPr>
            <a:xfrm>
              <a:off x="1666440" y="46180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6" name="CustomShape 286"/>
            <p:cNvSpPr/>
            <p:nvPr/>
          </p:nvSpPr>
          <p:spPr>
            <a:xfrm>
              <a:off x="1695600" y="4618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7" name="CustomShape 287"/>
            <p:cNvSpPr/>
            <p:nvPr/>
          </p:nvSpPr>
          <p:spPr>
            <a:xfrm>
              <a:off x="1756800" y="4618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8" name="CustomShape 288"/>
            <p:cNvSpPr/>
            <p:nvPr/>
          </p:nvSpPr>
          <p:spPr>
            <a:xfrm>
              <a:off x="1814400" y="4618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9" name="CustomShape 289"/>
            <p:cNvSpPr/>
            <p:nvPr/>
          </p:nvSpPr>
          <p:spPr>
            <a:xfrm>
              <a:off x="1873440" y="46180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0" name="CustomShape 290"/>
            <p:cNvSpPr/>
            <p:nvPr/>
          </p:nvSpPr>
          <p:spPr>
            <a:xfrm>
              <a:off x="1933560" y="46180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1" name="CustomShape 291"/>
            <p:cNvSpPr/>
            <p:nvPr/>
          </p:nvSpPr>
          <p:spPr>
            <a:xfrm>
              <a:off x="1985400" y="46180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2" name="CustomShape 292"/>
            <p:cNvSpPr/>
            <p:nvPr/>
          </p:nvSpPr>
          <p:spPr>
            <a:xfrm>
              <a:off x="2049480" y="4618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3" name="CustomShape 293"/>
            <p:cNvSpPr/>
            <p:nvPr/>
          </p:nvSpPr>
          <p:spPr>
            <a:xfrm>
              <a:off x="2108160" y="46180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4" name="CustomShape 294"/>
            <p:cNvSpPr/>
            <p:nvPr/>
          </p:nvSpPr>
          <p:spPr>
            <a:xfrm>
              <a:off x="2165400" y="4618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5" name="CustomShape 295"/>
            <p:cNvSpPr/>
            <p:nvPr/>
          </p:nvSpPr>
          <p:spPr>
            <a:xfrm>
              <a:off x="2217240" y="4618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6" name="CustomShape 296"/>
            <p:cNvSpPr/>
            <p:nvPr/>
          </p:nvSpPr>
          <p:spPr>
            <a:xfrm>
              <a:off x="2275920" y="4618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7" name="CustomShape 297"/>
            <p:cNvSpPr/>
            <p:nvPr/>
          </p:nvSpPr>
          <p:spPr>
            <a:xfrm>
              <a:off x="2337120" y="46180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8" name="CustomShape 298"/>
            <p:cNvSpPr/>
            <p:nvPr/>
          </p:nvSpPr>
          <p:spPr>
            <a:xfrm>
              <a:off x="892080" y="503712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299"/>
            <p:cNvSpPr/>
            <p:nvPr/>
          </p:nvSpPr>
          <p:spPr>
            <a:xfrm>
              <a:off x="892080" y="503712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00"/>
            <p:cNvSpPr/>
            <p:nvPr/>
          </p:nvSpPr>
          <p:spPr>
            <a:xfrm>
              <a:off x="980280" y="509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1" name="CustomShape 301"/>
            <p:cNvSpPr/>
            <p:nvPr/>
          </p:nvSpPr>
          <p:spPr>
            <a:xfrm>
              <a:off x="10396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2" name="CustomShape 302"/>
            <p:cNvSpPr/>
            <p:nvPr/>
          </p:nvSpPr>
          <p:spPr>
            <a:xfrm>
              <a:off x="109332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3" name="CustomShape 303"/>
            <p:cNvSpPr/>
            <p:nvPr/>
          </p:nvSpPr>
          <p:spPr>
            <a:xfrm>
              <a:off x="1145880" y="5097600"/>
              <a:ext cx="907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ж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4" name="CustomShape 304"/>
            <p:cNvSpPr/>
            <p:nvPr/>
          </p:nvSpPr>
          <p:spPr>
            <a:xfrm>
              <a:off x="123300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5" name="CustomShape 305"/>
            <p:cNvSpPr/>
            <p:nvPr/>
          </p:nvSpPr>
          <p:spPr>
            <a:xfrm>
              <a:off x="1292400" y="50976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6" name="CustomShape 306"/>
            <p:cNvSpPr/>
            <p:nvPr/>
          </p:nvSpPr>
          <p:spPr>
            <a:xfrm>
              <a:off x="135576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7" name="CustomShape 307"/>
            <p:cNvSpPr/>
            <p:nvPr/>
          </p:nvSpPr>
          <p:spPr>
            <a:xfrm>
              <a:off x="141444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8" name="CustomShape 308"/>
            <p:cNvSpPr/>
            <p:nvPr/>
          </p:nvSpPr>
          <p:spPr>
            <a:xfrm>
              <a:off x="14698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9" name="CustomShape 309"/>
            <p:cNvSpPr/>
            <p:nvPr/>
          </p:nvSpPr>
          <p:spPr>
            <a:xfrm>
              <a:off x="152496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0" name="CustomShape 310"/>
            <p:cNvSpPr/>
            <p:nvPr/>
          </p:nvSpPr>
          <p:spPr>
            <a:xfrm>
              <a:off x="158220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1" name="CustomShape 311"/>
            <p:cNvSpPr/>
            <p:nvPr/>
          </p:nvSpPr>
          <p:spPr>
            <a:xfrm>
              <a:off x="164304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2" name="CustomShape 312"/>
            <p:cNvSpPr/>
            <p:nvPr/>
          </p:nvSpPr>
          <p:spPr>
            <a:xfrm>
              <a:off x="169812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3" name="CustomShape 313"/>
            <p:cNvSpPr/>
            <p:nvPr/>
          </p:nvSpPr>
          <p:spPr>
            <a:xfrm>
              <a:off x="17272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4" name="CustomShape 314"/>
            <p:cNvSpPr/>
            <p:nvPr/>
          </p:nvSpPr>
          <p:spPr>
            <a:xfrm>
              <a:off x="17884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5" name="CustomShape 315"/>
            <p:cNvSpPr/>
            <p:nvPr/>
          </p:nvSpPr>
          <p:spPr>
            <a:xfrm>
              <a:off x="18460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6" name="CustomShape 316"/>
            <p:cNvSpPr/>
            <p:nvPr/>
          </p:nvSpPr>
          <p:spPr>
            <a:xfrm>
              <a:off x="1905120" y="50976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7" name="CustomShape 317"/>
            <p:cNvSpPr/>
            <p:nvPr/>
          </p:nvSpPr>
          <p:spPr>
            <a:xfrm>
              <a:off x="1965600" y="509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8" name="CustomShape 318"/>
            <p:cNvSpPr/>
            <p:nvPr/>
          </p:nvSpPr>
          <p:spPr>
            <a:xfrm>
              <a:off x="2017080" y="50976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9" name="CustomShape 319"/>
            <p:cNvSpPr/>
            <p:nvPr/>
          </p:nvSpPr>
          <p:spPr>
            <a:xfrm>
              <a:off x="208116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0" name="CustomShape 320"/>
            <p:cNvSpPr/>
            <p:nvPr/>
          </p:nvSpPr>
          <p:spPr>
            <a:xfrm>
              <a:off x="213984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1" name="CustomShape 321"/>
            <p:cNvSpPr/>
            <p:nvPr/>
          </p:nvSpPr>
          <p:spPr>
            <a:xfrm>
              <a:off x="219564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2" name="CustomShape 322"/>
            <p:cNvSpPr/>
            <p:nvPr/>
          </p:nvSpPr>
          <p:spPr>
            <a:xfrm>
              <a:off x="224892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3" name="CustomShape 323"/>
            <p:cNvSpPr/>
            <p:nvPr/>
          </p:nvSpPr>
          <p:spPr>
            <a:xfrm>
              <a:off x="230760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4" name="CustomShape 324"/>
            <p:cNvSpPr/>
            <p:nvPr/>
          </p:nvSpPr>
          <p:spPr>
            <a:xfrm>
              <a:off x="2368800" y="509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5" name="CustomShape 325"/>
            <p:cNvSpPr/>
            <p:nvPr/>
          </p:nvSpPr>
          <p:spPr>
            <a:xfrm>
              <a:off x="242352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6" name="CustomShape 326"/>
            <p:cNvSpPr/>
            <p:nvPr/>
          </p:nvSpPr>
          <p:spPr>
            <a:xfrm>
              <a:off x="151776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7" name="CustomShape 327"/>
            <p:cNvSpPr/>
            <p:nvPr/>
          </p:nvSpPr>
          <p:spPr>
            <a:xfrm>
              <a:off x="157788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8" name="CustomShape 328"/>
            <p:cNvSpPr/>
            <p:nvPr/>
          </p:nvSpPr>
          <p:spPr>
            <a:xfrm>
              <a:off x="1636200" y="52164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9" name="CustomShape 329"/>
            <p:cNvSpPr/>
            <p:nvPr/>
          </p:nvSpPr>
          <p:spPr>
            <a:xfrm>
              <a:off x="1667880" y="521640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0" name="CustomShape 330"/>
            <p:cNvSpPr/>
            <p:nvPr/>
          </p:nvSpPr>
          <p:spPr>
            <a:xfrm>
              <a:off x="174528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1" name="CustomShape 331"/>
            <p:cNvSpPr/>
            <p:nvPr/>
          </p:nvSpPr>
          <p:spPr>
            <a:xfrm>
              <a:off x="1806840" y="521640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2" name="CustomShape 332"/>
            <p:cNvSpPr/>
            <p:nvPr/>
          </p:nvSpPr>
          <p:spPr>
            <a:xfrm>
              <a:off x="3360600" y="215568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333"/>
            <p:cNvSpPr/>
            <p:nvPr/>
          </p:nvSpPr>
          <p:spPr>
            <a:xfrm>
              <a:off x="3360600" y="215568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334"/>
            <p:cNvSpPr/>
            <p:nvPr/>
          </p:nvSpPr>
          <p:spPr>
            <a:xfrm>
              <a:off x="3552840" y="22147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5" name="CustomShape 335"/>
            <p:cNvSpPr/>
            <p:nvPr/>
          </p:nvSpPr>
          <p:spPr>
            <a:xfrm>
              <a:off x="362124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6" name="CustomShape 336"/>
            <p:cNvSpPr/>
            <p:nvPr/>
          </p:nvSpPr>
          <p:spPr>
            <a:xfrm>
              <a:off x="3674880" y="221472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7" name="CustomShape 337"/>
            <p:cNvSpPr/>
            <p:nvPr/>
          </p:nvSpPr>
          <p:spPr>
            <a:xfrm>
              <a:off x="372888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8" name="CustomShape 338"/>
            <p:cNvSpPr/>
            <p:nvPr/>
          </p:nvSpPr>
          <p:spPr>
            <a:xfrm>
              <a:off x="3783960" y="22147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9" name="CustomShape 339"/>
            <p:cNvSpPr/>
            <p:nvPr/>
          </p:nvSpPr>
          <p:spPr>
            <a:xfrm>
              <a:off x="3810960" y="22147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0" name="CustomShape 340"/>
            <p:cNvSpPr/>
            <p:nvPr/>
          </p:nvSpPr>
          <p:spPr>
            <a:xfrm>
              <a:off x="387360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1" name="CustomShape 341"/>
            <p:cNvSpPr/>
            <p:nvPr/>
          </p:nvSpPr>
          <p:spPr>
            <a:xfrm>
              <a:off x="3928320" y="22147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2" name="CustomShape 342"/>
            <p:cNvSpPr/>
            <p:nvPr/>
          </p:nvSpPr>
          <p:spPr>
            <a:xfrm>
              <a:off x="3985560" y="22147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3" name="CustomShape 343"/>
            <p:cNvSpPr/>
            <p:nvPr/>
          </p:nvSpPr>
          <p:spPr>
            <a:xfrm>
              <a:off x="4047120" y="221472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4" name="CustomShape 344"/>
            <p:cNvSpPr/>
            <p:nvPr/>
          </p:nvSpPr>
          <p:spPr>
            <a:xfrm>
              <a:off x="4116600" y="22147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5" name="CustomShape 345"/>
            <p:cNvSpPr/>
            <p:nvPr/>
          </p:nvSpPr>
          <p:spPr>
            <a:xfrm>
              <a:off x="4173120" y="22147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6" name="CustomShape 346"/>
            <p:cNvSpPr/>
            <p:nvPr/>
          </p:nvSpPr>
          <p:spPr>
            <a:xfrm>
              <a:off x="4199040" y="22147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7" name="CustomShape 347"/>
            <p:cNvSpPr/>
            <p:nvPr/>
          </p:nvSpPr>
          <p:spPr>
            <a:xfrm>
              <a:off x="425916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8" name="CustomShape 348"/>
            <p:cNvSpPr/>
            <p:nvPr/>
          </p:nvSpPr>
          <p:spPr>
            <a:xfrm>
              <a:off x="4313520" y="22147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9" name="CustomShape 349"/>
            <p:cNvSpPr/>
            <p:nvPr/>
          </p:nvSpPr>
          <p:spPr>
            <a:xfrm>
              <a:off x="437688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0" name="CustomShape 350"/>
            <p:cNvSpPr/>
            <p:nvPr/>
          </p:nvSpPr>
          <p:spPr>
            <a:xfrm>
              <a:off x="4432680" y="221472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1" name="CustomShape 351"/>
            <p:cNvSpPr/>
            <p:nvPr/>
          </p:nvSpPr>
          <p:spPr>
            <a:xfrm>
              <a:off x="450360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2" name="CustomShape 352"/>
            <p:cNvSpPr/>
            <p:nvPr/>
          </p:nvSpPr>
          <p:spPr>
            <a:xfrm>
              <a:off x="4555440" y="22147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3" name="CustomShape 353"/>
            <p:cNvSpPr/>
            <p:nvPr/>
          </p:nvSpPr>
          <p:spPr>
            <a:xfrm>
              <a:off x="4605480" y="22147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4" name="CustomShape 354"/>
            <p:cNvSpPr/>
            <p:nvPr/>
          </p:nvSpPr>
          <p:spPr>
            <a:xfrm>
              <a:off x="466884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5" name="CustomShape 355"/>
            <p:cNvSpPr/>
            <p:nvPr/>
          </p:nvSpPr>
          <p:spPr>
            <a:xfrm>
              <a:off x="4727520" y="22147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6" name="CustomShape 356"/>
            <p:cNvSpPr/>
            <p:nvPr/>
          </p:nvSpPr>
          <p:spPr>
            <a:xfrm>
              <a:off x="4782600" y="22147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7" name="CustomShape 357"/>
            <p:cNvSpPr/>
            <p:nvPr/>
          </p:nvSpPr>
          <p:spPr>
            <a:xfrm>
              <a:off x="3566520" y="23353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8" name="CustomShape 358"/>
            <p:cNvSpPr/>
            <p:nvPr/>
          </p:nvSpPr>
          <p:spPr>
            <a:xfrm>
              <a:off x="361944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9" name="CustomShape 359"/>
            <p:cNvSpPr/>
            <p:nvPr/>
          </p:nvSpPr>
          <p:spPr>
            <a:xfrm>
              <a:off x="3672000" y="2335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0" name="CustomShape 360"/>
            <p:cNvSpPr/>
            <p:nvPr/>
          </p:nvSpPr>
          <p:spPr>
            <a:xfrm>
              <a:off x="3726720" y="2335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1" name="CustomShape 361"/>
            <p:cNvSpPr/>
            <p:nvPr/>
          </p:nvSpPr>
          <p:spPr>
            <a:xfrm>
              <a:off x="3783960" y="2335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2" name="CustomShape 362"/>
            <p:cNvSpPr/>
            <p:nvPr/>
          </p:nvSpPr>
          <p:spPr>
            <a:xfrm>
              <a:off x="3844080" y="2335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3" name="CustomShape 363"/>
            <p:cNvSpPr/>
            <p:nvPr/>
          </p:nvSpPr>
          <p:spPr>
            <a:xfrm>
              <a:off x="389880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4" name="CustomShape 364"/>
            <p:cNvSpPr/>
            <p:nvPr/>
          </p:nvSpPr>
          <p:spPr>
            <a:xfrm>
              <a:off x="3955680" y="23353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5" name="CustomShape 365"/>
            <p:cNvSpPr/>
            <p:nvPr/>
          </p:nvSpPr>
          <p:spPr>
            <a:xfrm>
              <a:off x="4004640" y="2335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6" name="CustomShape 366"/>
            <p:cNvSpPr/>
            <p:nvPr/>
          </p:nvSpPr>
          <p:spPr>
            <a:xfrm>
              <a:off x="406548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7" name="CustomShape 367"/>
            <p:cNvSpPr/>
            <p:nvPr/>
          </p:nvSpPr>
          <p:spPr>
            <a:xfrm>
              <a:off x="4118040" y="233532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8" name="CustomShape 368"/>
            <p:cNvSpPr/>
            <p:nvPr/>
          </p:nvSpPr>
          <p:spPr>
            <a:xfrm>
              <a:off x="416880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9" name="CustomShape 369"/>
            <p:cNvSpPr/>
            <p:nvPr/>
          </p:nvSpPr>
          <p:spPr>
            <a:xfrm>
              <a:off x="4228560" y="23353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0" name="CustomShape 370"/>
            <p:cNvSpPr/>
            <p:nvPr/>
          </p:nvSpPr>
          <p:spPr>
            <a:xfrm>
              <a:off x="4257360" y="23353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1" name="CustomShape 371"/>
            <p:cNvSpPr/>
            <p:nvPr/>
          </p:nvSpPr>
          <p:spPr>
            <a:xfrm>
              <a:off x="431316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2" name="CustomShape 372"/>
            <p:cNvSpPr/>
            <p:nvPr/>
          </p:nvSpPr>
          <p:spPr>
            <a:xfrm>
              <a:off x="4371840" y="23353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3" name="CustomShape 373"/>
            <p:cNvSpPr/>
            <p:nvPr/>
          </p:nvSpPr>
          <p:spPr>
            <a:xfrm>
              <a:off x="4423680" y="23353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4" name="CustomShape 374"/>
            <p:cNvSpPr/>
            <p:nvPr/>
          </p:nvSpPr>
          <p:spPr>
            <a:xfrm>
              <a:off x="447516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5" name="CustomShape 375"/>
            <p:cNvSpPr/>
            <p:nvPr/>
          </p:nvSpPr>
          <p:spPr>
            <a:xfrm>
              <a:off x="4535640" y="2335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6" name="CustomShape 376"/>
            <p:cNvSpPr/>
            <p:nvPr/>
          </p:nvSpPr>
          <p:spPr>
            <a:xfrm>
              <a:off x="4588920" y="2335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7" name="CustomShape 377"/>
            <p:cNvSpPr/>
            <p:nvPr/>
          </p:nvSpPr>
          <p:spPr>
            <a:xfrm>
              <a:off x="4647600" y="2335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8" name="CustomShape 378"/>
            <p:cNvSpPr/>
            <p:nvPr/>
          </p:nvSpPr>
          <p:spPr>
            <a:xfrm>
              <a:off x="4707000" y="2335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9" name="CustomShape 379"/>
            <p:cNvSpPr/>
            <p:nvPr/>
          </p:nvSpPr>
          <p:spPr>
            <a:xfrm>
              <a:off x="3360600" y="3421080"/>
              <a:ext cx="1563840" cy="501840"/>
            </a:xfrm>
            <a:custGeom>
              <a:avLst/>
              <a:gdLst/>
              <a:ahLst/>
              <a:cxnLst/>
              <a:rect l="l" t="t" r="r" b="b"/>
              <a:pathLst>
                <a:path w="3220" h="1033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1033"/>
                  </a:lnTo>
                  <a:lnTo>
                    <a:pt x="6" y="1033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" name="CustomShape 380"/>
            <p:cNvSpPr/>
            <p:nvPr/>
          </p:nvSpPr>
          <p:spPr>
            <a:xfrm>
              <a:off x="3360600" y="3421080"/>
              <a:ext cx="1563840" cy="501840"/>
            </a:xfrm>
            <a:custGeom>
              <a:avLst/>
              <a:gdLst/>
              <a:ahLst/>
              <a:cxnLst/>
              <a:rect l="l" t="t" r="r" b="b"/>
              <a:pathLst>
                <a:path w="3220" h="1033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1033"/>
                  </a:lnTo>
                  <a:lnTo>
                    <a:pt x="6" y="1033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CustomShape 381"/>
            <p:cNvSpPr/>
            <p:nvPr/>
          </p:nvSpPr>
          <p:spPr>
            <a:xfrm>
              <a:off x="3655440" y="343548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2" name="CustomShape 382"/>
            <p:cNvSpPr/>
            <p:nvPr/>
          </p:nvSpPr>
          <p:spPr>
            <a:xfrm>
              <a:off x="3724560" y="34354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3" name="CustomShape 383"/>
            <p:cNvSpPr/>
            <p:nvPr/>
          </p:nvSpPr>
          <p:spPr>
            <a:xfrm>
              <a:off x="3787920" y="3435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4" name="CustomShape 384"/>
            <p:cNvSpPr/>
            <p:nvPr/>
          </p:nvSpPr>
          <p:spPr>
            <a:xfrm>
              <a:off x="3840120" y="343548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5" name="CustomShape 385"/>
            <p:cNvSpPr/>
            <p:nvPr/>
          </p:nvSpPr>
          <p:spPr>
            <a:xfrm>
              <a:off x="3888720" y="3435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6" name="CustomShape 386"/>
            <p:cNvSpPr/>
            <p:nvPr/>
          </p:nvSpPr>
          <p:spPr>
            <a:xfrm>
              <a:off x="3949560" y="3435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7" name="CustomShape 387"/>
            <p:cNvSpPr/>
            <p:nvPr/>
          </p:nvSpPr>
          <p:spPr>
            <a:xfrm>
              <a:off x="4006800" y="34354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8" name="CustomShape 388"/>
            <p:cNvSpPr/>
            <p:nvPr/>
          </p:nvSpPr>
          <p:spPr>
            <a:xfrm>
              <a:off x="4060440" y="34354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9" name="CustomShape 389"/>
            <p:cNvSpPr/>
            <p:nvPr/>
          </p:nvSpPr>
          <p:spPr>
            <a:xfrm>
              <a:off x="4087080" y="34354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0" name="CustomShape 390"/>
            <p:cNvSpPr/>
            <p:nvPr/>
          </p:nvSpPr>
          <p:spPr>
            <a:xfrm>
              <a:off x="4151160" y="3435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1" name="CustomShape 391"/>
            <p:cNvSpPr/>
            <p:nvPr/>
          </p:nvSpPr>
          <p:spPr>
            <a:xfrm>
              <a:off x="4209840" y="34354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2" name="CustomShape 392"/>
            <p:cNvSpPr/>
            <p:nvPr/>
          </p:nvSpPr>
          <p:spPr>
            <a:xfrm>
              <a:off x="4261680" y="34354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3" name="CustomShape 393"/>
            <p:cNvSpPr/>
            <p:nvPr/>
          </p:nvSpPr>
          <p:spPr>
            <a:xfrm>
              <a:off x="4312800" y="3435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4" name="CustomShape 394"/>
            <p:cNvSpPr/>
            <p:nvPr/>
          </p:nvSpPr>
          <p:spPr>
            <a:xfrm>
              <a:off x="4363920" y="3435480"/>
              <a:ext cx="907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ж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5" name="CustomShape 395"/>
            <p:cNvSpPr/>
            <p:nvPr/>
          </p:nvSpPr>
          <p:spPr>
            <a:xfrm>
              <a:off x="4454640" y="3435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6" name="CustomShape 396"/>
            <p:cNvSpPr/>
            <p:nvPr/>
          </p:nvSpPr>
          <p:spPr>
            <a:xfrm>
              <a:off x="4507920" y="3435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7" name="CustomShape 397"/>
            <p:cNvSpPr/>
            <p:nvPr/>
          </p:nvSpPr>
          <p:spPr>
            <a:xfrm>
              <a:off x="4565160" y="3435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8" name="CustomShape 398"/>
            <p:cNvSpPr/>
            <p:nvPr/>
          </p:nvSpPr>
          <p:spPr>
            <a:xfrm>
              <a:off x="4626000" y="34354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9" name="CustomShape 399"/>
            <p:cNvSpPr/>
            <p:nvPr/>
          </p:nvSpPr>
          <p:spPr>
            <a:xfrm>
              <a:off x="4681080" y="34354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0" name="CustomShape 400"/>
            <p:cNvSpPr/>
            <p:nvPr/>
          </p:nvSpPr>
          <p:spPr>
            <a:xfrm>
              <a:off x="3613320" y="3556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1" name="CustomShape 401"/>
            <p:cNvSpPr/>
            <p:nvPr/>
          </p:nvSpPr>
          <p:spPr>
            <a:xfrm>
              <a:off x="3672000" y="35560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2" name="CustomShape 402"/>
            <p:cNvSpPr/>
            <p:nvPr/>
          </p:nvSpPr>
          <p:spPr>
            <a:xfrm>
              <a:off x="3733920" y="3556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3" name="CustomShape 403"/>
            <p:cNvSpPr/>
            <p:nvPr/>
          </p:nvSpPr>
          <p:spPr>
            <a:xfrm>
              <a:off x="3787200" y="35560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4" name="CustomShape 404"/>
            <p:cNvSpPr/>
            <p:nvPr/>
          </p:nvSpPr>
          <p:spPr>
            <a:xfrm>
              <a:off x="3851280" y="3556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5" name="CustomShape 405"/>
            <p:cNvSpPr/>
            <p:nvPr/>
          </p:nvSpPr>
          <p:spPr>
            <a:xfrm>
              <a:off x="3907080" y="35560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6" name="CustomShape 406"/>
            <p:cNvSpPr/>
            <p:nvPr/>
          </p:nvSpPr>
          <p:spPr>
            <a:xfrm>
              <a:off x="3965760" y="35560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7" name="CustomShape 407"/>
            <p:cNvSpPr/>
            <p:nvPr/>
          </p:nvSpPr>
          <p:spPr>
            <a:xfrm>
              <a:off x="4019040" y="3556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8" name="CustomShape 408"/>
            <p:cNvSpPr/>
            <p:nvPr/>
          </p:nvSpPr>
          <p:spPr>
            <a:xfrm>
              <a:off x="4078440" y="3556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9" name="CustomShape 409"/>
            <p:cNvSpPr/>
            <p:nvPr/>
          </p:nvSpPr>
          <p:spPr>
            <a:xfrm>
              <a:off x="4132080" y="355608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0" name="CustomShape 410"/>
            <p:cNvSpPr/>
            <p:nvPr/>
          </p:nvSpPr>
          <p:spPr>
            <a:xfrm>
              <a:off x="4181400" y="3556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</p:grpSp>
      <p:grpSp>
        <p:nvGrpSpPr>
          <p:cNvPr id="631" name="Group 411"/>
          <p:cNvGrpSpPr/>
          <p:nvPr/>
        </p:nvGrpSpPr>
        <p:grpSpPr>
          <a:xfrm>
            <a:off x="892080" y="3556080"/>
            <a:ext cx="4032360" cy="3527640"/>
            <a:chOff x="892080" y="3556080"/>
            <a:chExt cx="4032360" cy="3527640"/>
          </a:xfrm>
        </p:grpSpPr>
        <p:sp>
          <p:nvSpPr>
            <p:cNvPr id="632" name="CustomShape 412"/>
            <p:cNvSpPr/>
            <p:nvPr/>
          </p:nvSpPr>
          <p:spPr>
            <a:xfrm>
              <a:off x="4241160" y="35560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3" name="CustomShape 413"/>
            <p:cNvSpPr/>
            <p:nvPr/>
          </p:nvSpPr>
          <p:spPr>
            <a:xfrm>
              <a:off x="4268880" y="35560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4" name="CustomShape 414"/>
            <p:cNvSpPr/>
            <p:nvPr/>
          </p:nvSpPr>
          <p:spPr>
            <a:xfrm>
              <a:off x="4320720" y="3556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5" name="CustomShape 415"/>
            <p:cNvSpPr/>
            <p:nvPr/>
          </p:nvSpPr>
          <p:spPr>
            <a:xfrm>
              <a:off x="4379760" y="3556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6" name="CustomShape 416"/>
            <p:cNvSpPr/>
            <p:nvPr/>
          </p:nvSpPr>
          <p:spPr>
            <a:xfrm>
              <a:off x="4436280" y="35560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7" name="CustomShape 417"/>
            <p:cNvSpPr/>
            <p:nvPr/>
          </p:nvSpPr>
          <p:spPr>
            <a:xfrm>
              <a:off x="4491000" y="3556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8" name="CustomShape 418"/>
            <p:cNvSpPr/>
            <p:nvPr/>
          </p:nvSpPr>
          <p:spPr>
            <a:xfrm>
              <a:off x="4544280" y="3556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9" name="CustomShape 419"/>
            <p:cNvSpPr/>
            <p:nvPr/>
          </p:nvSpPr>
          <p:spPr>
            <a:xfrm>
              <a:off x="4601520" y="3556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0" name="CustomShape 420"/>
            <p:cNvSpPr/>
            <p:nvPr/>
          </p:nvSpPr>
          <p:spPr>
            <a:xfrm>
              <a:off x="4662720" y="35560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1" name="CustomShape 421"/>
            <p:cNvSpPr/>
            <p:nvPr/>
          </p:nvSpPr>
          <p:spPr>
            <a:xfrm>
              <a:off x="4717440" y="35560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2" name="CustomShape 422"/>
            <p:cNvSpPr/>
            <p:nvPr/>
          </p:nvSpPr>
          <p:spPr>
            <a:xfrm>
              <a:off x="3560760" y="36752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3" name="CustomShape 423"/>
            <p:cNvSpPr/>
            <p:nvPr/>
          </p:nvSpPr>
          <p:spPr>
            <a:xfrm>
              <a:off x="361944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4" name="CustomShape 424"/>
            <p:cNvSpPr/>
            <p:nvPr/>
          </p:nvSpPr>
          <p:spPr>
            <a:xfrm>
              <a:off x="3675240" y="36752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5" name="CustomShape 425"/>
            <p:cNvSpPr/>
            <p:nvPr/>
          </p:nvSpPr>
          <p:spPr>
            <a:xfrm>
              <a:off x="373680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6" name="CustomShape 426"/>
            <p:cNvSpPr/>
            <p:nvPr/>
          </p:nvSpPr>
          <p:spPr>
            <a:xfrm>
              <a:off x="3792960" y="367524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7" name="CustomShape 427"/>
            <p:cNvSpPr/>
            <p:nvPr/>
          </p:nvSpPr>
          <p:spPr>
            <a:xfrm>
              <a:off x="386388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8" name="CustomShape 428"/>
            <p:cNvSpPr/>
            <p:nvPr/>
          </p:nvSpPr>
          <p:spPr>
            <a:xfrm>
              <a:off x="3915720" y="36752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9" name="CustomShape 429"/>
            <p:cNvSpPr/>
            <p:nvPr/>
          </p:nvSpPr>
          <p:spPr>
            <a:xfrm>
              <a:off x="3965760" y="36752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0" name="CustomShape 430"/>
            <p:cNvSpPr/>
            <p:nvPr/>
          </p:nvSpPr>
          <p:spPr>
            <a:xfrm>
              <a:off x="402912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1" name="CustomShape 431"/>
            <p:cNvSpPr/>
            <p:nvPr/>
          </p:nvSpPr>
          <p:spPr>
            <a:xfrm>
              <a:off x="4084200" y="367524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2" name="CustomShape 432"/>
            <p:cNvSpPr/>
            <p:nvPr/>
          </p:nvSpPr>
          <p:spPr>
            <a:xfrm>
              <a:off x="4110840" y="36752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3" name="CustomShape 433"/>
            <p:cNvSpPr/>
            <p:nvPr/>
          </p:nvSpPr>
          <p:spPr>
            <a:xfrm>
              <a:off x="416232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4" name="CustomShape 434"/>
            <p:cNvSpPr/>
            <p:nvPr/>
          </p:nvSpPr>
          <p:spPr>
            <a:xfrm>
              <a:off x="4214880" y="36752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5" name="CustomShape 435"/>
            <p:cNvSpPr/>
            <p:nvPr/>
          </p:nvSpPr>
          <p:spPr>
            <a:xfrm>
              <a:off x="4269960" y="36752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6" name="CustomShape 436"/>
            <p:cNvSpPr/>
            <p:nvPr/>
          </p:nvSpPr>
          <p:spPr>
            <a:xfrm>
              <a:off x="4326840" y="36752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7" name="CustomShape 437"/>
            <p:cNvSpPr/>
            <p:nvPr/>
          </p:nvSpPr>
          <p:spPr>
            <a:xfrm>
              <a:off x="4387320" y="36752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8" name="CustomShape 438"/>
            <p:cNvSpPr/>
            <p:nvPr/>
          </p:nvSpPr>
          <p:spPr>
            <a:xfrm>
              <a:off x="444168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9" name="CustomShape 439"/>
            <p:cNvSpPr/>
            <p:nvPr/>
          </p:nvSpPr>
          <p:spPr>
            <a:xfrm>
              <a:off x="4497120" y="367524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0" name="CustomShape 440"/>
            <p:cNvSpPr/>
            <p:nvPr/>
          </p:nvSpPr>
          <p:spPr>
            <a:xfrm>
              <a:off x="4547520" y="36752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1" name="CustomShape 441"/>
            <p:cNvSpPr/>
            <p:nvPr/>
          </p:nvSpPr>
          <p:spPr>
            <a:xfrm>
              <a:off x="460836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2" name="CustomShape 442"/>
            <p:cNvSpPr/>
            <p:nvPr/>
          </p:nvSpPr>
          <p:spPr>
            <a:xfrm>
              <a:off x="4660920" y="367524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3" name="CustomShape 443"/>
            <p:cNvSpPr/>
            <p:nvPr/>
          </p:nvSpPr>
          <p:spPr>
            <a:xfrm>
              <a:off x="471168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4" name="CustomShape 444"/>
            <p:cNvSpPr/>
            <p:nvPr/>
          </p:nvSpPr>
          <p:spPr>
            <a:xfrm>
              <a:off x="4770000" y="367524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5" name="CustomShape 445"/>
            <p:cNvSpPr/>
            <p:nvPr/>
          </p:nvSpPr>
          <p:spPr>
            <a:xfrm>
              <a:off x="3914640" y="379584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6" name="CustomShape 446"/>
            <p:cNvSpPr/>
            <p:nvPr/>
          </p:nvSpPr>
          <p:spPr>
            <a:xfrm>
              <a:off x="3970440" y="3795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7" name="CustomShape 447"/>
            <p:cNvSpPr/>
            <p:nvPr/>
          </p:nvSpPr>
          <p:spPr>
            <a:xfrm>
              <a:off x="4028760" y="379584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8" name="CustomShape 448"/>
            <p:cNvSpPr/>
            <p:nvPr/>
          </p:nvSpPr>
          <p:spPr>
            <a:xfrm>
              <a:off x="4080600" y="37958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9" name="CustomShape 449"/>
            <p:cNvSpPr/>
            <p:nvPr/>
          </p:nvSpPr>
          <p:spPr>
            <a:xfrm>
              <a:off x="4132080" y="3795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0" name="CustomShape 450"/>
            <p:cNvSpPr/>
            <p:nvPr/>
          </p:nvSpPr>
          <p:spPr>
            <a:xfrm>
              <a:off x="4192920" y="37958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1" name="CustomShape 451"/>
            <p:cNvSpPr/>
            <p:nvPr/>
          </p:nvSpPr>
          <p:spPr>
            <a:xfrm>
              <a:off x="4245840" y="3795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2" name="CustomShape 452"/>
            <p:cNvSpPr/>
            <p:nvPr/>
          </p:nvSpPr>
          <p:spPr>
            <a:xfrm>
              <a:off x="4304880" y="3795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3" name="CustomShape 453"/>
            <p:cNvSpPr/>
            <p:nvPr/>
          </p:nvSpPr>
          <p:spPr>
            <a:xfrm>
              <a:off x="4365720" y="37958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4" name="CustomShape 454"/>
            <p:cNvSpPr/>
            <p:nvPr/>
          </p:nvSpPr>
          <p:spPr>
            <a:xfrm>
              <a:off x="3360600" y="449892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" name="CustomShape 455"/>
            <p:cNvSpPr/>
            <p:nvPr/>
          </p:nvSpPr>
          <p:spPr>
            <a:xfrm>
              <a:off x="3360600" y="449892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" name="CustomShape 456"/>
            <p:cNvSpPr/>
            <p:nvPr/>
          </p:nvSpPr>
          <p:spPr>
            <a:xfrm>
              <a:off x="3606120" y="45576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7" name="CustomShape 457"/>
            <p:cNvSpPr/>
            <p:nvPr/>
          </p:nvSpPr>
          <p:spPr>
            <a:xfrm>
              <a:off x="367488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8" name="CustomShape 458"/>
            <p:cNvSpPr/>
            <p:nvPr/>
          </p:nvSpPr>
          <p:spPr>
            <a:xfrm>
              <a:off x="3729240" y="45576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9" name="CustomShape 459"/>
            <p:cNvSpPr/>
            <p:nvPr/>
          </p:nvSpPr>
          <p:spPr>
            <a:xfrm>
              <a:off x="379080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0" name="CustomShape 460"/>
            <p:cNvSpPr/>
            <p:nvPr/>
          </p:nvSpPr>
          <p:spPr>
            <a:xfrm>
              <a:off x="3851280" y="455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1" name="CustomShape 461"/>
            <p:cNvSpPr/>
            <p:nvPr/>
          </p:nvSpPr>
          <p:spPr>
            <a:xfrm>
              <a:off x="390276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2" name="CustomShape 462"/>
            <p:cNvSpPr/>
            <p:nvPr/>
          </p:nvSpPr>
          <p:spPr>
            <a:xfrm>
              <a:off x="3952440" y="455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3" name="CustomShape 463"/>
            <p:cNvSpPr/>
            <p:nvPr/>
          </p:nvSpPr>
          <p:spPr>
            <a:xfrm>
              <a:off x="401328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4" name="CustomShape 464"/>
            <p:cNvSpPr/>
            <p:nvPr/>
          </p:nvSpPr>
          <p:spPr>
            <a:xfrm>
              <a:off x="4071600" y="45576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5" name="CustomShape 465"/>
            <p:cNvSpPr/>
            <p:nvPr/>
          </p:nvSpPr>
          <p:spPr>
            <a:xfrm>
              <a:off x="412344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6" name="CustomShape 466"/>
            <p:cNvSpPr/>
            <p:nvPr/>
          </p:nvSpPr>
          <p:spPr>
            <a:xfrm>
              <a:off x="417672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7" name="CustomShape 467"/>
            <p:cNvSpPr/>
            <p:nvPr/>
          </p:nvSpPr>
          <p:spPr>
            <a:xfrm>
              <a:off x="4230000" y="455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8" name="CustomShape 468"/>
            <p:cNvSpPr/>
            <p:nvPr/>
          </p:nvSpPr>
          <p:spPr>
            <a:xfrm>
              <a:off x="425916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9" name="CustomShape 469"/>
            <p:cNvSpPr/>
            <p:nvPr/>
          </p:nvSpPr>
          <p:spPr>
            <a:xfrm>
              <a:off x="431568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0" name="CustomShape 470"/>
            <p:cNvSpPr/>
            <p:nvPr/>
          </p:nvSpPr>
          <p:spPr>
            <a:xfrm>
              <a:off x="4361760" y="455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1" name="CustomShape 471"/>
            <p:cNvSpPr/>
            <p:nvPr/>
          </p:nvSpPr>
          <p:spPr>
            <a:xfrm>
              <a:off x="442116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2" name="CustomShape 472"/>
            <p:cNvSpPr/>
            <p:nvPr/>
          </p:nvSpPr>
          <p:spPr>
            <a:xfrm>
              <a:off x="4476600" y="45576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3" name="CustomShape 473"/>
            <p:cNvSpPr/>
            <p:nvPr/>
          </p:nvSpPr>
          <p:spPr>
            <a:xfrm>
              <a:off x="453060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4" name="CustomShape 474"/>
            <p:cNvSpPr/>
            <p:nvPr/>
          </p:nvSpPr>
          <p:spPr>
            <a:xfrm>
              <a:off x="4585680" y="455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5" name="CustomShape 475"/>
            <p:cNvSpPr/>
            <p:nvPr/>
          </p:nvSpPr>
          <p:spPr>
            <a:xfrm>
              <a:off x="4611960" y="455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6" name="CustomShape 476"/>
            <p:cNvSpPr/>
            <p:nvPr/>
          </p:nvSpPr>
          <p:spPr>
            <a:xfrm>
              <a:off x="467208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7" name="CustomShape 477"/>
            <p:cNvSpPr/>
            <p:nvPr/>
          </p:nvSpPr>
          <p:spPr>
            <a:xfrm>
              <a:off x="4730040" y="455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8" name="CustomShape 478"/>
            <p:cNvSpPr/>
            <p:nvPr/>
          </p:nvSpPr>
          <p:spPr>
            <a:xfrm>
              <a:off x="3601800" y="467820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9" name="CustomShape 479"/>
            <p:cNvSpPr/>
            <p:nvPr/>
          </p:nvSpPr>
          <p:spPr>
            <a:xfrm>
              <a:off x="367992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0" name="CustomShape 480"/>
            <p:cNvSpPr/>
            <p:nvPr/>
          </p:nvSpPr>
          <p:spPr>
            <a:xfrm>
              <a:off x="373176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1" name="CustomShape 481"/>
            <p:cNvSpPr/>
            <p:nvPr/>
          </p:nvSpPr>
          <p:spPr>
            <a:xfrm>
              <a:off x="378684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2" name="CustomShape 482"/>
            <p:cNvSpPr/>
            <p:nvPr/>
          </p:nvSpPr>
          <p:spPr>
            <a:xfrm>
              <a:off x="3843360" y="46782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3" name="CustomShape 483"/>
            <p:cNvSpPr/>
            <p:nvPr/>
          </p:nvSpPr>
          <p:spPr>
            <a:xfrm>
              <a:off x="390312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4" name="CustomShape 484"/>
            <p:cNvSpPr/>
            <p:nvPr/>
          </p:nvSpPr>
          <p:spPr>
            <a:xfrm>
              <a:off x="396396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5" name="CustomShape 485"/>
            <p:cNvSpPr/>
            <p:nvPr/>
          </p:nvSpPr>
          <p:spPr>
            <a:xfrm>
              <a:off x="402048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6" name="CustomShape 486"/>
            <p:cNvSpPr/>
            <p:nvPr/>
          </p:nvSpPr>
          <p:spPr>
            <a:xfrm>
              <a:off x="408132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7" name="CustomShape 487"/>
            <p:cNvSpPr/>
            <p:nvPr/>
          </p:nvSpPr>
          <p:spPr>
            <a:xfrm>
              <a:off x="4137120" y="46782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8" name="CustomShape 488"/>
            <p:cNvSpPr/>
            <p:nvPr/>
          </p:nvSpPr>
          <p:spPr>
            <a:xfrm>
              <a:off x="4195800" y="46782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9" name="CustomShape 489"/>
            <p:cNvSpPr/>
            <p:nvPr/>
          </p:nvSpPr>
          <p:spPr>
            <a:xfrm>
              <a:off x="424908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0" name="CustomShape 490"/>
            <p:cNvSpPr/>
            <p:nvPr/>
          </p:nvSpPr>
          <p:spPr>
            <a:xfrm>
              <a:off x="430848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1" name="CustomShape 491"/>
            <p:cNvSpPr/>
            <p:nvPr/>
          </p:nvSpPr>
          <p:spPr>
            <a:xfrm>
              <a:off x="4369320" y="467820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2" name="CustomShape 492"/>
            <p:cNvSpPr/>
            <p:nvPr/>
          </p:nvSpPr>
          <p:spPr>
            <a:xfrm>
              <a:off x="443700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3" name="CustomShape 493"/>
            <p:cNvSpPr/>
            <p:nvPr/>
          </p:nvSpPr>
          <p:spPr>
            <a:xfrm>
              <a:off x="4490640" y="4678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4" name="CustomShape 494"/>
            <p:cNvSpPr/>
            <p:nvPr/>
          </p:nvSpPr>
          <p:spPr>
            <a:xfrm>
              <a:off x="451800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5" name="CustomShape 495"/>
            <p:cNvSpPr/>
            <p:nvPr/>
          </p:nvSpPr>
          <p:spPr>
            <a:xfrm>
              <a:off x="4570200" y="4678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6" name="CustomShape 496"/>
            <p:cNvSpPr/>
            <p:nvPr/>
          </p:nvSpPr>
          <p:spPr>
            <a:xfrm>
              <a:off x="4624560" y="46782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7" name="CustomShape 497"/>
            <p:cNvSpPr/>
            <p:nvPr/>
          </p:nvSpPr>
          <p:spPr>
            <a:xfrm>
              <a:off x="468000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8" name="CustomShape 498"/>
            <p:cNvSpPr/>
            <p:nvPr/>
          </p:nvSpPr>
          <p:spPr>
            <a:xfrm>
              <a:off x="3360600" y="503712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" name="CustomShape 499"/>
            <p:cNvSpPr/>
            <p:nvPr/>
          </p:nvSpPr>
          <p:spPr>
            <a:xfrm>
              <a:off x="3360600" y="503712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" name="CustomShape 500"/>
            <p:cNvSpPr/>
            <p:nvPr/>
          </p:nvSpPr>
          <p:spPr>
            <a:xfrm>
              <a:off x="3606120" y="50976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1" name="CustomShape 501"/>
            <p:cNvSpPr/>
            <p:nvPr/>
          </p:nvSpPr>
          <p:spPr>
            <a:xfrm>
              <a:off x="36748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2" name="CustomShape 502"/>
            <p:cNvSpPr/>
            <p:nvPr/>
          </p:nvSpPr>
          <p:spPr>
            <a:xfrm>
              <a:off x="3729240" y="50976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3" name="CustomShape 503"/>
            <p:cNvSpPr/>
            <p:nvPr/>
          </p:nvSpPr>
          <p:spPr>
            <a:xfrm>
              <a:off x="379080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4" name="CustomShape 504"/>
            <p:cNvSpPr/>
            <p:nvPr/>
          </p:nvSpPr>
          <p:spPr>
            <a:xfrm>
              <a:off x="3851280" y="509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5" name="CustomShape 505"/>
            <p:cNvSpPr/>
            <p:nvPr/>
          </p:nvSpPr>
          <p:spPr>
            <a:xfrm>
              <a:off x="390276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6" name="CustomShape 506"/>
            <p:cNvSpPr/>
            <p:nvPr/>
          </p:nvSpPr>
          <p:spPr>
            <a:xfrm>
              <a:off x="395244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7" name="CustomShape 507"/>
            <p:cNvSpPr/>
            <p:nvPr/>
          </p:nvSpPr>
          <p:spPr>
            <a:xfrm>
              <a:off x="40132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8" name="CustomShape 508"/>
            <p:cNvSpPr/>
            <p:nvPr/>
          </p:nvSpPr>
          <p:spPr>
            <a:xfrm>
              <a:off x="4071600" y="50976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9" name="CustomShape 509"/>
            <p:cNvSpPr/>
            <p:nvPr/>
          </p:nvSpPr>
          <p:spPr>
            <a:xfrm>
              <a:off x="412344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0" name="CustomShape 510"/>
            <p:cNvSpPr/>
            <p:nvPr/>
          </p:nvSpPr>
          <p:spPr>
            <a:xfrm>
              <a:off x="417672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1" name="CustomShape 511"/>
            <p:cNvSpPr/>
            <p:nvPr/>
          </p:nvSpPr>
          <p:spPr>
            <a:xfrm>
              <a:off x="423000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2" name="CustomShape 512"/>
            <p:cNvSpPr/>
            <p:nvPr/>
          </p:nvSpPr>
          <p:spPr>
            <a:xfrm>
              <a:off x="425916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3" name="CustomShape 513"/>
            <p:cNvSpPr/>
            <p:nvPr/>
          </p:nvSpPr>
          <p:spPr>
            <a:xfrm>
              <a:off x="431568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4" name="CustomShape 514"/>
            <p:cNvSpPr/>
            <p:nvPr/>
          </p:nvSpPr>
          <p:spPr>
            <a:xfrm>
              <a:off x="4361760" y="509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5" name="CustomShape 515"/>
            <p:cNvSpPr/>
            <p:nvPr/>
          </p:nvSpPr>
          <p:spPr>
            <a:xfrm>
              <a:off x="442116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6" name="CustomShape 516"/>
            <p:cNvSpPr/>
            <p:nvPr/>
          </p:nvSpPr>
          <p:spPr>
            <a:xfrm>
              <a:off x="4476600" y="50976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7" name="CustomShape 517"/>
            <p:cNvSpPr/>
            <p:nvPr/>
          </p:nvSpPr>
          <p:spPr>
            <a:xfrm>
              <a:off x="453060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8" name="CustomShape 518"/>
            <p:cNvSpPr/>
            <p:nvPr/>
          </p:nvSpPr>
          <p:spPr>
            <a:xfrm>
              <a:off x="458568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9" name="CustomShape 519"/>
            <p:cNvSpPr/>
            <p:nvPr/>
          </p:nvSpPr>
          <p:spPr>
            <a:xfrm>
              <a:off x="461196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0" name="CustomShape 520"/>
            <p:cNvSpPr/>
            <p:nvPr/>
          </p:nvSpPr>
          <p:spPr>
            <a:xfrm>
              <a:off x="46720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1" name="CustomShape 521"/>
            <p:cNvSpPr/>
            <p:nvPr/>
          </p:nvSpPr>
          <p:spPr>
            <a:xfrm>
              <a:off x="473004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2" name="CustomShape 522"/>
            <p:cNvSpPr/>
            <p:nvPr/>
          </p:nvSpPr>
          <p:spPr>
            <a:xfrm>
              <a:off x="360216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3" name="CustomShape 523"/>
            <p:cNvSpPr/>
            <p:nvPr/>
          </p:nvSpPr>
          <p:spPr>
            <a:xfrm>
              <a:off x="3655440" y="52164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4" name="CustomShape 524"/>
            <p:cNvSpPr/>
            <p:nvPr/>
          </p:nvSpPr>
          <p:spPr>
            <a:xfrm>
              <a:off x="371592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5" name="CustomShape 525"/>
            <p:cNvSpPr/>
            <p:nvPr/>
          </p:nvSpPr>
          <p:spPr>
            <a:xfrm>
              <a:off x="377460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6" name="CustomShape 526"/>
            <p:cNvSpPr/>
            <p:nvPr/>
          </p:nvSpPr>
          <p:spPr>
            <a:xfrm>
              <a:off x="383328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7" name="CustomShape 527"/>
            <p:cNvSpPr/>
            <p:nvPr/>
          </p:nvSpPr>
          <p:spPr>
            <a:xfrm>
              <a:off x="3890880" y="52164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8" name="CustomShape 528"/>
            <p:cNvSpPr/>
            <p:nvPr/>
          </p:nvSpPr>
          <p:spPr>
            <a:xfrm>
              <a:off x="395136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9" name="CustomShape 529"/>
            <p:cNvSpPr/>
            <p:nvPr/>
          </p:nvSpPr>
          <p:spPr>
            <a:xfrm>
              <a:off x="4007880" y="52164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0" name="CustomShape 530"/>
            <p:cNvSpPr/>
            <p:nvPr/>
          </p:nvSpPr>
          <p:spPr>
            <a:xfrm>
              <a:off x="403704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1" name="CustomShape 531"/>
            <p:cNvSpPr/>
            <p:nvPr/>
          </p:nvSpPr>
          <p:spPr>
            <a:xfrm>
              <a:off x="409644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2" name="CustomShape 532"/>
            <p:cNvSpPr/>
            <p:nvPr/>
          </p:nvSpPr>
          <p:spPr>
            <a:xfrm>
              <a:off x="415620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3" name="CustomShape 533"/>
            <p:cNvSpPr/>
            <p:nvPr/>
          </p:nvSpPr>
          <p:spPr>
            <a:xfrm>
              <a:off x="4213440" y="52164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4" name="CustomShape 534"/>
            <p:cNvSpPr/>
            <p:nvPr/>
          </p:nvSpPr>
          <p:spPr>
            <a:xfrm>
              <a:off x="427356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5" name="CustomShape 535"/>
            <p:cNvSpPr/>
            <p:nvPr/>
          </p:nvSpPr>
          <p:spPr>
            <a:xfrm>
              <a:off x="4326840" y="52164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6" name="CustomShape 536"/>
            <p:cNvSpPr/>
            <p:nvPr/>
          </p:nvSpPr>
          <p:spPr>
            <a:xfrm>
              <a:off x="438948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7" name="CustomShape 537"/>
            <p:cNvSpPr/>
            <p:nvPr/>
          </p:nvSpPr>
          <p:spPr>
            <a:xfrm>
              <a:off x="4449960" y="52164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8" name="CustomShape 538"/>
            <p:cNvSpPr/>
            <p:nvPr/>
          </p:nvSpPr>
          <p:spPr>
            <a:xfrm>
              <a:off x="450540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9" name="CustomShape 539"/>
            <p:cNvSpPr/>
            <p:nvPr/>
          </p:nvSpPr>
          <p:spPr>
            <a:xfrm>
              <a:off x="455868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0" name="CustomShape 540"/>
            <p:cNvSpPr/>
            <p:nvPr/>
          </p:nvSpPr>
          <p:spPr>
            <a:xfrm>
              <a:off x="461592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1" name="CustomShape 541"/>
            <p:cNvSpPr/>
            <p:nvPr/>
          </p:nvSpPr>
          <p:spPr>
            <a:xfrm>
              <a:off x="467676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2" name="CustomShape 542"/>
            <p:cNvSpPr/>
            <p:nvPr/>
          </p:nvSpPr>
          <p:spPr>
            <a:xfrm>
              <a:off x="2206800" y="603720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" name="CustomShape 543"/>
            <p:cNvSpPr/>
            <p:nvPr/>
          </p:nvSpPr>
          <p:spPr>
            <a:xfrm>
              <a:off x="2206800" y="603720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" name="CustomShape 544"/>
            <p:cNvSpPr/>
            <p:nvPr/>
          </p:nvSpPr>
          <p:spPr>
            <a:xfrm>
              <a:off x="2532960" y="6037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5" name="CustomShape 545"/>
            <p:cNvSpPr/>
            <p:nvPr/>
          </p:nvSpPr>
          <p:spPr>
            <a:xfrm>
              <a:off x="2592360" y="6037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6" name="CustomShape 546"/>
            <p:cNvSpPr/>
            <p:nvPr/>
          </p:nvSpPr>
          <p:spPr>
            <a:xfrm>
              <a:off x="2647800" y="60372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7" name="CustomShape 547"/>
            <p:cNvSpPr/>
            <p:nvPr/>
          </p:nvSpPr>
          <p:spPr>
            <a:xfrm>
              <a:off x="2702880" y="6037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8" name="CustomShape 548"/>
            <p:cNvSpPr/>
            <p:nvPr/>
          </p:nvSpPr>
          <p:spPr>
            <a:xfrm>
              <a:off x="2759040" y="6037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ё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9" name="CustomShape 549"/>
            <p:cNvSpPr/>
            <p:nvPr/>
          </p:nvSpPr>
          <p:spPr>
            <a:xfrm>
              <a:off x="2810880" y="60372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0" name="CustomShape 550"/>
            <p:cNvSpPr/>
            <p:nvPr/>
          </p:nvSpPr>
          <p:spPr>
            <a:xfrm>
              <a:off x="2861640" y="6037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1" name="CustomShape 551"/>
            <p:cNvSpPr/>
            <p:nvPr/>
          </p:nvSpPr>
          <p:spPr>
            <a:xfrm>
              <a:off x="2887920" y="6037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2" name="CustomShape 552"/>
            <p:cNvSpPr/>
            <p:nvPr/>
          </p:nvSpPr>
          <p:spPr>
            <a:xfrm>
              <a:off x="2948040" y="6037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3" name="CustomShape 553"/>
            <p:cNvSpPr/>
            <p:nvPr/>
          </p:nvSpPr>
          <p:spPr>
            <a:xfrm>
              <a:off x="3001320" y="6037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4" name="CustomShape 554"/>
            <p:cNvSpPr/>
            <p:nvPr/>
          </p:nvSpPr>
          <p:spPr>
            <a:xfrm>
              <a:off x="3062160" y="6037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5" name="CustomShape 555"/>
            <p:cNvSpPr/>
            <p:nvPr/>
          </p:nvSpPr>
          <p:spPr>
            <a:xfrm>
              <a:off x="3116160" y="6037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6" name="CustomShape 556"/>
            <p:cNvSpPr/>
            <p:nvPr/>
          </p:nvSpPr>
          <p:spPr>
            <a:xfrm>
              <a:off x="3170160" y="6037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7" name="CustomShape 557"/>
            <p:cNvSpPr/>
            <p:nvPr/>
          </p:nvSpPr>
          <p:spPr>
            <a:xfrm>
              <a:off x="3222000" y="60372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8" name="CustomShape 558"/>
            <p:cNvSpPr/>
            <p:nvPr/>
          </p:nvSpPr>
          <p:spPr>
            <a:xfrm>
              <a:off x="3273480" y="6037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9" name="CustomShape 559"/>
            <p:cNvSpPr/>
            <p:nvPr/>
          </p:nvSpPr>
          <p:spPr>
            <a:xfrm>
              <a:off x="3329280" y="60372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0" name="CustomShape 560"/>
            <p:cNvSpPr/>
            <p:nvPr/>
          </p:nvSpPr>
          <p:spPr>
            <a:xfrm>
              <a:off x="3387600" y="6037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1" name="CustomShape 561"/>
            <p:cNvSpPr/>
            <p:nvPr/>
          </p:nvSpPr>
          <p:spPr>
            <a:xfrm>
              <a:off x="3441240" y="6037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2" name="CustomShape 562"/>
            <p:cNvSpPr/>
            <p:nvPr/>
          </p:nvSpPr>
          <p:spPr>
            <a:xfrm>
              <a:off x="3501360" y="6037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3" name="CustomShape 563"/>
            <p:cNvSpPr/>
            <p:nvPr/>
          </p:nvSpPr>
          <p:spPr>
            <a:xfrm>
              <a:off x="2635920" y="615636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э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4" name="CustomShape 564"/>
            <p:cNvSpPr/>
            <p:nvPr/>
          </p:nvSpPr>
          <p:spPr>
            <a:xfrm>
              <a:off x="2687040" y="61563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5" name="CustomShape 565"/>
            <p:cNvSpPr/>
            <p:nvPr/>
          </p:nvSpPr>
          <p:spPr>
            <a:xfrm>
              <a:off x="2746440" y="6156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6" name="CustomShape 566"/>
            <p:cNvSpPr/>
            <p:nvPr/>
          </p:nvSpPr>
          <p:spPr>
            <a:xfrm>
              <a:off x="2804400" y="6156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7" name="CustomShape 567"/>
            <p:cNvSpPr/>
            <p:nvPr/>
          </p:nvSpPr>
          <p:spPr>
            <a:xfrm>
              <a:off x="2863800" y="6156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8" name="CustomShape 568"/>
            <p:cNvSpPr/>
            <p:nvPr/>
          </p:nvSpPr>
          <p:spPr>
            <a:xfrm>
              <a:off x="2922840" y="615636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9" name="CustomShape 569"/>
            <p:cNvSpPr/>
            <p:nvPr/>
          </p:nvSpPr>
          <p:spPr>
            <a:xfrm>
              <a:off x="2991960" y="6156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0" name="CustomShape 570"/>
            <p:cNvSpPr/>
            <p:nvPr/>
          </p:nvSpPr>
          <p:spPr>
            <a:xfrm>
              <a:off x="3052080" y="61563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1" name="CustomShape 571"/>
            <p:cNvSpPr/>
            <p:nvPr/>
          </p:nvSpPr>
          <p:spPr>
            <a:xfrm>
              <a:off x="3108240" y="6156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2" name="CustomShape 572"/>
            <p:cNvSpPr/>
            <p:nvPr/>
          </p:nvSpPr>
          <p:spPr>
            <a:xfrm>
              <a:off x="3163680" y="615636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3" name="CustomShape 573"/>
            <p:cNvSpPr/>
            <p:nvPr/>
          </p:nvSpPr>
          <p:spPr>
            <a:xfrm>
              <a:off x="3214080" y="61563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4" name="CustomShape 574"/>
            <p:cNvSpPr/>
            <p:nvPr/>
          </p:nvSpPr>
          <p:spPr>
            <a:xfrm>
              <a:off x="3273480" y="6156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5" name="CustomShape 575"/>
            <p:cNvSpPr/>
            <p:nvPr/>
          </p:nvSpPr>
          <p:spPr>
            <a:xfrm>
              <a:off x="3330000" y="6156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6" name="CustomShape 576"/>
            <p:cNvSpPr/>
            <p:nvPr/>
          </p:nvSpPr>
          <p:spPr>
            <a:xfrm>
              <a:off x="3390480" y="61563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7" name="CustomShape 577"/>
            <p:cNvSpPr/>
            <p:nvPr/>
          </p:nvSpPr>
          <p:spPr>
            <a:xfrm>
              <a:off x="2628000" y="62755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э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8" name="CustomShape 578"/>
            <p:cNvSpPr/>
            <p:nvPr/>
          </p:nvSpPr>
          <p:spPr>
            <a:xfrm>
              <a:off x="2685960" y="627552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9" name="CustomShape 579"/>
            <p:cNvSpPr/>
            <p:nvPr/>
          </p:nvSpPr>
          <p:spPr>
            <a:xfrm>
              <a:off x="2768400" y="627552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0" name="CustomShape 580"/>
            <p:cNvSpPr/>
            <p:nvPr/>
          </p:nvSpPr>
          <p:spPr>
            <a:xfrm>
              <a:off x="2847960" y="62755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1" name="CustomShape 581"/>
            <p:cNvSpPr/>
            <p:nvPr/>
          </p:nvSpPr>
          <p:spPr>
            <a:xfrm>
              <a:off x="2898000" y="62755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2" name="CustomShape 582"/>
            <p:cNvSpPr/>
            <p:nvPr/>
          </p:nvSpPr>
          <p:spPr>
            <a:xfrm>
              <a:off x="2955240" y="62755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3" name="CustomShape 583"/>
            <p:cNvSpPr/>
            <p:nvPr/>
          </p:nvSpPr>
          <p:spPr>
            <a:xfrm>
              <a:off x="3004560" y="62755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4" name="CustomShape 584"/>
            <p:cNvSpPr/>
            <p:nvPr/>
          </p:nvSpPr>
          <p:spPr>
            <a:xfrm>
              <a:off x="3065400" y="62755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5" name="CustomShape 585"/>
            <p:cNvSpPr/>
            <p:nvPr/>
          </p:nvSpPr>
          <p:spPr>
            <a:xfrm>
              <a:off x="3118680" y="62755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6" name="CustomShape 586"/>
            <p:cNvSpPr/>
            <p:nvPr/>
          </p:nvSpPr>
          <p:spPr>
            <a:xfrm>
              <a:off x="3179880" y="62755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7" name="CustomShape 587"/>
            <p:cNvSpPr/>
            <p:nvPr/>
          </p:nvSpPr>
          <p:spPr>
            <a:xfrm>
              <a:off x="3238200" y="62755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8" name="CustomShape 588"/>
            <p:cNvSpPr/>
            <p:nvPr/>
          </p:nvSpPr>
          <p:spPr>
            <a:xfrm>
              <a:off x="3290040" y="62755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9" name="CustomShape 589"/>
            <p:cNvSpPr/>
            <p:nvPr/>
          </p:nvSpPr>
          <p:spPr>
            <a:xfrm>
              <a:off x="3341160" y="62755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0" name="CustomShape 590"/>
            <p:cNvSpPr/>
            <p:nvPr/>
          </p:nvSpPr>
          <p:spPr>
            <a:xfrm>
              <a:off x="892080" y="6581880"/>
              <a:ext cx="1563840" cy="501840"/>
            </a:xfrm>
            <a:custGeom>
              <a:avLst/>
              <a:gdLst/>
              <a:ahLst/>
              <a:cxnLst/>
              <a:rect l="l" t="t" r="r" b="b"/>
              <a:pathLst>
                <a:path w="3220" h="1034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1034"/>
                  </a:lnTo>
                  <a:lnTo>
                    <a:pt x="6" y="1034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1" name="CustomShape 591"/>
            <p:cNvSpPr/>
            <p:nvPr/>
          </p:nvSpPr>
          <p:spPr>
            <a:xfrm>
              <a:off x="892080" y="6581880"/>
              <a:ext cx="1563840" cy="501840"/>
            </a:xfrm>
            <a:custGeom>
              <a:avLst/>
              <a:gdLst/>
              <a:ahLst/>
              <a:cxnLst/>
              <a:rect l="l" t="t" r="r" b="b"/>
              <a:pathLst>
                <a:path w="3220" h="1034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1034"/>
                  </a:lnTo>
                  <a:lnTo>
                    <a:pt x="6" y="1034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2" name="CustomShape 592"/>
            <p:cNvSpPr/>
            <p:nvPr/>
          </p:nvSpPr>
          <p:spPr>
            <a:xfrm>
              <a:off x="1263240" y="65959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3" name="CustomShape 593"/>
            <p:cNvSpPr/>
            <p:nvPr/>
          </p:nvSpPr>
          <p:spPr>
            <a:xfrm>
              <a:off x="1329840" y="65959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4" name="CustomShape 594"/>
            <p:cNvSpPr/>
            <p:nvPr/>
          </p:nvSpPr>
          <p:spPr>
            <a:xfrm>
              <a:off x="1388520" y="65959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5" name="CustomShape 595"/>
            <p:cNvSpPr/>
            <p:nvPr/>
          </p:nvSpPr>
          <p:spPr>
            <a:xfrm>
              <a:off x="1450440" y="65959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6" name="CustomShape 596"/>
            <p:cNvSpPr/>
            <p:nvPr/>
          </p:nvSpPr>
          <p:spPr>
            <a:xfrm>
              <a:off x="1475640" y="65959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7" name="CustomShape 597"/>
            <p:cNvSpPr/>
            <p:nvPr/>
          </p:nvSpPr>
          <p:spPr>
            <a:xfrm>
              <a:off x="1528920" y="6595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8" name="CustomShape 598"/>
            <p:cNvSpPr/>
            <p:nvPr/>
          </p:nvSpPr>
          <p:spPr>
            <a:xfrm>
              <a:off x="1579680" y="65959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9" name="CustomShape 599"/>
            <p:cNvSpPr/>
            <p:nvPr/>
          </p:nvSpPr>
          <p:spPr>
            <a:xfrm>
              <a:off x="1634400" y="65959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0" name="CustomShape 600"/>
            <p:cNvSpPr/>
            <p:nvPr/>
          </p:nvSpPr>
          <p:spPr>
            <a:xfrm>
              <a:off x="1693440" y="65959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1" name="CustomShape 601"/>
            <p:cNvSpPr/>
            <p:nvPr/>
          </p:nvSpPr>
          <p:spPr>
            <a:xfrm>
              <a:off x="1753560" y="65959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2" name="CustomShape 602"/>
            <p:cNvSpPr/>
            <p:nvPr/>
          </p:nvSpPr>
          <p:spPr>
            <a:xfrm>
              <a:off x="1808280" y="6595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3" name="CustomShape 603"/>
            <p:cNvSpPr/>
            <p:nvPr/>
          </p:nvSpPr>
          <p:spPr>
            <a:xfrm>
              <a:off x="1863360" y="65959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4" name="CustomShape 604"/>
            <p:cNvSpPr/>
            <p:nvPr/>
          </p:nvSpPr>
          <p:spPr>
            <a:xfrm>
              <a:off x="1913760" y="65959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5" name="CustomShape 605"/>
            <p:cNvSpPr/>
            <p:nvPr/>
          </p:nvSpPr>
          <p:spPr>
            <a:xfrm>
              <a:off x="1974960" y="6595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6" name="CustomShape 606"/>
            <p:cNvSpPr/>
            <p:nvPr/>
          </p:nvSpPr>
          <p:spPr>
            <a:xfrm>
              <a:off x="2027160" y="659592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7" name="CustomShape 607"/>
            <p:cNvSpPr/>
            <p:nvPr/>
          </p:nvSpPr>
          <p:spPr>
            <a:xfrm>
              <a:off x="2077920" y="6595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8" name="CustomShape 608"/>
            <p:cNvSpPr/>
            <p:nvPr/>
          </p:nvSpPr>
          <p:spPr>
            <a:xfrm>
              <a:off x="2136240" y="65959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9" name="CustomShape 609"/>
            <p:cNvSpPr/>
            <p:nvPr/>
          </p:nvSpPr>
          <p:spPr>
            <a:xfrm>
              <a:off x="1103400" y="67168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0" name="CustomShape 610"/>
            <p:cNvSpPr/>
            <p:nvPr/>
          </p:nvSpPr>
          <p:spPr>
            <a:xfrm>
              <a:off x="1158840" y="6716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1" name="CustomShape 611"/>
            <p:cNvSpPr/>
            <p:nvPr/>
          </p:nvSpPr>
          <p:spPr>
            <a:xfrm>
              <a:off x="1217520" y="67168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</p:grpSp>
      <p:grpSp>
        <p:nvGrpSpPr>
          <p:cNvPr id="832" name="Group 612"/>
          <p:cNvGrpSpPr/>
          <p:nvPr/>
        </p:nvGrpSpPr>
        <p:grpSpPr>
          <a:xfrm>
            <a:off x="1147680" y="2155680"/>
            <a:ext cx="6438960" cy="4919760"/>
            <a:chOff x="1147680" y="2155680"/>
            <a:chExt cx="6438960" cy="4919760"/>
          </a:xfrm>
        </p:grpSpPr>
        <p:sp>
          <p:nvSpPr>
            <p:cNvPr id="833" name="CustomShape 613"/>
            <p:cNvSpPr/>
            <p:nvPr/>
          </p:nvSpPr>
          <p:spPr>
            <a:xfrm>
              <a:off x="1269360" y="6716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4" name="CustomShape 614"/>
            <p:cNvSpPr/>
            <p:nvPr/>
          </p:nvSpPr>
          <p:spPr>
            <a:xfrm>
              <a:off x="1332000" y="6716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5" name="CustomShape 615"/>
            <p:cNvSpPr/>
            <p:nvPr/>
          </p:nvSpPr>
          <p:spPr>
            <a:xfrm>
              <a:off x="1385280" y="6716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6" name="CustomShape 616"/>
            <p:cNvSpPr/>
            <p:nvPr/>
          </p:nvSpPr>
          <p:spPr>
            <a:xfrm>
              <a:off x="1446120" y="67168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7" name="CustomShape 617"/>
            <p:cNvSpPr/>
            <p:nvPr/>
          </p:nvSpPr>
          <p:spPr>
            <a:xfrm>
              <a:off x="1497960" y="67168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8" name="CustomShape 618"/>
            <p:cNvSpPr/>
            <p:nvPr/>
          </p:nvSpPr>
          <p:spPr>
            <a:xfrm>
              <a:off x="1549440" y="67168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9" name="CustomShape 619"/>
            <p:cNvSpPr/>
            <p:nvPr/>
          </p:nvSpPr>
          <p:spPr>
            <a:xfrm>
              <a:off x="1604520" y="6716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0" name="CustomShape 620"/>
            <p:cNvSpPr/>
            <p:nvPr/>
          </p:nvSpPr>
          <p:spPr>
            <a:xfrm>
              <a:off x="1665360" y="6716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1" name="CustomShape 621"/>
            <p:cNvSpPr/>
            <p:nvPr/>
          </p:nvSpPr>
          <p:spPr>
            <a:xfrm>
              <a:off x="1720440" y="67168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2" name="CustomShape 622"/>
            <p:cNvSpPr/>
            <p:nvPr/>
          </p:nvSpPr>
          <p:spPr>
            <a:xfrm>
              <a:off x="1747080" y="6716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3" name="CustomShape 623"/>
            <p:cNvSpPr/>
            <p:nvPr/>
          </p:nvSpPr>
          <p:spPr>
            <a:xfrm>
              <a:off x="1806480" y="6716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4" name="CustomShape 624"/>
            <p:cNvSpPr/>
            <p:nvPr/>
          </p:nvSpPr>
          <p:spPr>
            <a:xfrm>
              <a:off x="1861560" y="67168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5" name="CustomShape 625"/>
            <p:cNvSpPr/>
            <p:nvPr/>
          </p:nvSpPr>
          <p:spPr>
            <a:xfrm>
              <a:off x="1892160" y="6716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6" name="CustomShape 626"/>
            <p:cNvSpPr/>
            <p:nvPr/>
          </p:nvSpPr>
          <p:spPr>
            <a:xfrm>
              <a:off x="1945440" y="6716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7" name="CustomShape 627"/>
            <p:cNvSpPr/>
            <p:nvPr/>
          </p:nvSpPr>
          <p:spPr>
            <a:xfrm>
              <a:off x="2005920" y="6716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8" name="CustomShape 628"/>
            <p:cNvSpPr/>
            <p:nvPr/>
          </p:nvSpPr>
          <p:spPr>
            <a:xfrm>
              <a:off x="2064600" y="6716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9" name="CustomShape 629"/>
            <p:cNvSpPr/>
            <p:nvPr/>
          </p:nvSpPr>
          <p:spPr>
            <a:xfrm>
              <a:off x="2123640" y="6716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0" name="CustomShape 630"/>
            <p:cNvSpPr/>
            <p:nvPr/>
          </p:nvSpPr>
          <p:spPr>
            <a:xfrm>
              <a:off x="2181240" y="6716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1" name="CustomShape 631"/>
            <p:cNvSpPr/>
            <p:nvPr/>
          </p:nvSpPr>
          <p:spPr>
            <a:xfrm>
              <a:off x="2239920" y="6716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2" name="CustomShape 632"/>
            <p:cNvSpPr/>
            <p:nvPr/>
          </p:nvSpPr>
          <p:spPr>
            <a:xfrm>
              <a:off x="2293200" y="67168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3" name="CustomShape 633"/>
            <p:cNvSpPr/>
            <p:nvPr/>
          </p:nvSpPr>
          <p:spPr>
            <a:xfrm>
              <a:off x="1147680" y="6835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4" name="CustomShape 634"/>
            <p:cNvSpPr/>
            <p:nvPr/>
          </p:nvSpPr>
          <p:spPr>
            <a:xfrm>
              <a:off x="1207440" y="6835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5" name="CustomShape 635"/>
            <p:cNvSpPr/>
            <p:nvPr/>
          </p:nvSpPr>
          <p:spPr>
            <a:xfrm>
              <a:off x="1266840" y="6835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6" name="CustomShape 636"/>
            <p:cNvSpPr/>
            <p:nvPr/>
          </p:nvSpPr>
          <p:spPr>
            <a:xfrm>
              <a:off x="1324080" y="68356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7" name="CustomShape 637"/>
            <p:cNvSpPr/>
            <p:nvPr/>
          </p:nvSpPr>
          <p:spPr>
            <a:xfrm>
              <a:off x="1384560" y="6835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8" name="CustomShape 638"/>
            <p:cNvSpPr/>
            <p:nvPr/>
          </p:nvSpPr>
          <p:spPr>
            <a:xfrm>
              <a:off x="1437480" y="68356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9" name="CustomShape 639"/>
            <p:cNvSpPr/>
            <p:nvPr/>
          </p:nvSpPr>
          <p:spPr>
            <a:xfrm>
              <a:off x="1500120" y="6835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0" name="CustomShape 640"/>
            <p:cNvSpPr/>
            <p:nvPr/>
          </p:nvSpPr>
          <p:spPr>
            <a:xfrm>
              <a:off x="1558800" y="68356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1" name="CustomShape 641"/>
            <p:cNvSpPr/>
            <p:nvPr/>
          </p:nvSpPr>
          <p:spPr>
            <a:xfrm>
              <a:off x="1616040" y="6835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2" name="CustomShape 642"/>
            <p:cNvSpPr/>
            <p:nvPr/>
          </p:nvSpPr>
          <p:spPr>
            <a:xfrm>
              <a:off x="1669320" y="6835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3" name="CustomShape 643"/>
            <p:cNvSpPr/>
            <p:nvPr/>
          </p:nvSpPr>
          <p:spPr>
            <a:xfrm>
              <a:off x="1726560" y="6835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4" name="CustomShape 644"/>
            <p:cNvSpPr/>
            <p:nvPr/>
          </p:nvSpPr>
          <p:spPr>
            <a:xfrm>
              <a:off x="1787760" y="6835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5" name="CustomShape 645"/>
            <p:cNvSpPr/>
            <p:nvPr/>
          </p:nvSpPr>
          <p:spPr>
            <a:xfrm>
              <a:off x="1842480" y="68356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6" name="CustomShape 646"/>
            <p:cNvSpPr/>
            <p:nvPr/>
          </p:nvSpPr>
          <p:spPr>
            <a:xfrm>
              <a:off x="1870920" y="6835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7" name="CustomShape 647"/>
            <p:cNvSpPr/>
            <p:nvPr/>
          </p:nvSpPr>
          <p:spPr>
            <a:xfrm>
              <a:off x="1931400" y="68356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8" name="CustomShape 648"/>
            <p:cNvSpPr/>
            <p:nvPr/>
          </p:nvSpPr>
          <p:spPr>
            <a:xfrm>
              <a:off x="1960200" y="68356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9" name="CustomShape 649"/>
            <p:cNvSpPr/>
            <p:nvPr/>
          </p:nvSpPr>
          <p:spPr>
            <a:xfrm>
              <a:off x="2014560" y="68356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0" name="CustomShape 650"/>
            <p:cNvSpPr/>
            <p:nvPr/>
          </p:nvSpPr>
          <p:spPr>
            <a:xfrm>
              <a:off x="2076480" y="6835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1" name="CustomShape 651"/>
            <p:cNvSpPr/>
            <p:nvPr/>
          </p:nvSpPr>
          <p:spPr>
            <a:xfrm>
              <a:off x="2131200" y="6835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2" name="CustomShape 652"/>
            <p:cNvSpPr/>
            <p:nvPr/>
          </p:nvSpPr>
          <p:spPr>
            <a:xfrm>
              <a:off x="2188440" y="6835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3" name="CustomShape 653"/>
            <p:cNvSpPr/>
            <p:nvPr/>
          </p:nvSpPr>
          <p:spPr>
            <a:xfrm>
              <a:off x="2248920" y="68356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4" name="CustomShape 654"/>
            <p:cNvSpPr/>
            <p:nvPr/>
          </p:nvSpPr>
          <p:spPr>
            <a:xfrm>
              <a:off x="1406520" y="6954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5" name="CustomShape 655"/>
            <p:cNvSpPr/>
            <p:nvPr/>
          </p:nvSpPr>
          <p:spPr>
            <a:xfrm>
              <a:off x="1465560" y="69548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6" name="CustomShape 656"/>
            <p:cNvSpPr/>
            <p:nvPr/>
          </p:nvSpPr>
          <p:spPr>
            <a:xfrm>
              <a:off x="1527120" y="6954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7" name="CustomShape 657"/>
            <p:cNvSpPr/>
            <p:nvPr/>
          </p:nvSpPr>
          <p:spPr>
            <a:xfrm>
              <a:off x="1587600" y="69548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8" name="CustomShape 658"/>
            <p:cNvSpPr/>
            <p:nvPr/>
          </p:nvSpPr>
          <p:spPr>
            <a:xfrm>
              <a:off x="1643040" y="6954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9" name="CustomShape 659"/>
            <p:cNvSpPr/>
            <p:nvPr/>
          </p:nvSpPr>
          <p:spPr>
            <a:xfrm>
              <a:off x="1696320" y="695484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0" name="CustomShape 660"/>
            <p:cNvSpPr/>
            <p:nvPr/>
          </p:nvSpPr>
          <p:spPr>
            <a:xfrm>
              <a:off x="1760400" y="6954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1" name="CustomShape 661"/>
            <p:cNvSpPr/>
            <p:nvPr/>
          </p:nvSpPr>
          <p:spPr>
            <a:xfrm>
              <a:off x="1814040" y="6954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2" name="CustomShape 662"/>
            <p:cNvSpPr/>
            <p:nvPr/>
          </p:nvSpPr>
          <p:spPr>
            <a:xfrm>
              <a:off x="1870920" y="6954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3" name="CustomShape 663"/>
            <p:cNvSpPr/>
            <p:nvPr/>
          </p:nvSpPr>
          <p:spPr>
            <a:xfrm>
              <a:off x="1932120" y="69548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4" name="CustomShape 664"/>
            <p:cNvSpPr/>
            <p:nvPr/>
          </p:nvSpPr>
          <p:spPr>
            <a:xfrm>
              <a:off x="3360600" y="6581880"/>
              <a:ext cx="1563840" cy="196920"/>
            </a:xfrm>
            <a:custGeom>
              <a:avLst/>
              <a:gdLst/>
              <a:ahLst/>
              <a:cxnLst/>
              <a:rect l="l" t="t" r="r" b="b"/>
              <a:pathLst>
                <a:path w="3220" h="40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407"/>
                  </a:lnTo>
                  <a:lnTo>
                    <a:pt x="6" y="40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" name="CustomShape 665"/>
            <p:cNvSpPr/>
            <p:nvPr/>
          </p:nvSpPr>
          <p:spPr>
            <a:xfrm>
              <a:off x="3360600" y="6581880"/>
              <a:ext cx="1563840" cy="196920"/>
            </a:xfrm>
            <a:custGeom>
              <a:avLst/>
              <a:gdLst/>
              <a:ahLst/>
              <a:cxnLst/>
              <a:rect l="l" t="t" r="r" b="b"/>
              <a:pathLst>
                <a:path w="3220" h="40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407"/>
                  </a:lnTo>
                  <a:lnTo>
                    <a:pt x="6" y="40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" name="CustomShape 666"/>
            <p:cNvSpPr/>
            <p:nvPr/>
          </p:nvSpPr>
          <p:spPr>
            <a:xfrm>
              <a:off x="3515760" y="662292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7" name="CustomShape 667"/>
            <p:cNvSpPr/>
            <p:nvPr/>
          </p:nvSpPr>
          <p:spPr>
            <a:xfrm>
              <a:off x="3586320" y="66229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8" name="CustomShape 668"/>
            <p:cNvSpPr/>
            <p:nvPr/>
          </p:nvSpPr>
          <p:spPr>
            <a:xfrm>
              <a:off x="3647880" y="6622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9" name="CustomShape 669"/>
            <p:cNvSpPr/>
            <p:nvPr/>
          </p:nvSpPr>
          <p:spPr>
            <a:xfrm>
              <a:off x="3701880" y="662292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0" name="CustomShape 670"/>
            <p:cNvSpPr/>
            <p:nvPr/>
          </p:nvSpPr>
          <p:spPr>
            <a:xfrm>
              <a:off x="3751560" y="66229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1" name="CustomShape 671"/>
            <p:cNvSpPr/>
            <p:nvPr/>
          </p:nvSpPr>
          <p:spPr>
            <a:xfrm>
              <a:off x="3813120" y="6622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2" name="CustomShape 672"/>
            <p:cNvSpPr/>
            <p:nvPr/>
          </p:nvSpPr>
          <p:spPr>
            <a:xfrm>
              <a:off x="3869280" y="662292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3" name="CustomShape 673"/>
            <p:cNvSpPr/>
            <p:nvPr/>
          </p:nvSpPr>
          <p:spPr>
            <a:xfrm>
              <a:off x="3940560" y="662292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4" name="CustomShape 674"/>
            <p:cNvSpPr/>
            <p:nvPr/>
          </p:nvSpPr>
          <p:spPr>
            <a:xfrm>
              <a:off x="4011480" y="6622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5" name="CustomShape 675"/>
            <p:cNvSpPr/>
            <p:nvPr/>
          </p:nvSpPr>
          <p:spPr>
            <a:xfrm>
              <a:off x="4068360" y="66229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6" name="CustomShape 676"/>
            <p:cNvSpPr/>
            <p:nvPr/>
          </p:nvSpPr>
          <p:spPr>
            <a:xfrm>
              <a:off x="4095720" y="66229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7" name="CustomShape 677"/>
            <p:cNvSpPr/>
            <p:nvPr/>
          </p:nvSpPr>
          <p:spPr>
            <a:xfrm>
              <a:off x="4157640" y="6622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8" name="CustomShape 678"/>
            <p:cNvSpPr/>
            <p:nvPr/>
          </p:nvSpPr>
          <p:spPr>
            <a:xfrm>
              <a:off x="4213440" y="662292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9" name="CustomShape 679"/>
            <p:cNvSpPr/>
            <p:nvPr/>
          </p:nvSpPr>
          <p:spPr>
            <a:xfrm>
              <a:off x="4284720" y="6622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0" name="CustomShape 680"/>
            <p:cNvSpPr/>
            <p:nvPr/>
          </p:nvSpPr>
          <p:spPr>
            <a:xfrm>
              <a:off x="4342680" y="66229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1" name="CustomShape 681"/>
            <p:cNvSpPr/>
            <p:nvPr/>
          </p:nvSpPr>
          <p:spPr>
            <a:xfrm>
              <a:off x="4398120" y="66229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2" name="CustomShape 682"/>
            <p:cNvSpPr/>
            <p:nvPr/>
          </p:nvSpPr>
          <p:spPr>
            <a:xfrm>
              <a:off x="4449600" y="6622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3" name="CustomShape 683"/>
            <p:cNvSpPr/>
            <p:nvPr/>
          </p:nvSpPr>
          <p:spPr>
            <a:xfrm>
              <a:off x="4510080" y="66229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4" name="CustomShape 684"/>
            <p:cNvSpPr/>
            <p:nvPr/>
          </p:nvSpPr>
          <p:spPr>
            <a:xfrm>
              <a:off x="4565160" y="66229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5" name="CustomShape 685"/>
            <p:cNvSpPr/>
            <p:nvPr/>
          </p:nvSpPr>
          <p:spPr>
            <a:xfrm>
              <a:off x="4592160" y="66229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6" name="CustomShape 686"/>
            <p:cNvSpPr/>
            <p:nvPr/>
          </p:nvSpPr>
          <p:spPr>
            <a:xfrm>
              <a:off x="4652280" y="66229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7" name="CustomShape 687"/>
            <p:cNvSpPr/>
            <p:nvPr/>
          </p:nvSpPr>
          <p:spPr>
            <a:xfrm>
              <a:off x="4685400" y="6622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8" name="CustomShape 688"/>
            <p:cNvSpPr/>
            <p:nvPr/>
          </p:nvSpPr>
          <p:spPr>
            <a:xfrm>
              <a:off x="4745520" y="662292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9" name="CustomShape 689"/>
            <p:cNvSpPr/>
            <p:nvPr/>
          </p:nvSpPr>
          <p:spPr>
            <a:xfrm>
              <a:off x="3360600" y="6842160"/>
              <a:ext cx="1563840" cy="195480"/>
            </a:xfrm>
            <a:custGeom>
              <a:avLst/>
              <a:gdLst/>
              <a:ahLst/>
              <a:cxnLst/>
              <a:rect l="l" t="t" r="r" b="b"/>
              <a:pathLst>
                <a:path w="3220" h="406">
                  <a:moveTo>
                    <a:pt x="6" y="6"/>
                  </a:moveTo>
                  <a:lnTo>
                    <a:pt x="6" y="6"/>
                  </a:lnTo>
                  <a:lnTo>
                    <a:pt x="3220" y="6"/>
                  </a:lnTo>
                  <a:lnTo>
                    <a:pt x="3220" y="406"/>
                  </a:lnTo>
                  <a:lnTo>
                    <a:pt x="6" y="40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" name="CustomShape 690"/>
            <p:cNvSpPr/>
            <p:nvPr/>
          </p:nvSpPr>
          <p:spPr>
            <a:xfrm>
              <a:off x="3360600" y="6842160"/>
              <a:ext cx="1563840" cy="195480"/>
            </a:xfrm>
            <a:custGeom>
              <a:avLst/>
              <a:gdLst/>
              <a:ahLst/>
              <a:cxnLst/>
              <a:rect l="l" t="t" r="r" b="b"/>
              <a:pathLst>
                <a:path w="3220" h="406">
                  <a:moveTo>
                    <a:pt x="6" y="6"/>
                  </a:moveTo>
                  <a:lnTo>
                    <a:pt x="6" y="6"/>
                  </a:lnTo>
                  <a:lnTo>
                    <a:pt x="3220" y="6"/>
                  </a:lnTo>
                  <a:lnTo>
                    <a:pt x="3220" y="406"/>
                  </a:lnTo>
                  <a:lnTo>
                    <a:pt x="6" y="40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" name="CustomShape 691"/>
            <p:cNvSpPr/>
            <p:nvPr/>
          </p:nvSpPr>
          <p:spPr>
            <a:xfrm>
              <a:off x="3749040" y="688356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2" name="CustomShape 692"/>
            <p:cNvSpPr/>
            <p:nvPr/>
          </p:nvSpPr>
          <p:spPr>
            <a:xfrm>
              <a:off x="3818160" y="6883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3" name="CustomShape 693"/>
            <p:cNvSpPr/>
            <p:nvPr/>
          </p:nvSpPr>
          <p:spPr>
            <a:xfrm>
              <a:off x="3881520" y="6883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4" name="CustomShape 694"/>
            <p:cNvSpPr/>
            <p:nvPr/>
          </p:nvSpPr>
          <p:spPr>
            <a:xfrm>
              <a:off x="3933720" y="688356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5" name="CustomShape 695"/>
            <p:cNvSpPr/>
            <p:nvPr/>
          </p:nvSpPr>
          <p:spPr>
            <a:xfrm>
              <a:off x="3983040" y="6883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6" name="CustomShape 696"/>
            <p:cNvSpPr/>
            <p:nvPr/>
          </p:nvSpPr>
          <p:spPr>
            <a:xfrm>
              <a:off x="4046400" y="6883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7" name="CustomShape 697"/>
            <p:cNvSpPr/>
            <p:nvPr/>
          </p:nvSpPr>
          <p:spPr>
            <a:xfrm>
              <a:off x="4102560" y="688356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8" name="CustomShape 698"/>
            <p:cNvSpPr/>
            <p:nvPr/>
          </p:nvSpPr>
          <p:spPr>
            <a:xfrm>
              <a:off x="4173840" y="688356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9" name="CustomShape 699"/>
            <p:cNvSpPr/>
            <p:nvPr/>
          </p:nvSpPr>
          <p:spPr>
            <a:xfrm>
              <a:off x="4245120" y="6883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0" name="CustomShape 700"/>
            <p:cNvSpPr/>
            <p:nvPr/>
          </p:nvSpPr>
          <p:spPr>
            <a:xfrm>
              <a:off x="4299840" y="6883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1" name="CustomShape 701"/>
            <p:cNvSpPr/>
            <p:nvPr/>
          </p:nvSpPr>
          <p:spPr>
            <a:xfrm>
              <a:off x="4332960" y="6883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2" name="CustomShape 702"/>
            <p:cNvSpPr/>
            <p:nvPr/>
          </p:nvSpPr>
          <p:spPr>
            <a:xfrm>
              <a:off x="4392000" y="688356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3" name="CustomShape 703"/>
            <p:cNvSpPr/>
            <p:nvPr/>
          </p:nvSpPr>
          <p:spPr>
            <a:xfrm>
              <a:off x="4460400" y="6883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4" name="CustomShape 704"/>
            <p:cNvSpPr/>
            <p:nvPr/>
          </p:nvSpPr>
          <p:spPr>
            <a:xfrm>
              <a:off x="4528440" y="68835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5" name="CustomShape 705"/>
            <p:cNvSpPr/>
            <p:nvPr/>
          </p:nvSpPr>
          <p:spPr>
            <a:xfrm>
              <a:off x="6024600" y="2155680"/>
              <a:ext cx="1562040" cy="501840"/>
            </a:xfrm>
            <a:custGeom>
              <a:avLst/>
              <a:gdLst/>
              <a:ahLst/>
              <a:cxnLst/>
              <a:rect l="l" t="t" r="r" b="b"/>
              <a:pathLst>
                <a:path w="3220" h="1033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1033"/>
                  </a:lnTo>
                  <a:lnTo>
                    <a:pt x="6" y="1033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" name="CustomShape 706"/>
            <p:cNvSpPr/>
            <p:nvPr/>
          </p:nvSpPr>
          <p:spPr>
            <a:xfrm>
              <a:off x="6024600" y="2155680"/>
              <a:ext cx="1562040" cy="501840"/>
            </a:xfrm>
            <a:custGeom>
              <a:avLst/>
              <a:gdLst/>
              <a:ahLst/>
              <a:cxnLst/>
              <a:rect l="l" t="t" r="r" b="b"/>
              <a:pathLst>
                <a:path w="3220" h="1033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1033"/>
                  </a:lnTo>
                  <a:lnTo>
                    <a:pt x="6" y="1033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" name="CustomShape 707"/>
            <p:cNvSpPr/>
            <p:nvPr/>
          </p:nvSpPr>
          <p:spPr>
            <a:xfrm>
              <a:off x="6201000" y="2230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8" name="CustomShape 708"/>
            <p:cNvSpPr/>
            <p:nvPr/>
          </p:nvSpPr>
          <p:spPr>
            <a:xfrm>
              <a:off x="6257880" y="2230560"/>
              <a:ext cx="954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щ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9" name="CustomShape 709"/>
            <p:cNvSpPr/>
            <p:nvPr/>
          </p:nvSpPr>
          <p:spPr>
            <a:xfrm>
              <a:off x="6345360" y="2230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0" name="CustomShape 710"/>
            <p:cNvSpPr/>
            <p:nvPr/>
          </p:nvSpPr>
          <p:spPr>
            <a:xfrm>
              <a:off x="6399360" y="2230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1" name="CustomShape 711"/>
            <p:cNvSpPr/>
            <p:nvPr/>
          </p:nvSpPr>
          <p:spPr>
            <a:xfrm>
              <a:off x="6463440" y="2230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2" name="CustomShape 712"/>
            <p:cNvSpPr/>
            <p:nvPr/>
          </p:nvSpPr>
          <p:spPr>
            <a:xfrm>
              <a:off x="6522480" y="2230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3" name="CustomShape 713"/>
            <p:cNvSpPr/>
            <p:nvPr/>
          </p:nvSpPr>
          <p:spPr>
            <a:xfrm>
              <a:off x="6549480" y="2230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4" name="CustomShape 714"/>
            <p:cNvSpPr/>
            <p:nvPr/>
          </p:nvSpPr>
          <p:spPr>
            <a:xfrm>
              <a:off x="6608880" y="223056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5" name="CustomShape 715"/>
            <p:cNvSpPr/>
            <p:nvPr/>
          </p:nvSpPr>
          <p:spPr>
            <a:xfrm>
              <a:off x="6662880" y="2230560"/>
              <a:ext cx="36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-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6" name="CustomShape 716"/>
            <p:cNvSpPr/>
            <p:nvPr/>
          </p:nvSpPr>
          <p:spPr>
            <a:xfrm>
              <a:off x="6700680" y="223056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7" name="CustomShape 717"/>
            <p:cNvSpPr/>
            <p:nvPr/>
          </p:nvSpPr>
          <p:spPr>
            <a:xfrm>
              <a:off x="6754680" y="2230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8" name="CustomShape 718"/>
            <p:cNvSpPr/>
            <p:nvPr/>
          </p:nvSpPr>
          <p:spPr>
            <a:xfrm>
              <a:off x="6809760" y="2230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9" name="CustomShape 719"/>
            <p:cNvSpPr/>
            <p:nvPr/>
          </p:nvSpPr>
          <p:spPr>
            <a:xfrm>
              <a:off x="6837480" y="2230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0" name="CustomShape 720"/>
            <p:cNvSpPr/>
            <p:nvPr/>
          </p:nvSpPr>
          <p:spPr>
            <a:xfrm>
              <a:off x="6896160" y="2230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1" name="CustomShape 721"/>
            <p:cNvSpPr/>
            <p:nvPr/>
          </p:nvSpPr>
          <p:spPr>
            <a:xfrm>
              <a:off x="6956280" y="223056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2" name="CustomShape 722"/>
            <p:cNvSpPr/>
            <p:nvPr/>
          </p:nvSpPr>
          <p:spPr>
            <a:xfrm>
              <a:off x="7012080" y="2230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3" name="CustomShape 723"/>
            <p:cNvSpPr/>
            <p:nvPr/>
          </p:nvSpPr>
          <p:spPr>
            <a:xfrm>
              <a:off x="7070760" y="2230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4" name="CustomShape 724"/>
            <p:cNvSpPr/>
            <p:nvPr/>
          </p:nvSpPr>
          <p:spPr>
            <a:xfrm>
              <a:off x="7124040" y="22305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5" name="CustomShape 725"/>
            <p:cNvSpPr/>
            <p:nvPr/>
          </p:nvSpPr>
          <p:spPr>
            <a:xfrm>
              <a:off x="7186320" y="223056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6" name="CustomShape 726"/>
            <p:cNvSpPr/>
            <p:nvPr/>
          </p:nvSpPr>
          <p:spPr>
            <a:xfrm>
              <a:off x="7238160" y="2230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7" name="CustomShape 727"/>
            <p:cNvSpPr/>
            <p:nvPr/>
          </p:nvSpPr>
          <p:spPr>
            <a:xfrm>
              <a:off x="7291440" y="2230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8" name="CustomShape 728"/>
            <p:cNvSpPr/>
            <p:nvPr/>
          </p:nvSpPr>
          <p:spPr>
            <a:xfrm>
              <a:off x="7344720" y="2230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9" name="CustomShape 729"/>
            <p:cNvSpPr/>
            <p:nvPr/>
          </p:nvSpPr>
          <p:spPr>
            <a:xfrm>
              <a:off x="7403400" y="2230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0" name="CustomShape 730"/>
            <p:cNvSpPr/>
            <p:nvPr/>
          </p:nvSpPr>
          <p:spPr>
            <a:xfrm>
              <a:off x="7463880" y="2230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1" name="CustomShape 731"/>
            <p:cNvSpPr/>
            <p:nvPr/>
          </p:nvSpPr>
          <p:spPr>
            <a:xfrm>
              <a:off x="6440400" y="2349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2" name="CustomShape 732"/>
            <p:cNvSpPr/>
            <p:nvPr/>
          </p:nvSpPr>
          <p:spPr>
            <a:xfrm>
              <a:off x="6496920" y="23493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3" name="CustomShape 733"/>
            <p:cNvSpPr/>
            <p:nvPr/>
          </p:nvSpPr>
          <p:spPr>
            <a:xfrm>
              <a:off x="6543000" y="23493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4" name="CustomShape 734"/>
            <p:cNvSpPr/>
            <p:nvPr/>
          </p:nvSpPr>
          <p:spPr>
            <a:xfrm>
              <a:off x="6602400" y="2349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5" name="CustomShape 735"/>
            <p:cNvSpPr/>
            <p:nvPr/>
          </p:nvSpPr>
          <p:spPr>
            <a:xfrm>
              <a:off x="6656400" y="234936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6" name="CustomShape 736"/>
            <p:cNvSpPr/>
            <p:nvPr/>
          </p:nvSpPr>
          <p:spPr>
            <a:xfrm>
              <a:off x="6710400" y="2349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7" name="CustomShape 737"/>
            <p:cNvSpPr/>
            <p:nvPr/>
          </p:nvSpPr>
          <p:spPr>
            <a:xfrm>
              <a:off x="6765480" y="23493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8" name="CustomShape 738"/>
            <p:cNvSpPr/>
            <p:nvPr/>
          </p:nvSpPr>
          <p:spPr>
            <a:xfrm>
              <a:off x="6796080" y="2349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9" name="CustomShape 739"/>
            <p:cNvSpPr/>
            <p:nvPr/>
          </p:nvSpPr>
          <p:spPr>
            <a:xfrm>
              <a:off x="6849360" y="23493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0" name="CustomShape 740"/>
            <p:cNvSpPr/>
            <p:nvPr/>
          </p:nvSpPr>
          <p:spPr>
            <a:xfrm>
              <a:off x="6909840" y="2349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1" name="CustomShape 741"/>
            <p:cNvSpPr/>
            <p:nvPr/>
          </p:nvSpPr>
          <p:spPr>
            <a:xfrm>
              <a:off x="6968520" y="2349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2" name="CustomShape 742"/>
            <p:cNvSpPr/>
            <p:nvPr/>
          </p:nvSpPr>
          <p:spPr>
            <a:xfrm>
              <a:off x="7027200" y="2349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3" name="CustomShape 743"/>
            <p:cNvSpPr/>
            <p:nvPr/>
          </p:nvSpPr>
          <p:spPr>
            <a:xfrm>
              <a:off x="7085160" y="23493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4" name="CustomShape 744"/>
            <p:cNvSpPr/>
            <p:nvPr/>
          </p:nvSpPr>
          <p:spPr>
            <a:xfrm>
              <a:off x="7146000" y="234936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5" name="CustomShape 745"/>
            <p:cNvSpPr/>
            <p:nvPr/>
          </p:nvSpPr>
          <p:spPr>
            <a:xfrm>
              <a:off x="7219440" y="23493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6" name="CustomShape 746"/>
            <p:cNvSpPr/>
            <p:nvPr/>
          </p:nvSpPr>
          <p:spPr>
            <a:xfrm>
              <a:off x="6481800" y="2470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7" name="CustomShape 747"/>
            <p:cNvSpPr/>
            <p:nvPr/>
          </p:nvSpPr>
          <p:spPr>
            <a:xfrm>
              <a:off x="6543000" y="2470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8" name="CustomShape 748"/>
            <p:cNvSpPr/>
            <p:nvPr/>
          </p:nvSpPr>
          <p:spPr>
            <a:xfrm>
              <a:off x="6600960" y="2470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9" name="CustomShape 749"/>
            <p:cNvSpPr/>
            <p:nvPr/>
          </p:nvSpPr>
          <p:spPr>
            <a:xfrm>
              <a:off x="6659640" y="24703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0" name="CustomShape 750"/>
            <p:cNvSpPr/>
            <p:nvPr/>
          </p:nvSpPr>
          <p:spPr>
            <a:xfrm>
              <a:off x="6718320" y="2470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1" name="CustomShape 751"/>
            <p:cNvSpPr/>
            <p:nvPr/>
          </p:nvSpPr>
          <p:spPr>
            <a:xfrm>
              <a:off x="6771600" y="24703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2" name="CustomShape 752"/>
            <p:cNvSpPr/>
            <p:nvPr/>
          </p:nvSpPr>
          <p:spPr>
            <a:xfrm>
              <a:off x="6835680" y="2470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3" name="CustomShape 753"/>
            <p:cNvSpPr/>
            <p:nvPr/>
          </p:nvSpPr>
          <p:spPr>
            <a:xfrm>
              <a:off x="6894720" y="24703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4" name="CustomShape 754"/>
            <p:cNvSpPr/>
            <p:nvPr/>
          </p:nvSpPr>
          <p:spPr>
            <a:xfrm>
              <a:off x="6950160" y="2470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5" name="CustomShape 755"/>
            <p:cNvSpPr/>
            <p:nvPr/>
          </p:nvSpPr>
          <p:spPr>
            <a:xfrm>
              <a:off x="7003440" y="2470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6" name="CustomShape 756"/>
            <p:cNvSpPr/>
            <p:nvPr/>
          </p:nvSpPr>
          <p:spPr>
            <a:xfrm>
              <a:off x="7062120" y="2470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7" name="CustomShape 757"/>
            <p:cNvSpPr/>
            <p:nvPr/>
          </p:nvSpPr>
          <p:spPr>
            <a:xfrm>
              <a:off x="7123320" y="2470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8" name="CustomShape 758"/>
            <p:cNvSpPr/>
            <p:nvPr/>
          </p:nvSpPr>
          <p:spPr>
            <a:xfrm>
              <a:off x="6024600" y="2954160"/>
              <a:ext cx="15620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" name="CustomShape 759"/>
            <p:cNvSpPr/>
            <p:nvPr/>
          </p:nvSpPr>
          <p:spPr>
            <a:xfrm>
              <a:off x="6024600" y="2954160"/>
              <a:ext cx="15620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" name="CustomShape 760"/>
            <p:cNvSpPr/>
            <p:nvPr/>
          </p:nvSpPr>
          <p:spPr>
            <a:xfrm>
              <a:off x="627696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1" name="CustomShape 761"/>
            <p:cNvSpPr/>
            <p:nvPr/>
          </p:nvSpPr>
          <p:spPr>
            <a:xfrm>
              <a:off x="6334200" y="3013200"/>
              <a:ext cx="954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щ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2" name="CustomShape 762"/>
            <p:cNvSpPr/>
            <p:nvPr/>
          </p:nvSpPr>
          <p:spPr>
            <a:xfrm>
              <a:off x="642312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3" name="CustomShape 763"/>
            <p:cNvSpPr/>
            <p:nvPr/>
          </p:nvSpPr>
          <p:spPr>
            <a:xfrm>
              <a:off x="6477120" y="30132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4" name="CustomShape 764"/>
            <p:cNvSpPr/>
            <p:nvPr/>
          </p:nvSpPr>
          <p:spPr>
            <a:xfrm>
              <a:off x="653976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5" name="CustomShape 765"/>
            <p:cNvSpPr/>
            <p:nvPr/>
          </p:nvSpPr>
          <p:spPr>
            <a:xfrm>
              <a:off x="6598800" y="3013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6" name="CustomShape 766"/>
            <p:cNvSpPr/>
            <p:nvPr/>
          </p:nvSpPr>
          <p:spPr>
            <a:xfrm>
              <a:off x="6625800" y="3013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7" name="CustomShape 767"/>
            <p:cNvSpPr/>
            <p:nvPr/>
          </p:nvSpPr>
          <p:spPr>
            <a:xfrm>
              <a:off x="6684840" y="3013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8" name="CustomShape 768"/>
            <p:cNvSpPr/>
            <p:nvPr/>
          </p:nvSpPr>
          <p:spPr>
            <a:xfrm>
              <a:off x="6739200" y="3013200"/>
              <a:ext cx="36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-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9" name="CustomShape 769"/>
            <p:cNvSpPr/>
            <p:nvPr/>
          </p:nvSpPr>
          <p:spPr>
            <a:xfrm>
              <a:off x="6777000" y="3013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0" name="CustomShape 770"/>
            <p:cNvSpPr/>
            <p:nvPr/>
          </p:nvSpPr>
          <p:spPr>
            <a:xfrm>
              <a:off x="683100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1" name="CustomShape 771"/>
            <p:cNvSpPr/>
            <p:nvPr/>
          </p:nvSpPr>
          <p:spPr>
            <a:xfrm>
              <a:off x="6887520" y="3013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2" name="CustomShape 772"/>
            <p:cNvSpPr/>
            <p:nvPr/>
          </p:nvSpPr>
          <p:spPr>
            <a:xfrm>
              <a:off x="691668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3" name="CustomShape 773"/>
            <p:cNvSpPr/>
            <p:nvPr/>
          </p:nvSpPr>
          <p:spPr>
            <a:xfrm>
              <a:off x="6971400" y="30132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4" name="CustomShape 774"/>
            <p:cNvSpPr/>
            <p:nvPr/>
          </p:nvSpPr>
          <p:spPr>
            <a:xfrm>
              <a:off x="7017480" y="3013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5" name="CustomShape 775"/>
            <p:cNvSpPr/>
            <p:nvPr/>
          </p:nvSpPr>
          <p:spPr>
            <a:xfrm>
              <a:off x="707868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6" name="CustomShape 776"/>
            <p:cNvSpPr/>
            <p:nvPr/>
          </p:nvSpPr>
          <p:spPr>
            <a:xfrm>
              <a:off x="7132680" y="3013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7" name="CustomShape 777"/>
            <p:cNvSpPr/>
            <p:nvPr/>
          </p:nvSpPr>
          <p:spPr>
            <a:xfrm>
              <a:off x="718668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8" name="CustomShape 778"/>
            <p:cNvSpPr/>
            <p:nvPr/>
          </p:nvSpPr>
          <p:spPr>
            <a:xfrm>
              <a:off x="7241760" y="3013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9" name="CustomShape 779"/>
            <p:cNvSpPr/>
            <p:nvPr/>
          </p:nvSpPr>
          <p:spPr>
            <a:xfrm>
              <a:off x="7267680" y="3013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0" name="CustomShape 780"/>
            <p:cNvSpPr/>
            <p:nvPr/>
          </p:nvSpPr>
          <p:spPr>
            <a:xfrm>
              <a:off x="732780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1" name="CustomShape 781"/>
            <p:cNvSpPr/>
            <p:nvPr/>
          </p:nvSpPr>
          <p:spPr>
            <a:xfrm>
              <a:off x="7387560" y="3013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2" name="CustomShape 782"/>
            <p:cNvSpPr/>
            <p:nvPr/>
          </p:nvSpPr>
          <p:spPr>
            <a:xfrm>
              <a:off x="6265800" y="313380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3" name="CustomShape 783"/>
            <p:cNvSpPr/>
            <p:nvPr/>
          </p:nvSpPr>
          <p:spPr>
            <a:xfrm>
              <a:off x="634212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4" name="CustomShape 784"/>
            <p:cNvSpPr/>
            <p:nvPr/>
          </p:nvSpPr>
          <p:spPr>
            <a:xfrm>
              <a:off x="639540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5" name="CustomShape 785"/>
            <p:cNvSpPr/>
            <p:nvPr/>
          </p:nvSpPr>
          <p:spPr>
            <a:xfrm>
              <a:off x="644940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6" name="CustomShape 786"/>
            <p:cNvSpPr/>
            <p:nvPr/>
          </p:nvSpPr>
          <p:spPr>
            <a:xfrm>
              <a:off x="6507360" y="31338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7" name="CustomShape 787"/>
            <p:cNvSpPr/>
            <p:nvPr/>
          </p:nvSpPr>
          <p:spPr>
            <a:xfrm>
              <a:off x="656532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8" name="CustomShape 788"/>
            <p:cNvSpPr/>
            <p:nvPr/>
          </p:nvSpPr>
          <p:spPr>
            <a:xfrm>
              <a:off x="662616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9" name="CustomShape 789"/>
            <p:cNvSpPr/>
            <p:nvPr/>
          </p:nvSpPr>
          <p:spPr>
            <a:xfrm>
              <a:off x="668448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0" name="CustomShape 790"/>
            <p:cNvSpPr/>
            <p:nvPr/>
          </p:nvSpPr>
          <p:spPr>
            <a:xfrm>
              <a:off x="674532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1" name="CustomShape 791"/>
            <p:cNvSpPr/>
            <p:nvPr/>
          </p:nvSpPr>
          <p:spPr>
            <a:xfrm>
              <a:off x="6799320" y="31338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2" name="CustomShape 792"/>
            <p:cNvSpPr/>
            <p:nvPr/>
          </p:nvSpPr>
          <p:spPr>
            <a:xfrm>
              <a:off x="6858000" y="31338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3" name="CustomShape 793"/>
            <p:cNvSpPr/>
            <p:nvPr/>
          </p:nvSpPr>
          <p:spPr>
            <a:xfrm>
              <a:off x="691128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4" name="CustomShape 794"/>
            <p:cNvSpPr/>
            <p:nvPr/>
          </p:nvSpPr>
          <p:spPr>
            <a:xfrm>
              <a:off x="697212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5" name="CustomShape 795"/>
            <p:cNvSpPr/>
            <p:nvPr/>
          </p:nvSpPr>
          <p:spPr>
            <a:xfrm>
              <a:off x="7031520" y="313380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6" name="CustomShape 796"/>
            <p:cNvSpPr/>
            <p:nvPr/>
          </p:nvSpPr>
          <p:spPr>
            <a:xfrm>
              <a:off x="709956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7" name="CustomShape 797"/>
            <p:cNvSpPr/>
            <p:nvPr/>
          </p:nvSpPr>
          <p:spPr>
            <a:xfrm>
              <a:off x="7154280" y="31338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8" name="CustomShape 798"/>
            <p:cNvSpPr/>
            <p:nvPr/>
          </p:nvSpPr>
          <p:spPr>
            <a:xfrm>
              <a:off x="718020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9" name="CustomShape 799"/>
            <p:cNvSpPr/>
            <p:nvPr/>
          </p:nvSpPr>
          <p:spPr>
            <a:xfrm>
              <a:off x="7234200" y="31338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0" name="CustomShape 800"/>
            <p:cNvSpPr/>
            <p:nvPr/>
          </p:nvSpPr>
          <p:spPr>
            <a:xfrm>
              <a:off x="7288200" y="31338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1" name="CustomShape 801"/>
            <p:cNvSpPr/>
            <p:nvPr/>
          </p:nvSpPr>
          <p:spPr>
            <a:xfrm>
              <a:off x="734400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2" name="CustomShape 802"/>
            <p:cNvSpPr/>
            <p:nvPr/>
          </p:nvSpPr>
          <p:spPr>
            <a:xfrm>
              <a:off x="6024600" y="3603600"/>
              <a:ext cx="15620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" name="CustomShape 803"/>
            <p:cNvSpPr/>
            <p:nvPr/>
          </p:nvSpPr>
          <p:spPr>
            <a:xfrm>
              <a:off x="6024600" y="3603600"/>
              <a:ext cx="15620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4" name="CustomShape 804"/>
            <p:cNvSpPr/>
            <p:nvPr/>
          </p:nvSpPr>
          <p:spPr>
            <a:xfrm>
              <a:off x="627696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5" name="CustomShape 805"/>
            <p:cNvSpPr/>
            <p:nvPr/>
          </p:nvSpPr>
          <p:spPr>
            <a:xfrm>
              <a:off x="6334200" y="3662280"/>
              <a:ext cx="954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щ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6" name="CustomShape 806"/>
            <p:cNvSpPr/>
            <p:nvPr/>
          </p:nvSpPr>
          <p:spPr>
            <a:xfrm>
              <a:off x="642312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7" name="CustomShape 807"/>
            <p:cNvSpPr/>
            <p:nvPr/>
          </p:nvSpPr>
          <p:spPr>
            <a:xfrm>
              <a:off x="6477120" y="36622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8" name="CustomShape 808"/>
            <p:cNvSpPr/>
            <p:nvPr/>
          </p:nvSpPr>
          <p:spPr>
            <a:xfrm>
              <a:off x="653976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9" name="CustomShape 809"/>
            <p:cNvSpPr/>
            <p:nvPr/>
          </p:nvSpPr>
          <p:spPr>
            <a:xfrm>
              <a:off x="659880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0" name="CustomShape 810"/>
            <p:cNvSpPr/>
            <p:nvPr/>
          </p:nvSpPr>
          <p:spPr>
            <a:xfrm>
              <a:off x="662580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1" name="CustomShape 811"/>
            <p:cNvSpPr/>
            <p:nvPr/>
          </p:nvSpPr>
          <p:spPr>
            <a:xfrm>
              <a:off x="6684840" y="36622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2" name="CustomShape 812"/>
            <p:cNvSpPr/>
            <p:nvPr/>
          </p:nvSpPr>
          <p:spPr>
            <a:xfrm>
              <a:off x="6739200" y="3662280"/>
              <a:ext cx="36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-</a:t>
              </a:r>
              <a:endParaRPr lang="en-US" sz="800" b="0" strike="noStrike" spc="-1">
                <a:latin typeface="Arial"/>
              </a:endParaRPr>
            </a:p>
          </p:txBody>
        </p:sp>
      </p:grpSp>
      <p:grpSp>
        <p:nvGrpSpPr>
          <p:cNvPr id="1033" name="Group 813"/>
          <p:cNvGrpSpPr/>
          <p:nvPr/>
        </p:nvGrpSpPr>
        <p:grpSpPr>
          <a:xfrm>
            <a:off x="5959440" y="2954160"/>
            <a:ext cx="3999240" cy="4194360"/>
            <a:chOff x="5959440" y="2954160"/>
            <a:chExt cx="3999240" cy="4194360"/>
          </a:xfrm>
        </p:grpSpPr>
        <p:sp>
          <p:nvSpPr>
            <p:cNvPr id="1034" name="CustomShape 814"/>
            <p:cNvSpPr/>
            <p:nvPr/>
          </p:nvSpPr>
          <p:spPr>
            <a:xfrm>
              <a:off x="6777000" y="36622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5" name="CustomShape 815"/>
            <p:cNvSpPr/>
            <p:nvPr/>
          </p:nvSpPr>
          <p:spPr>
            <a:xfrm>
              <a:off x="683100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6" name="CustomShape 816"/>
            <p:cNvSpPr/>
            <p:nvPr/>
          </p:nvSpPr>
          <p:spPr>
            <a:xfrm>
              <a:off x="688752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7" name="CustomShape 817"/>
            <p:cNvSpPr/>
            <p:nvPr/>
          </p:nvSpPr>
          <p:spPr>
            <a:xfrm>
              <a:off x="691668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8" name="CustomShape 818"/>
            <p:cNvSpPr/>
            <p:nvPr/>
          </p:nvSpPr>
          <p:spPr>
            <a:xfrm>
              <a:off x="6971400" y="36622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9" name="CustomShape 819"/>
            <p:cNvSpPr/>
            <p:nvPr/>
          </p:nvSpPr>
          <p:spPr>
            <a:xfrm>
              <a:off x="7017480" y="36622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0" name="CustomShape 820"/>
            <p:cNvSpPr/>
            <p:nvPr/>
          </p:nvSpPr>
          <p:spPr>
            <a:xfrm>
              <a:off x="707868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1" name="CustomShape 821"/>
            <p:cNvSpPr/>
            <p:nvPr/>
          </p:nvSpPr>
          <p:spPr>
            <a:xfrm>
              <a:off x="7132680" y="36622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2" name="CustomShape 822"/>
            <p:cNvSpPr/>
            <p:nvPr/>
          </p:nvSpPr>
          <p:spPr>
            <a:xfrm>
              <a:off x="718668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3" name="CustomShape 823"/>
            <p:cNvSpPr/>
            <p:nvPr/>
          </p:nvSpPr>
          <p:spPr>
            <a:xfrm>
              <a:off x="724176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4" name="CustomShape 824"/>
            <p:cNvSpPr/>
            <p:nvPr/>
          </p:nvSpPr>
          <p:spPr>
            <a:xfrm>
              <a:off x="726768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5" name="CustomShape 825"/>
            <p:cNvSpPr/>
            <p:nvPr/>
          </p:nvSpPr>
          <p:spPr>
            <a:xfrm>
              <a:off x="732780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6" name="CustomShape 826"/>
            <p:cNvSpPr/>
            <p:nvPr/>
          </p:nvSpPr>
          <p:spPr>
            <a:xfrm>
              <a:off x="738756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7" name="CustomShape 827"/>
            <p:cNvSpPr/>
            <p:nvPr/>
          </p:nvSpPr>
          <p:spPr>
            <a:xfrm>
              <a:off x="626436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8" name="CustomShape 828"/>
            <p:cNvSpPr/>
            <p:nvPr/>
          </p:nvSpPr>
          <p:spPr>
            <a:xfrm>
              <a:off x="6317640" y="3782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9" name="CustomShape 829"/>
            <p:cNvSpPr/>
            <p:nvPr/>
          </p:nvSpPr>
          <p:spPr>
            <a:xfrm>
              <a:off x="6379560" y="3782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0" name="CustomShape 830"/>
            <p:cNvSpPr/>
            <p:nvPr/>
          </p:nvSpPr>
          <p:spPr>
            <a:xfrm>
              <a:off x="6438240" y="3782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1" name="CustomShape 831"/>
            <p:cNvSpPr/>
            <p:nvPr/>
          </p:nvSpPr>
          <p:spPr>
            <a:xfrm>
              <a:off x="6495480" y="3782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2" name="CustomShape 832"/>
            <p:cNvSpPr/>
            <p:nvPr/>
          </p:nvSpPr>
          <p:spPr>
            <a:xfrm>
              <a:off x="6553440" y="3782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3" name="CustomShape 833"/>
            <p:cNvSpPr/>
            <p:nvPr/>
          </p:nvSpPr>
          <p:spPr>
            <a:xfrm>
              <a:off x="661500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4" name="CustomShape 834"/>
            <p:cNvSpPr/>
            <p:nvPr/>
          </p:nvSpPr>
          <p:spPr>
            <a:xfrm>
              <a:off x="6670080" y="37828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5" name="CustomShape 835"/>
            <p:cNvSpPr/>
            <p:nvPr/>
          </p:nvSpPr>
          <p:spPr>
            <a:xfrm>
              <a:off x="669924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6" name="CustomShape 836"/>
            <p:cNvSpPr/>
            <p:nvPr/>
          </p:nvSpPr>
          <p:spPr>
            <a:xfrm>
              <a:off x="676044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7" name="CustomShape 837"/>
            <p:cNvSpPr/>
            <p:nvPr/>
          </p:nvSpPr>
          <p:spPr>
            <a:xfrm>
              <a:off x="681840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8" name="CustomShape 838"/>
            <p:cNvSpPr/>
            <p:nvPr/>
          </p:nvSpPr>
          <p:spPr>
            <a:xfrm>
              <a:off x="6875640" y="37828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9" name="CustomShape 839"/>
            <p:cNvSpPr/>
            <p:nvPr/>
          </p:nvSpPr>
          <p:spPr>
            <a:xfrm>
              <a:off x="6935760" y="3782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0" name="CustomShape 840"/>
            <p:cNvSpPr/>
            <p:nvPr/>
          </p:nvSpPr>
          <p:spPr>
            <a:xfrm>
              <a:off x="6989040" y="3782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1" name="CustomShape 841"/>
            <p:cNvSpPr/>
            <p:nvPr/>
          </p:nvSpPr>
          <p:spPr>
            <a:xfrm>
              <a:off x="705168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2" name="CustomShape 842"/>
            <p:cNvSpPr/>
            <p:nvPr/>
          </p:nvSpPr>
          <p:spPr>
            <a:xfrm>
              <a:off x="7112160" y="37828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3" name="CustomShape 843"/>
            <p:cNvSpPr/>
            <p:nvPr/>
          </p:nvSpPr>
          <p:spPr>
            <a:xfrm>
              <a:off x="716760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4" name="CustomShape 844"/>
            <p:cNvSpPr/>
            <p:nvPr/>
          </p:nvSpPr>
          <p:spPr>
            <a:xfrm>
              <a:off x="7220880" y="3782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5" name="CustomShape 845"/>
            <p:cNvSpPr/>
            <p:nvPr/>
          </p:nvSpPr>
          <p:spPr>
            <a:xfrm>
              <a:off x="7279560" y="3782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6" name="CustomShape 846"/>
            <p:cNvSpPr/>
            <p:nvPr/>
          </p:nvSpPr>
          <p:spPr>
            <a:xfrm>
              <a:off x="7340760" y="3782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7" name="CustomShape 847"/>
            <p:cNvSpPr/>
            <p:nvPr/>
          </p:nvSpPr>
          <p:spPr>
            <a:xfrm>
              <a:off x="8329680" y="295416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8" name="CustomShape 848"/>
            <p:cNvSpPr/>
            <p:nvPr/>
          </p:nvSpPr>
          <p:spPr>
            <a:xfrm>
              <a:off x="8329680" y="295416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" name="CustomShape 849"/>
            <p:cNvSpPr/>
            <p:nvPr/>
          </p:nvSpPr>
          <p:spPr>
            <a:xfrm>
              <a:off x="8705160" y="3013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0" name="CustomShape 850"/>
            <p:cNvSpPr/>
            <p:nvPr/>
          </p:nvSpPr>
          <p:spPr>
            <a:xfrm>
              <a:off x="8762400" y="3013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1" name="CustomShape 851"/>
            <p:cNvSpPr/>
            <p:nvPr/>
          </p:nvSpPr>
          <p:spPr>
            <a:xfrm>
              <a:off x="8823240" y="30132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2" name="CustomShape 852"/>
            <p:cNvSpPr/>
            <p:nvPr/>
          </p:nvSpPr>
          <p:spPr>
            <a:xfrm>
              <a:off x="8873280" y="3013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3" name="CustomShape 853"/>
            <p:cNvSpPr/>
            <p:nvPr/>
          </p:nvSpPr>
          <p:spPr>
            <a:xfrm>
              <a:off x="8932320" y="3013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4" name="CustomShape 854"/>
            <p:cNvSpPr/>
            <p:nvPr/>
          </p:nvSpPr>
          <p:spPr>
            <a:xfrm>
              <a:off x="8959320" y="3013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5" name="CustomShape 855"/>
            <p:cNvSpPr/>
            <p:nvPr/>
          </p:nvSpPr>
          <p:spPr>
            <a:xfrm>
              <a:off x="9018360" y="3013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6" name="CustomShape 856"/>
            <p:cNvSpPr/>
            <p:nvPr/>
          </p:nvSpPr>
          <p:spPr>
            <a:xfrm>
              <a:off x="9072720" y="3013200"/>
              <a:ext cx="36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-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7" name="CustomShape 857"/>
            <p:cNvSpPr/>
            <p:nvPr/>
          </p:nvSpPr>
          <p:spPr>
            <a:xfrm>
              <a:off x="9112320" y="3013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8" name="CustomShape 858"/>
            <p:cNvSpPr/>
            <p:nvPr/>
          </p:nvSpPr>
          <p:spPr>
            <a:xfrm>
              <a:off x="916632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9" name="CustomShape 859"/>
            <p:cNvSpPr/>
            <p:nvPr/>
          </p:nvSpPr>
          <p:spPr>
            <a:xfrm>
              <a:off x="9221400" y="3013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0" name="CustomShape 860"/>
            <p:cNvSpPr/>
            <p:nvPr/>
          </p:nvSpPr>
          <p:spPr>
            <a:xfrm>
              <a:off x="925020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1" name="CustomShape 861"/>
            <p:cNvSpPr/>
            <p:nvPr/>
          </p:nvSpPr>
          <p:spPr>
            <a:xfrm>
              <a:off x="9305280" y="30132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2" name="CustomShape 862"/>
            <p:cNvSpPr/>
            <p:nvPr/>
          </p:nvSpPr>
          <p:spPr>
            <a:xfrm>
              <a:off x="9352800" y="3013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3" name="CustomShape 863"/>
            <p:cNvSpPr/>
            <p:nvPr/>
          </p:nvSpPr>
          <p:spPr>
            <a:xfrm>
              <a:off x="941220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4" name="CustomShape 864"/>
            <p:cNvSpPr/>
            <p:nvPr/>
          </p:nvSpPr>
          <p:spPr>
            <a:xfrm>
              <a:off x="9466200" y="3013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5" name="CustomShape 865"/>
            <p:cNvSpPr/>
            <p:nvPr/>
          </p:nvSpPr>
          <p:spPr>
            <a:xfrm>
              <a:off x="952020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6" name="CustomShape 866"/>
            <p:cNvSpPr/>
            <p:nvPr/>
          </p:nvSpPr>
          <p:spPr>
            <a:xfrm>
              <a:off x="9575280" y="3013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7" name="CustomShape 867"/>
            <p:cNvSpPr/>
            <p:nvPr/>
          </p:nvSpPr>
          <p:spPr>
            <a:xfrm>
              <a:off x="8580240" y="313380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8" name="CustomShape 868"/>
            <p:cNvSpPr/>
            <p:nvPr/>
          </p:nvSpPr>
          <p:spPr>
            <a:xfrm>
              <a:off x="865656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9" name="CustomShape 869"/>
            <p:cNvSpPr/>
            <p:nvPr/>
          </p:nvSpPr>
          <p:spPr>
            <a:xfrm>
              <a:off x="871020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0" name="CustomShape 870"/>
            <p:cNvSpPr/>
            <p:nvPr/>
          </p:nvSpPr>
          <p:spPr>
            <a:xfrm>
              <a:off x="876384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1" name="CustomShape 871"/>
            <p:cNvSpPr/>
            <p:nvPr/>
          </p:nvSpPr>
          <p:spPr>
            <a:xfrm>
              <a:off x="8821800" y="31338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2" name="CustomShape 872"/>
            <p:cNvSpPr/>
            <p:nvPr/>
          </p:nvSpPr>
          <p:spPr>
            <a:xfrm>
              <a:off x="887976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3" name="CustomShape 873"/>
            <p:cNvSpPr/>
            <p:nvPr/>
          </p:nvSpPr>
          <p:spPr>
            <a:xfrm>
              <a:off x="894096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4" name="CustomShape 874"/>
            <p:cNvSpPr/>
            <p:nvPr/>
          </p:nvSpPr>
          <p:spPr>
            <a:xfrm>
              <a:off x="899892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5" name="CustomShape 875"/>
            <p:cNvSpPr/>
            <p:nvPr/>
          </p:nvSpPr>
          <p:spPr>
            <a:xfrm>
              <a:off x="905976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6" name="CustomShape 876"/>
            <p:cNvSpPr/>
            <p:nvPr/>
          </p:nvSpPr>
          <p:spPr>
            <a:xfrm>
              <a:off x="9114120" y="31338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7" name="CustomShape 877"/>
            <p:cNvSpPr/>
            <p:nvPr/>
          </p:nvSpPr>
          <p:spPr>
            <a:xfrm>
              <a:off x="9172800" y="31338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8" name="CustomShape 878"/>
            <p:cNvSpPr/>
            <p:nvPr/>
          </p:nvSpPr>
          <p:spPr>
            <a:xfrm>
              <a:off x="922608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9" name="CustomShape 879"/>
            <p:cNvSpPr/>
            <p:nvPr/>
          </p:nvSpPr>
          <p:spPr>
            <a:xfrm>
              <a:off x="928692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0" name="CustomShape 880"/>
            <p:cNvSpPr/>
            <p:nvPr/>
          </p:nvSpPr>
          <p:spPr>
            <a:xfrm>
              <a:off x="9339120" y="313380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1" name="CustomShape 881"/>
            <p:cNvSpPr/>
            <p:nvPr/>
          </p:nvSpPr>
          <p:spPr>
            <a:xfrm>
              <a:off x="938988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2" name="CustomShape 882"/>
            <p:cNvSpPr/>
            <p:nvPr/>
          </p:nvSpPr>
          <p:spPr>
            <a:xfrm>
              <a:off x="9448200" y="31338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3" name="CustomShape 883"/>
            <p:cNvSpPr/>
            <p:nvPr/>
          </p:nvSpPr>
          <p:spPr>
            <a:xfrm>
              <a:off x="947412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4" name="CustomShape 884"/>
            <p:cNvSpPr/>
            <p:nvPr/>
          </p:nvSpPr>
          <p:spPr>
            <a:xfrm>
              <a:off x="9528120" y="31338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5" name="CustomShape 885"/>
            <p:cNvSpPr/>
            <p:nvPr/>
          </p:nvSpPr>
          <p:spPr>
            <a:xfrm>
              <a:off x="9582480" y="31338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6" name="CustomShape 886"/>
            <p:cNvSpPr/>
            <p:nvPr/>
          </p:nvSpPr>
          <p:spPr>
            <a:xfrm>
              <a:off x="964080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7" name="CustomShape 887"/>
            <p:cNvSpPr/>
            <p:nvPr/>
          </p:nvSpPr>
          <p:spPr>
            <a:xfrm>
              <a:off x="8329680" y="360360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8" name="CustomShape 888"/>
            <p:cNvSpPr/>
            <p:nvPr/>
          </p:nvSpPr>
          <p:spPr>
            <a:xfrm>
              <a:off x="8329680" y="360360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9" name="CustomShape 889"/>
            <p:cNvSpPr/>
            <p:nvPr/>
          </p:nvSpPr>
          <p:spPr>
            <a:xfrm>
              <a:off x="8414640" y="36622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0" name="CustomShape 890"/>
            <p:cNvSpPr/>
            <p:nvPr/>
          </p:nvSpPr>
          <p:spPr>
            <a:xfrm>
              <a:off x="847188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1" name="CustomShape 891"/>
            <p:cNvSpPr/>
            <p:nvPr/>
          </p:nvSpPr>
          <p:spPr>
            <a:xfrm>
              <a:off x="8532720" y="36622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2" name="CustomShape 892"/>
            <p:cNvSpPr/>
            <p:nvPr/>
          </p:nvSpPr>
          <p:spPr>
            <a:xfrm>
              <a:off x="8582760" y="36622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3" name="CustomShape 893"/>
            <p:cNvSpPr/>
            <p:nvPr/>
          </p:nvSpPr>
          <p:spPr>
            <a:xfrm>
              <a:off x="864324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4" name="CustomShape 894"/>
            <p:cNvSpPr/>
            <p:nvPr/>
          </p:nvSpPr>
          <p:spPr>
            <a:xfrm>
              <a:off x="867024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5" name="CustomShape 895"/>
            <p:cNvSpPr/>
            <p:nvPr/>
          </p:nvSpPr>
          <p:spPr>
            <a:xfrm>
              <a:off x="8729640" y="36622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6" name="CustomShape 896"/>
            <p:cNvSpPr/>
            <p:nvPr/>
          </p:nvSpPr>
          <p:spPr>
            <a:xfrm>
              <a:off x="8783640" y="3662280"/>
              <a:ext cx="36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-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7" name="CustomShape 897"/>
            <p:cNvSpPr/>
            <p:nvPr/>
          </p:nvSpPr>
          <p:spPr>
            <a:xfrm>
              <a:off x="8821800" y="36622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8" name="CustomShape 898"/>
            <p:cNvSpPr/>
            <p:nvPr/>
          </p:nvSpPr>
          <p:spPr>
            <a:xfrm>
              <a:off x="887580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9" name="CustomShape 899"/>
            <p:cNvSpPr/>
            <p:nvPr/>
          </p:nvSpPr>
          <p:spPr>
            <a:xfrm>
              <a:off x="893088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0" name="CustomShape 900"/>
            <p:cNvSpPr/>
            <p:nvPr/>
          </p:nvSpPr>
          <p:spPr>
            <a:xfrm>
              <a:off x="895968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1" name="CustomShape 901"/>
            <p:cNvSpPr/>
            <p:nvPr/>
          </p:nvSpPr>
          <p:spPr>
            <a:xfrm>
              <a:off x="9016200" y="36622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2" name="CustomShape 902"/>
            <p:cNvSpPr/>
            <p:nvPr/>
          </p:nvSpPr>
          <p:spPr>
            <a:xfrm>
              <a:off x="9062280" y="36622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3" name="CustomShape 903"/>
            <p:cNvSpPr/>
            <p:nvPr/>
          </p:nvSpPr>
          <p:spPr>
            <a:xfrm>
              <a:off x="912168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4" name="CustomShape 904"/>
            <p:cNvSpPr/>
            <p:nvPr/>
          </p:nvSpPr>
          <p:spPr>
            <a:xfrm>
              <a:off x="9175680" y="36622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5" name="CustomShape 905"/>
            <p:cNvSpPr/>
            <p:nvPr/>
          </p:nvSpPr>
          <p:spPr>
            <a:xfrm>
              <a:off x="922968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6" name="CustomShape 906"/>
            <p:cNvSpPr/>
            <p:nvPr/>
          </p:nvSpPr>
          <p:spPr>
            <a:xfrm>
              <a:off x="928476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7" name="CustomShape 907"/>
            <p:cNvSpPr/>
            <p:nvPr/>
          </p:nvSpPr>
          <p:spPr>
            <a:xfrm>
              <a:off x="931248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8" name="CustomShape 908"/>
            <p:cNvSpPr/>
            <p:nvPr/>
          </p:nvSpPr>
          <p:spPr>
            <a:xfrm>
              <a:off x="937260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9" name="CustomShape 909"/>
            <p:cNvSpPr/>
            <p:nvPr/>
          </p:nvSpPr>
          <p:spPr>
            <a:xfrm>
              <a:off x="943092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0" name="CustomShape 910"/>
            <p:cNvSpPr/>
            <p:nvPr/>
          </p:nvSpPr>
          <p:spPr>
            <a:xfrm>
              <a:off x="945972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1" name="CustomShape 911"/>
            <p:cNvSpPr/>
            <p:nvPr/>
          </p:nvSpPr>
          <p:spPr>
            <a:xfrm>
              <a:off x="9513360" y="36622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2" name="CustomShape 912"/>
            <p:cNvSpPr/>
            <p:nvPr/>
          </p:nvSpPr>
          <p:spPr>
            <a:xfrm>
              <a:off x="957528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3" name="CustomShape 913"/>
            <p:cNvSpPr/>
            <p:nvPr/>
          </p:nvSpPr>
          <p:spPr>
            <a:xfrm>
              <a:off x="963396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4" name="CustomShape 914"/>
            <p:cNvSpPr/>
            <p:nvPr/>
          </p:nvSpPr>
          <p:spPr>
            <a:xfrm>
              <a:off x="969120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5" name="CustomShape 915"/>
            <p:cNvSpPr/>
            <p:nvPr/>
          </p:nvSpPr>
          <p:spPr>
            <a:xfrm>
              <a:off x="9748800" y="36622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6" name="CustomShape 916"/>
            <p:cNvSpPr/>
            <p:nvPr/>
          </p:nvSpPr>
          <p:spPr>
            <a:xfrm>
              <a:off x="981072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7" name="CustomShape 917"/>
            <p:cNvSpPr/>
            <p:nvPr/>
          </p:nvSpPr>
          <p:spPr>
            <a:xfrm>
              <a:off x="986580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8" name="CustomShape 918"/>
            <p:cNvSpPr/>
            <p:nvPr/>
          </p:nvSpPr>
          <p:spPr>
            <a:xfrm>
              <a:off x="878832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9" name="CustomShape 919"/>
            <p:cNvSpPr/>
            <p:nvPr/>
          </p:nvSpPr>
          <p:spPr>
            <a:xfrm>
              <a:off x="884952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0" name="CustomShape 920"/>
            <p:cNvSpPr/>
            <p:nvPr/>
          </p:nvSpPr>
          <p:spPr>
            <a:xfrm>
              <a:off x="890748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1" name="CustomShape 921"/>
            <p:cNvSpPr/>
            <p:nvPr/>
          </p:nvSpPr>
          <p:spPr>
            <a:xfrm>
              <a:off x="8964720" y="37828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2" name="CustomShape 922"/>
            <p:cNvSpPr/>
            <p:nvPr/>
          </p:nvSpPr>
          <p:spPr>
            <a:xfrm>
              <a:off x="9025200" y="3782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3" name="CustomShape 923"/>
            <p:cNvSpPr/>
            <p:nvPr/>
          </p:nvSpPr>
          <p:spPr>
            <a:xfrm>
              <a:off x="9078120" y="3782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4" name="CustomShape 924"/>
            <p:cNvSpPr/>
            <p:nvPr/>
          </p:nvSpPr>
          <p:spPr>
            <a:xfrm>
              <a:off x="914076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5" name="CustomShape 925"/>
            <p:cNvSpPr/>
            <p:nvPr/>
          </p:nvSpPr>
          <p:spPr>
            <a:xfrm>
              <a:off x="9201240" y="37828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6" name="CustomShape 926"/>
            <p:cNvSpPr/>
            <p:nvPr/>
          </p:nvSpPr>
          <p:spPr>
            <a:xfrm>
              <a:off x="925668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7" name="CustomShape 927"/>
            <p:cNvSpPr/>
            <p:nvPr/>
          </p:nvSpPr>
          <p:spPr>
            <a:xfrm>
              <a:off x="9309960" y="3782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8" name="CustomShape 928"/>
            <p:cNvSpPr/>
            <p:nvPr/>
          </p:nvSpPr>
          <p:spPr>
            <a:xfrm>
              <a:off x="9369000" y="3782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9" name="CustomShape 929"/>
            <p:cNvSpPr/>
            <p:nvPr/>
          </p:nvSpPr>
          <p:spPr>
            <a:xfrm>
              <a:off x="9429840" y="3782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0" name="CustomShape 930"/>
            <p:cNvSpPr/>
            <p:nvPr/>
          </p:nvSpPr>
          <p:spPr>
            <a:xfrm>
              <a:off x="5959440" y="4135320"/>
              <a:ext cx="3999240" cy="3013200"/>
            </a:xfrm>
            <a:custGeom>
              <a:avLst/>
              <a:gdLst/>
              <a:ahLst/>
              <a:cxnLst/>
              <a:rect l="l" t="t" r="r" b="b"/>
              <a:pathLst>
                <a:path w="8234" h="6193">
                  <a:moveTo>
                    <a:pt x="7" y="6"/>
                  </a:moveTo>
                  <a:lnTo>
                    <a:pt x="7" y="6"/>
                  </a:lnTo>
                  <a:lnTo>
                    <a:pt x="8234" y="6"/>
                  </a:lnTo>
                  <a:lnTo>
                    <a:pt x="8234" y="6193"/>
                  </a:lnTo>
                  <a:lnTo>
                    <a:pt x="7" y="6193"/>
                  </a:lnTo>
                  <a:lnTo>
                    <a:pt x="7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" name="CustomShape 931"/>
            <p:cNvSpPr/>
            <p:nvPr/>
          </p:nvSpPr>
          <p:spPr>
            <a:xfrm>
              <a:off x="5959440" y="4135320"/>
              <a:ext cx="3999240" cy="3013200"/>
            </a:xfrm>
            <a:custGeom>
              <a:avLst/>
              <a:gdLst/>
              <a:ahLst/>
              <a:cxnLst/>
              <a:rect l="l" t="t" r="r" b="b"/>
              <a:pathLst>
                <a:path w="8234" h="6193">
                  <a:moveTo>
                    <a:pt x="7" y="6"/>
                  </a:moveTo>
                  <a:lnTo>
                    <a:pt x="7" y="6"/>
                  </a:lnTo>
                  <a:lnTo>
                    <a:pt x="60" y="6"/>
                  </a:lnTo>
                  <a:moveTo>
                    <a:pt x="114" y="6"/>
                  </a:moveTo>
                  <a:lnTo>
                    <a:pt x="114" y="6"/>
                  </a:lnTo>
                  <a:lnTo>
                    <a:pt x="167" y="6"/>
                  </a:lnTo>
                  <a:moveTo>
                    <a:pt x="220" y="6"/>
                  </a:moveTo>
                  <a:lnTo>
                    <a:pt x="220" y="6"/>
                  </a:lnTo>
                  <a:lnTo>
                    <a:pt x="274" y="6"/>
                  </a:lnTo>
                  <a:moveTo>
                    <a:pt x="327" y="6"/>
                  </a:moveTo>
                  <a:lnTo>
                    <a:pt x="327" y="6"/>
                  </a:lnTo>
                  <a:lnTo>
                    <a:pt x="380" y="6"/>
                  </a:lnTo>
                  <a:moveTo>
                    <a:pt x="434" y="6"/>
                  </a:moveTo>
                  <a:lnTo>
                    <a:pt x="434" y="6"/>
                  </a:lnTo>
                  <a:lnTo>
                    <a:pt x="487" y="6"/>
                  </a:lnTo>
                  <a:moveTo>
                    <a:pt x="540" y="6"/>
                  </a:moveTo>
                  <a:lnTo>
                    <a:pt x="540" y="6"/>
                  </a:lnTo>
                  <a:lnTo>
                    <a:pt x="594" y="6"/>
                  </a:lnTo>
                  <a:moveTo>
                    <a:pt x="647" y="6"/>
                  </a:moveTo>
                  <a:lnTo>
                    <a:pt x="647" y="6"/>
                  </a:lnTo>
                  <a:lnTo>
                    <a:pt x="700" y="6"/>
                  </a:lnTo>
                  <a:moveTo>
                    <a:pt x="754" y="6"/>
                  </a:moveTo>
                  <a:lnTo>
                    <a:pt x="754" y="6"/>
                  </a:lnTo>
                  <a:lnTo>
                    <a:pt x="807" y="6"/>
                  </a:lnTo>
                  <a:moveTo>
                    <a:pt x="860" y="6"/>
                  </a:moveTo>
                  <a:lnTo>
                    <a:pt x="860" y="6"/>
                  </a:lnTo>
                  <a:lnTo>
                    <a:pt x="914" y="6"/>
                  </a:lnTo>
                  <a:moveTo>
                    <a:pt x="967" y="6"/>
                  </a:moveTo>
                  <a:lnTo>
                    <a:pt x="967" y="6"/>
                  </a:lnTo>
                  <a:lnTo>
                    <a:pt x="1020" y="6"/>
                  </a:lnTo>
                  <a:moveTo>
                    <a:pt x="1074" y="6"/>
                  </a:moveTo>
                  <a:lnTo>
                    <a:pt x="1074" y="6"/>
                  </a:lnTo>
                  <a:lnTo>
                    <a:pt x="1127" y="6"/>
                  </a:lnTo>
                  <a:moveTo>
                    <a:pt x="1180" y="6"/>
                  </a:moveTo>
                  <a:lnTo>
                    <a:pt x="1180" y="6"/>
                  </a:lnTo>
                  <a:lnTo>
                    <a:pt x="1234" y="6"/>
                  </a:lnTo>
                  <a:moveTo>
                    <a:pt x="1287" y="6"/>
                  </a:moveTo>
                  <a:lnTo>
                    <a:pt x="1287" y="6"/>
                  </a:lnTo>
                  <a:lnTo>
                    <a:pt x="1340" y="6"/>
                  </a:lnTo>
                  <a:moveTo>
                    <a:pt x="1394" y="6"/>
                  </a:moveTo>
                  <a:lnTo>
                    <a:pt x="1394" y="6"/>
                  </a:lnTo>
                  <a:lnTo>
                    <a:pt x="1447" y="6"/>
                  </a:lnTo>
                  <a:moveTo>
                    <a:pt x="1500" y="6"/>
                  </a:moveTo>
                  <a:lnTo>
                    <a:pt x="1500" y="6"/>
                  </a:lnTo>
                  <a:lnTo>
                    <a:pt x="1554" y="6"/>
                  </a:lnTo>
                  <a:moveTo>
                    <a:pt x="1607" y="6"/>
                  </a:moveTo>
                  <a:lnTo>
                    <a:pt x="1607" y="6"/>
                  </a:lnTo>
                  <a:lnTo>
                    <a:pt x="1660" y="6"/>
                  </a:lnTo>
                  <a:moveTo>
                    <a:pt x="1714" y="6"/>
                  </a:moveTo>
                  <a:lnTo>
                    <a:pt x="1714" y="6"/>
                  </a:lnTo>
                  <a:lnTo>
                    <a:pt x="1767" y="6"/>
                  </a:lnTo>
                  <a:moveTo>
                    <a:pt x="1820" y="6"/>
                  </a:moveTo>
                  <a:lnTo>
                    <a:pt x="1820" y="6"/>
                  </a:lnTo>
                  <a:lnTo>
                    <a:pt x="1874" y="6"/>
                  </a:lnTo>
                  <a:moveTo>
                    <a:pt x="1927" y="6"/>
                  </a:moveTo>
                  <a:lnTo>
                    <a:pt x="1927" y="6"/>
                  </a:lnTo>
                  <a:lnTo>
                    <a:pt x="1980" y="6"/>
                  </a:lnTo>
                  <a:moveTo>
                    <a:pt x="2034" y="6"/>
                  </a:moveTo>
                  <a:lnTo>
                    <a:pt x="2034" y="6"/>
                  </a:lnTo>
                  <a:lnTo>
                    <a:pt x="2087" y="6"/>
                  </a:lnTo>
                  <a:moveTo>
                    <a:pt x="2140" y="6"/>
                  </a:moveTo>
                  <a:lnTo>
                    <a:pt x="2140" y="6"/>
                  </a:lnTo>
                  <a:lnTo>
                    <a:pt x="2194" y="6"/>
                  </a:lnTo>
                  <a:moveTo>
                    <a:pt x="2247" y="6"/>
                  </a:moveTo>
                  <a:lnTo>
                    <a:pt x="2247" y="6"/>
                  </a:lnTo>
                  <a:lnTo>
                    <a:pt x="2300" y="6"/>
                  </a:lnTo>
                  <a:moveTo>
                    <a:pt x="2354" y="6"/>
                  </a:moveTo>
                  <a:lnTo>
                    <a:pt x="2354" y="6"/>
                  </a:lnTo>
                  <a:lnTo>
                    <a:pt x="2407" y="6"/>
                  </a:lnTo>
                  <a:moveTo>
                    <a:pt x="2460" y="6"/>
                  </a:moveTo>
                  <a:lnTo>
                    <a:pt x="2460" y="6"/>
                  </a:lnTo>
                  <a:lnTo>
                    <a:pt x="2514" y="6"/>
                  </a:lnTo>
                  <a:moveTo>
                    <a:pt x="2567" y="6"/>
                  </a:moveTo>
                  <a:lnTo>
                    <a:pt x="2567" y="6"/>
                  </a:lnTo>
                  <a:lnTo>
                    <a:pt x="2620" y="6"/>
                  </a:lnTo>
                  <a:moveTo>
                    <a:pt x="2674" y="6"/>
                  </a:moveTo>
                  <a:lnTo>
                    <a:pt x="2674" y="6"/>
                  </a:lnTo>
                  <a:lnTo>
                    <a:pt x="2727" y="6"/>
                  </a:lnTo>
                  <a:moveTo>
                    <a:pt x="2780" y="6"/>
                  </a:moveTo>
                  <a:lnTo>
                    <a:pt x="2780" y="6"/>
                  </a:lnTo>
                  <a:lnTo>
                    <a:pt x="2834" y="6"/>
                  </a:lnTo>
                  <a:moveTo>
                    <a:pt x="2887" y="6"/>
                  </a:moveTo>
                  <a:lnTo>
                    <a:pt x="2887" y="6"/>
                  </a:lnTo>
                  <a:lnTo>
                    <a:pt x="2940" y="6"/>
                  </a:lnTo>
                  <a:moveTo>
                    <a:pt x="2994" y="6"/>
                  </a:moveTo>
                  <a:lnTo>
                    <a:pt x="2994" y="6"/>
                  </a:lnTo>
                  <a:lnTo>
                    <a:pt x="3047" y="6"/>
                  </a:lnTo>
                  <a:moveTo>
                    <a:pt x="3100" y="6"/>
                  </a:moveTo>
                  <a:lnTo>
                    <a:pt x="3100" y="6"/>
                  </a:lnTo>
                  <a:lnTo>
                    <a:pt x="3154" y="6"/>
                  </a:lnTo>
                  <a:moveTo>
                    <a:pt x="3207" y="6"/>
                  </a:moveTo>
                  <a:lnTo>
                    <a:pt x="3207" y="6"/>
                  </a:lnTo>
                  <a:lnTo>
                    <a:pt x="3260" y="6"/>
                  </a:lnTo>
                  <a:moveTo>
                    <a:pt x="3314" y="6"/>
                  </a:moveTo>
                  <a:lnTo>
                    <a:pt x="3314" y="6"/>
                  </a:lnTo>
                  <a:lnTo>
                    <a:pt x="3367" y="6"/>
                  </a:lnTo>
                  <a:moveTo>
                    <a:pt x="3420" y="6"/>
                  </a:moveTo>
                  <a:lnTo>
                    <a:pt x="3420" y="6"/>
                  </a:lnTo>
                  <a:lnTo>
                    <a:pt x="3474" y="6"/>
                  </a:lnTo>
                  <a:moveTo>
                    <a:pt x="3527" y="6"/>
                  </a:moveTo>
                  <a:lnTo>
                    <a:pt x="3527" y="6"/>
                  </a:lnTo>
                  <a:lnTo>
                    <a:pt x="3580" y="6"/>
                  </a:lnTo>
                  <a:moveTo>
                    <a:pt x="3634" y="6"/>
                  </a:moveTo>
                  <a:lnTo>
                    <a:pt x="3634" y="6"/>
                  </a:lnTo>
                  <a:lnTo>
                    <a:pt x="3687" y="6"/>
                  </a:lnTo>
                  <a:moveTo>
                    <a:pt x="3740" y="6"/>
                  </a:moveTo>
                  <a:lnTo>
                    <a:pt x="3740" y="6"/>
                  </a:lnTo>
                  <a:lnTo>
                    <a:pt x="3794" y="6"/>
                  </a:lnTo>
                  <a:moveTo>
                    <a:pt x="3847" y="6"/>
                  </a:moveTo>
                  <a:lnTo>
                    <a:pt x="3847" y="6"/>
                  </a:lnTo>
                  <a:lnTo>
                    <a:pt x="3900" y="6"/>
                  </a:lnTo>
                  <a:moveTo>
                    <a:pt x="3954" y="6"/>
                  </a:moveTo>
                  <a:lnTo>
                    <a:pt x="3954" y="6"/>
                  </a:lnTo>
                  <a:lnTo>
                    <a:pt x="4007" y="6"/>
                  </a:lnTo>
                  <a:moveTo>
                    <a:pt x="4060" y="6"/>
                  </a:moveTo>
                  <a:lnTo>
                    <a:pt x="4060" y="6"/>
                  </a:lnTo>
                  <a:lnTo>
                    <a:pt x="4114" y="6"/>
                  </a:lnTo>
                  <a:moveTo>
                    <a:pt x="4167" y="6"/>
                  </a:moveTo>
                  <a:lnTo>
                    <a:pt x="4167" y="6"/>
                  </a:lnTo>
                  <a:lnTo>
                    <a:pt x="4220" y="6"/>
                  </a:lnTo>
                  <a:moveTo>
                    <a:pt x="4274" y="6"/>
                  </a:moveTo>
                  <a:lnTo>
                    <a:pt x="4274" y="6"/>
                  </a:lnTo>
                  <a:lnTo>
                    <a:pt x="4327" y="6"/>
                  </a:lnTo>
                  <a:moveTo>
                    <a:pt x="4380" y="6"/>
                  </a:moveTo>
                  <a:lnTo>
                    <a:pt x="4380" y="6"/>
                  </a:lnTo>
                  <a:lnTo>
                    <a:pt x="4434" y="6"/>
                  </a:lnTo>
                  <a:moveTo>
                    <a:pt x="4487" y="6"/>
                  </a:moveTo>
                  <a:lnTo>
                    <a:pt x="4487" y="6"/>
                  </a:lnTo>
                  <a:lnTo>
                    <a:pt x="4540" y="6"/>
                  </a:lnTo>
                  <a:moveTo>
                    <a:pt x="4594" y="6"/>
                  </a:moveTo>
                  <a:lnTo>
                    <a:pt x="4594" y="6"/>
                  </a:lnTo>
                  <a:lnTo>
                    <a:pt x="4647" y="6"/>
                  </a:lnTo>
                  <a:moveTo>
                    <a:pt x="4700" y="6"/>
                  </a:moveTo>
                  <a:lnTo>
                    <a:pt x="4700" y="6"/>
                  </a:lnTo>
                  <a:lnTo>
                    <a:pt x="4754" y="6"/>
                  </a:lnTo>
                  <a:moveTo>
                    <a:pt x="4807" y="6"/>
                  </a:moveTo>
                  <a:lnTo>
                    <a:pt x="4807" y="6"/>
                  </a:lnTo>
                  <a:lnTo>
                    <a:pt x="4860" y="6"/>
                  </a:lnTo>
                  <a:moveTo>
                    <a:pt x="4914" y="6"/>
                  </a:moveTo>
                  <a:lnTo>
                    <a:pt x="4914" y="6"/>
                  </a:lnTo>
                  <a:lnTo>
                    <a:pt x="4967" y="6"/>
                  </a:lnTo>
                  <a:moveTo>
                    <a:pt x="5020" y="6"/>
                  </a:moveTo>
                  <a:lnTo>
                    <a:pt x="5020" y="6"/>
                  </a:lnTo>
                  <a:lnTo>
                    <a:pt x="5074" y="6"/>
                  </a:lnTo>
                  <a:moveTo>
                    <a:pt x="5127" y="6"/>
                  </a:moveTo>
                  <a:lnTo>
                    <a:pt x="5127" y="6"/>
                  </a:lnTo>
                  <a:lnTo>
                    <a:pt x="5180" y="6"/>
                  </a:lnTo>
                  <a:moveTo>
                    <a:pt x="5234" y="6"/>
                  </a:moveTo>
                  <a:lnTo>
                    <a:pt x="5234" y="6"/>
                  </a:lnTo>
                  <a:lnTo>
                    <a:pt x="5287" y="6"/>
                  </a:lnTo>
                  <a:moveTo>
                    <a:pt x="5340" y="6"/>
                  </a:moveTo>
                  <a:lnTo>
                    <a:pt x="5340" y="6"/>
                  </a:lnTo>
                  <a:lnTo>
                    <a:pt x="5394" y="6"/>
                  </a:lnTo>
                  <a:moveTo>
                    <a:pt x="5447" y="6"/>
                  </a:moveTo>
                  <a:lnTo>
                    <a:pt x="5447" y="6"/>
                  </a:lnTo>
                  <a:lnTo>
                    <a:pt x="5500" y="6"/>
                  </a:lnTo>
                  <a:moveTo>
                    <a:pt x="5554" y="6"/>
                  </a:moveTo>
                  <a:lnTo>
                    <a:pt x="5554" y="6"/>
                  </a:lnTo>
                  <a:lnTo>
                    <a:pt x="5607" y="6"/>
                  </a:lnTo>
                  <a:moveTo>
                    <a:pt x="5660" y="6"/>
                  </a:moveTo>
                  <a:lnTo>
                    <a:pt x="5660" y="6"/>
                  </a:lnTo>
                  <a:lnTo>
                    <a:pt x="5714" y="6"/>
                  </a:lnTo>
                  <a:moveTo>
                    <a:pt x="5767" y="6"/>
                  </a:moveTo>
                  <a:lnTo>
                    <a:pt x="5767" y="6"/>
                  </a:lnTo>
                  <a:lnTo>
                    <a:pt x="5820" y="6"/>
                  </a:lnTo>
                  <a:moveTo>
                    <a:pt x="5874" y="6"/>
                  </a:moveTo>
                  <a:lnTo>
                    <a:pt x="5874" y="6"/>
                  </a:lnTo>
                  <a:lnTo>
                    <a:pt x="5927" y="6"/>
                  </a:lnTo>
                  <a:moveTo>
                    <a:pt x="5980" y="6"/>
                  </a:moveTo>
                  <a:lnTo>
                    <a:pt x="5980" y="6"/>
                  </a:lnTo>
                  <a:lnTo>
                    <a:pt x="6034" y="6"/>
                  </a:lnTo>
                  <a:moveTo>
                    <a:pt x="6087" y="6"/>
                  </a:moveTo>
                  <a:lnTo>
                    <a:pt x="6087" y="6"/>
                  </a:lnTo>
                  <a:lnTo>
                    <a:pt x="6140" y="6"/>
                  </a:lnTo>
                  <a:moveTo>
                    <a:pt x="6194" y="6"/>
                  </a:moveTo>
                  <a:lnTo>
                    <a:pt x="6194" y="6"/>
                  </a:lnTo>
                  <a:lnTo>
                    <a:pt x="6247" y="6"/>
                  </a:lnTo>
                  <a:moveTo>
                    <a:pt x="6300" y="6"/>
                  </a:moveTo>
                  <a:lnTo>
                    <a:pt x="6300" y="6"/>
                  </a:lnTo>
                  <a:lnTo>
                    <a:pt x="6354" y="6"/>
                  </a:lnTo>
                  <a:moveTo>
                    <a:pt x="6407" y="6"/>
                  </a:moveTo>
                  <a:lnTo>
                    <a:pt x="6407" y="6"/>
                  </a:lnTo>
                  <a:lnTo>
                    <a:pt x="6460" y="6"/>
                  </a:lnTo>
                  <a:moveTo>
                    <a:pt x="6514" y="6"/>
                  </a:moveTo>
                  <a:lnTo>
                    <a:pt x="6514" y="6"/>
                  </a:lnTo>
                  <a:lnTo>
                    <a:pt x="6567" y="6"/>
                  </a:lnTo>
                  <a:moveTo>
                    <a:pt x="6620" y="6"/>
                  </a:moveTo>
                  <a:lnTo>
                    <a:pt x="6620" y="6"/>
                  </a:lnTo>
                  <a:lnTo>
                    <a:pt x="6674" y="6"/>
                  </a:lnTo>
                  <a:moveTo>
                    <a:pt x="6727" y="6"/>
                  </a:moveTo>
                  <a:lnTo>
                    <a:pt x="6727" y="6"/>
                  </a:lnTo>
                  <a:lnTo>
                    <a:pt x="6780" y="6"/>
                  </a:lnTo>
                  <a:moveTo>
                    <a:pt x="6834" y="6"/>
                  </a:moveTo>
                  <a:lnTo>
                    <a:pt x="6834" y="6"/>
                  </a:lnTo>
                  <a:lnTo>
                    <a:pt x="6887" y="6"/>
                  </a:lnTo>
                  <a:moveTo>
                    <a:pt x="6940" y="6"/>
                  </a:moveTo>
                  <a:lnTo>
                    <a:pt x="6940" y="6"/>
                  </a:lnTo>
                  <a:lnTo>
                    <a:pt x="6994" y="6"/>
                  </a:lnTo>
                  <a:moveTo>
                    <a:pt x="7047" y="6"/>
                  </a:moveTo>
                  <a:lnTo>
                    <a:pt x="7047" y="6"/>
                  </a:lnTo>
                  <a:lnTo>
                    <a:pt x="7100" y="6"/>
                  </a:lnTo>
                  <a:moveTo>
                    <a:pt x="7154" y="6"/>
                  </a:moveTo>
                  <a:lnTo>
                    <a:pt x="7154" y="6"/>
                  </a:lnTo>
                  <a:lnTo>
                    <a:pt x="7207" y="6"/>
                  </a:lnTo>
                  <a:moveTo>
                    <a:pt x="7260" y="6"/>
                  </a:moveTo>
                  <a:lnTo>
                    <a:pt x="7260" y="6"/>
                  </a:lnTo>
                  <a:lnTo>
                    <a:pt x="7314" y="6"/>
                  </a:lnTo>
                  <a:moveTo>
                    <a:pt x="7367" y="6"/>
                  </a:moveTo>
                  <a:lnTo>
                    <a:pt x="7367" y="6"/>
                  </a:lnTo>
                  <a:lnTo>
                    <a:pt x="7420" y="6"/>
                  </a:lnTo>
                  <a:moveTo>
                    <a:pt x="7474" y="6"/>
                  </a:moveTo>
                  <a:lnTo>
                    <a:pt x="7474" y="6"/>
                  </a:lnTo>
                  <a:lnTo>
                    <a:pt x="7527" y="6"/>
                  </a:lnTo>
                  <a:moveTo>
                    <a:pt x="7580" y="6"/>
                  </a:moveTo>
                  <a:lnTo>
                    <a:pt x="7580" y="6"/>
                  </a:lnTo>
                  <a:lnTo>
                    <a:pt x="7634" y="6"/>
                  </a:lnTo>
                  <a:moveTo>
                    <a:pt x="7687" y="6"/>
                  </a:moveTo>
                  <a:lnTo>
                    <a:pt x="7687" y="6"/>
                  </a:lnTo>
                  <a:lnTo>
                    <a:pt x="7740" y="6"/>
                  </a:lnTo>
                  <a:moveTo>
                    <a:pt x="7794" y="6"/>
                  </a:moveTo>
                  <a:lnTo>
                    <a:pt x="7794" y="6"/>
                  </a:lnTo>
                  <a:lnTo>
                    <a:pt x="7847" y="6"/>
                  </a:lnTo>
                  <a:moveTo>
                    <a:pt x="7900" y="6"/>
                  </a:moveTo>
                  <a:lnTo>
                    <a:pt x="7900" y="6"/>
                  </a:lnTo>
                  <a:lnTo>
                    <a:pt x="7954" y="6"/>
                  </a:lnTo>
                  <a:moveTo>
                    <a:pt x="8007" y="6"/>
                  </a:moveTo>
                  <a:lnTo>
                    <a:pt x="8007" y="6"/>
                  </a:lnTo>
                  <a:lnTo>
                    <a:pt x="8060" y="6"/>
                  </a:lnTo>
                  <a:moveTo>
                    <a:pt x="8114" y="6"/>
                  </a:moveTo>
                  <a:lnTo>
                    <a:pt x="8114" y="6"/>
                  </a:lnTo>
                  <a:lnTo>
                    <a:pt x="8167" y="6"/>
                  </a:lnTo>
                  <a:moveTo>
                    <a:pt x="8220" y="6"/>
                  </a:moveTo>
                  <a:lnTo>
                    <a:pt x="8220" y="6"/>
                  </a:lnTo>
                  <a:lnTo>
                    <a:pt x="8234" y="6"/>
                  </a:lnTo>
                  <a:lnTo>
                    <a:pt x="8234" y="46"/>
                  </a:lnTo>
                  <a:moveTo>
                    <a:pt x="8234" y="100"/>
                  </a:moveTo>
                  <a:lnTo>
                    <a:pt x="8234" y="100"/>
                  </a:lnTo>
                  <a:lnTo>
                    <a:pt x="8234" y="153"/>
                  </a:lnTo>
                  <a:moveTo>
                    <a:pt x="8234" y="206"/>
                  </a:moveTo>
                  <a:lnTo>
                    <a:pt x="8234" y="206"/>
                  </a:lnTo>
                  <a:lnTo>
                    <a:pt x="8234" y="260"/>
                  </a:lnTo>
                  <a:moveTo>
                    <a:pt x="8234" y="313"/>
                  </a:moveTo>
                  <a:lnTo>
                    <a:pt x="8234" y="313"/>
                  </a:lnTo>
                  <a:lnTo>
                    <a:pt x="8234" y="366"/>
                  </a:lnTo>
                  <a:moveTo>
                    <a:pt x="8234" y="420"/>
                  </a:moveTo>
                  <a:lnTo>
                    <a:pt x="8234" y="420"/>
                  </a:lnTo>
                  <a:lnTo>
                    <a:pt x="8234" y="473"/>
                  </a:lnTo>
                  <a:moveTo>
                    <a:pt x="8234" y="526"/>
                  </a:moveTo>
                  <a:lnTo>
                    <a:pt x="8234" y="526"/>
                  </a:lnTo>
                  <a:lnTo>
                    <a:pt x="8234" y="580"/>
                  </a:lnTo>
                  <a:moveTo>
                    <a:pt x="8234" y="633"/>
                  </a:moveTo>
                  <a:lnTo>
                    <a:pt x="8234" y="633"/>
                  </a:lnTo>
                  <a:lnTo>
                    <a:pt x="8234" y="686"/>
                  </a:lnTo>
                  <a:moveTo>
                    <a:pt x="8234" y="740"/>
                  </a:moveTo>
                  <a:lnTo>
                    <a:pt x="8234" y="740"/>
                  </a:lnTo>
                  <a:lnTo>
                    <a:pt x="8234" y="793"/>
                  </a:lnTo>
                  <a:moveTo>
                    <a:pt x="8234" y="846"/>
                  </a:moveTo>
                  <a:lnTo>
                    <a:pt x="8234" y="846"/>
                  </a:lnTo>
                  <a:lnTo>
                    <a:pt x="8234" y="900"/>
                  </a:lnTo>
                  <a:moveTo>
                    <a:pt x="8234" y="953"/>
                  </a:moveTo>
                  <a:lnTo>
                    <a:pt x="8234" y="953"/>
                  </a:lnTo>
                  <a:lnTo>
                    <a:pt x="8234" y="1006"/>
                  </a:lnTo>
                  <a:moveTo>
                    <a:pt x="8234" y="1060"/>
                  </a:moveTo>
                  <a:lnTo>
                    <a:pt x="8234" y="1060"/>
                  </a:lnTo>
                  <a:lnTo>
                    <a:pt x="8234" y="1113"/>
                  </a:lnTo>
                  <a:moveTo>
                    <a:pt x="8234" y="1166"/>
                  </a:moveTo>
                  <a:lnTo>
                    <a:pt x="8234" y="1166"/>
                  </a:lnTo>
                  <a:lnTo>
                    <a:pt x="8234" y="1220"/>
                  </a:lnTo>
                  <a:moveTo>
                    <a:pt x="8234" y="1273"/>
                  </a:moveTo>
                  <a:lnTo>
                    <a:pt x="8234" y="1273"/>
                  </a:lnTo>
                  <a:lnTo>
                    <a:pt x="8234" y="1326"/>
                  </a:lnTo>
                  <a:moveTo>
                    <a:pt x="8234" y="1380"/>
                  </a:moveTo>
                  <a:lnTo>
                    <a:pt x="8234" y="1380"/>
                  </a:lnTo>
                  <a:lnTo>
                    <a:pt x="8234" y="1433"/>
                  </a:lnTo>
                  <a:moveTo>
                    <a:pt x="8234" y="1486"/>
                  </a:moveTo>
                  <a:lnTo>
                    <a:pt x="8234" y="1486"/>
                  </a:lnTo>
                  <a:lnTo>
                    <a:pt x="8234" y="1540"/>
                  </a:lnTo>
                  <a:moveTo>
                    <a:pt x="8234" y="1593"/>
                  </a:moveTo>
                  <a:lnTo>
                    <a:pt x="8234" y="1593"/>
                  </a:lnTo>
                  <a:lnTo>
                    <a:pt x="8234" y="1646"/>
                  </a:lnTo>
                  <a:moveTo>
                    <a:pt x="8234" y="1700"/>
                  </a:moveTo>
                  <a:lnTo>
                    <a:pt x="8234" y="1700"/>
                  </a:lnTo>
                  <a:lnTo>
                    <a:pt x="8234" y="1753"/>
                  </a:lnTo>
                  <a:moveTo>
                    <a:pt x="8234" y="1806"/>
                  </a:moveTo>
                  <a:lnTo>
                    <a:pt x="8234" y="1806"/>
                  </a:lnTo>
                  <a:lnTo>
                    <a:pt x="8234" y="1860"/>
                  </a:lnTo>
                  <a:moveTo>
                    <a:pt x="8234" y="1913"/>
                  </a:moveTo>
                  <a:lnTo>
                    <a:pt x="8234" y="1913"/>
                  </a:lnTo>
                  <a:lnTo>
                    <a:pt x="8234" y="1966"/>
                  </a:lnTo>
                  <a:moveTo>
                    <a:pt x="8234" y="2020"/>
                  </a:moveTo>
                  <a:lnTo>
                    <a:pt x="8234" y="2020"/>
                  </a:lnTo>
                  <a:lnTo>
                    <a:pt x="8234" y="2073"/>
                  </a:lnTo>
                  <a:moveTo>
                    <a:pt x="8234" y="2126"/>
                  </a:moveTo>
                  <a:lnTo>
                    <a:pt x="8234" y="2126"/>
                  </a:lnTo>
                  <a:lnTo>
                    <a:pt x="8234" y="2180"/>
                  </a:lnTo>
                  <a:moveTo>
                    <a:pt x="8234" y="2233"/>
                  </a:moveTo>
                  <a:lnTo>
                    <a:pt x="8234" y="2233"/>
                  </a:lnTo>
                  <a:lnTo>
                    <a:pt x="8234" y="2286"/>
                  </a:lnTo>
                  <a:moveTo>
                    <a:pt x="8234" y="2340"/>
                  </a:moveTo>
                  <a:lnTo>
                    <a:pt x="8234" y="2340"/>
                  </a:lnTo>
                  <a:lnTo>
                    <a:pt x="8234" y="2393"/>
                  </a:lnTo>
                  <a:moveTo>
                    <a:pt x="8234" y="2446"/>
                  </a:moveTo>
                  <a:lnTo>
                    <a:pt x="8234" y="2446"/>
                  </a:lnTo>
                  <a:lnTo>
                    <a:pt x="8234" y="2500"/>
                  </a:lnTo>
                  <a:moveTo>
                    <a:pt x="8234" y="2553"/>
                  </a:moveTo>
                  <a:lnTo>
                    <a:pt x="8234" y="2553"/>
                  </a:lnTo>
                  <a:lnTo>
                    <a:pt x="8234" y="2606"/>
                  </a:lnTo>
                  <a:moveTo>
                    <a:pt x="8234" y="2660"/>
                  </a:moveTo>
                  <a:lnTo>
                    <a:pt x="8234" y="2660"/>
                  </a:lnTo>
                  <a:lnTo>
                    <a:pt x="8234" y="2713"/>
                  </a:lnTo>
                  <a:moveTo>
                    <a:pt x="8234" y="2766"/>
                  </a:moveTo>
                  <a:lnTo>
                    <a:pt x="8234" y="2766"/>
                  </a:lnTo>
                  <a:lnTo>
                    <a:pt x="8234" y="2820"/>
                  </a:lnTo>
                  <a:moveTo>
                    <a:pt x="8234" y="2873"/>
                  </a:moveTo>
                  <a:lnTo>
                    <a:pt x="8234" y="2873"/>
                  </a:lnTo>
                  <a:lnTo>
                    <a:pt x="8234" y="2926"/>
                  </a:lnTo>
                  <a:moveTo>
                    <a:pt x="8234" y="2980"/>
                  </a:moveTo>
                  <a:lnTo>
                    <a:pt x="8234" y="2980"/>
                  </a:lnTo>
                  <a:lnTo>
                    <a:pt x="8234" y="3033"/>
                  </a:lnTo>
                  <a:moveTo>
                    <a:pt x="8234" y="3086"/>
                  </a:moveTo>
                  <a:lnTo>
                    <a:pt x="8234" y="3086"/>
                  </a:lnTo>
                  <a:lnTo>
                    <a:pt x="8234" y="3140"/>
                  </a:lnTo>
                  <a:moveTo>
                    <a:pt x="8234" y="3193"/>
                  </a:moveTo>
                  <a:lnTo>
                    <a:pt x="8234" y="3193"/>
                  </a:lnTo>
                  <a:lnTo>
                    <a:pt x="8234" y="3246"/>
                  </a:lnTo>
                  <a:moveTo>
                    <a:pt x="8234" y="3300"/>
                  </a:moveTo>
                  <a:lnTo>
                    <a:pt x="8234" y="3300"/>
                  </a:lnTo>
                  <a:lnTo>
                    <a:pt x="8234" y="3353"/>
                  </a:lnTo>
                  <a:moveTo>
                    <a:pt x="8234" y="3406"/>
                  </a:moveTo>
                  <a:lnTo>
                    <a:pt x="8234" y="3406"/>
                  </a:lnTo>
                  <a:lnTo>
                    <a:pt x="8234" y="3460"/>
                  </a:lnTo>
                  <a:moveTo>
                    <a:pt x="8234" y="3513"/>
                  </a:moveTo>
                  <a:lnTo>
                    <a:pt x="8234" y="3513"/>
                  </a:lnTo>
                  <a:lnTo>
                    <a:pt x="8234" y="3566"/>
                  </a:lnTo>
                  <a:moveTo>
                    <a:pt x="8234" y="3620"/>
                  </a:moveTo>
                  <a:lnTo>
                    <a:pt x="8234" y="3620"/>
                  </a:lnTo>
                  <a:lnTo>
                    <a:pt x="8234" y="3673"/>
                  </a:lnTo>
                  <a:moveTo>
                    <a:pt x="8234" y="3726"/>
                  </a:moveTo>
                  <a:lnTo>
                    <a:pt x="8234" y="3726"/>
                  </a:lnTo>
                  <a:lnTo>
                    <a:pt x="8234" y="3780"/>
                  </a:lnTo>
                  <a:moveTo>
                    <a:pt x="8234" y="3833"/>
                  </a:moveTo>
                  <a:lnTo>
                    <a:pt x="8234" y="3833"/>
                  </a:lnTo>
                  <a:lnTo>
                    <a:pt x="8234" y="3886"/>
                  </a:lnTo>
                  <a:moveTo>
                    <a:pt x="8234" y="3940"/>
                  </a:moveTo>
                  <a:lnTo>
                    <a:pt x="8234" y="3940"/>
                  </a:lnTo>
                  <a:lnTo>
                    <a:pt x="8234" y="3993"/>
                  </a:lnTo>
                  <a:moveTo>
                    <a:pt x="8234" y="4046"/>
                  </a:moveTo>
                  <a:lnTo>
                    <a:pt x="8234" y="4046"/>
                  </a:lnTo>
                  <a:lnTo>
                    <a:pt x="8234" y="4100"/>
                  </a:lnTo>
                  <a:moveTo>
                    <a:pt x="8234" y="4153"/>
                  </a:moveTo>
                  <a:lnTo>
                    <a:pt x="8234" y="4153"/>
                  </a:lnTo>
                  <a:lnTo>
                    <a:pt x="8234" y="4206"/>
                  </a:lnTo>
                  <a:moveTo>
                    <a:pt x="8234" y="4260"/>
                  </a:moveTo>
                  <a:lnTo>
                    <a:pt x="8234" y="4260"/>
                  </a:lnTo>
                  <a:lnTo>
                    <a:pt x="8234" y="4313"/>
                  </a:lnTo>
                  <a:moveTo>
                    <a:pt x="8234" y="4366"/>
                  </a:moveTo>
                  <a:lnTo>
                    <a:pt x="8234" y="4366"/>
                  </a:lnTo>
                  <a:lnTo>
                    <a:pt x="8234" y="4420"/>
                  </a:lnTo>
                  <a:moveTo>
                    <a:pt x="8234" y="4473"/>
                  </a:moveTo>
                  <a:lnTo>
                    <a:pt x="8234" y="4473"/>
                  </a:lnTo>
                  <a:lnTo>
                    <a:pt x="8234" y="4526"/>
                  </a:lnTo>
                  <a:moveTo>
                    <a:pt x="8234" y="4580"/>
                  </a:moveTo>
                  <a:lnTo>
                    <a:pt x="8234" y="4580"/>
                  </a:lnTo>
                  <a:lnTo>
                    <a:pt x="8234" y="4633"/>
                  </a:lnTo>
                  <a:moveTo>
                    <a:pt x="8234" y="4686"/>
                  </a:moveTo>
                  <a:lnTo>
                    <a:pt x="8234" y="4686"/>
                  </a:lnTo>
                  <a:lnTo>
                    <a:pt x="8234" y="4740"/>
                  </a:lnTo>
                  <a:moveTo>
                    <a:pt x="8234" y="4793"/>
                  </a:moveTo>
                  <a:lnTo>
                    <a:pt x="8234" y="4793"/>
                  </a:lnTo>
                  <a:lnTo>
                    <a:pt x="8234" y="4846"/>
                  </a:lnTo>
                  <a:moveTo>
                    <a:pt x="8234" y="4900"/>
                  </a:moveTo>
                  <a:lnTo>
                    <a:pt x="8234" y="4900"/>
                  </a:lnTo>
                  <a:lnTo>
                    <a:pt x="8234" y="4953"/>
                  </a:lnTo>
                  <a:moveTo>
                    <a:pt x="8234" y="5006"/>
                  </a:moveTo>
                  <a:lnTo>
                    <a:pt x="8234" y="5006"/>
                  </a:lnTo>
                  <a:lnTo>
                    <a:pt x="8234" y="5060"/>
                  </a:lnTo>
                  <a:moveTo>
                    <a:pt x="8234" y="5113"/>
                  </a:moveTo>
                  <a:lnTo>
                    <a:pt x="8234" y="5113"/>
                  </a:lnTo>
                  <a:lnTo>
                    <a:pt x="8234" y="5166"/>
                  </a:lnTo>
                  <a:moveTo>
                    <a:pt x="8234" y="5220"/>
                  </a:moveTo>
                  <a:lnTo>
                    <a:pt x="8234" y="5220"/>
                  </a:lnTo>
                  <a:lnTo>
                    <a:pt x="8234" y="5273"/>
                  </a:lnTo>
                  <a:moveTo>
                    <a:pt x="8234" y="5326"/>
                  </a:moveTo>
                  <a:lnTo>
                    <a:pt x="8234" y="5326"/>
                  </a:lnTo>
                  <a:lnTo>
                    <a:pt x="8234" y="5380"/>
                  </a:lnTo>
                  <a:moveTo>
                    <a:pt x="8234" y="5433"/>
                  </a:moveTo>
                  <a:lnTo>
                    <a:pt x="8234" y="5433"/>
                  </a:lnTo>
                  <a:lnTo>
                    <a:pt x="8234" y="5486"/>
                  </a:lnTo>
                  <a:moveTo>
                    <a:pt x="8234" y="5540"/>
                  </a:moveTo>
                  <a:lnTo>
                    <a:pt x="8234" y="5540"/>
                  </a:lnTo>
                  <a:lnTo>
                    <a:pt x="8234" y="5593"/>
                  </a:lnTo>
                  <a:moveTo>
                    <a:pt x="8234" y="5646"/>
                  </a:moveTo>
                  <a:lnTo>
                    <a:pt x="8234" y="5646"/>
                  </a:lnTo>
                  <a:lnTo>
                    <a:pt x="8234" y="5700"/>
                  </a:lnTo>
                  <a:moveTo>
                    <a:pt x="8234" y="5753"/>
                  </a:moveTo>
                  <a:lnTo>
                    <a:pt x="8234" y="5753"/>
                  </a:lnTo>
                  <a:lnTo>
                    <a:pt x="8234" y="5806"/>
                  </a:lnTo>
                  <a:moveTo>
                    <a:pt x="8234" y="5860"/>
                  </a:moveTo>
                  <a:lnTo>
                    <a:pt x="8234" y="5860"/>
                  </a:lnTo>
                  <a:lnTo>
                    <a:pt x="8234" y="5913"/>
                  </a:lnTo>
                  <a:moveTo>
                    <a:pt x="8234" y="5966"/>
                  </a:moveTo>
                  <a:lnTo>
                    <a:pt x="8234" y="5966"/>
                  </a:lnTo>
                  <a:lnTo>
                    <a:pt x="8234" y="6020"/>
                  </a:lnTo>
                  <a:moveTo>
                    <a:pt x="8234" y="6073"/>
                  </a:moveTo>
                  <a:lnTo>
                    <a:pt x="8234" y="6073"/>
                  </a:lnTo>
                  <a:lnTo>
                    <a:pt x="8234" y="6126"/>
                  </a:lnTo>
                  <a:moveTo>
                    <a:pt x="8234" y="6180"/>
                  </a:moveTo>
                  <a:lnTo>
                    <a:pt x="8234" y="6180"/>
                  </a:lnTo>
                  <a:lnTo>
                    <a:pt x="8234" y="6193"/>
                  </a:lnTo>
                  <a:lnTo>
                    <a:pt x="8194" y="6193"/>
                  </a:lnTo>
                  <a:moveTo>
                    <a:pt x="8140" y="6193"/>
                  </a:moveTo>
                  <a:lnTo>
                    <a:pt x="8140" y="6193"/>
                  </a:lnTo>
                  <a:lnTo>
                    <a:pt x="8087" y="6193"/>
                  </a:lnTo>
                  <a:moveTo>
                    <a:pt x="8034" y="6193"/>
                  </a:moveTo>
                  <a:lnTo>
                    <a:pt x="8034" y="6193"/>
                  </a:lnTo>
                  <a:lnTo>
                    <a:pt x="7980" y="6193"/>
                  </a:lnTo>
                  <a:moveTo>
                    <a:pt x="7927" y="6193"/>
                  </a:moveTo>
                  <a:lnTo>
                    <a:pt x="7927" y="6193"/>
                  </a:lnTo>
                  <a:lnTo>
                    <a:pt x="7874" y="6193"/>
                  </a:lnTo>
                  <a:moveTo>
                    <a:pt x="7820" y="6193"/>
                  </a:moveTo>
                  <a:lnTo>
                    <a:pt x="7820" y="6193"/>
                  </a:lnTo>
                  <a:lnTo>
                    <a:pt x="7767" y="6193"/>
                  </a:lnTo>
                  <a:moveTo>
                    <a:pt x="7714" y="6193"/>
                  </a:moveTo>
                  <a:lnTo>
                    <a:pt x="7714" y="6193"/>
                  </a:lnTo>
                  <a:lnTo>
                    <a:pt x="7660" y="6193"/>
                  </a:lnTo>
                  <a:moveTo>
                    <a:pt x="7607" y="6193"/>
                  </a:moveTo>
                  <a:lnTo>
                    <a:pt x="7607" y="6193"/>
                  </a:lnTo>
                  <a:lnTo>
                    <a:pt x="7554" y="6193"/>
                  </a:lnTo>
                  <a:moveTo>
                    <a:pt x="7500" y="6193"/>
                  </a:moveTo>
                  <a:lnTo>
                    <a:pt x="7500" y="6193"/>
                  </a:lnTo>
                  <a:lnTo>
                    <a:pt x="7447" y="6193"/>
                  </a:lnTo>
                  <a:moveTo>
                    <a:pt x="7394" y="6193"/>
                  </a:moveTo>
                  <a:lnTo>
                    <a:pt x="7394" y="6193"/>
                  </a:lnTo>
                  <a:lnTo>
                    <a:pt x="7340" y="6193"/>
                  </a:lnTo>
                  <a:moveTo>
                    <a:pt x="7287" y="6193"/>
                  </a:moveTo>
                  <a:lnTo>
                    <a:pt x="7287" y="6193"/>
                  </a:lnTo>
                  <a:lnTo>
                    <a:pt x="7234" y="6193"/>
                  </a:lnTo>
                  <a:moveTo>
                    <a:pt x="7180" y="6193"/>
                  </a:moveTo>
                  <a:lnTo>
                    <a:pt x="7180" y="6193"/>
                  </a:lnTo>
                  <a:lnTo>
                    <a:pt x="7127" y="6193"/>
                  </a:lnTo>
                  <a:moveTo>
                    <a:pt x="7074" y="6193"/>
                  </a:moveTo>
                  <a:lnTo>
                    <a:pt x="7074" y="6193"/>
                  </a:lnTo>
                  <a:lnTo>
                    <a:pt x="7020" y="6193"/>
                  </a:lnTo>
                  <a:moveTo>
                    <a:pt x="6967" y="6193"/>
                  </a:moveTo>
                  <a:lnTo>
                    <a:pt x="6967" y="6193"/>
                  </a:lnTo>
                  <a:lnTo>
                    <a:pt x="6914" y="6193"/>
                  </a:lnTo>
                  <a:moveTo>
                    <a:pt x="6860" y="6193"/>
                  </a:moveTo>
                  <a:lnTo>
                    <a:pt x="6860" y="6193"/>
                  </a:lnTo>
                  <a:lnTo>
                    <a:pt x="6807" y="6193"/>
                  </a:lnTo>
                  <a:moveTo>
                    <a:pt x="6754" y="6193"/>
                  </a:moveTo>
                  <a:lnTo>
                    <a:pt x="6754" y="6193"/>
                  </a:lnTo>
                  <a:lnTo>
                    <a:pt x="6700" y="6193"/>
                  </a:lnTo>
                  <a:moveTo>
                    <a:pt x="6647" y="6193"/>
                  </a:moveTo>
                  <a:lnTo>
                    <a:pt x="6647" y="6193"/>
                  </a:lnTo>
                  <a:lnTo>
                    <a:pt x="6594" y="6193"/>
                  </a:lnTo>
                  <a:moveTo>
                    <a:pt x="6540" y="6193"/>
                  </a:moveTo>
                  <a:lnTo>
                    <a:pt x="6540" y="6193"/>
                  </a:lnTo>
                  <a:lnTo>
                    <a:pt x="6487" y="6193"/>
                  </a:lnTo>
                  <a:moveTo>
                    <a:pt x="6434" y="6193"/>
                  </a:moveTo>
                  <a:lnTo>
                    <a:pt x="6434" y="6193"/>
                  </a:lnTo>
                  <a:lnTo>
                    <a:pt x="6380" y="6193"/>
                  </a:lnTo>
                  <a:moveTo>
                    <a:pt x="6327" y="6193"/>
                  </a:moveTo>
                  <a:lnTo>
                    <a:pt x="6327" y="6193"/>
                  </a:lnTo>
                  <a:lnTo>
                    <a:pt x="6274" y="6193"/>
                  </a:lnTo>
                  <a:moveTo>
                    <a:pt x="6220" y="6193"/>
                  </a:moveTo>
                  <a:lnTo>
                    <a:pt x="6220" y="6193"/>
                  </a:lnTo>
                  <a:lnTo>
                    <a:pt x="6167" y="6193"/>
                  </a:lnTo>
                  <a:moveTo>
                    <a:pt x="6114" y="6193"/>
                  </a:moveTo>
                  <a:lnTo>
                    <a:pt x="6114" y="6193"/>
                  </a:lnTo>
                  <a:lnTo>
                    <a:pt x="6060" y="6193"/>
                  </a:lnTo>
                  <a:moveTo>
                    <a:pt x="6007" y="6193"/>
                  </a:moveTo>
                  <a:lnTo>
                    <a:pt x="6007" y="6193"/>
                  </a:lnTo>
                  <a:lnTo>
                    <a:pt x="5954" y="6193"/>
                  </a:lnTo>
                  <a:moveTo>
                    <a:pt x="5900" y="6193"/>
                  </a:moveTo>
                  <a:lnTo>
                    <a:pt x="5900" y="6193"/>
                  </a:lnTo>
                  <a:lnTo>
                    <a:pt x="5847" y="6193"/>
                  </a:lnTo>
                  <a:moveTo>
                    <a:pt x="5794" y="6193"/>
                  </a:moveTo>
                  <a:lnTo>
                    <a:pt x="5794" y="6193"/>
                  </a:lnTo>
                  <a:lnTo>
                    <a:pt x="5740" y="6193"/>
                  </a:lnTo>
                  <a:moveTo>
                    <a:pt x="5687" y="6193"/>
                  </a:moveTo>
                  <a:lnTo>
                    <a:pt x="5687" y="6193"/>
                  </a:lnTo>
                  <a:lnTo>
                    <a:pt x="5634" y="6193"/>
                  </a:lnTo>
                  <a:moveTo>
                    <a:pt x="5580" y="6193"/>
                  </a:moveTo>
                  <a:lnTo>
                    <a:pt x="5580" y="6193"/>
                  </a:lnTo>
                  <a:lnTo>
                    <a:pt x="5527" y="6193"/>
                  </a:lnTo>
                  <a:moveTo>
                    <a:pt x="5474" y="6193"/>
                  </a:moveTo>
                  <a:lnTo>
                    <a:pt x="5474" y="6193"/>
                  </a:lnTo>
                  <a:lnTo>
                    <a:pt x="5420" y="6193"/>
                  </a:lnTo>
                  <a:moveTo>
                    <a:pt x="5367" y="6193"/>
                  </a:moveTo>
                  <a:lnTo>
                    <a:pt x="5367" y="6193"/>
                  </a:lnTo>
                  <a:lnTo>
                    <a:pt x="5314" y="6193"/>
                  </a:lnTo>
                  <a:moveTo>
                    <a:pt x="5260" y="6193"/>
                  </a:moveTo>
                  <a:lnTo>
                    <a:pt x="5260" y="6193"/>
                  </a:lnTo>
                  <a:lnTo>
                    <a:pt x="5207" y="6193"/>
                  </a:lnTo>
                  <a:moveTo>
                    <a:pt x="5154" y="6193"/>
                  </a:moveTo>
                  <a:lnTo>
                    <a:pt x="5154" y="6193"/>
                  </a:lnTo>
                  <a:lnTo>
                    <a:pt x="5100" y="6193"/>
                  </a:lnTo>
                  <a:moveTo>
                    <a:pt x="5047" y="6193"/>
                  </a:moveTo>
                  <a:lnTo>
                    <a:pt x="5047" y="6193"/>
                  </a:lnTo>
                  <a:lnTo>
                    <a:pt x="4994" y="6193"/>
                  </a:lnTo>
                  <a:moveTo>
                    <a:pt x="4940" y="6193"/>
                  </a:moveTo>
                  <a:lnTo>
                    <a:pt x="4940" y="6193"/>
                  </a:lnTo>
                  <a:lnTo>
                    <a:pt x="4887" y="6193"/>
                  </a:lnTo>
                  <a:moveTo>
                    <a:pt x="4834" y="6193"/>
                  </a:moveTo>
                  <a:lnTo>
                    <a:pt x="4834" y="6193"/>
                  </a:lnTo>
                  <a:lnTo>
                    <a:pt x="4780" y="6193"/>
                  </a:lnTo>
                  <a:moveTo>
                    <a:pt x="4727" y="6193"/>
                  </a:moveTo>
                  <a:lnTo>
                    <a:pt x="4727" y="6193"/>
                  </a:lnTo>
                  <a:lnTo>
                    <a:pt x="4674" y="6193"/>
                  </a:lnTo>
                  <a:moveTo>
                    <a:pt x="4620" y="6193"/>
                  </a:moveTo>
                  <a:lnTo>
                    <a:pt x="4620" y="6193"/>
                  </a:lnTo>
                  <a:lnTo>
                    <a:pt x="4567" y="6193"/>
                  </a:lnTo>
                  <a:moveTo>
                    <a:pt x="4514" y="6193"/>
                  </a:moveTo>
                  <a:lnTo>
                    <a:pt x="4514" y="6193"/>
                  </a:lnTo>
                  <a:lnTo>
                    <a:pt x="4460" y="6193"/>
                  </a:lnTo>
                  <a:moveTo>
                    <a:pt x="4407" y="6193"/>
                  </a:moveTo>
                  <a:lnTo>
                    <a:pt x="4407" y="6193"/>
                  </a:lnTo>
                  <a:lnTo>
                    <a:pt x="4354" y="6193"/>
                  </a:lnTo>
                  <a:moveTo>
                    <a:pt x="4300" y="6193"/>
                  </a:moveTo>
                  <a:lnTo>
                    <a:pt x="4300" y="6193"/>
                  </a:lnTo>
                  <a:lnTo>
                    <a:pt x="4247" y="6193"/>
                  </a:lnTo>
                  <a:moveTo>
                    <a:pt x="4194" y="6193"/>
                  </a:moveTo>
                  <a:lnTo>
                    <a:pt x="4194" y="6193"/>
                  </a:lnTo>
                  <a:lnTo>
                    <a:pt x="4140" y="6193"/>
                  </a:lnTo>
                  <a:moveTo>
                    <a:pt x="4087" y="6193"/>
                  </a:moveTo>
                  <a:lnTo>
                    <a:pt x="4087" y="6193"/>
                  </a:lnTo>
                  <a:lnTo>
                    <a:pt x="4034" y="6193"/>
                  </a:lnTo>
                  <a:moveTo>
                    <a:pt x="3980" y="6193"/>
                  </a:moveTo>
                  <a:lnTo>
                    <a:pt x="3980" y="6193"/>
                  </a:lnTo>
                  <a:lnTo>
                    <a:pt x="3927" y="6193"/>
                  </a:lnTo>
                  <a:moveTo>
                    <a:pt x="3874" y="6193"/>
                  </a:moveTo>
                  <a:lnTo>
                    <a:pt x="3874" y="6193"/>
                  </a:lnTo>
                  <a:lnTo>
                    <a:pt x="3820" y="6193"/>
                  </a:lnTo>
                  <a:moveTo>
                    <a:pt x="3767" y="6193"/>
                  </a:moveTo>
                  <a:lnTo>
                    <a:pt x="3767" y="6193"/>
                  </a:lnTo>
                  <a:lnTo>
                    <a:pt x="3714" y="6193"/>
                  </a:lnTo>
                  <a:moveTo>
                    <a:pt x="3660" y="6193"/>
                  </a:moveTo>
                  <a:lnTo>
                    <a:pt x="3660" y="6193"/>
                  </a:lnTo>
                  <a:lnTo>
                    <a:pt x="3607" y="6193"/>
                  </a:lnTo>
                  <a:moveTo>
                    <a:pt x="3554" y="6193"/>
                  </a:moveTo>
                  <a:lnTo>
                    <a:pt x="3554" y="6193"/>
                  </a:lnTo>
                  <a:lnTo>
                    <a:pt x="3500" y="6193"/>
                  </a:lnTo>
                  <a:moveTo>
                    <a:pt x="3447" y="6193"/>
                  </a:moveTo>
                  <a:lnTo>
                    <a:pt x="3447" y="6193"/>
                  </a:lnTo>
                  <a:lnTo>
                    <a:pt x="3394" y="6193"/>
                  </a:lnTo>
                  <a:moveTo>
                    <a:pt x="3340" y="6193"/>
                  </a:moveTo>
                  <a:lnTo>
                    <a:pt x="3340" y="6193"/>
                  </a:lnTo>
                  <a:lnTo>
                    <a:pt x="3287" y="6193"/>
                  </a:lnTo>
                  <a:moveTo>
                    <a:pt x="3234" y="6193"/>
                  </a:moveTo>
                  <a:lnTo>
                    <a:pt x="3234" y="6193"/>
                  </a:lnTo>
                  <a:lnTo>
                    <a:pt x="3180" y="6193"/>
                  </a:lnTo>
                  <a:moveTo>
                    <a:pt x="3127" y="6193"/>
                  </a:moveTo>
                  <a:lnTo>
                    <a:pt x="3127" y="6193"/>
                  </a:lnTo>
                  <a:lnTo>
                    <a:pt x="3074" y="6193"/>
                  </a:lnTo>
                  <a:moveTo>
                    <a:pt x="3020" y="6193"/>
                  </a:moveTo>
                  <a:lnTo>
                    <a:pt x="3020" y="6193"/>
                  </a:lnTo>
                  <a:lnTo>
                    <a:pt x="2967" y="6193"/>
                  </a:lnTo>
                  <a:moveTo>
                    <a:pt x="2914" y="6193"/>
                  </a:moveTo>
                  <a:lnTo>
                    <a:pt x="2914" y="6193"/>
                  </a:lnTo>
                  <a:lnTo>
                    <a:pt x="2860" y="6193"/>
                  </a:lnTo>
                  <a:moveTo>
                    <a:pt x="2807" y="6193"/>
                  </a:moveTo>
                  <a:lnTo>
                    <a:pt x="2807" y="6193"/>
                  </a:lnTo>
                  <a:lnTo>
                    <a:pt x="2754" y="6193"/>
                  </a:lnTo>
                  <a:moveTo>
                    <a:pt x="2700" y="6193"/>
                  </a:moveTo>
                  <a:lnTo>
                    <a:pt x="2700" y="6193"/>
                  </a:lnTo>
                  <a:lnTo>
                    <a:pt x="2647" y="6193"/>
                  </a:lnTo>
                  <a:moveTo>
                    <a:pt x="2594" y="6193"/>
                  </a:moveTo>
                  <a:lnTo>
                    <a:pt x="2594" y="6193"/>
                  </a:lnTo>
                  <a:lnTo>
                    <a:pt x="2540" y="6193"/>
                  </a:lnTo>
                  <a:moveTo>
                    <a:pt x="2487" y="6193"/>
                  </a:moveTo>
                  <a:lnTo>
                    <a:pt x="2487" y="6193"/>
                  </a:lnTo>
                  <a:lnTo>
                    <a:pt x="2434" y="6193"/>
                  </a:lnTo>
                  <a:moveTo>
                    <a:pt x="2380" y="6193"/>
                  </a:moveTo>
                  <a:lnTo>
                    <a:pt x="2380" y="6193"/>
                  </a:lnTo>
                  <a:lnTo>
                    <a:pt x="2327" y="6193"/>
                  </a:lnTo>
                  <a:moveTo>
                    <a:pt x="2274" y="6193"/>
                  </a:moveTo>
                  <a:lnTo>
                    <a:pt x="2274" y="6193"/>
                  </a:lnTo>
                  <a:lnTo>
                    <a:pt x="2220" y="6193"/>
                  </a:lnTo>
                  <a:moveTo>
                    <a:pt x="2167" y="6193"/>
                  </a:moveTo>
                  <a:lnTo>
                    <a:pt x="2167" y="6193"/>
                  </a:lnTo>
                  <a:lnTo>
                    <a:pt x="2114" y="6193"/>
                  </a:lnTo>
                  <a:moveTo>
                    <a:pt x="2060" y="6193"/>
                  </a:moveTo>
                  <a:lnTo>
                    <a:pt x="2060" y="6193"/>
                  </a:lnTo>
                  <a:lnTo>
                    <a:pt x="2007" y="6193"/>
                  </a:lnTo>
                  <a:moveTo>
                    <a:pt x="1954" y="6193"/>
                  </a:moveTo>
                  <a:lnTo>
                    <a:pt x="1954" y="6193"/>
                  </a:lnTo>
                  <a:lnTo>
                    <a:pt x="1900" y="6193"/>
                  </a:lnTo>
                  <a:moveTo>
                    <a:pt x="1847" y="6193"/>
                  </a:moveTo>
                  <a:lnTo>
                    <a:pt x="1847" y="6193"/>
                  </a:lnTo>
                  <a:lnTo>
                    <a:pt x="1794" y="6193"/>
                  </a:lnTo>
                  <a:moveTo>
                    <a:pt x="1740" y="6193"/>
                  </a:moveTo>
                  <a:lnTo>
                    <a:pt x="1740" y="6193"/>
                  </a:lnTo>
                  <a:lnTo>
                    <a:pt x="1687" y="6193"/>
                  </a:lnTo>
                  <a:moveTo>
                    <a:pt x="1634" y="6193"/>
                  </a:moveTo>
                  <a:lnTo>
                    <a:pt x="1634" y="6193"/>
                  </a:lnTo>
                  <a:lnTo>
                    <a:pt x="1580" y="6193"/>
                  </a:lnTo>
                  <a:moveTo>
                    <a:pt x="1527" y="6193"/>
                  </a:moveTo>
                  <a:lnTo>
                    <a:pt x="1527" y="6193"/>
                  </a:lnTo>
                  <a:lnTo>
                    <a:pt x="1474" y="6193"/>
                  </a:lnTo>
                  <a:moveTo>
                    <a:pt x="1420" y="6193"/>
                  </a:moveTo>
                  <a:lnTo>
                    <a:pt x="1420" y="6193"/>
                  </a:lnTo>
                  <a:lnTo>
                    <a:pt x="1367" y="6193"/>
                  </a:lnTo>
                  <a:moveTo>
                    <a:pt x="1314" y="6193"/>
                  </a:moveTo>
                  <a:lnTo>
                    <a:pt x="1314" y="6193"/>
                  </a:lnTo>
                  <a:lnTo>
                    <a:pt x="1260" y="6193"/>
                  </a:lnTo>
                  <a:moveTo>
                    <a:pt x="1207" y="6193"/>
                  </a:moveTo>
                  <a:lnTo>
                    <a:pt x="1207" y="6193"/>
                  </a:lnTo>
                  <a:lnTo>
                    <a:pt x="1154" y="6193"/>
                  </a:lnTo>
                  <a:moveTo>
                    <a:pt x="1100" y="6193"/>
                  </a:moveTo>
                  <a:lnTo>
                    <a:pt x="1100" y="6193"/>
                  </a:lnTo>
                  <a:lnTo>
                    <a:pt x="1047" y="6193"/>
                  </a:lnTo>
                  <a:moveTo>
                    <a:pt x="994" y="6193"/>
                  </a:moveTo>
                  <a:lnTo>
                    <a:pt x="994" y="6193"/>
                  </a:lnTo>
                  <a:lnTo>
                    <a:pt x="940" y="6193"/>
                  </a:lnTo>
                  <a:moveTo>
                    <a:pt x="887" y="6193"/>
                  </a:moveTo>
                  <a:lnTo>
                    <a:pt x="887" y="6193"/>
                  </a:lnTo>
                  <a:lnTo>
                    <a:pt x="834" y="6193"/>
                  </a:lnTo>
                  <a:moveTo>
                    <a:pt x="780" y="6193"/>
                  </a:moveTo>
                  <a:lnTo>
                    <a:pt x="780" y="6193"/>
                  </a:lnTo>
                  <a:lnTo>
                    <a:pt x="727" y="6193"/>
                  </a:lnTo>
                  <a:moveTo>
                    <a:pt x="674" y="6193"/>
                  </a:moveTo>
                  <a:lnTo>
                    <a:pt x="674" y="6193"/>
                  </a:lnTo>
                  <a:lnTo>
                    <a:pt x="620" y="6193"/>
                  </a:lnTo>
                  <a:moveTo>
                    <a:pt x="567" y="6193"/>
                  </a:moveTo>
                  <a:lnTo>
                    <a:pt x="567" y="6193"/>
                  </a:lnTo>
                  <a:lnTo>
                    <a:pt x="514" y="6193"/>
                  </a:lnTo>
                  <a:moveTo>
                    <a:pt x="460" y="6193"/>
                  </a:moveTo>
                  <a:lnTo>
                    <a:pt x="460" y="6193"/>
                  </a:lnTo>
                  <a:lnTo>
                    <a:pt x="407" y="6193"/>
                  </a:lnTo>
                  <a:moveTo>
                    <a:pt x="354" y="6193"/>
                  </a:moveTo>
                  <a:lnTo>
                    <a:pt x="354" y="6193"/>
                  </a:lnTo>
                  <a:lnTo>
                    <a:pt x="300" y="6193"/>
                  </a:lnTo>
                  <a:moveTo>
                    <a:pt x="247" y="6193"/>
                  </a:moveTo>
                  <a:lnTo>
                    <a:pt x="247" y="6193"/>
                  </a:lnTo>
                  <a:lnTo>
                    <a:pt x="194" y="6193"/>
                  </a:lnTo>
                  <a:moveTo>
                    <a:pt x="140" y="6193"/>
                  </a:moveTo>
                  <a:lnTo>
                    <a:pt x="140" y="6193"/>
                  </a:lnTo>
                  <a:lnTo>
                    <a:pt x="87" y="6193"/>
                  </a:lnTo>
                  <a:moveTo>
                    <a:pt x="34" y="6193"/>
                  </a:moveTo>
                  <a:lnTo>
                    <a:pt x="34" y="6193"/>
                  </a:lnTo>
                  <a:lnTo>
                    <a:pt x="7" y="6193"/>
                  </a:lnTo>
                  <a:lnTo>
                    <a:pt x="7" y="6166"/>
                  </a:lnTo>
                  <a:moveTo>
                    <a:pt x="7" y="6113"/>
                  </a:moveTo>
                  <a:lnTo>
                    <a:pt x="7" y="6113"/>
                  </a:lnTo>
                  <a:lnTo>
                    <a:pt x="7" y="6060"/>
                  </a:lnTo>
                  <a:moveTo>
                    <a:pt x="7" y="6006"/>
                  </a:moveTo>
                  <a:lnTo>
                    <a:pt x="7" y="6006"/>
                  </a:lnTo>
                  <a:lnTo>
                    <a:pt x="7" y="5953"/>
                  </a:lnTo>
                  <a:moveTo>
                    <a:pt x="7" y="5900"/>
                  </a:moveTo>
                  <a:lnTo>
                    <a:pt x="7" y="5900"/>
                  </a:lnTo>
                  <a:lnTo>
                    <a:pt x="7" y="5846"/>
                  </a:lnTo>
                  <a:moveTo>
                    <a:pt x="7" y="5793"/>
                  </a:moveTo>
                  <a:lnTo>
                    <a:pt x="7" y="5793"/>
                  </a:lnTo>
                  <a:lnTo>
                    <a:pt x="7" y="5740"/>
                  </a:lnTo>
                  <a:moveTo>
                    <a:pt x="7" y="5686"/>
                  </a:moveTo>
                  <a:lnTo>
                    <a:pt x="7" y="5686"/>
                  </a:lnTo>
                  <a:lnTo>
                    <a:pt x="7" y="5633"/>
                  </a:lnTo>
                  <a:moveTo>
                    <a:pt x="7" y="5580"/>
                  </a:moveTo>
                  <a:lnTo>
                    <a:pt x="7" y="5580"/>
                  </a:lnTo>
                  <a:lnTo>
                    <a:pt x="7" y="5526"/>
                  </a:lnTo>
                  <a:moveTo>
                    <a:pt x="7" y="5473"/>
                  </a:moveTo>
                  <a:lnTo>
                    <a:pt x="7" y="5473"/>
                  </a:lnTo>
                  <a:lnTo>
                    <a:pt x="7" y="5420"/>
                  </a:lnTo>
                  <a:moveTo>
                    <a:pt x="7" y="5366"/>
                  </a:moveTo>
                  <a:lnTo>
                    <a:pt x="7" y="5366"/>
                  </a:lnTo>
                  <a:lnTo>
                    <a:pt x="7" y="5313"/>
                  </a:lnTo>
                  <a:moveTo>
                    <a:pt x="7" y="5260"/>
                  </a:moveTo>
                  <a:lnTo>
                    <a:pt x="7" y="5260"/>
                  </a:lnTo>
                  <a:lnTo>
                    <a:pt x="7" y="5206"/>
                  </a:lnTo>
                  <a:moveTo>
                    <a:pt x="7" y="5153"/>
                  </a:moveTo>
                  <a:lnTo>
                    <a:pt x="7" y="5153"/>
                  </a:lnTo>
                  <a:lnTo>
                    <a:pt x="7" y="5100"/>
                  </a:lnTo>
                  <a:moveTo>
                    <a:pt x="7" y="5046"/>
                  </a:moveTo>
                  <a:lnTo>
                    <a:pt x="7" y="5046"/>
                  </a:lnTo>
                  <a:lnTo>
                    <a:pt x="7" y="4993"/>
                  </a:lnTo>
                  <a:moveTo>
                    <a:pt x="7" y="4940"/>
                  </a:moveTo>
                  <a:lnTo>
                    <a:pt x="7" y="4940"/>
                  </a:lnTo>
                  <a:lnTo>
                    <a:pt x="7" y="4886"/>
                  </a:lnTo>
                  <a:moveTo>
                    <a:pt x="7" y="4833"/>
                  </a:moveTo>
                  <a:lnTo>
                    <a:pt x="7" y="4833"/>
                  </a:lnTo>
                  <a:lnTo>
                    <a:pt x="7" y="4780"/>
                  </a:lnTo>
                  <a:moveTo>
                    <a:pt x="7" y="4726"/>
                  </a:moveTo>
                  <a:lnTo>
                    <a:pt x="7" y="4726"/>
                  </a:lnTo>
                  <a:lnTo>
                    <a:pt x="7" y="4673"/>
                  </a:lnTo>
                  <a:moveTo>
                    <a:pt x="7" y="4620"/>
                  </a:moveTo>
                  <a:lnTo>
                    <a:pt x="7" y="4620"/>
                  </a:lnTo>
                  <a:lnTo>
                    <a:pt x="7" y="4566"/>
                  </a:lnTo>
                  <a:moveTo>
                    <a:pt x="7" y="4513"/>
                  </a:moveTo>
                  <a:lnTo>
                    <a:pt x="7" y="4513"/>
                  </a:lnTo>
                  <a:lnTo>
                    <a:pt x="7" y="4460"/>
                  </a:lnTo>
                  <a:moveTo>
                    <a:pt x="7" y="4406"/>
                  </a:moveTo>
                  <a:lnTo>
                    <a:pt x="7" y="4406"/>
                  </a:lnTo>
                  <a:lnTo>
                    <a:pt x="7" y="4353"/>
                  </a:lnTo>
                  <a:moveTo>
                    <a:pt x="7" y="4300"/>
                  </a:moveTo>
                  <a:lnTo>
                    <a:pt x="7" y="4300"/>
                  </a:lnTo>
                  <a:lnTo>
                    <a:pt x="7" y="4246"/>
                  </a:lnTo>
                  <a:moveTo>
                    <a:pt x="7" y="4193"/>
                  </a:moveTo>
                  <a:lnTo>
                    <a:pt x="7" y="4193"/>
                  </a:lnTo>
                  <a:lnTo>
                    <a:pt x="7" y="4140"/>
                  </a:lnTo>
                  <a:moveTo>
                    <a:pt x="7" y="4086"/>
                  </a:moveTo>
                  <a:lnTo>
                    <a:pt x="7" y="4086"/>
                  </a:lnTo>
                  <a:lnTo>
                    <a:pt x="7" y="4033"/>
                  </a:lnTo>
                  <a:moveTo>
                    <a:pt x="7" y="3980"/>
                  </a:moveTo>
                  <a:lnTo>
                    <a:pt x="7" y="3980"/>
                  </a:lnTo>
                  <a:lnTo>
                    <a:pt x="7" y="3926"/>
                  </a:lnTo>
                  <a:moveTo>
                    <a:pt x="7" y="3873"/>
                  </a:moveTo>
                  <a:lnTo>
                    <a:pt x="7" y="3873"/>
                  </a:lnTo>
                  <a:lnTo>
                    <a:pt x="7" y="3820"/>
                  </a:lnTo>
                  <a:moveTo>
                    <a:pt x="7" y="3766"/>
                  </a:moveTo>
                  <a:lnTo>
                    <a:pt x="7" y="3766"/>
                  </a:lnTo>
                  <a:lnTo>
                    <a:pt x="7" y="3713"/>
                  </a:lnTo>
                  <a:moveTo>
                    <a:pt x="7" y="3660"/>
                  </a:moveTo>
                  <a:lnTo>
                    <a:pt x="7" y="3660"/>
                  </a:lnTo>
                  <a:lnTo>
                    <a:pt x="7" y="3606"/>
                  </a:lnTo>
                  <a:moveTo>
                    <a:pt x="7" y="3553"/>
                  </a:moveTo>
                  <a:lnTo>
                    <a:pt x="7" y="3553"/>
                  </a:lnTo>
                  <a:lnTo>
                    <a:pt x="7" y="3500"/>
                  </a:lnTo>
                  <a:moveTo>
                    <a:pt x="7" y="3446"/>
                  </a:moveTo>
                  <a:lnTo>
                    <a:pt x="7" y="3446"/>
                  </a:lnTo>
                  <a:lnTo>
                    <a:pt x="7" y="3393"/>
                  </a:lnTo>
                  <a:moveTo>
                    <a:pt x="7" y="3340"/>
                  </a:moveTo>
                  <a:lnTo>
                    <a:pt x="7" y="3340"/>
                  </a:lnTo>
                  <a:lnTo>
                    <a:pt x="7" y="3286"/>
                  </a:lnTo>
                  <a:moveTo>
                    <a:pt x="7" y="3233"/>
                  </a:moveTo>
                  <a:lnTo>
                    <a:pt x="7" y="3233"/>
                  </a:lnTo>
                  <a:lnTo>
                    <a:pt x="7" y="3180"/>
                  </a:lnTo>
                  <a:moveTo>
                    <a:pt x="7" y="3126"/>
                  </a:moveTo>
                  <a:lnTo>
                    <a:pt x="7" y="3126"/>
                  </a:lnTo>
                  <a:lnTo>
                    <a:pt x="7" y="3073"/>
                  </a:lnTo>
                  <a:moveTo>
                    <a:pt x="7" y="3020"/>
                  </a:moveTo>
                  <a:lnTo>
                    <a:pt x="7" y="3020"/>
                  </a:lnTo>
                  <a:lnTo>
                    <a:pt x="7" y="2966"/>
                  </a:lnTo>
                  <a:moveTo>
                    <a:pt x="7" y="2913"/>
                  </a:moveTo>
                  <a:lnTo>
                    <a:pt x="7" y="2913"/>
                  </a:lnTo>
                  <a:lnTo>
                    <a:pt x="7" y="2860"/>
                  </a:lnTo>
                  <a:moveTo>
                    <a:pt x="7" y="2806"/>
                  </a:moveTo>
                  <a:lnTo>
                    <a:pt x="7" y="2806"/>
                  </a:lnTo>
                  <a:lnTo>
                    <a:pt x="7" y="2753"/>
                  </a:lnTo>
                  <a:moveTo>
                    <a:pt x="7" y="2700"/>
                  </a:moveTo>
                  <a:lnTo>
                    <a:pt x="7" y="2700"/>
                  </a:lnTo>
                  <a:lnTo>
                    <a:pt x="7" y="2646"/>
                  </a:lnTo>
                  <a:moveTo>
                    <a:pt x="7" y="2593"/>
                  </a:moveTo>
                  <a:lnTo>
                    <a:pt x="7" y="2593"/>
                  </a:lnTo>
                  <a:lnTo>
                    <a:pt x="7" y="2540"/>
                  </a:lnTo>
                  <a:moveTo>
                    <a:pt x="7" y="2486"/>
                  </a:moveTo>
                  <a:lnTo>
                    <a:pt x="7" y="2486"/>
                  </a:lnTo>
                  <a:lnTo>
                    <a:pt x="7" y="2433"/>
                  </a:lnTo>
                  <a:moveTo>
                    <a:pt x="7" y="2380"/>
                  </a:moveTo>
                  <a:lnTo>
                    <a:pt x="7" y="2380"/>
                  </a:lnTo>
                  <a:lnTo>
                    <a:pt x="7" y="2326"/>
                  </a:lnTo>
                  <a:moveTo>
                    <a:pt x="7" y="2273"/>
                  </a:moveTo>
                  <a:lnTo>
                    <a:pt x="7" y="2273"/>
                  </a:lnTo>
                  <a:lnTo>
                    <a:pt x="7" y="2220"/>
                  </a:lnTo>
                  <a:moveTo>
                    <a:pt x="7" y="2166"/>
                  </a:moveTo>
                  <a:lnTo>
                    <a:pt x="7" y="2166"/>
                  </a:lnTo>
                  <a:lnTo>
                    <a:pt x="7" y="2113"/>
                  </a:lnTo>
                  <a:moveTo>
                    <a:pt x="7" y="2060"/>
                  </a:moveTo>
                  <a:lnTo>
                    <a:pt x="7" y="2060"/>
                  </a:lnTo>
                  <a:lnTo>
                    <a:pt x="7" y="2006"/>
                  </a:lnTo>
                  <a:moveTo>
                    <a:pt x="7" y="1953"/>
                  </a:moveTo>
                  <a:lnTo>
                    <a:pt x="7" y="1953"/>
                  </a:lnTo>
                  <a:lnTo>
                    <a:pt x="7" y="1900"/>
                  </a:lnTo>
                  <a:moveTo>
                    <a:pt x="7" y="1846"/>
                  </a:moveTo>
                  <a:lnTo>
                    <a:pt x="7" y="1846"/>
                  </a:lnTo>
                  <a:lnTo>
                    <a:pt x="7" y="1793"/>
                  </a:lnTo>
                  <a:moveTo>
                    <a:pt x="7" y="1740"/>
                  </a:moveTo>
                  <a:lnTo>
                    <a:pt x="7" y="1740"/>
                  </a:lnTo>
                  <a:lnTo>
                    <a:pt x="7" y="1686"/>
                  </a:lnTo>
                  <a:moveTo>
                    <a:pt x="7" y="1633"/>
                  </a:moveTo>
                  <a:lnTo>
                    <a:pt x="7" y="1633"/>
                  </a:lnTo>
                  <a:lnTo>
                    <a:pt x="7" y="1580"/>
                  </a:lnTo>
                  <a:moveTo>
                    <a:pt x="7" y="1526"/>
                  </a:moveTo>
                  <a:lnTo>
                    <a:pt x="7" y="1526"/>
                  </a:lnTo>
                  <a:lnTo>
                    <a:pt x="7" y="1473"/>
                  </a:lnTo>
                  <a:moveTo>
                    <a:pt x="7" y="1420"/>
                  </a:moveTo>
                  <a:lnTo>
                    <a:pt x="7" y="1420"/>
                  </a:lnTo>
                  <a:lnTo>
                    <a:pt x="7" y="1366"/>
                  </a:lnTo>
                  <a:moveTo>
                    <a:pt x="7" y="1313"/>
                  </a:moveTo>
                  <a:lnTo>
                    <a:pt x="7" y="1313"/>
                  </a:lnTo>
                  <a:lnTo>
                    <a:pt x="7" y="1260"/>
                  </a:lnTo>
                  <a:moveTo>
                    <a:pt x="7" y="1206"/>
                  </a:moveTo>
                  <a:lnTo>
                    <a:pt x="7" y="1206"/>
                  </a:lnTo>
                  <a:lnTo>
                    <a:pt x="7" y="1153"/>
                  </a:lnTo>
                  <a:moveTo>
                    <a:pt x="7" y="1100"/>
                  </a:moveTo>
                  <a:lnTo>
                    <a:pt x="7" y="1100"/>
                  </a:lnTo>
                  <a:lnTo>
                    <a:pt x="7" y="1046"/>
                  </a:lnTo>
                  <a:moveTo>
                    <a:pt x="7" y="993"/>
                  </a:moveTo>
                  <a:lnTo>
                    <a:pt x="7" y="993"/>
                  </a:lnTo>
                  <a:lnTo>
                    <a:pt x="7" y="940"/>
                  </a:lnTo>
                  <a:moveTo>
                    <a:pt x="7" y="886"/>
                  </a:moveTo>
                  <a:lnTo>
                    <a:pt x="7" y="886"/>
                  </a:lnTo>
                  <a:lnTo>
                    <a:pt x="7" y="833"/>
                  </a:lnTo>
                  <a:moveTo>
                    <a:pt x="7" y="780"/>
                  </a:moveTo>
                  <a:lnTo>
                    <a:pt x="7" y="780"/>
                  </a:lnTo>
                  <a:lnTo>
                    <a:pt x="7" y="726"/>
                  </a:lnTo>
                  <a:moveTo>
                    <a:pt x="7" y="673"/>
                  </a:moveTo>
                  <a:lnTo>
                    <a:pt x="7" y="673"/>
                  </a:lnTo>
                  <a:lnTo>
                    <a:pt x="7" y="620"/>
                  </a:lnTo>
                  <a:moveTo>
                    <a:pt x="7" y="566"/>
                  </a:moveTo>
                  <a:lnTo>
                    <a:pt x="7" y="566"/>
                  </a:lnTo>
                  <a:lnTo>
                    <a:pt x="7" y="513"/>
                  </a:lnTo>
                  <a:moveTo>
                    <a:pt x="7" y="460"/>
                  </a:moveTo>
                  <a:lnTo>
                    <a:pt x="7" y="460"/>
                  </a:lnTo>
                  <a:lnTo>
                    <a:pt x="7" y="406"/>
                  </a:lnTo>
                  <a:moveTo>
                    <a:pt x="7" y="353"/>
                  </a:moveTo>
                  <a:lnTo>
                    <a:pt x="7" y="353"/>
                  </a:lnTo>
                  <a:lnTo>
                    <a:pt x="7" y="300"/>
                  </a:lnTo>
                  <a:moveTo>
                    <a:pt x="7" y="246"/>
                  </a:moveTo>
                  <a:lnTo>
                    <a:pt x="7" y="246"/>
                  </a:lnTo>
                  <a:lnTo>
                    <a:pt x="7" y="193"/>
                  </a:lnTo>
                  <a:moveTo>
                    <a:pt x="7" y="140"/>
                  </a:moveTo>
                  <a:lnTo>
                    <a:pt x="7" y="140"/>
                  </a:lnTo>
                  <a:lnTo>
                    <a:pt x="7" y="86"/>
                  </a:lnTo>
                  <a:moveTo>
                    <a:pt x="7" y="33"/>
                  </a:moveTo>
                  <a:lnTo>
                    <a:pt x="7" y="33"/>
                  </a:lnTo>
                  <a:lnTo>
                    <a:pt x="7" y="6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" name="CustomShape 932"/>
            <p:cNvSpPr/>
            <p:nvPr/>
          </p:nvSpPr>
          <p:spPr>
            <a:xfrm>
              <a:off x="7161480" y="417204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3" name="CustomShape 933"/>
            <p:cNvSpPr/>
            <p:nvPr/>
          </p:nvSpPr>
          <p:spPr>
            <a:xfrm>
              <a:off x="7229520" y="41720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4" name="CustomShape 934"/>
            <p:cNvSpPr/>
            <p:nvPr/>
          </p:nvSpPr>
          <p:spPr>
            <a:xfrm>
              <a:off x="7288200" y="4172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5" name="CustomShape 935"/>
            <p:cNvSpPr/>
            <p:nvPr/>
          </p:nvSpPr>
          <p:spPr>
            <a:xfrm>
              <a:off x="7341480" y="41720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6" name="CustomShape 936"/>
            <p:cNvSpPr/>
            <p:nvPr/>
          </p:nvSpPr>
          <p:spPr>
            <a:xfrm>
              <a:off x="7401960" y="417204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7" name="CustomShape 937"/>
            <p:cNvSpPr/>
            <p:nvPr/>
          </p:nvSpPr>
          <p:spPr>
            <a:xfrm>
              <a:off x="7431120" y="4172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8" name="CustomShape 938"/>
            <p:cNvSpPr/>
            <p:nvPr/>
          </p:nvSpPr>
          <p:spPr>
            <a:xfrm>
              <a:off x="7486920" y="417204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9" name="CustomShape 939"/>
            <p:cNvSpPr/>
            <p:nvPr/>
          </p:nvSpPr>
          <p:spPr>
            <a:xfrm>
              <a:off x="7548480" y="4172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0" name="CustomShape 940"/>
            <p:cNvSpPr/>
            <p:nvPr/>
          </p:nvSpPr>
          <p:spPr>
            <a:xfrm>
              <a:off x="7602120" y="41720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1" name="CustomShape 941"/>
            <p:cNvSpPr/>
            <p:nvPr/>
          </p:nvSpPr>
          <p:spPr>
            <a:xfrm>
              <a:off x="7657200" y="41720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2" name="CustomShape 942"/>
            <p:cNvSpPr/>
            <p:nvPr/>
          </p:nvSpPr>
          <p:spPr>
            <a:xfrm>
              <a:off x="7714800" y="41720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3" name="CustomShape 943"/>
            <p:cNvSpPr/>
            <p:nvPr/>
          </p:nvSpPr>
          <p:spPr>
            <a:xfrm>
              <a:off x="7774920" y="417204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4" name="CustomShape 944"/>
            <p:cNvSpPr/>
            <p:nvPr/>
          </p:nvSpPr>
          <p:spPr>
            <a:xfrm>
              <a:off x="7804080" y="417204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5" name="CustomShape 945"/>
            <p:cNvSpPr/>
            <p:nvPr/>
          </p:nvSpPr>
          <p:spPr>
            <a:xfrm>
              <a:off x="7855920" y="41720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6" name="CustomShape 946"/>
            <p:cNvSpPr/>
            <p:nvPr/>
          </p:nvSpPr>
          <p:spPr>
            <a:xfrm>
              <a:off x="7907400" y="4172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7" name="CustomShape 947"/>
            <p:cNvSpPr/>
            <p:nvPr/>
          </p:nvSpPr>
          <p:spPr>
            <a:xfrm>
              <a:off x="7965360" y="41720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8" name="CustomShape 948"/>
            <p:cNvSpPr/>
            <p:nvPr/>
          </p:nvSpPr>
          <p:spPr>
            <a:xfrm>
              <a:off x="8026920" y="417204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9" name="CustomShape 949"/>
            <p:cNvSpPr/>
            <p:nvPr/>
          </p:nvSpPr>
          <p:spPr>
            <a:xfrm>
              <a:off x="8097840" y="4172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0" name="CustomShape 950"/>
            <p:cNvSpPr/>
            <p:nvPr/>
          </p:nvSpPr>
          <p:spPr>
            <a:xfrm>
              <a:off x="8156520" y="417204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1" name="CustomShape 951"/>
            <p:cNvSpPr/>
            <p:nvPr/>
          </p:nvSpPr>
          <p:spPr>
            <a:xfrm>
              <a:off x="8208360" y="41720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2" name="CustomShape 952"/>
            <p:cNvSpPr/>
            <p:nvPr/>
          </p:nvSpPr>
          <p:spPr>
            <a:xfrm>
              <a:off x="8259120" y="41720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3" name="CustomShape 953"/>
            <p:cNvSpPr/>
            <p:nvPr/>
          </p:nvSpPr>
          <p:spPr>
            <a:xfrm>
              <a:off x="8319600" y="417204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4" name="CustomShape 954"/>
            <p:cNvSpPr/>
            <p:nvPr/>
          </p:nvSpPr>
          <p:spPr>
            <a:xfrm>
              <a:off x="8348760" y="41720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5" name="CustomShape 955"/>
            <p:cNvSpPr/>
            <p:nvPr/>
          </p:nvSpPr>
          <p:spPr>
            <a:xfrm>
              <a:off x="8404560" y="41720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6" name="CustomShape 956"/>
            <p:cNvSpPr/>
            <p:nvPr/>
          </p:nvSpPr>
          <p:spPr>
            <a:xfrm>
              <a:off x="8462880" y="4172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7" name="CustomShape 957"/>
            <p:cNvSpPr/>
            <p:nvPr/>
          </p:nvSpPr>
          <p:spPr>
            <a:xfrm>
              <a:off x="8516160" y="417204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8" name="CustomShape 958"/>
            <p:cNvSpPr/>
            <p:nvPr/>
          </p:nvSpPr>
          <p:spPr>
            <a:xfrm>
              <a:off x="8578800" y="4172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9" name="CustomShape 959"/>
            <p:cNvSpPr/>
            <p:nvPr/>
          </p:nvSpPr>
          <p:spPr>
            <a:xfrm>
              <a:off x="8632080" y="41720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0" name="CustomShape 960"/>
            <p:cNvSpPr/>
            <p:nvPr/>
          </p:nvSpPr>
          <p:spPr>
            <a:xfrm>
              <a:off x="8691120" y="41720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1" name="CustomShape 961"/>
            <p:cNvSpPr/>
            <p:nvPr/>
          </p:nvSpPr>
          <p:spPr>
            <a:xfrm>
              <a:off x="8751960" y="41720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2" name="CustomShape 962"/>
            <p:cNvSpPr/>
            <p:nvPr/>
          </p:nvSpPr>
          <p:spPr>
            <a:xfrm>
              <a:off x="6024600" y="4498920"/>
              <a:ext cx="15620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3" name="CustomShape 963"/>
            <p:cNvSpPr/>
            <p:nvPr/>
          </p:nvSpPr>
          <p:spPr>
            <a:xfrm>
              <a:off x="6024600" y="4498920"/>
              <a:ext cx="15620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4" name="CustomShape 964"/>
            <p:cNvSpPr/>
            <p:nvPr/>
          </p:nvSpPr>
          <p:spPr>
            <a:xfrm>
              <a:off x="6159600" y="455760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5" name="CustomShape 965"/>
            <p:cNvSpPr/>
            <p:nvPr/>
          </p:nvSpPr>
          <p:spPr>
            <a:xfrm>
              <a:off x="622548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6" name="CustomShape 966"/>
            <p:cNvSpPr/>
            <p:nvPr/>
          </p:nvSpPr>
          <p:spPr>
            <a:xfrm>
              <a:off x="627840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7" name="CustomShape 967"/>
            <p:cNvSpPr/>
            <p:nvPr/>
          </p:nvSpPr>
          <p:spPr>
            <a:xfrm>
              <a:off x="6335280" y="455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8" name="CustomShape 968"/>
            <p:cNvSpPr/>
            <p:nvPr/>
          </p:nvSpPr>
          <p:spPr>
            <a:xfrm>
              <a:off x="6396480" y="455760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9" name="CustomShape 969"/>
            <p:cNvSpPr/>
            <p:nvPr/>
          </p:nvSpPr>
          <p:spPr>
            <a:xfrm>
              <a:off x="646740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0" name="CustomShape 970"/>
            <p:cNvSpPr/>
            <p:nvPr/>
          </p:nvSpPr>
          <p:spPr>
            <a:xfrm>
              <a:off x="6526080" y="45576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1" name="CustomShape 971"/>
            <p:cNvSpPr/>
            <p:nvPr/>
          </p:nvSpPr>
          <p:spPr>
            <a:xfrm>
              <a:off x="657936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2" name="CustomShape 972"/>
            <p:cNvSpPr/>
            <p:nvPr/>
          </p:nvSpPr>
          <p:spPr>
            <a:xfrm>
              <a:off x="663120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3" name="CustomShape 973"/>
            <p:cNvSpPr/>
            <p:nvPr/>
          </p:nvSpPr>
          <p:spPr>
            <a:xfrm>
              <a:off x="6685920" y="455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4" name="CustomShape 974"/>
            <p:cNvSpPr/>
            <p:nvPr/>
          </p:nvSpPr>
          <p:spPr>
            <a:xfrm>
              <a:off x="671508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5" name="CustomShape 975"/>
            <p:cNvSpPr/>
            <p:nvPr/>
          </p:nvSpPr>
          <p:spPr>
            <a:xfrm>
              <a:off x="677052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6" name="CustomShape 976"/>
            <p:cNvSpPr/>
            <p:nvPr/>
          </p:nvSpPr>
          <p:spPr>
            <a:xfrm>
              <a:off x="6829200" y="45576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7" name="CustomShape 977"/>
            <p:cNvSpPr/>
            <p:nvPr/>
          </p:nvSpPr>
          <p:spPr>
            <a:xfrm>
              <a:off x="6886440" y="45576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8" name="CustomShape 978"/>
            <p:cNvSpPr/>
            <p:nvPr/>
          </p:nvSpPr>
          <p:spPr>
            <a:xfrm>
              <a:off x="693828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9" name="CustomShape 979"/>
            <p:cNvSpPr/>
            <p:nvPr/>
          </p:nvSpPr>
          <p:spPr>
            <a:xfrm>
              <a:off x="698976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0" name="CustomShape 980"/>
            <p:cNvSpPr/>
            <p:nvPr/>
          </p:nvSpPr>
          <p:spPr>
            <a:xfrm>
              <a:off x="7043040" y="455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1" name="CustomShape 981"/>
            <p:cNvSpPr/>
            <p:nvPr/>
          </p:nvSpPr>
          <p:spPr>
            <a:xfrm>
              <a:off x="710244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2" name="CustomShape 982"/>
            <p:cNvSpPr/>
            <p:nvPr/>
          </p:nvSpPr>
          <p:spPr>
            <a:xfrm>
              <a:off x="716292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3" name="CustomShape 983"/>
            <p:cNvSpPr/>
            <p:nvPr/>
          </p:nvSpPr>
          <p:spPr>
            <a:xfrm>
              <a:off x="7218360" y="45576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4" name="CustomShape 984"/>
            <p:cNvSpPr/>
            <p:nvPr/>
          </p:nvSpPr>
          <p:spPr>
            <a:xfrm>
              <a:off x="727704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5" name="CustomShape 985"/>
            <p:cNvSpPr/>
            <p:nvPr/>
          </p:nvSpPr>
          <p:spPr>
            <a:xfrm>
              <a:off x="7330320" y="455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6" name="CustomShape 986"/>
            <p:cNvSpPr/>
            <p:nvPr/>
          </p:nvSpPr>
          <p:spPr>
            <a:xfrm>
              <a:off x="7389360" y="455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7" name="CustomShape 987"/>
            <p:cNvSpPr/>
            <p:nvPr/>
          </p:nvSpPr>
          <p:spPr>
            <a:xfrm>
              <a:off x="7450200" y="455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8" name="CustomShape 988"/>
            <p:cNvSpPr/>
            <p:nvPr/>
          </p:nvSpPr>
          <p:spPr>
            <a:xfrm>
              <a:off x="7505280" y="455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9" name="CustomShape 989"/>
            <p:cNvSpPr/>
            <p:nvPr/>
          </p:nvSpPr>
          <p:spPr>
            <a:xfrm>
              <a:off x="6273720" y="467820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0" name="CustomShape 990"/>
            <p:cNvSpPr/>
            <p:nvPr/>
          </p:nvSpPr>
          <p:spPr>
            <a:xfrm>
              <a:off x="635004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1" name="CustomShape 991"/>
            <p:cNvSpPr/>
            <p:nvPr/>
          </p:nvSpPr>
          <p:spPr>
            <a:xfrm>
              <a:off x="640332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2" name="CustomShape 992"/>
            <p:cNvSpPr/>
            <p:nvPr/>
          </p:nvSpPr>
          <p:spPr>
            <a:xfrm>
              <a:off x="645732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3" name="CustomShape 993"/>
            <p:cNvSpPr/>
            <p:nvPr/>
          </p:nvSpPr>
          <p:spPr>
            <a:xfrm>
              <a:off x="6515280" y="46782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4" name="CustomShape 994"/>
            <p:cNvSpPr/>
            <p:nvPr/>
          </p:nvSpPr>
          <p:spPr>
            <a:xfrm>
              <a:off x="657324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5" name="CustomShape 995"/>
            <p:cNvSpPr/>
            <p:nvPr/>
          </p:nvSpPr>
          <p:spPr>
            <a:xfrm>
              <a:off x="663408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6" name="CustomShape 996"/>
            <p:cNvSpPr/>
            <p:nvPr/>
          </p:nvSpPr>
          <p:spPr>
            <a:xfrm>
              <a:off x="669240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7" name="CustomShape 997"/>
            <p:cNvSpPr/>
            <p:nvPr/>
          </p:nvSpPr>
          <p:spPr>
            <a:xfrm>
              <a:off x="675144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8" name="CustomShape 998"/>
            <p:cNvSpPr/>
            <p:nvPr/>
          </p:nvSpPr>
          <p:spPr>
            <a:xfrm>
              <a:off x="6809040" y="46782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9" name="CustomShape 999"/>
            <p:cNvSpPr/>
            <p:nvPr/>
          </p:nvSpPr>
          <p:spPr>
            <a:xfrm>
              <a:off x="6865920" y="46782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0" name="CustomShape 1000"/>
            <p:cNvSpPr/>
            <p:nvPr/>
          </p:nvSpPr>
          <p:spPr>
            <a:xfrm>
              <a:off x="691920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1" name="CustomShape 1001"/>
            <p:cNvSpPr/>
            <p:nvPr/>
          </p:nvSpPr>
          <p:spPr>
            <a:xfrm>
              <a:off x="698004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2" name="CustomShape 1002"/>
            <p:cNvSpPr/>
            <p:nvPr/>
          </p:nvSpPr>
          <p:spPr>
            <a:xfrm>
              <a:off x="7032600" y="467820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3" name="CustomShape 1003"/>
            <p:cNvSpPr/>
            <p:nvPr/>
          </p:nvSpPr>
          <p:spPr>
            <a:xfrm>
              <a:off x="708336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4" name="CustomShape 1004"/>
            <p:cNvSpPr/>
            <p:nvPr/>
          </p:nvSpPr>
          <p:spPr>
            <a:xfrm>
              <a:off x="7141680" y="4678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5" name="CustomShape 1005"/>
            <p:cNvSpPr/>
            <p:nvPr/>
          </p:nvSpPr>
          <p:spPr>
            <a:xfrm>
              <a:off x="716940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6" name="CustomShape 1006"/>
            <p:cNvSpPr/>
            <p:nvPr/>
          </p:nvSpPr>
          <p:spPr>
            <a:xfrm>
              <a:off x="7221600" y="4678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7" name="CustomShape 1007"/>
            <p:cNvSpPr/>
            <p:nvPr/>
          </p:nvSpPr>
          <p:spPr>
            <a:xfrm>
              <a:off x="7275600" y="46782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8" name="CustomShape 1008"/>
            <p:cNvSpPr/>
            <p:nvPr/>
          </p:nvSpPr>
          <p:spPr>
            <a:xfrm>
              <a:off x="733428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9" name="CustomShape 1009"/>
            <p:cNvSpPr/>
            <p:nvPr/>
          </p:nvSpPr>
          <p:spPr>
            <a:xfrm>
              <a:off x="6024600" y="5037120"/>
              <a:ext cx="15620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" name="CustomShape 1010"/>
            <p:cNvSpPr/>
            <p:nvPr/>
          </p:nvSpPr>
          <p:spPr>
            <a:xfrm>
              <a:off x="6024600" y="5037120"/>
              <a:ext cx="15620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" name="CustomShape 1011"/>
            <p:cNvSpPr/>
            <p:nvPr/>
          </p:nvSpPr>
          <p:spPr>
            <a:xfrm>
              <a:off x="6372360" y="509760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32" name="CustomShape 1012"/>
            <p:cNvSpPr/>
            <p:nvPr/>
          </p:nvSpPr>
          <p:spPr>
            <a:xfrm>
              <a:off x="643824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33" name="CustomShape 1013"/>
            <p:cNvSpPr/>
            <p:nvPr/>
          </p:nvSpPr>
          <p:spPr>
            <a:xfrm>
              <a:off x="648972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</p:grpSp>
      <p:grpSp>
        <p:nvGrpSpPr>
          <p:cNvPr id="1234" name="Group 1014"/>
          <p:cNvGrpSpPr/>
          <p:nvPr/>
        </p:nvGrpSpPr>
        <p:grpSpPr>
          <a:xfrm>
            <a:off x="1652760" y="1947960"/>
            <a:ext cx="8240760" cy="5058000"/>
            <a:chOff x="1652760" y="1947960"/>
            <a:chExt cx="8240760" cy="5058000"/>
          </a:xfrm>
        </p:grpSpPr>
        <p:sp>
          <p:nvSpPr>
            <p:cNvPr id="1235" name="CustomShape 1015"/>
            <p:cNvSpPr/>
            <p:nvPr/>
          </p:nvSpPr>
          <p:spPr>
            <a:xfrm>
              <a:off x="654768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36" name="CustomShape 1016"/>
            <p:cNvSpPr/>
            <p:nvPr/>
          </p:nvSpPr>
          <p:spPr>
            <a:xfrm>
              <a:off x="6609240" y="509760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37" name="CustomShape 1017"/>
            <p:cNvSpPr/>
            <p:nvPr/>
          </p:nvSpPr>
          <p:spPr>
            <a:xfrm>
              <a:off x="668016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38" name="CustomShape 1018"/>
            <p:cNvSpPr/>
            <p:nvPr/>
          </p:nvSpPr>
          <p:spPr>
            <a:xfrm>
              <a:off x="6738840" y="50976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39" name="CustomShape 1019"/>
            <p:cNvSpPr/>
            <p:nvPr/>
          </p:nvSpPr>
          <p:spPr>
            <a:xfrm>
              <a:off x="679068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0" name="CustomShape 1020"/>
            <p:cNvSpPr/>
            <p:nvPr/>
          </p:nvSpPr>
          <p:spPr>
            <a:xfrm>
              <a:off x="684216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1" name="CustomShape 1021"/>
            <p:cNvSpPr/>
            <p:nvPr/>
          </p:nvSpPr>
          <p:spPr>
            <a:xfrm>
              <a:off x="689724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2" name="CustomShape 1022"/>
            <p:cNvSpPr/>
            <p:nvPr/>
          </p:nvSpPr>
          <p:spPr>
            <a:xfrm>
              <a:off x="6924600" y="50976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3" name="CustomShape 1023"/>
            <p:cNvSpPr/>
            <p:nvPr/>
          </p:nvSpPr>
          <p:spPr>
            <a:xfrm>
              <a:off x="697860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4" name="CustomShape 1024"/>
            <p:cNvSpPr/>
            <p:nvPr/>
          </p:nvSpPr>
          <p:spPr>
            <a:xfrm>
              <a:off x="7034760" y="509760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5" name="CustomShape 1025"/>
            <p:cNvSpPr/>
            <p:nvPr/>
          </p:nvSpPr>
          <p:spPr>
            <a:xfrm>
              <a:off x="71056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6" name="CustomShape 1026"/>
            <p:cNvSpPr/>
            <p:nvPr/>
          </p:nvSpPr>
          <p:spPr>
            <a:xfrm>
              <a:off x="716076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7" name="CustomShape 1027"/>
            <p:cNvSpPr/>
            <p:nvPr/>
          </p:nvSpPr>
          <p:spPr>
            <a:xfrm>
              <a:off x="7220520" y="509760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8" name="CustomShape 1028"/>
            <p:cNvSpPr/>
            <p:nvPr/>
          </p:nvSpPr>
          <p:spPr>
            <a:xfrm>
              <a:off x="729252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9" name="CustomShape 1029"/>
            <p:cNvSpPr/>
            <p:nvPr/>
          </p:nvSpPr>
          <p:spPr>
            <a:xfrm>
              <a:off x="6273720" y="521640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0" name="CustomShape 1030"/>
            <p:cNvSpPr/>
            <p:nvPr/>
          </p:nvSpPr>
          <p:spPr>
            <a:xfrm>
              <a:off x="635004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1" name="CustomShape 1031"/>
            <p:cNvSpPr/>
            <p:nvPr/>
          </p:nvSpPr>
          <p:spPr>
            <a:xfrm>
              <a:off x="640332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2" name="CustomShape 1032"/>
            <p:cNvSpPr/>
            <p:nvPr/>
          </p:nvSpPr>
          <p:spPr>
            <a:xfrm>
              <a:off x="645732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3" name="CustomShape 1033"/>
            <p:cNvSpPr/>
            <p:nvPr/>
          </p:nvSpPr>
          <p:spPr>
            <a:xfrm>
              <a:off x="6515280" y="52164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4" name="CustomShape 1034"/>
            <p:cNvSpPr/>
            <p:nvPr/>
          </p:nvSpPr>
          <p:spPr>
            <a:xfrm>
              <a:off x="657324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5" name="CustomShape 1035"/>
            <p:cNvSpPr/>
            <p:nvPr/>
          </p:nvSpPr>
          <p:spPr>
            <a:xfrm>
              <a:off x="663408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6" name="CustomShape 1036"/>
            <p:cNvSpPr/>
            <p:nvPr/>
          </p:nvSpPr>
          <p:spPr>
            <a:xfrm>
              <a:off x="669240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7" name="CustomShape 1037"/>
            <p:cNvSpPr/>
            <p:nvPr/>
          </p:nvSpPr>
          <p:spPr>
            <a:xfrm>
              <a:off x="675144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8" name="CustomShape 1038"/>
            <p:cNvSpPr/>
            <p:nvPr/>
          </p:nvSpPr>
          <p:spPr>
            <a:xfrm>
              <a:off x="6809040" y="52164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9" name="CustomShape 1039"/>
            <p:cNvSpPr/>
            <p:nvPr/>
          </p:nvSpPr>
          <p:spPr>
            <a:xfrm>
              <a:off x="6865920" y="52164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0" name="CustomShape 1040"/>
            <p:cNvSpPr/>
            <p:nvPr/>
          </p:nvSpPr>
          <p:spPr>
            <a:xfrm>
              <a:off x="691920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1" name="CustomShape 1041"/>
            <p:cNvSpPr/>
            <p:nvPr/>
          </p:nvSpPr>
          <p:spPr>
            <a:xfrm>
              <a:off x="698004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2" name="CustomShape 1042"/>
            <p:cNvSpPr/>
            <p:nvPr/>
          </p:nvSpPr>
          <p:spPr>
            <a:xfrm>
              <a:off x="7032600" y="521640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3" name="CustomShape 1043"/>
            <p:cNvSpPr/>
            <p:nvPr/>
          </p:nvSpPr>
          <p:spPr>
            <a:xfrm>
              <a:off x="708336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4" name="CustomShape 1044"/>
            <p:cNvSpPr/>
            <p:nvPr/>
          </p:nvSpPr>
          <p:spPr>
            <a:xfrm>
              <a:off x="7141680" y="52164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5" name="CustomShape 1045"/>
            <p:cNvSpPr/>
            <p:nvPr/>
          </p:nvSpPr>
          <p:spPr>
            <a:xfrm>
              <a:off x="716940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6" name="CustomShape 1046"/>
            <p:cNvSpPr/>
            <p:nvPr/>
          </p:nvSpPr>
          <p:spPr>
            <a:xfrm>
              <a:off x="7221600" y="52164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7" name="CustomShape 1047"/>
            <p:cNvSpPr/>
            <p:nvPr/>
          </p:nvSpPr>
          <p:spPr>
            <a:xfrm>
              <a:off x="7275600" y="52164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8" name="CustomShape 1048"/>
            <p:cNvSpPr/>
            <p:nvPr/>
          </p:nvSpPr>
          <p:spPr>
            <a:xfrm>
              <a:off x="733428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9" name="CustomShape 1049"/>
            <p:cNvSpPr/>
            <p:nvPr/>
          </p:nvSpPr>
          <p:spPr>
            <a:xfrm>
              <a:off x="6024600" y="5568840"/>
              <a:ext cx="15620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0" name="CustomShape 1050"/>
            <p:cNvSpPr/>
            <p:nvPr/>
          </p:nvSpPr>
          <p:spPr>
            <a:xfrm>
              <a:off x="6024600" y="5568840"/>
              <a:ext cx="15620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" name="CustomShape 1051"/>
            <p:cNvSpPr/>
            <p:nvPr/>
          </p:nvSpPr>
          <p:spPr>
            <a:xfrm>
              <a:off x="6156720" y="568944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Э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2" name="CustomShape 1052"/>
            <p:cNvSpPr/>
            <p:nvPr/>
          </p:nvSpPr>
          <p:spPr>
            <a:xfrm>
              <a:off x="6220800" y="56894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3" name="CustomShape 1053"/>
            <p:cNvSpPr/>
            <p:nvPr/>
          </p:nvSpPr>
          <p:spPr>
            <a:xfrm>
              <a:off x="6281640" y="568944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4" name="CustomShape 1054"/>
            <p:cNvSpPr/>
            <p:nvPr/>
          </p:nvSpPr>
          <p:spPr>
            <a:xfrm>
              <a:off x="6332760" y="56894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5" name="CustomShape 1055"/>
            <p:cNvSpPr/>
            <p:nvPr/>
          </p:nvSpPr>
          <p:spPr>
            <a:xfrm>
              <a:off x="6394680" y="56894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6" name="CustomShape 1056"/>
            <p:cNvSpPr/>
            <p:nvPr/>
          </p:nvSpPr>
          <p:spPr>
            <a:xfrm>
              <a:off x="6448680" y="56894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7" name="CustomShape 1057"/>
            <p:cNvSpPr/>
            <p:nvPr/>
          </p:nvSpPr>
          <p:spPr>
            <a:xfrm>
              <a:off x="6504120" y="56894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8" name="CustomShape 1058"/>
            <p:cNvSpPr/>
            <p:nvPr/>
          </p:nvSpPr>
          <p:spPr>
            <a:xfrm>
              <a:off x="6555600" y="56894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9" name="CustomShape 1059"/>
            <p:cNvSpPr/>
            <p:nvPr/>
          </p:nvSpPr>
          <p:spPr>
            <a:xfrm>
              <a:off x="6607080" y="56894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0" name="CustomShape 1060"/>
            <p:cNvSpPr/>
            <p:nvPr/>
          </p:nvSpPr>
          <p:spPr>
            <a:xfrm>
              <a:off x="6659640" y="568944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1" name="CustomShape 1061"/>
            <p:cNvSpPr/>
            <p:nvPr/>
          </p:nvSpPr>
          <p:spPr>
            <a:xfrm>
              <a:off x="6719400" y="56894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2" name="CustomShape 1062"/>
            <p:cNvSpPr/>
            <p:nvPr/>
          </p:nvSpPr>
          <p:spPr>
            <a:xfrm>
              <a:off x="6780240" y="56894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3" name="CustomShape 1063"/>
            <p:cNvSpPr/>
            <p:nvPr/>
          </p:nvSpPr>
          <p:spPr>
            <a:xfrm>
              <a:off x="6838200" y="56894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4" name="CustomShape 1064"/>
            <p:cNvSpPr/>
            <p:nvPr/>
          </p:nvSpPr>
          <p:spPr>
            <a:xfrm>
              <a:off x="6895440" y="56894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5" name="CustomShape 1065"/>
            <p:cNvSpPr/>
            <p:nvPr/>
          </p:nvSpPr>
          <p:spPr>
            <a:xfrm>
              <a:off x="6957000" y="568944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6" name="CustomShape 1066"/>
            <p:cNvSpPr/>
            <p:nvPr/>
          </p:nvSpPr>
          <p:spPr>
            <a:xfrm>
              <a:off x="7029360" y="56894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7" name="CustomShape 1067"/>
            <p:cNvSpPr/>
            <p:nvPr/>
          </p:nvSpPr>
          <p:spPr>
            <a:xfrm>
              <a:off x="7084440" y="568944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8" name="CustomShape 1068"/>
            <p:cNvSpPr/>
            <p:nvPr/>
          </p:nvSpPr>
          <p:spPr>
            <a:xfrm>
              <a:off x="7111800" y="568944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9" name="CustomShape 1069"/>
            <p:cNvSpPr/>
            <p:nvPr/>
          </p:nvSpPr>
          <p:spPr>
            <a:xfrm>
              <a:off x="7165800" y="56894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0" name="CustomShape 1070"/>
            <p:cNvSpPr/>
            <p:nvPr/>
          </p:nvSpPr>
          <p:spPr>
            <a:xfrm>
              <a:off x="7217640" y="56894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1" name="CustomShape 1071"/>
            <p:cNvSpPr/>
            <p:nvPr/>
          </p:nvSpPr>
          <p:spPr>
            <a:xfrm>
              <a:off x="7267680" y="56894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2" name="CustomShape 1072"/>
            <p:cNvSpPr/>
            <p:nvPr/>
          </p:nvSpPr>
          <p:spPr>
            <a:xfrm>
              <a:off x="7331040" y="56894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3" name="CustomShape 1073"/>
            <p:cNvSpPr/>
            <p:nvPr/>
          </p:nvSpPr>
          <p:spPr>
            <a:xfrm>
              <a:off x="7382880" y="56894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4" name="CustomShape 1074"/>
            <p:cNvSpPr/>
            <p:nvPr/>
          </p:nvSpPr>
          <p:spPr>
            <a:xfrm>
              <a:off x="7436520" y="568944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5" name="CustomShape 1075"/>
            <p:cNvSpPr/>
            <p:nvPr/>
          </p:nvSpPr>
          <p:spPr>
            <a:xfrm>
              <a:off x="8329680" y="503712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" name="CustomShape 1076"/>
            <p:cNvSpPr/>
            <p:nvPr/>
          </p:nvSpPr>
          <p:spPr>
            <a:xfrm>
              <a:off x="8329680" y="503712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" name="CustomShape 1077"/>
            <p:cNvSpPr/>
            <p:nvPr/>
          </p:nvSpPr>
          <p:spPr>
            <a:xfrm>
              <a:off x="864792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8" name="CustomShape 1078"/>
            <p:cNvSpPr/>
            <p:nvPr/>
          </p:nvSpPr>
          <p:spPr>
            <a:xfrm>
              <a:off x="8702640" y="50976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9" name="CustomShape 1079"/>
            <p:cNvSpPr/>
            <p:nvPr/>
          </p:nvSpPr>
          <p:spPr>
            <a:xfrm>
              <a:off x="876600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0" name="CustomShape 1080"/>
            <p:cNvSpPr/>
            <p:nvPr/>
          </p:nvSpPr>
          <p:spPr>
            <a:xfrm>
              <a:off x="8824680" y="509760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1" name="CustomShape 1081"/>
            <p:cNvSpPr/>
            <p:nvPr/>
          </p:nvSpPr>
          <p:spPr>
            <a:xfrm>
              <a:off x="890352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2" name="CustomShape 1082"/>
            <p:cNvSpPr/>
            <p:nvPr/>
          </p:nvSpPr>
          <p:spPr>
            <a:xfrm>
              <a:off x="8957520" y="509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3" name="CustomShape 1083"/>
            <p:cNvSpPr/>
            <p:nvPr/>
          </p:nvSpPr>
          <p:spPr>
            <a:xfrm>
              <a:off x="901800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4" name="CustomShape 1084"/>
            <p:cNvSpPr/>
            <p:nvPr/>
          </p:nvSpPr>
          <p:spPr>
            <a:xfrm>
              <a:off x="904428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5" name="CustomShape 1085"/>
            <p:cNvSpPr/>
            <p:nvPr/>
          </p:nvSpPr>
          <p:spPr>
            <a:xfrm>
              <a:off x="9102960" y="50976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6" name="CustomShape 1086"/>
            <p:cNvSpPr/>
            <p:nvPr/>
          </p:nvSpPr>
          <p:spPr>
            <a:xfrm>
              <a:off x="916632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7" name="CustomShape 1087"/>
            <p:cNvSpPr/>
            <p:nvPr/>
          </p:nvSpPr>
          <p:spPr>
            <a:xfrm>
              <a:off x="922500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8" name="CustomShape 1088"/>
            <p:cNvSpPr/>
            <p:nvPr/>
          </p:nvSpPr>
          <p:spPr>
            <a:xfrm>
              <a:off x="928044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9" name="CustomShape 1089"/>
            <p:cNvSpPr/>
            <p:nvPr/>
          </p:nvSpPr>
          <p:spPr>
            <a:xfrm>
              <a:off x="9333720" y="50976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0" name="CustomShape 1090"/>
            <p:cNvSpPr/>
            <p:nvPr/>
          </p:nvSpPr>
          <p:spPr>
            <a:xfrm>
              <a:off x="939816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1" name="CustomShape 1091"/>
            <p:cNvSpPr/>
            <p:nvPr/>
          </p:nvSpPr>
          <p:spPr>
            <a:xfrm>
              <a:off x="945144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2" name="CustomShape 1092"/>
            <p:cNvSpPr/>
            <p:nvPr/>
          </p:nvSpPr>
          <p:spPr>
            <a:xfrm>
              <a:off x="951012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3" name="CustomShape 1093"/>
            <p:cNvSpPr/>
            <p:nvPr/>
          </p:nvSpPr>
          <p:spPr>
            <a:xfrm>
              <a:off x="9569520" y="509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4" name="CustomShape 1094"/>
            <p:cNvSpPr/>
            <p:nvPr/>
          </p:nvSpPr>
          <p:spPr>
            <a:xfrm>
              <a:off x="962460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5" name="CustomShape 1095"/>
            <p:cNvSpPr/>
            <p:nvPr/>
          </p:nvSpPr>
          <p:spPr>
            <a:xfrm>
              <a:off x="8505000" y="52164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6" name="CustomShape 1096"/>
            <p:cNvSpPr/>
            <p:nvPr/>
          </p:nvSpPr>
          <p:spPr>
            <a:xfrm>
              <a:off x="855648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7" name="CustomShape 1097"/>
            <p:cNvSpPr/>
            <p:nvPr/>
          </p:nvSpPr>
          <p:spPr>
            <a:xfrm>
              <a:off x="860904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8" name="CustomShape 1098"/>
            <p:cNvSpPr/>
            <p:nvPr/>
          </p:nvSpPr>
          <p:spPr>
            <a:xfrm>
              <a:off x="866412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9" name="CustomShape 1099"/>
            <p:cNvSpPr/>
            <p:nvPr/>
          </p:nvSpPr>
          <p:spPr>
            <a:xfrm>
              <a:off x="872280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0" name="CustomShape 1100"/>
            <p:cNvSpPr/>
            <p:nvPr/>
          </p:nvSpPr>
          <p:spPr>
            <a:xfrm>
              <a:off x="878292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1" name="CustomShape 1101"/>
            <p:cNvSpPr/>
            <p:nvPr/>
          </p:nvSpPr>
          <p:spPr>
            <a:xfrm>
              <a:off x="883764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2" name="CustomShape 1102"/>
            <p:cNvSpPr/>
            <p:nvPr/>
          </p:nvSpPr>
          <p:spPr>
            <a:xfrm>
              <a:off x="8893080" y="52164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3" name="CustomShape 1103"/>
            <p:cNvSpPr/>
            <p:nvPr/>
          </p:nvSpPr>
          <p:spPr>
            <a:xfrm>
              <a:off x="894312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4" name="CustomShape 1104"/>
            <p:cNvSpPr/>
            <p:nvPr/>
          </p:nvSpPr>
          <p:spPr>
            <a:xfrm>
              <a:off x="900036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5" name="CustomShape 1105"/>
            <p:cNvSpPr/>
            <p:nvPr/>
          </p:nvSpPr>
          <p:spPr>
            <a:xfrm>
              <a:off x="905832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6" name="CustomShape 1106"/>
            <p:cNvSpPr/>
            <p:nvPr/>
          </p:nvSpPr>
          <p:spPr>
            <a:xfrm>
              <a:off x="9114840" y="52164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7" name="CustomShape 1107"/>
            <p:cNvSpPr/>
            <p:nvPr/>
          </p:nvSpPr>
          <p:spPr>
            <a:xfrm>
              <a:off x="9144000" y="52164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8" name="CustomShape 1108"/>
            <p:cNvSpPr/>
            <p:nvPr/>
          </p:nvSpPr>
          <p:spPr>
            <a:xfrm>
              <a:off x="919944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9" name="CustomShape 1109"/>
            <p:cNvSpPr/>
            <p:nvPr/>
          </p:nvSpPr>
          <p:spPr>
            <a:xfrm>
              <a:off x="9258120" y="52164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0" name="CustomShape 1110"/>
            <p:cNvSpPr/>
            <p:nvPr/>
          </p:nvSpPr>
          <p:spPr>
            <a:xfrm>
              <a:off x="9309960" y="52164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1" name="CustomShape 1111"/>
            <p:cNvSpPr/>
            <p:nvPr/>
          </p:nvSpPr>
          <p:spPr>
            <a:xfrm>
              <a:off x="937260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2" name="CustomShape 1112"/>
            <p:cNvSpPr/>
            <p:nvPr/>
          </p:nvSpPr>
          <p:spPr>
            <a:xfrm>
              <a:off x="942588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3" name="CustomShape 1113"/>
            <p:cNvSpPr/>
            <p:nvPr/>
          </p:nvSpPr>
          <p:spPr>
            <a:xfrm>
              <a:off x="9488160" y="52164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4" name="CustomShape 1114"/>
            <p:cNvSpPr/>
            <p:nvPr/>
          </p:nvSpPr>
          <p:spPr>
            <a:xfrm>
              <a:off x="9538560" y="52164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5" name="CustomShape 1115"/>
            <p:cNvSpPr/>
            <p:nvPr/>
          </p:nvSpPr>
          <p:spPr>
            <a:xfrm>
              <a:off x="9591840" y="52164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6" name="CustomShape 1116"/>
            <p:cNvSpPr/>
            <p:nvPr/>
          </p:nvSpPr>
          <p:spPr>
            <a:xfrm>
              <a:off x="964512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7" name="CustomShape 1117"/>
            <p:cNvSpPr/>
            <p:nvPr/>
          </p:nvSpPr>
          <p:spPr>
            <a:xfrm>
              <a:off x="970380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8" name="CustomShape 1118"/>
            <p:cNvSpPr/>
            <p:nvPr/>
          </p:nvSpPr>
          <p:spPr>
            <a:xfrm>
              <a:off x="8329680" y="556884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CustomShape 1119"/>
            <p:cNvSpPr/>
            <p:nvPr/>
          </p:nvSpPr>
          <p:spPr>
            <a:xfrm>
              <a:off x="8329680" y="556884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CustomShape 1120"/>
            <p:cNvSpPr/>
            <p:nvPr/>
          </p:nvSpPr>
          <p:spPr>
            <a:xfrm>
              <a:off x="8596440" y="562932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1" name="CustomShape 1121"/>
            <p:cNvSpPr/>
            <p:nvPr/>
          </p:nvSpPr>
          <p:spPr>
            <a:xfrm>
              <a:off x="8664840" y="56293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2" name="CustomShape 1122"/>
            <p:cNvSpPr/>
            <p:nvPr/>
          </p:nvSpPr>
          <p:spPr>
            <a:xfrm>
              <a:off x="8724960" y="5629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3" name="CustomShape 1123"/>
            <p:cNvSpPr/>
            <p:nvPr/>
          </p:nvSpPr>
          <p:spPr>
            <a:xfrm>
              <a:off x="8778240" y="5629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4" name="CustomShape 1124"/>
            <p:cNvSpPr/>
            <p:nvPr/>
          </p:nvSpPr>
          <p:spPr>
            <a:xfrm>
              <a:off x="8839080" y="5629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5" name="CustomShape 1125"/>
            <p:cNvSpPr/>
            <p:nvPr/>
          </p:nvSpPr>
          <p:spPr>
            <a:xfrm>
              <a:off x="8893440" y="56293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6" name="CustomShape 1126"/>
            <p:cNvSpPr/>
            <p:nvPr/>
          </p:nvSpPr>
          <p:spPr>
            <a:xfrm>
              <a:off x="8954640" y="5629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7" name="CustomShape 1127"/>
            <p:cNvSpPr/>
            <p:nvPr/>
          </p:nvSpPr>
          <p:spPr>
            <a:xfrm>
              <a:off x="9013320" y="5629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8" name="CustomShape 1128"/>
            <p:cNvSpPr/>
            <p:nvPr/>
          </p:nvSpPr>
          <p:spPr>
            <a:xfrm>
              <a:off x="9073440" y="56293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9" name="CustomShape 1129"/>
            <p:cNvSpPr/>
            <p:nvPr/>
          </p:nvSpPr>
          <p:spPr>
            <a:xfrm>
              <a:off x="9099720" y="5629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0" name="CustomShape 1130"/>
            <p:cNvSpPr/>
            <p:nvPr/>
          </p:nvSpPr>
          <p:spPr>
            <a:xfrm>
              <a:off x="9158400" y="56293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1" name="CustomShape 1131"/>
            <p:cNvSpPr/>
            <p:nvPr/>
          </p:nvSpPr>
          <p:spPr>
            <a:xfrm>
              <a:off x="9220320" y="5629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2" name="CustomShape 1132"/>
            <p:cNvSpPr/>
            <p:nvPr/>
          </p:nvSpPr>
          <p:spPr>
            <a:xfrm>
              <a:off x="9280440" y="56293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3" name="CustomShape 1133"/>
            <p:cNvSpPr/>
            <p:nvPr/>
          </p:nvSpPr>
          <p:spPr>
            <a:xfrm>
              <a:off x="9336240" y="5629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4" name="CustomShape 1134"/>
            <p:cNvSpPr/>
            <p:nvPr/>
          </p:nvSpPr>
          <p:spPr>
            <a:xfrm>
              <a:off x="9389520" y="56293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5" name="CustomShape 1135"/>
            <p:cNvSpPr/>
            <p:nvPr/>
          </p:nvSpPr>
          <p:spPr>
            <a:xfrm>
              <a:off x="9453600" y="5629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6" name="CustomShape 1136"/>
            <p:cNvSpPr/>
            <p:nvPr/>
          </p:nvSpPr>
          <p:spPr>
            <a:xfrm>
              <a:off x="9506880" y="5629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7" name="CustomShape 1137"/>
            <p:cNvSpPr/>
            <p:nvPr/>
          </p:nvSpPr>
          <p:spPr>
            <a:xfrm>
              <a:off x="9564120" y="5629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8" name="CustomShape 1138"/>
            <p:cNvSpPr/>
            <p:nvPr/>
          </p:nvSpPr>
          <p:spPr>
            <a:xfrm>
              <a:off x="9625320" y="5629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9" name="CustomShape 1139"/>
            <p:cNvSpPr/>
            <p:nvPr/>
          </p:nvSpPr>
          <p:spPr>
            <a:xfrm>
              <a:off x="9680040" y="56293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0" name="CustomShape 1140"/>
            <p:cNvSpPr/>
            <p:nvPr/>
          </p:nvSpPr>
          <p:spPr>
            <a:xfrm>
              <a:off x="8505000" y="57484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1" name="CustomShape 1141"/>
            <p:cNvSpPr/>
            <p:nvPr/>
          </p:nvSpPr>
          <p:spPr>
            <a:xfrm>
              <a:off x="8556480" y="5748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2" name="CustomShape 1142"/>
            <p:cNvSpPr/>
            <p:nvPr/>
          </p:nvSpPr>
          <p:spPr>
            <a:xfrm>
              <a:off x="8609040" y="57484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3" name="CustomShape 1143"/>
            <p:cNvSpPr/>
            <p:nvPr/>
          </p:nvSpPr>
          <p:spPr>
            <a:xfrm>
              <a:off x="8664120" y="5748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4" name="CustomShape 1144"/>
            <p:cNvSpPr/>
            <p:nvPr/>
          </p:nvSpPr>
          <p:spPr>
            <a:xfrm>
              <a:off x="8722800" y="5748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5" name="CustomShape 1145"/>
            <p:cNvSpPr/>
            <p:nvPr/>
          </p:nvSpPr>
          <p:spPr>
            <a:xfrm>
              <a:off x="8782920" y="57484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6" name="CustomShape 1146"/>
            <p:cNvSpPr/>
            <p:nvPr/>
          </p:nvSpPr>
          <p:spPr>
            <a:xfrm>
              <a:off x="8837640" y="5748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7" name="CustomShape 1147"/>
            <p:cNvSpPr/>
            <p:nvPr/>
          </p:nvSpPr>
          <p:spPr>
            <a:xfrm>
              <a:off x="8893080" y="57484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8" name="CustomShape 1148"/>
            <p:cNvSpPr/>
            <p:nvPr/>
          </p:nvSpPr>
          <p:spPr>
            <a:xfrm>
              <a:off x="8943120" y="57484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9" name="CustomShape 1149"/>
            <p:cNvSpPr/>
            <p:nvPr/>
          </p:nvSpPr>
          <p:spPr>
            <a:xfrm>
              <a:off x="9000360" y="5748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0" name="CustomShape 1150"/>
            <p:cNvSpPr/>
            <p:nvPr/>
          </p:nvSpPr>
          <p:spPr>
            <a:xfrm>
              <a:off x="9058320" y="57484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1" name="CustomShape 1151"/>
            <p:cNvSpPr/>
            <p:nvPr/>
          </p:nvSpPr>
          <p:spPr>
            <a:xfrm>
              <a:off x="9114840" y="57484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2" name="CustomShape 1152"/>
            <p:cNvSpPr/>
            <p:nvPr/>
          </p:nvSpPr>
          <p:spPr>
            <a:xfrm>
              <a:off x="9144000" y="57484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3" name="CustomShape 1153"/>
            <p:cNvSpPr/>
            <p:nvPr/>
          </p:nvSpPr>
          <p:spPr>
            <a:xfrm>
              <a:off x="9199440" y="5748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4" name="CustomShape 1154"/>
            <p:cNvSpPr/>
            <p:nvPr/>
          </p:nvSpPr>
          <p:spPr>
            <a:xfrm>
              <a:off x="9258120" y="57484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5" name="CustomShape 1155"/>
            <p:cNvSpPr/>
            <p:nvPr/>
          </p:nvSpPr>
          <p:spPr>
            <a:xfrm>
              <a:off x="9309960" y="57484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6" name="CustomShape 1156"/>
            <p:cNvSpPr/>
            <p:nvPr/>
          </p:nvSpPr>
          <p:spPr>
            <a:xfrm>
              <a:off x="9372600" y="5748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7" name="CustomShape 1157"/>
            <p:cNvSpPr/>
            <p:nvPr/>
          </p:nvSpPr>
          <p:spPr>
            <a:xfrm>
              <a:off x="9425880" y="5748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8" name="CustomShape 1158"/>
            <p:cNvSpPr/>
            <p:nvPr/>
          </p:nvSpPr>
          <p:spPr>
            <a:xfrm>
              <a:off x="9488160" y="57484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9" name="CustomShape 1159"/>
            <p:cNvSpPr/>
            <p:nvPr/>
          </p:nvSpPr>
          <p:spPr>
            <a:xfrm>
              <a:off x="9538560" y="57484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0" name="CustomShape 1160"/>
            <p:cNvSpPr/>
            <p:nvPr/>
          </p:nvSpPr>
          <p:spPr>
            <a:xfrm>
              <a:off x="9591840" y="57484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1" name="CustomShape 1161"/>
            <p:cNvSpPr/>
            <p:nvPr/>
          </p:nvSpPr>
          <p:spPr>
            <a:xfrm>
              <a:off x="9645120" y="5748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2" name="CustomShape 1162"/>
            <p:cNvSpPr/>
            <p:nvPr/>
          </p:nvSpPr>
          <p:spPr>
            <a:xfrm>
              <a:off x="9703800" y="5748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3" name="CustomShape 1163"/>
            <p:cNvSpPr/>
            <p:nvPr/>
          </p:nvSpPr>
          <p:spPr>
            <a:xfrm>
              <a:off x="8329680" y="6037200"/>
              <a:ext cx="1563840" cy="196920"/>
            </a:xfrm>
            <a:custGeom>
              <a:avLst/>
              <a:gdLst/>
              <a:ahLst/>
              <a:cxnLst/>
              <a:rect l="l" t="t" r="r" b="b"/>
              <a:pathLst>
                <a:path w="3220" h="40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407"/>
                  </a:lnTo>
                  <a:lnTo>
                    <a:pt x="7" y="40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" name="CustomShape 1164"/>
            <p:cNvSpPr/>
            <p:nvPr/>
          </p:nvSpPr>
          <p:spPr>
            <a:xfrm>
              <a:off x="8329680" y="6037200"/>
              <a:ext cx="1563840" cy="196920"/>
            </a:xfrm>
            <a:custGeom>
              <a:avLst/>
              <a:gdLst/>
              <a:ahLst/>
              <a:cxnLst/>
              <a:rect l="l" t="t" r="r" b="b"/>
              <a:pathLst>
                <a:path w="3220" h="40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407"/>
                  </a:lnTo>
                  <a:lnTo>
                    <a:pt x="7" y="40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" name="CustomShape 1165"/>
            <p:cNvSpPr/>
            <p:nvPr/>
          </p:nvSpPr>
          <p:spPr>
            <a:xfrm>
              <a:off x="8662320" y="6078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6" name="CustomShape 1166"/>
            <p:cNvSpPr/>
            <p:nvPr/>
          </p:nvSpPr>
          <p:spPr>
            <a:xfrm>
              <a:off x="8723160" y="6078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7" name="CustomShape 1167"/>
            <p:cNvSpPr/>
            <p:nvPr/>
          </p:nvSpPr>
          <p:spPr>
            <a:xfrm>
              <a:off x="8779320" y="607860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8" name="CustomShape 1168"/>
            <p:cNvSpPr/>
            <p:nvPr/>
          </p:nvSpPr>
          <p:spPr>
            <a:xfrm>
              <a:off x="8850240" y="6078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9" name="CustomShape 1169"/>
            <p:cNvSpPr/>
            <p:nvPr/>
          </p:nvSpPr>
          <p:spPr>
            <a:xfrm>
              <a:off x="8906760" y="6078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0" name="CustomShape 1170"/>
            <p:cNvSpPr/>
            <p:nvPr/>
          </p:nvSpPr>
          <p:spPr>
            <a:xfrm>
              <a:off x="8964000" y="6078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1" name="CustomShape 1171"/>
            <p:cNvSpPr/>
            <p:nvPr/>
          </p:nvSpPr>
          <p:spPr>
            <a:xfrm>
              <a:off x="9014040" y="607860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(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2" name="CustomShape 1172"/>
            <p:cNvSpPr/>
            <p:nvPr/>
          </p:nvSpPr>
          <p:spPr>
            <a:xfrm>
              <a:off x="9074880" y="6078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3" name="CustomShape 1173"/>
            <p:cNvSpPr/>
            <p:nvPr/>
          </p:nvSpPr>
          <p:spPr>
            <a:xfrm>
              <a:off x="9138600" y="6078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4" name="CustomShape 1174"/>
            <p:cNvSpPr/>
            <p:nvPr/>
          </p:nvSpPr>
          <p:spPr>
            <a:xfrm>
              <a:off x="9197280" y="6078600"/>
              <a:ext cx="633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,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5" name="CustomShape 1175"/>
            <p:cNvSpPr/>
            <p:nvPr/>
          </p:nvSpPr>
          <p:spPr>
            <a:xfrm>
              <a:off x="9260280" y="607860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6" name="CustomShape 1176"/>
            <p:cNvSpPr/>
            <p:nvPr/>
          </p:nvSpPr>
          <p:spPr>
            <a:xfrm>
              <a:off x="9336960" y="6078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7" name="CustomShape 1177"/>
            <p:cNvSpPr/>
            <p:nvPr/>
          </p:nvSpPr>
          <p:spPr>
            <a:xfrm>
              <a:off x="9397440" y="6078600"/>
              <a:ext cx="633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,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8" name="CustomShape 1178"/>
            <p:cNvSpPr/>
            <p:nvPr/>
          </p:nvSpPr>
          <p:spPr>
            <a:xfrm>
              <a:off x="9451440" y="6078600"/>
              <a:ext cx="723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9" name="CustomShape 1179"/>
            <p:cNvSpPr/>
            <p:nvPr/>
          </p:nvSpPr>
          <p:spPr>
            <a:xfrm>
              <a:off x="9530640" y="6078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00" name="CustomShape 1180"/>
            <p:cNvSpPr/>
            <p:nvPr/>
          </p:nvSpPr>
          <p:spPr>
            <a:xfrm>
              <a:off x="9590400" y="6078600"/>
              <a:ext cx="388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)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01" name="CustomShape 1181"/>
            <p:cNvSpPr/>
            <p:nvPr/>
          </p:nvSpPr>
          <p:spPr>
            <a:xfrm>
              <a:off x="8329680" y="6296040"/>
              <a:ext cx="1563840" cy="196920"/>
            </a:xfrm>
            <a:custGeom>
              <a:avLst/>
              <a:gdLst/>
              <a:ahLst/>
              <a:cxnLst/>
              <a:rect l="l" t="t" r="r" b="b"/>
              <a:pathLst>
                <a:path w="3220" h="406">
                  <a:moveTo>
                    <a:pt x="7" y="6"/>
                  </a:moveTo>
                  <a:lnTo>
                    <a:pt x="7" y="6"/>
                  </a:lnTo>
                  <a:lnTo>
                    <a:pt x="3220" y="6"/>
                  </a:lnTo>
                  <a:lnTo>
                    <a:pt x="3220" y="406"/>
                  </a:lnTo>
                  <a:lnTo>
                    <a:pt x="7" y="406"/>
                  </a:lnTo>
                  <a:lnTo>
                    <a:pt x="7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2" name="CustomShape 1182"/>
            <p:cNvSpPr/>
            <p:nvPr/>
          </p:nvSpPr>
          <p:spPr>
            <a:xfrm>
              <a:off x="8329680" y="6296040"/>
              <a:ext cx="1563840" cy="196920"/>
            </a:xfrm>
            <a:custGeom>
              <a:avLst/>
              <a:gdLst/>
              <a:ahLst/>
              <a:cxnLst/>
              <a:rect l="l" t="t" r="r" b="b"/>
              <a:pathLst>
                <a:path w="3220" h="406">
                  <a:moveTo>
                    <a:pt x="7" y="6"/>
                  </a:moveTo>
                  <a:lnTo>
                    <a:pt x="7" y="6"/>
                  </a:lnTo>
                  <a:lnTo>
                    <a:pt x="3220" y="6"/>
                  </a:lnTo>
                  <a:lnTo>
                    <a:pt x="3220" y="406"/>
                  </a:lnTo>
                  <a:lnTo>
                    <a:pt x="7" y="406"/>
                  </a:lnTo>
                  <a:lnTo>
                    <a:pt x="7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3" name="CustomShape 1183"/>
            <p:cNvSpPr/>
            <p:nvPr/>
          </p:nvSpPr>
          <p:spPr>
            <a:xfrm>
              <a:off x="9011520" y="63374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04" name="CustomShape 1184"/>
            <p:cNvSpPr/>
            <p:nvPr/>
          </p:nvSpPr>
          <p:spPr>
            <a:xfrm>
              <a:off x="9068760" y="633744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05" name="CustomShape 1185"/>
            <p:cNvSpPr/>
            <p:nvPr/>
          </p:nvSpPr>
          <p:spPr>
            <a:xfrm>
              <a:off x="9138600" y="63374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06" name="CustomShape 1186"/>
            <p:cNvSpPr/>
            <p:nvPr/>
          </p:nvSpPr>
          <p:spPr>
            <a:xfrm>
              <a:off x="9207000" y="63374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07" name="CustomShape 1187"/>
            <p:cNvSpPr/>
            <p:nvPr/>
          </p:nvSpPr>
          <p:spPr>
            <a:xfrm>
              <a:off x="8329680" y="6656400"/>
              <a:ext cx="1563840" cy="349560"/>
            </a:xfrm>
            <a:custGeom>
              <a:avLst/>
              <a:gdLst/>
              <a:ahLst/>
              <a:cxnLst/>
              <a:rect l="l" t="t" r="r" b="b"/>
              <a:pathLst>
                <a:path w="3220" h="720">
                  <a:moveTo>
                    <a:pt x="7" y="0"/>
                  </a:moveTo>
                  <a:lnTo>
                    <a:pt x="7" y="0"/>
                  </a:lnTo>
                  <a:lnTo>
                    <a:pt x="3220" y="0"/>
                  </a:lnTo>
                  <a:lnTo>
                    <a:pt x="3220" y="720"/>
                  </a:lnTo>
                  <a:lnTo>
                    <a:pt x="7" y="720"/>
                  </a:lnTo>
                  <a:lnTo>
                    <a:pt x="7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188"/>
            <p:cNvSpPr/>
            <p:nvPr/>
          </p:nvSpPr>
          <p:spPr>
            <a:xfrm>
              <a:off x="8329680" y="6656400"/>
              <a:ext cx="1563840" cy="349560"/>
            </a:xfrm>
            <a:custGeom>
              <a:avLst/>
              <a:gdLst/>
              <a:ahLst/>
              <a:cxnLst/>
              <a:rect l="l" t="t" r="r" b="b"/>
              <a:pathLst>
                <a:path w="3220" h="720">
                  <a:moveTo>
                    <a:pt x="7" y="0"/>
                  </a:moveTo>
                  <a:lnTo>
                    <a:pt x="7" y="0"/>
                  </a:lnTo>
                  <a:lnTo>
                    <a:pt x="3220" y="0"/>
                  </a:lnTo>
                  <a:lnTo>
                    <a:pt x="3220" y="720"/>
                  </a:lnTo>
                  <a:lnTo>
                    <a:pt x="7" y="720"/>
                  </a:lnTo>
                  <a:lnTo>
                    <a:pt x="7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189"/>
            <p:cNvSpPr/>
            <p:nvPr/>
          </p:nvSpPr>
          <p:spPr>
            <a:xfrm>
              <a:off x="8560800" y="67755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0" name="CustomShape 1190"/>
            <p:cNvSpPr/>
            <p:nvPr/>
          </p:nvSpPr>
          <p:spPr>
            <a:xfrm>
              <a:off x="8628480" y="677556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1" name="CustomShape 1191"/>
            <p:cNvSpPr/>
            <p:nvPr/>
          </p:nvSpPr>
          <p:spPr>
            <a:xfrm>
              <a:off x="8702640" y="6775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2" name="CustomShape 1192"/>
            <p:cNvSpPr/>
            <p:nvPr/>
          </p:nvSpPr>
          <p:spPr>
            <a:xfrm>
              <a:off x="8758080" y="6775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3" name="CustomShape 1193"/>
            <p:cNvSpPr/>
            <p:nvPr/>
          </p:nvSpPr>
          <p:spPr>
            <a:xfrm>
              <a:off x="8814600" y="67755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4" name="CustomShape 1194"/>
            <p:cNvSpPr/>
            <p:nvPr/>
          </p:nvSpPr>
          <p:spPr>
            <a:xfrm>
              <a:off x="8878320" y="6775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5" name="CustomShape 1195"/>
            <p:cNvSpPr/>
            <p:nvPr/>
          </p:nvSpPr>
          <p:spPr>
            <a:xfrm>
              <a:off x="8905320" y="6775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6" name="CustomShape 1196"/>
            <p:cNvSpPr/>
            <p:nvPr/>
          </p:nvSpPr>
          <p:spPr>
            <a:xfrm>
              <a:off x="8964720" y="677556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7" name="CustomShape 1197"/>
            <p:cNvSpPr/>
            <p:nvPr/>
          </p:nvSpPr>
          <p:spPr>
            <a:xfrm>
              <a:off x="9018000" y="6775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8" name="CustomShape 1198"/>
            <p:cNvSpPr/>
            <p:nvPr/>
          </p:nvSpPr>
          <p:spPr>
            <a:xfrm>
              <a:off x="9047880" y="677556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э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9" name="CustomShape 1199"/>
            <p:cNvSpPr/>
            <p:nvPr/>
          </p:nvSpPr>
          <p:spPr>
            <a:xfrm>
              <a:off x="9097200" y="67755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0" name="CustomShape 1200"/>
            <p:cNvSpPr/>
            <p:nvPr/>
          </p:nvSpPr>
          <p:spPr>
            <a:xfrm>
              <a:off x="9158040" y="677556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1" name="CustomShape 1201"/>
            <p:cNvSpPr/>
            <p:nvPr/>
          </p:nvSpPr>
          <p:spPr>
            <a:xfrm>
              <a:off x="9210960" y="6775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2" name="CustomShape 1202"/>
            <p:cNvSpPr/>
            <p:nvPr/>
          </p:nvSpPr>
          <p:spPr>
            <a:xfrm>
              <a:off x="9271080" y="6775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3" name="CustomShape 1203"/>
            <p:cNvSpPr/>
            <p:nvPr/>
          </p:nvSpPr>
          <p:spPr>
            <a:xfrm>
              <a:off x="9325080" y="67755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4" name="CustomShape 1204"/>
            <p:cNvSpPr/>
            <p:nvPr/>
          </p:nvSpPr>
          <p:spPr>
            <a:xfrm>
              <a:off x="9380520" y="6775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5" name="CustomShape 1205"/>
            <p:cNvSpPr/>
            <p:nvPr/>
          </p:nvSpPr>
          <p:spPr>
            <a:xfrm>
              <a:off x="9432000" y="6775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6" name="CustomShape 1206"/>
            <p:cNvSpPr/>
            <p:nvPr/>
          </p:nvSpPr>
          <p:spPr>
            <a:xfrm>
              <a:off x="9483840" y="6775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7" name="CustomShape 1207"/>
            <p:cNvSpPr/>
            <p:nvPr/>
          </p:nvSpPr>
          <p:spPr>
            <a:xfrm>
              <a:off x="9536040" y="67755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8" name="CustomShape 1208"/>
            <p:cNvSpPr/>
            <p:nvPr/>
          </p:nvSpPr>
          <p:spPr>
            <a:xfrm>
              <a:off x="9595800" y="6775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9" name="CustomShape 1209"/>
            <p:cNvSpPr/>
            <p:nvPr/>
          </p:nvSpPr>
          <p:spPr>
            <a:xfrm>
              <a:off x="9654480" y="6775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30" name="CustomShape 1210"/>
            <p:cNvSpPr/>
            <p:nvPr/>
          </p:nvSpPr>
          <p:spPr>
            <a:xfrm>
              <a:off x="1676520" y="1947960"/>
              <a:ext cx="360" cy="122400"/>
            </a:xfrm>
            <a:custGeom>
              <a:avLst/>
              <a:gdLst/>
              <a:ahLst/>
              <a:cxnLst/>
              <a:rect l="l" t="t" r="r" b="b"/>
              <a:pathLst>
                <a:path h="255">
                  <a:moveTo>
                    <a:pt x="0" y="0"/>
                  </a:moveTo>
                  <a:lnTo>
                    <a:pt x="0" y="0"/>
                  </a:lnTo>
                  <a:lnTo>
                    <a:pt x="0" y="255"/>
                  </a:lnTo>
                </a:path>
              </a:pathLst>
            </a:custGeom>
            <a:noFill/>
            <a:ln w="1260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211"/>
            <p:cNvSpPr/>
            <p:nvPr/>
          </p:nvSpPr>
          <p:spPr>
            <a:xfrm>
              <a:off x="1652760" y="2071800"/>
              <a:ext cx="46080" cy="61920"/>
            </a:xfrm>
            <a:custGeom>
              <a:avLst/>
              <a:gdLst/>
              <a:ahLst/>
              <a:cxnLst/>
              <a:rect l="l" t="t" r="r" b="b"/>
              <a:pathLst>
                <a:path w="96" h="128">
                  <a:moveTo>
                    <a:pt x="48" y="128"/>
                  </a:moveTo>
                  <a:lnTo>
                    <a:pt x="48" y="12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48" y="128"/>
                  </a:lnTo>
                  <a:close/>
                  <a:moveTo>
                    <a:pt x="48" y="128"/>
                  </a:moveTo>
                  <a:lnTo>
                    <a:pt x="48" y="128"/>
                  </a:lnTo>
                  <a:close/>
                </a:path>
              </a:pathLst>
            </a:custGeom>
            <a:noFill/>
            <a:ln w="12600">
              <a:solidFill>
                <a:srgbClr val="00549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212"/>
            <p:cNvSpPr/>
            <p:nvPr/>
          </p:nvSpPr>
          <p:spPr>
            <a:xfrm>
              <a:off x="1676520" y="2506680"/>
              <a:ext cx="360" cy="830520"/>
            </a:xfrm>
            <a:custGeom>
              <a:avLst/>
              <a:gdLst/>
              <a:ahLst/>
              <a:cxnLst/>
              <a:rect l="l" t="t" r="r" b="b"/>
              <a:pathLst>
                <a:path h="1708">
                  <a:moveTo>
                    <a:pt x="0" y="0"/>
                  </a:moveTo>
                  <a:lnTo>
                    <a:pt x="0" y="0"/>
                  </a:lnTo>
                  <a:lnTo>
                    <a:pt x="0" y="1708"/>
                  </a:lnTo>
                </a:path>
              </a:pathLst>
            </a:custGeom>
            <a:noFill/>
            <a:ln w="1260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1213"/>
            <p:cNvSpPr/>
            <p:nvPr/>
          </p:nvSpPr>
          <p:spPr>
            <a:xfrm>
              <a:off x="1652760" y="3338640"/>
              <a:ext cx="46080" cy="60480"/>
            </a:xfrm>
            <a:custGeom>
              <a:avLst/>
              <a:gdLst/>
              <a:ahLst/>
              <a:cxnLst/>
              <a:rect l="l" t="t" r="r" b="b"/>
              <a:pathLst>
                <a:path w="96" h="128">
                  <a:moveTo>
                    <a:pt x="48" y="128"/>
                  </a:moveTo>
                  <a:lnTo>
                    <a:pt x="48" y="12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48" y="128"/>
                  </a:lnTo>
                  <a:close/>
                  <a:moveTo>
                    <a:pt x="48" y="128"/>
                  </a:moveTo>
                  <a:lnTo>
                    <a:pt x="48" y="128"/>
                  </a:lnTo>
                  <a:close/>
                </a:path>
              </a:pathLst>
            </a:custGeom>
            <a:noFill/>
            <a:ln w="12600">
              <a:solidFill>
                <a:srgbClr val="00549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4" name="CustomShape 1214"/>
            <p:cNvSpPr/>
            <p:nvPr/>
          </p:nvSpPr>
          <p:spPr>
            <a:xfrm>
              <a:off x="1676520" y="3772080"/>
              <a:ext cx="360" cy="103320"/>
            </a:xfrm>
            <a:custGeom>
              <a:avLst/>
              <a:gdLst/>
              <a:ahLst/>
              <a:cxnLst/>
              <a:rect l="l" t="t" r="r" b="b"/>
              <a:pathLst>
                <a:path h="215">
                  <a:moveTo>
                    <a:pt x="0" y="0"/>
                  </a:moveTo>
                  <a:lnTo>
                    <a:pt x="0" y="0"/>
                  </a:lnTo>
                  <a:lnTo>
                    <a:pt x="0" y="215"/>
                  </a:lnTo>
                </a:path>
              </a:pathLst>
            </a:custGeom>
            <a:noFill/>
            <a:ln w="1260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35" name="CustomShape 1215"/>
          <p:cNvSpPr/>
          <p:nvPr/>
        </p:nvSpPr>
        <p:spPr>
          <a:xfrm>
            <a:off x="1652760" y="3876840"/>
            <a:ext cx="46080" cy="6048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6" name="CustomShape 1216"/>
          <p:cNvSpPr/>
          <p:nvPr/>
        </p:nvSpPr>
        <p:spPr>
          <a:xfrm>
            <a:off x="1676520" y="4311720"/>
            <a:ext cx="360" cy="101520"/>
          </a:xfrm>
          <a:custGeom>
            <a:avLst/>
            <a:gdLst/>
            <a:ahLst/>
            <a:cxnLst/>
            <a:rect l="l" t="t" r="r" b="b"/>
            <a:pathLst>
              <a:path h="214">
                <a:moveTo>
                  <a:pt x="0" y="0"/>
                </a:moveTo>
                <a:lnTo>
                  <a:pt x="0" y="0"/>
                </a:lnTo>
                <a:lnTo>
                  <a:pt x="0" y="214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7" name="CustomShape 1217"/>
          <p:cNvSpPr/>
          <p:nvPr/>
        </p:nvSpPr>
        <p:spPr>
          <a:xfrm>
            <a:off x="1652760" y="4414680"/>
            <a:ext cx="46080" cy="6048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8" name="CustomShape 1218"/>
          <p:cNvSpPr/>
          <p:nvPr/>
        </p:nvSpPr>
        <p:spPr>
          <a:xfrm>
            <a:off x="1676520" y="4849920"/>
            <a:ext cx="360" cy="103320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0"/>
                </a:moveTo>
                <a:lnTo>
                  <a:pt x="0" y="0"/>
                </a:lnTo>
                <a:lnTo>
                  <a:pt x="0" y="215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9" name="CustomShape 1219"/>
          <p:cNvSpPr/>
          <p:nvPr/>
        </p:nvSpPr>
        <p:spPr>
          <a:xfrm>
            <a:off x="1652760" y="4954680"/>
            <a:ext cx="46080" cy="6048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0" name="CustomShape 1220"/>
          <p:cNvSpPr/>
          <p:nvPr/>
        </p:nvSpPr>
        <p:spPr>
          <a:xfrm>
            <a:off x="2454120" y="2273400"/>
            <a:ext cx="821160" cy="360"/>
          </a:xfrm>
          <a:custGeom>
            <a:avLst/>
            <a:gdLst/>
            <a:ahLst/>
            <a:cxnLst/>
            <a:rect l="l" t="t" r="r" b="b"/>
            <a:pathLst>
              <a:path w="1695">
                <a:moveTo>
                  <a:pt x="0" y="0"/>
                </a:moveTo>
                <a:lnTo>
                  <a:pt x="0" y="0"/>
                </a:lnTo>
                <a:lnTo>
                  <a:pt x="1695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1" name="CustomShape 1221"/>
          <p:cNvSpPr/>
          <p:nvPr/>
        </p:nvSpPr>
        <p:spPr>
          <a:xfrm>
            <a:off x="3276720" y="2249640"/>
            <a:ext cx="61920" cy="442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2" name="CustomShape 1222"/>
          <p:cNvSpPr/>
          <p:nvPr/>
        </p:nvSpPr>
        <p:spPr>
          <a:xfrm>
            <a:off x="2454120" y="2389320"/>
            <a:ext cx="821160" cy="2282760"/>
          </a:xfrm>
          <a:custGeom>
            <a:avLst/>
            <a:gdLst/>
            <a:ahLst/>
            <a:cxnLst/>
            <a:rect l="l" t="t" r="r" b="b"/>
            <a:pathLst>
              <a:path w="1695" h="4693">
                <a:moveTo>
                  <a:pt x="0" y="4693"/>
                </a:moveTo>
                <a:lnTo>
                  <a:pt x="0" y="4693"/>
                </a:lnTo>
                <a:lnTo>
                  <a:pt x="212" y="4693"/>
                </a:lnTo>
                <a:lnTo>
                  <a:pt x="933" y="4693"/>
                </a:lnTo>
                <a:lnTo>
                  <a:pt x="933" y="2347"/>
                </a:lnTo>
                <a:lnTo>
                  <a:pt x="933" y="0"/>
                </a:lnTo>
                <a:lnTo>
                  <a:pt x="1655" y="0"/>
                </a:lnTo>
                <a:lnTo>
                  <a:pt x="1695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3" name="CustomShape 1223"/>
          <p:cNvSpPr/>
          <p:nvPr/>
        </p:nvSpPr>
        <p:spPr>
          <a:xfrm>
            <a:off x="3276720" y="2367000"/>
            <a:ext cx="6192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4" name="CustomShape 1224"/>
          <p:cNvSpPr/>
          <p:nvPr/>
        </p:nvSpPr>
        <p:spPr>
          <a:xfrm>
            <a:off x="4138560" y="2506680"/>
            <a:ext cx="360" cy="830520"/>
          </a:xfrm>
          <a:custGeom>
            <a:avLst/>
            <a:gdLst/>
            <a:ahLst/>
            <a:cxnLst/>
            <a:rect l="l" t="t" r="r" b="b"/>
            <a:pathLst>
              <a:path h="1708">
                <a:moveTo>
                  <a:pt x="0" y="0"/>
                </a:moveTo>
                <a:lnTo>
                  <a:pt x="0" y="0"/>
                </a:lnTo>
                <a:lnTo>
                  <a:pt x="0" y="1708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5" name="CustomShape 1225"/>
          <p:cNvSpPr/>
          <p:nvPr/>
        </p:nvSpPr>
        <p:spPr>
          <a:xfrm>
            <a:off x="4114800" y="3338640"/>
            <a:ext cx="46080" cy="6048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6" name="CustomShape 1226"/>
          <p:cNvSpPr/>
          <p:nvPr/>
        </p:nvSpPr>
        <p:spPr>
          <a:xfrm>
            <a:off x="4138560" y="3921120"/>
            <a:ext cx="360" cy="492120"/>
          </a:xfrm>
          <a:custGeom>
            <a:avLst/>
            <a:gdLst/>
            <a:ahLst/>
            <a:cxnLst/>
            <a:rect l="l" t="t" r="r" b="b"/>
            <a:pathLst>
              <a:path h="1014">
                <a:moveTo>
                  <a:pt x="0" y="0"/>
                </a:moveTo>
                <a:lnTo>
                  <a:pt x="0" y="0"/>
                </a:lnTo>
                <a:lnTo>
                  <a:pt x="0" y="1014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7" name="CustomShape 1227"/>
          <p:cNvSpPr/>
          <p:nvPr/>
        </p:nvSpPr>
        <p:spPr>
          <a:xfrm>
            <a:off x="4114800" y="4414680"/>
            <a:ext cx="46080" cy="6048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8" name="CustomShape 1228"/>
          <p:cNvSpPr/>
          <p:nvPr/>
        </p:nvSpPr>
        <p:spPr>
          <a:xfrm>
            <a:off x="4138560" y="4849920"/>
            <a:ext cx="360" cy="103320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0"/>
                </a:moveTo>
                <a:lnTo>
                  <a:pt x="0" y="0"/>
                </a:lnTo>
                <a:lnTo>
                  <a:pt x="0" y="215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9" name="CustomShape 1229"/>
          <p:cNvSpPr/>
          <p:nvPr/>
        </p:nvSpPr>
        <p:spPr>
          <a:xfrm>
            <a:off x="4114800" y="4954680"/>
            <a:ext cx="46080" cy="6048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0" name="CustomShape 1230"/>
          <p:cNvSpPr/>
          <p:nvPr/>
        </p:nvSpPr>
        <p:spPr>
          <a:xfrm>
            <a:off x="4923000" y="3129120"/>
            <a:ext cx="1015920" cy="1542960"/>
          </a:xfrm>
          <a:custGeom>
            <a:avLst/>
            <a:gdLst/>
            <a:ahLst/>
            <a:cxnLst/>
            <a:rect l="l" t="t" r="r" b="b"/>
            <a:pathLst>
              <a:path w="2095" h="3173">
                <a:moveTo>
                  <a:pt x="0" y="3173"/>
                </a:moveTo>
                <a:lnTo>
                  <a:pt x="0" y="3173"/>
                </a:lnTo>
                <a:lnTo>
                  <a:pt x="212" y="3173"/>
                </a:lnTo>
                <a:lnTo>
                  <a:pt x="1133" y="3173"/>
                </a:lnTo>
                <a:lnTo>
                  <a:pt x="1133" y="1587"/>
                </a:lnTo>
                <a:lnTo>
                  <a:pt x="1133" y="0"/>
                </a:lnTo>
                <a:lnTo>
                  <a:pt x="2055" y="0"/>
                </a:lnTo>
                <a:lnTo>
                  <a:pt x="2095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1" name="CustomShape 1231"/>
          <p:cNvSpPr/>
          <p:nvPr/>
        </p:nvSpPr>
        <p:spPr>
          <a:xfrm>
            <a:off x="5940360" y="3106800"/>
            <a:ext cx="6048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2" name="CustomShape 1232"/>
          <p:cNvSpPr/>
          <p:nvPr/>
        </p:nvSpPr>
        <p:spPr>
          <a:xfrm>
            <a:off x="4923000" y="3778200"/>
            <a:ext cx="1015920" cy="1433880"/>
          </a:xfrm>
          <a:custGeom>
            <a:avLst/>
            <a:gdLst/>
            <a:ahLst/>
            <a:cxnLst/>
            <a:rect l="l" t="t" r="r" b="b"/>
            <a:pathLst>
              <a:path w="2095" h="2947">
                <a:moveTo>
                  <a:pt x="0" y="2947"/>
                </a:moveTo>
                <a:lnTo>
                  <a:pt x="0" y="2947"/>
                </a:lnTo>
                <a:lnTo>
                  <a:pt x="212" y="2947"/>
                </a:lnTo>
                <a:lnTo>
                  <a:pt x="1440" y="2947"/>
                </a:lnTo>
                <a:lnTo>
                  <a:pt x="1440" y="1405"/>
                </a:lnTo>
                <a:lnTo>
                  <a:pt x="1440" y="0"/>
                </a:lnTo>
                <a:lnTo>
                  <a:pt x="2055" y="0"/>
                </a:lnTo>
                <a:lnTo>
                  <a:pt x="2095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3" name="CustomShape 1233"/>
          <p:cNvSpPr/>
          <p:nvPr/>
        </p:nvSpPr>
        <p:spPr>
          <a:xfrm>
            <a:off x="5940360" y="37544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4" name="CustomShape 1234"/>
          <p:cNvSpPr/>
          <p:nvPr/>
        </p:nvSpPr>
        <p:spPr>
          <a:xfrm>
            <a:off x="2906640" y="6678720"/>
            <a:ext cx="368640" cy="152280"/>
          </a:xfrm>
          <a:custGeom>
            <a:avLst/>
            <a:gdLst/>
            <a:ahLst/>
            <a:cxnLst/>
            <a:rect l="l" t="t" r="r" b="b"/>
            <a:pathLst>
              <a:path w="762" h="314">
                <a:moveTo>
                  <a:pt x="0" y="314"/>
                </a:moveTo>
                <a:lnTo>
                  <a:pt x="0" y="314"/>
                </a:lnTo>
                <a:lnTo>
                  <a:pt x="0" y="157"/>
                </a:lnTo>
                <a:lnTo>
                  <a:pt x="0" y="0"/>
                </a:lnTo>
                <a:lnTo>
                  <a:pt x="722" y="0"/>
                </a:lnTo>
                <a:lnTo>
                  <a:pt x="762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5" name="CustomShape 1235"/>
          <p:cNvSpPr/>
          <p:nvPr/>
        </p:nvSpPr>
        <p:spPr>
          <a:xfrm>
            <a:off x="3276720" y="6656400"/>
            <a:ext cx="6192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6" name="CustomShape 1236"/>
          <p:cNvSpPr/>
          <p:nvPr/>
        </p:nvSpPr>
        <p:spPr>
          <a:xfrm>
            <a:off x="2454120" y="6835680"/>
            <a:ext cx="821160" cy="133560"/>
          </a:xfrm>
          <a:custGeom>
            <a:avLst/>
            <a:gdLst/>
            <a:ahLst/>
            <a:cxnLst/>
            <a:rect l="l" t="t" r="r" b="b"/>
            <a:pathLst>
              <a:path w="1695" h="280">
                <a:moveTo>
                  <a:pt x="0" y="0"/>
                </a:moveTo>
                <a:lnTo>
                  <a:pt x="0" y="0"/>
                </a:lnTo>
                <a:lnTo>
                  <a:pt x="212" y="0"/>
                </a:lnTo>
                <a:lnTo>
                  <a:pt x="933" y="0"/>
                </a:lnTo>
                <a:lnTo>
                  <a:pt x="933" y="137"/>
                </a:lnTo>
                <a:lnTo>
                  <a:pt x="933" y="280"/>
                </a:lnTo>
                <a:lnTo>
                  <a:pt x="1655" y="280"/>
                </a:lnTo>
                <a:lnTo>
                  <a:pt x="1695" y="28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7" name="CustomShape 1237"/>
          <p:cNvSpPr/>
          <p:nvPr/>
        </p:nvSpPr>
        <p:spPr>
          <a:xfrm>
            <a:off x="3276720" y="6948360"/>
            <a:ext cx="6192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8" name="CustomShape 1238"/>
          <p:cNvSpPr/>
          <p:nvPr/>
        </p:nvSpPr>
        <p:spPr>
          <a:xfrm>
            <a:off x="1676520" y="6211800"/>
            <a:ext cx="528840" cy="368640"/>
          </a:xfrm>
          <a:custGeom>
            <a:avLst/>
            <a:gdLst/>
            <a:ahLst/>
            <a:cxnLst/>
            <a:rect l="l" t="t" r="r" b="b"/>
            <a:pathLst>
              <a:path w="1093" h="760">
                <a:moveTo>
                  <a:pt x="1093" y="0"/>
                </a:moveTo>
                <a:lnTo>
                  <a:pt x="1093" y="0"/>
                </a:lnTo>
                <a:lnTo>
                  <a:pt x="881" y="0"/>
                </a:lnTo>
                <a:lnTo>
                  <a:pt x="0" y="0"/>
                </a:lnTo>
                <a:lnTo>
                  <a:pt x="0" y="760"/>
                </a:lnTo>
                <a:lnTo>
                  <a:pt x="0" y="548"/>
                </a:lnTo>
                <a:lnTo>
                  <a:pt x="0" y="588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9" name="CustomShape 1239"/>
          <p:cNvSpPr/>
          <p:nvPr/>
        </p:nvSpPr>
        <p:spPr>
          <a:xfrm>
            <a:off x="1652760" y="6497640"/>
            <a:ext cx="46080" cy="6192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0" name="CustomShape 1240"/>
          <p:cNvSpPr/>
          <p:nvPr/>
        </p:nvSpPr>
        <p:spPr>
          <a:xfrm>
            <a:off x="3562200" y="5568840"/>
            <a:ext cx="1562400" cy="352800"/>
          </a:xfrm>
          <a:custGeom>
            <a:avLst/>
            <a:gdLst/>
            <a:ahLst/>
            <a:cxnLst/>
            <a:rect l="l" t="t" r="r" b="b"/>
            <a:pathLst>
              <a:path w="3220" h="727">
                <a:moveTo>
                  <a:pt x="7" y="7"/>
                </a:moveTo>
                <a:lnTo>
                  <a:pt x="7" y="7"/>
                </a:lnTo>
                <a:lnTo>
                  <a:pt x="3220" y="7"/>
                </a:lnTo>
                <a:lnTo>
                  <a:pt x="3220" y="727"/>
                </a:lnTo>
                <a:lnTo>
                  <a:pt x="7" y="72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B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1" name="CustomShape 1241"/>
          <p:cNvSpPr/>
          <p:nvPr/>
        </p:nvSpPr>
        <p:spPr>
          <a:xfrm>
            <a:off x="3562200" y="5568840"/>
            <a:ext cx="1562400" cy="352800"/>
          </a:xfrm>
          <a:custGeom>
            <a:avLst/>
            <a:gdLst/>
            <a:ahLst/>
            <a:cxnLst/>
            <a:rect l="l" t="t" r="r" b="b"/>
            <a:pathLst>
              <a:path w="3220" h="727">
                <a:moveTo>
                  <a:pt x="7" y="7"/>
                </a:moveTo>
                <a:lnTo>
                  <a:pt x="7" y="7"/>
                </a:lnTo>
                <a:lnTo>
                  <a:pt x="3220" y="7"/>
                </a:lnTo>
                <a:lnTo>
                  <a:pt x="3220" y="727"/>
                </a:lnTo>
                <a:lnTo>
                  <a:pt x="7" y="72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6480">
            <a:solidFill>
              <a:srgbClr val="0433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2" name="CustomShape 1242"/>
          <p:cNvSpPr/>
          <p:nvPr/>
        </p:nvSpPr>
        <p:spPr>
          <a:xfrm>
            <a:off x="3742200" y="5629320"/>
            <a:ext cx="7848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Д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63" name="CustomShape 1243"/>
          <p:cNvSpPr/>
          <p:nvPr/>
        </p:nvSpPr>
        <p:spPr>
          <a:xfrm>
            <a:off x="3819600" y="562932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о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64" name="CustomShape 1244"/>
          <p:cNvSpPr/>
          <p:nvPr/>
        </p:nvSpPr>
        <p:spPr>
          <a:xfrm>
            <a:off x="3875040" y="5629320"/>
            <a:ext cx="601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х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65" name="CustomShape 1245"/>
          <p:cNvSpPr/>
          <p:nvPr/>
        </p:nvSpPr>
        <p:spPr>
          <a:xfrm>
            <a:off x="3932280" y="562932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о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66" name="CustomShape 1246"/>
          <p:cNvSpPr/>
          <p:nvPr/>
        </p:nvSpPr>
        <p:spPr>
          <a:xfrm>
            <a:off x="3988800" y="5629320"/>
            <a:ext cx="6948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д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67" name="CustomShape 1247"/>
          <p:cNvSpPr/>
          <p:nvPr/>
        </p:nvSpPr>
        <p:spPr>
          <a:xfrm>
            <a:off x="4053240" y="5629320"/>
            <a:ext cx="79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ы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68" name="CustomShape 1248"/>
          <p:cNvSpPr/>
          <p:nvPr/>
        </p:nvSpPr>
        <p:spPr>
          <a:xfrm>
            <a:off x="4124520" y="5629320"/>
            <a:ext cx="70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 (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69" name="CustomShape 1249"/>
          <p:cNvSpPr/>
          <p:nvPr/>
        </p:nvSpPr>
        <p:spPr>
          <a:xfrm>
            <a:off x="4182120" y="5629320"/>
            <a:ext cx="558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э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0" name="CustomShape 1250"/>
          <p:cNvSpPr/>
          <p:nvPr/>
        </p:nvSpPr>
        <p:spPr>
          <a:xfrm>
            <a:off x="4237200" y="5629320"/>
            <a:ext cx="648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л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1" name="CustomShape 1251"/>
          <p:cNvSpPr/>
          <p:nvPr/>
        </p:nvSpPr>
        <p:spPr>
          <a:xfrm>
            <a:off x="4295880" y="562932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е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2" name="CustomShape 1252"/>
          <p:cNvSpPr/>
          <p:nvPr/>
        </p:nvSpPr>
        <p:spPr>
          <a:xfrm>
            <a:off x="4345920" y="5629320"/>
            <a:ext cx="601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к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3" name="CustomShape 1253"/>
          <p:cNvSpPr/>
          <p:nvPr/>
        </p:nvSpPr>
        <p:spPr>
          <a:xfrm>
            <a:off x="4401360" y="5629320"/>
            <a:ext cx="5868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т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4" name="CustomShape 1254"/>
          <p:cNvSpPr/>
          <p:nvPr/>
        </p:nvSpPr>
        <p:spPr>
          <a:xfrm>
            <a:off x="4453200" y="5629320"/>
            <a:ext cx="648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р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5" name="CustomShape 1255"/>
          <p:cNvSpPr/>
          <p:nvPr/>
        </p:nvSpPr>
        <p:spPr>
          <a:xfrm>
            <a:off x="4514760" y="562932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о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6" name="CustomShape 1256"/>
          <p:cNvSpPr/>
          <p:nvPr/>
        </p:nvSpPr>
        <p:spPr>
          <a:xfrm>
            <a:off x="4575960" y="5629320"/>
            <a:ext cx="558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э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7" name="CustomShape 1257"/>
          <p:cNvSpPr/>
          <p:nvPr/>
        </p:nvSpPr>
        <p:spPr>
          <a:xfrm>
            <a:off x="4628520" y="5629320"/>
            <a:ext cx="6624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н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8" name="CustomShape 1258"/>
          <p:cNvSpPr/>
          <p:nvPr/>
        </p:nvSpPr>
        <p:spPr>
          <a:xfrm>
            <a:off x="4687920" y="562932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е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9" name="CustomShape 1259"/>
          <p:cNvSpPr/>
          <p:nvPr/>
        </p:nvSpPr>
        <p:spPr>
          <a:xfrm>
            <a:off x="4743720" y="5629320"/>
            <a:ext cx="648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р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0" name="CustomShape 1260"/>
          <p:cNvSpPr/>
          <p:nvPr/>
        </p:nvSpPr>
        <p:spPr>
          <a:xfrm>
            <a:off x="4798800" y="5629320"/>
            <a:ext cx="5256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г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1" name="CustomShape 1261"/>
          <p:cNvSpPr/>
          <p:nvPr/>
        </p:nvSpPr>
        <p:spPr>
          <a:xfrm>
            <a:off x="4847760" y="5629320"/>
            <a:ext cx="6624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и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2" name="CustomShape 1262"/>
          <p:cNvSpPr/>
          <p:nvPr/>
        </p:nvSpPr>
        <p:spPr>
          <a:xfrm>
            <a:off x="4908600" y="5629320"/>
            <a:ext cx="601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я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3" name="CustomShape 1263"/>
          <p:cNvSpPr/>
          <p:nvPr/>
        </p:nvSpPr>
        <p:spPr>
          <a:xfrm>
            <a:off x="4963320" y="5629320"/>
            <a:ext cx="6336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, 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4" name="CustomShape 1264"/>
          <p:cNvSpPr/>
          <p:nvPr/>
        </p:nvSpPr>
        <p:spPr>
          <a:xfrm>
            <a:off x="3940560" y="5748480"/>
            <a:ext cx="7704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м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5" name="CustomShape 1265"/>
          <p:cNvSpPr/>
          <p:nvPr/>
        </p:nvSpPr>
        <p:spPr>
          <a:xfrm>
            <a:off x="4011480" y="574848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о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6" name="CustomShape 1266"/>
          <p:cNvSpPr/>
          <p:nvPr/>
        </p:nvSpPr>
        <p:spPr>
          <a:xfrm>
            <a:off x="4068720" y="5748480"/>
            <a:ext cx="954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щ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7" name="CustomShape 1267"/>
          <p:cNvSpPr/>
          <p:nvPr/>
        </p:nvSpPr>
        <p:spPr>
          <a:xfrm>
            <a:off x="4154040" y="5748480"/>
            <a:ext cx="6624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н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8" name="CustomShape 1268"/>
          <p:cNvSpPr/>
          <p:nvPr/>
        </p:nvSpPr>
        <p:spPr>
          <a:xfrm>
            <a:off x="4214880" y="574848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о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9" name="CustomShape 1269"/>
          <p:cNvSpPr/>
          <p:nvPr/>
        </p:nvSpPr>
        <p:spPr>
          <a:xfrm>
            <a:off x="4273200" y="5748480"/>
            <a:ext cx="558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с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0" name="CustomShape 1270"/>
          <p:cNvSpPr/>
          <p:nvPr/>
        </p:nvSpPr>
        <p:spPr>
          <a:xfrm>
            <a:off x="4326840" y="5748480"/>
            <a:ext cx="5868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т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1" name="CustomShape 1271"/>
          <p:cNvSpPr/>
          <p:nvPr/>
        </p:nvSpPr>
        <p:spPr>
          <a:xfrm>
            <a:off x="4378320" y="5748480"/>
            <a:ext cx="5868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ь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2" name="CustomShape 1272"/>
          <p:cNvSpPr/>
          <p:nvPr/>
        </p:nvSpPr>
        <p:spPr>
          <a:xfrm>
            <a:off x="4433040" y="5748480"/>
            <a:ext cx="6336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, 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3" name="CustomShape 1273"/>
          <p:cNvSpPr/>
          <p:nvPr/>
        </p:nvSpPr>
        <p:spPr>
          <a:xfrm>
            <a:off x="4487040" y="5748480"/>
            <a:ext cx="5868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т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4" name="CustomShape 1274"/>
          <p:cNvSpPr/>
          <p:nvPr/>
        </p:nvSpPr>
        <p:spPr>
          <a:xfrm>
            <a:off x="4538520" y="574848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е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5" name="CustomShape 1275"/>
          <p:cNvSpPr/>
          <p:nvPr/>
        </p:nvSpPr>
        <p:spPr>
          <a:xfrm>
            <a:off x="4591080" y="5748480"/>
            <a:ext cx="6624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п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6" name="CustomShape 1276"/>
          <p:cNvSpPr/>
          <p:nvPr/>
        </p:nvSpPr>
        <p:spPr>
          <a:xfrm>
            <a:off x="4651560" y="5748480"/>
            <a:ext cx="648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л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7" name="CustomShape 1277"/>
          <p:cNvSpPr/>
          <p:nvPr/>
        </p:nvSpPr>
        <p:spPr>
          <a:xfrm>
            <a:off x="4710240" y="574848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о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8" name="CustomShape 1278"/>
          <p:cNvSpPr/>
          <p:nvPr/>
        </p:nvSpPr>
        <p:spPr>
          <a:xfrm>
            <a:off x="4767480" y="5748480"/>
            <a:ext cx="3888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)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9" name="CustomShape 1279"/>
          <p:cNvSpPr/>
          <p:nvPr/>
        </p:nvSpPr>
        <p:spPr>
          <a:xfrm>
            <a:off x="2990880" y="5745240"/>
            <a:ext cx="569880" cy="290520"/>
          </a:xfrm>
          <a:custGeom>
            <a:avLst/>
            <a:gdLst/>
            <a:ahLst/>
            <a:cxnLst/>
            <a:rect l="l" t="t" r="r" b="b"/>
            <a:pathLst>
              <a:path w="1173" h="600">
                <a:moveTo>
                  <a:pt x="1173" y="0"/>
                </a:moveTo>
                <a:lnTo>
                  <a:pt x="1173" y="0"/>
                </a:lnTo>
                <a:lnTo>
                  <a:pt x="961" y="0"/>
                </a:lnTo>
                <a:lnTo>
                  <a:pt x="0" y="0"/>
                </a:lnTo>
                <a:lnTo>
                  <a:pt x="0" y="600"/>
                </a:lnTo>
                <a:lnTo>
                  <a:pt x="0" y="388"/>
                </a:lnTo>
                <a:lnTo>
                  <a:pt x="0" y="428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0" name="CustomShape 1280"/>
          <p:cNvSpPr/>
          <p:nvPr/>
        </p:nvSpPr>
        <p:spPr>
          <a:xfrm>
            <a:off x="2968560" y="5952960"/>
            <a:ext cx="44640" cy="6048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1" name="CustomShape 1281"/>
          <p:cNvSpPr/>
          <p:nvPr/>
        </p:nvSpPr>
        <p:spPr>
          <a:xfrm>
            <a:off x="9891720" y="5745240"/>
            <a:ext cx="387360" cy="1089000"/>
          </a:xfrm>
          <a:custGeom>
            <a:avLst/>
            <a:gdLst/>
            <a:ahLst/>
            <a:cxnLst/>
            <a:rect l="l" t="t" r="r" b="b"/>
            <a:pathLst>
              <a:path w="800" h="2240">
                <a:moveTo>
                  <a:pt x="0" y="2240"/>
                </a:moveTo>
                <a:lnTo>
                  <a:pt x="0" y="2240"/>
                </a:lnTo>
                <a:lnTo>
                  <a:pt x="212" y="2240"/>
                </a:lnTo>
                <a:lnTo>
                  <a:pt x="800" y="2240"/>
                </a:lnTo>
                <a:lnTo>
                  <a:pt x="800" y="571"/>
                </a:lnTo>
                <a:lnTo>
                  <a:pt x="800" y="0"/>
                </a:lnTo>
                <a:lnTo>
                  <a:pt x="212" y="0"/>
                </a:lnTo>
                <a:lnTo>
                  <a:pt x="172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2" name="CustomShape 1282"/>
          <p:cNvSpPr/>
          <p:nvPr/>
        </p:nvSpPr>
        <p:spPr>
          <a:xfrm>
            <a:off x="9914040" y="5721480"/>
            <a:ext cx="6048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3" name="CustomShape 1283"/>
          <p:cNvSpPr/>
          <p:nvPr/>
        </p:nvSpPr>
        <p:spPr>
          <a:xfrm>
            <a:off x="9891720" y="5745240"/>
            <a:ext cx="309600" cy="679680"/>
          </a:xfrm>
          <a:custGeom>
            <a:avLst/>
            <a:gdLst/>
            <a:ahLst/>
            <a:cxnLst/>
            <a:rect l="l" t="t" r="r" b="b"/>
            <a:pathLst>
              <a:path w="640" h="1400">
                <a:moveTo>
                  <a:pt x="0" y="1400"/>
                </a:moveTo>
                <a:lnTo>
                  <a:pt x="0" y="1400"/>
                </a:lnTo>
                <a:lnTo>
                  <a:pt x="212" y="1400"/>
                </a:lnTo>
                <a:lnTo>
                  <a:pt x="640" y="1400"/>
                </a:lnTo>
                <a:lnTo>
                  <a:pt x="640" y="672"/>
                </a:lnTo>
                <a:lnTo>
                  <a:pt x="640" y="0"/>
                </a:lnTo>
                <a:lnTo>
                  <a:pt x="212" y="0"/>
                </a:lnTo>
                <a:lnTo>
                  <a:pt x="172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4" name="CustomShape 1284"/>
          <p:cNvSpPr/>
          <p:nvPr/>
        </p:nvSpPr>
        <p:spPr>
          <a:xfrm>
            <a:off x="9914040" y="5721480"/>
            <a:ext cx="6048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5" name="CustomShape 1285"/>
          <p:cNvSpPr/>
          <p:nvPr/>
        </p:nvSpPr>
        <p:spPr>
          <a:xfrm>
            <a:off x="9891720" y="5745240"/>
            <a:ext cx="212760" cy="387360"/>
          </a:xfrm>
          <a:custGeom>
            <a:avLst/>
            <a:gdLst/>
            <a:ahLst/>
            <a:cxnLst/>
            <a:rect l="l" t="t" r="r" b="b"/>
            <a:pathLst>
              <a:path w="440" h="800">
                <a:moveTo>
                  <a:pt x="0" y="800"/>
                </a:moveTo>
                <a:lnTo>
                  <a:pt x="0" y="800"/>
                </a:lnTo>
                <a:lnTo>
                  <a:pt x="212" y="800"/>
                </a:lnTo>
                <a:lnTo>
                  <a:pt x="440" y="800"/>
                </a:lnTo>
                <a:lnTo>
                  <a:pt x="440" y="413"/>
                </a:lnTo>
                <a:lnTo>
                  <a:pt x="440" y="0"/>
                </a:lnTo>
                <a:lnTo>
                  <a:pt x="212" y="0"/>
                </a:lnTo>
                <a:lnTo>
                  <a:pt x="172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6" name="CustomShape 1286"/>
          <p:cNvSpPr/>
          <p:nvPr/>
        </p:nvSpPr>
        <p:spPr>
          <a:xfrm>
            <a:off x="9914040" y="5721480"/>
            <a:ext cx="6048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7" name="CustomShape 1287"/>
          <p:cNvSpPr/>
          <p:nvPr/>
        </p:nvSpPr>
        <p:spPr>
          <a:xfrm>
            <a:off x="7585200" y="3071880"/>
            <a:ext cx="660600" cy="360"/>
          </a:xfrm>
          <a:custGeom>
            <a:avLst/>
            <a:gdLst/>
            <a:ahLst/>
            <a:cxnLst/>
            <a:rect l="l" t="t" r="r" b="b"/>
            <a:pathLst>
              <a:path w="1361">
                <a:moveTo>
                  <a:pt x="0" y="0"/>
                </a:moveTo>
                <a:lnTo>
                  <a:pt x="0" y="0"/>
                </a:lnTo>
                <a:lnTo>
                  <a:pt x="212" y="0"/>
                </a:lnTo>
                <a:lnTo>
                  <a:pt x="767" y="0"/>
                </a:lnTo>
                <a:lnTo>
                  <a:pt x="1321" y="0"/>
                </a:lnTo>
                <a:lnTo>
                  <a:pt x="1361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8" name="CustomShape 1288"/>
          <p:cNvSpPr/>
          <p:nvPr/>
        </p:nvSpPr>
        <p:spPr>
          <a:xfrm>
            <a:off x="8247240" y="3048120"/>
            <a:ext cx="6012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9" name="CustomShape 1289"/>
          <p:cNvSpPr/>
          <p:nvPr/>
        </p:nvSpPr>
        <p:spPr>
          <a:xfrm>
            <a:off x="7585200" y="3719520"/>
            <a:ext cx="660600" cy="360"/>
          </a:xfrm>
          <a:custGeom>
            <a:avLst/>
            <a:gdLst/>
            <a:ahLst/>
            <a:cxnLst/>
            <a:rect l="l" t="t" r="r" b="b"/>
            <a:pathLst>
              <a:path w="1361">
                <a:moveTo>
                  <a:pt x="0" y="0"/>
                </a:moveTo>
                <a:lnTo>
                  <a:pt x="0" y="0"/>
                </a:lnTo>
                <a:lnTo>
                  <a:pt x="212" y="0"/>
                </a:lnTo>
                <a:lnTo>
                  <a:pt x="767" y="0"/>
                </a:lnTo>
                <a:lnTo>
                  <a:pt x="1321" y="0"/>
                </a:lnTo>
                <a:lnTo>
                  <a:pt x="1361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0" name="CustomShape 1290"/>
          <p:cNvSpPr/>
          <p:nvPr/>
        </p:nvSpPr>
        <p:spPr>
          <a:xfrm>
            <a:off x="8247240" y="3697200"/>
            <a:ext cx="6012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1" name="CustomShape 1291"/>
          <p:cNvSpPr/>
          <p:nvPr/>
        </p:nvSpPr>
        <p:spPr>
          <a:xfrm>
            <a:off x="3852720" y="3187800"/>
            <a:ext cx="4475520" cy="3022560"/>
          </a:xfrm>
          <a:custGeom>
            <a:avLst/>
            <a:gdLst/>
            <a:ahLst/>
            <a:cxnLst/>
            <a:rect l="l" t="t" r="r" b="b"/>
            <a:pathLst>
              <a:path w="9214" h="6213">
                <a:moveTo>
                  <a:pt x="9214" y="0"/>
                </a:moveTo>
                <a:lnTo>
                  <a:pt x="9214" y="0"/>
                </a:lnTo>
                <a:lnTo>
                  <a:pt x="9002" y="0"/>
                </a:lnTo>
                <a:lnTo>
                  <a:pt x="8481" y="0"/>
                </a:lnTo>
                <a:lnTo>
                  <a:pt x="8481" y="3655"/>
                </a:lnTo>
                <a:lnTo>
                  <a:pt x="8481" y="6213"/>
                </a:lnTo>
                <a:lnTo>
                  <a:pt x="40" y="6213"/>
                </a:lnTo>
                <a:lnTo>
                  <a:pt x="0" y="6213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2" name="CustomShape 1292"/>
          <p:cNvSpPr/>
          <p:nvPr/>
        </p:nvSpPr>
        <p:spPr>
          <a:xfrm>
            <a:off x="3790800" y="61880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3" name="CustomShape 1293"/>
          <p:cNvSpPr/>
          <p:nvPr/>
        </p:nvSpPr>
        <p:spPr>
          <a:xfrm>
            <a:off x="3852720" y="3836880"/>
            <a:ext cx="4475520" cy="2373480"/>
          </a:xfrm>
          <a:custGeom>
            <a:avLst/>
            <a:gdLst/>
            <a:ahLst/>
            <a:cxnLst/>
            <a:rect l="l" t="t" r="r" b="b"/>
            <a:pathLst>
              <a:path w="9214" h="4880">
                <a:moveTo>
                  <a:pt x="9214" y="0"/>
                </a:moveTo>
                <a:lnTo>
                  <a:pt x="9214" y="0"/>
                </a:lnTo>
                <a:lnTo>
                  <a:pt x="9002" y="0"/>
                </a:lnTo>
                <a:lnTo>
                  <a:pt x="8561" y="0"/>
                </a:lnTo>
                <a:lnTo>
                  <a:pt x="8561" y="3134"/>
                </a:lnTo>
                <a:lnTo>
                  <a:pt x="8561" y="4880"/>
                </a:lnTo>
                <a:lnTo>
                  <a:pt x="40" y="4880"/>
                </a:lnTo>
                <a:lnTo>
                  <a:pt x="0" y="488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4" name="CustomShape 1294"/>
          <p:cNvSpPr/>
          <p:nvPr/>
        </p:nvSpPr>
        <p:spPr>
          <a:xfrm>
            <a:off x="3790800" y="61880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5" name="CustomShape 1295"/>
          <p:cNvSpPr/>
          <p:nvPr/>
        </p:nvSpPr>
        <p:spPr>
          <a:xfrm>
            <a:off x="7585200" y="2409840"/>
            <a:ext cx="2590920" cy="1425600"/>
          </a:xfrm>
          <a:custGeom>
            <a:avLst/>
            <a:gdLst/>
            <a:ahLst/>
            <a:cxnLst/>
            <a:rect l="l" t="t" r="r" b="b"/>
            <a:pathLst>
              <a:path w="5333" h="2933">
                <a:moveTo>
                  <a:pt x="0" y="0"/>
                </a:moveTo>
                <a:lnTo>
                  <a:pt x="0" y="0"/>
                </a:lnTo>
                <a:lnTo>
                  <a:pt x="212" y="0"/>
                </a:lnTo>
                <a:lnTo>
                  <a:pt x="5333" y="0"/>
                </a:lnTo>
                <a:lnTo>
                  <a:pt x="5333" y="1247"/>
                </a:lnTo>
                <a:lnTo>
                  <a:pt x="5333" y="2933"/>
                </a:lnTo>
                <a:lnTo>
                  <a:pt x="4959" y="2933"/>
                </a:lnTo>
                <a:lnTo>
                  <a:pt x="4919" y="2933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6" name="CustomShape 1296"/>
          <p:cNvSpPr/>
          <p:nvPr/>
        </p:nvSpPr>
        <p:spPr>
          <a:xfrm>
            <a:off x="9914040" y="381312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7" name="CustomShape 1297"/>
          <p:cNvSpPr/>
          <p:nvPr/>
        </p:nvSpPr>
        <p:spPr>
          <a:xfrm>
            <a:off x="9891720" y="3129120"/>
            <a:ext cx="206640" cy="588960"/>
          </a:xfrm>
          <a:custGeom>
            <a:avLst/>
            <a:gdLst/>
            <a:ahLst/>
            <a:cxnLst/>
            <a:rect l="l" t="t" r="r" b="b"/>
            <a:pathLst>
              <a:path w="426" h="1213">
                <a:moveTo>
                  <a:pt x="0" y="0"/>
                </a:moveTo>
                <a:lnTo>
                  <a:pt x="0" y="0"/>
                </a:lnTo>
                <a:lnTo>
                  <a:pt x="212" y="0"/>
                </a:lnTo>
                <a:lnTo>
                  <a:pt x="426" y="0"/>
                </a:lnTo>
                <a:lnTo>
                  <a:pt x="426" y="560"/>
                </a:lnTo>
                <a:lnTo>
                  <a:pt x="426" y="1213"/>
                </a:lnTo>
                <a:lnTo>
                  <a:pt x="212" y="1213"/>
                </a:lnTo>
                <a:lnTo>
                  <a:pt x="172" y="1213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8" name="CustomShape 1298"/>
          <p:cNvSpPr/>
          <p:nvPr/>
        </p:nvSpPr>
        <p:spPr>
          <a:xfrm>
            <a:off x="9914040" y="3697200"/>
            <a:ext cx="6048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9" name="CustomShape 1299"/>
          <p:cNvSpPr/>
          <p:nvPr/>
        </p:nvSpPr>
        <p:spPr>
          <a:xfrm>
            <a:off x="3852720" y="4673520"/>
            <a:ext cx="4061160" cy="1536840"/>
          </a:xfrm>
          <a:custGeom>
            <a:avLst/>
            <a:gdLst/>
            <a:ahLst/>
            <a:cxnLst/>
            <a:rect l="l" t="t" r="r" b="b"/>
            <a:pathLst>
              <a:path w="8361" h="3160">
                <a:moveTo>
                  <a:pt x="7681" y="0"/>
                </a:moveTo>
                <a:lnTo>
                  <a:pt x="7681" y="0"/>
                </a:lnTo>
                <a:lnTo>
                  <a:pt x="7893" y="0"/>
                </a:lnTo>
                <a:lnTo>
                  <a:pt x="8361" y="0"/>
                </a:lnTo>
                <a:lnTo>
                  <a:pt x="8361" y="2230"/>
                </a:lnTo>
                <a:lnTo>
                  <a:pt x="8361" y="3160"/>
                </a:lnTo>
                <a:lnTo>
                  <a:pt x="40" y="3160"/>
                </a:lnTo>
                <a:lnTo>
                  <a:pt x="0" y="316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0" name="CustomShape 1300"/>
          <p:cNvSpPr/>
          <p:nvPr/>
        </p:nvSpPr>
        <p:spPr>
          <a:xfrm>
            <a:off x="3790800" y="61880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1" name="CustomShape 1301"/>
          <p:cNvSpPr/>
          <p:nvPr/>
        </p:nvSpPr>
        <p:spPr>
          <a:xfrm>
            <a:off x="3852720" y="5213520"/>
            <a:ext cx="4002480" cy="996840"/>
          </a:xfrm>
          <a:custGeom>
            <a:avLst/>
            <a:gdLst/>
            <a:ahLst/>
            <a:cxnLst/>
            <a:rect l="l" t="t" r="r" b="b"/>
            <a:pathLst>
              <a:path w="8241" h="2053">
                <a:moveTo>
                  <a:pt x="7681" y="0"/>
                </a:moveTo>
                <a:lnTo>
                  <a:pt x="7681" y="0"/>
                </a:lnTo>
                <a:lnTo>
                  <a:pt x="7893" y="0"/>
                </a:lnTo>
                <a:lnTo>
                  <a:pt x="8241" y="0"/>
                </a:lnTo>
                <a:lnTo>
                  <a:pt x="8241" y="2046"/>
                </a:lnTo>
                <a:lnTo>
                  <a:pt x="8241" y="2053"/>
                </a:lnTo>
                <a:lnTo>
                  <a:pt x="40" y="2053"/>
                </a:lnTo>
                <a:lnTo>
                  <a:pt x="0" y="2053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2" name="CustomShape 1302"/>
          <p:cNvSpPr/>
          <p:nvPr/>
        </p:nvSpPr>
        <p:spPr>
          <a:xfrm>
            <a:off x="3790800" y="61880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3" name="CustomShape 1303"/>
          <p:cNvSpPr/>
          <p:nvPr/>
        </p:nvSpPr>
        <p:spPr>
          <a:xfrm>
            <a:off x="3852720" y="5745240"/>
            <a:ext cx="3951720" cy="465120"/>
          </a:xfrm>
          <a:custGeom>
            <a:avLst/>
            <a:gdLst/>
            <a:ahLst/>
            <a:cxnLst/>
            <a:rect l="l" t="t" r="r" b="b"/>
            <a:pathLst>
              <a:path w="8134" h="960">
                <a:moveTo>
                  <a:pt x="7681" y="0"/>
                </a:moveTo>
                <a:lnTo>
                  <a:pt x="7681" y="0"/>
                </a:lnTo>
                <a:lnTo>
                  <a:pt x="7893" y="0"/>
                </a:lnTo>
                <a:lnTo>
                  <a:pt x="8134" y="0"/>
                </a:lnTo>
                <a:lnTo>
                  <a:pt x="8134" y="828"/>
                </a:lnTo>
                <a:lnTo>
                  <a:pt x="8134" y="960"/>
                </a:lnTo>
                <a:lnTo>
                  <a:pt x="40" y="960"/>
                </a:lnTo>
                <a:lnTo>
                  <a:pt x="0" y="96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4" name="CustomShape 1304"/>
          <p:cNvSpPr/>
          <p:nvPr/>
        </p:nvSpPr>
        <p:spPr>
          <a:xfrm>
            <a:off x="3790800" y="61880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5" name="CustomShape 1305"/>
          <p:cNvSpPr/>
          <p:nvPr/>
        </p:nvSpPr>
        <p:spPr>
          <a:xfrm>
            <a:off x="3852720" y="5213520"/>
            <a:ext cx="4475520" cy="996840"/>
          </a:xfrm>
          <a:custGeom>
            <a:avLst/>
            <a:gdLst/>
            <a:ahLst/>
            <a:cxnLst/>
            <a:rect l="l" t="t" r="r" b="b"/>
            <a:pathLst>
              <a:path w="9214" h="2053">
                <a:moveTo>
                  <a:pt x="9214" y="0"/>
                </a:moveTo>
                <a:lnTo>
                  <a:pt x="9214" y="0"/>
                </a:lnTo>
                <a:lnTo>
                  <a:pt x="9002" y="0"/>
                </a:lnTo>
                <a:lnTo>
                  <a:pt x="8694" y="0"/>
                </a:lnTo>
                <a:lnTo>
                  <a:pt x="8694" y="1329"/>
                </a:lnTo>
                <a:lnTo>
                  <a:pt x="8694" y="2053"/>
                </a:lnTo>
                <a:lnTo>
                  <a:pt x="40" y="2053"/>
                </a:lnTo>
                <a:lnTo>
                  <a:pt x="0" y="2053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6" name="CustomShape 1306"/>
          <p:cNvSpPr/>
          <p:nvPr/>
        </p:nvSpPr>
        <p:spPr>
          <a:xfrm>
            <a:off x="3790800" y="61880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7" name="CustomShape 1307"/>
          <p:cNvSpPr/>
          <p:nvPr/>
        </p:nvSpPr>
        <p:spPr>
          <a:xfrm>
            <a:off x="3852720" y="5745240"/>
            <a:ext cx="4475520" cy="471600"/>
          </a:xfrm>
          <a:custGeom>
            <a:avLst/>
            <a:gdLst/>
            <a:ahLst/>
            <a:cxnLst/>
            <a:rect l="l" t="t" r="r" b="b"/>
            <a:pathLst>
              <a:path w="9214" h="974">
                <a:moveTo>
                  <a:pt x="9214" y="0"/>
                </a:moveTo>
                <a:lnTo>
                  <a:pt x="9214" y="0"/>
                </a:lnTo>
                <a:lnTo>
                  <a:pt x="9002" y="0"/>
                </a:lnTo>
                <a:lnTo>
                  <a:pt x="8828" y="0"/>
                </a:lnTo>
                <a:lnTo>
                  <a:pt x="8828" y="974"/>
                </a:lnTo>
                <a:lnTo>
                  <a:pt x="4334" y="974"/>
                </a:lnTo>
                <a:lnTo>
                  <a:pt x="4334" y="960"/>
                </a:lnTo>
                <a:lnTo>
                  <a:pt x="40" y="960"/>
                </a:lnTo>
                <a:lnTo>
                  <a:pt x="0" y="96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8" name="CustomShape 1308"/>
          <p:cNvSpPr/>
          <p:nvPr/>
        </p:nvSpPr>
        <p:spPr>
          <a:xfrm>
            <a:off x="3790800" y="61880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5"/>
          <p:cNvSpPr/>
          <p:nvPr/>
        </p:nvSpPr>
        <p:spPr>
          <a:xfrm>
            <a:off x="241626" y="123840"/>
            <a:ext cx="8631085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Какие группы аварийные ситуации существует возможность  прогнозировать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1743918" y="1592280"/>
            <a:ext cx="8424937" cy="580609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Случайные и/или преднамеренные нарушения регламентов эксплуатации, выразившиеся в ошибочных командах управления и/или их отсутствии</a:t>
            </a: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endParaRPr lang="ru-RU" sz="1700" dirty="0">
              <a:solidFill>
                <a:srgbClr val="00000A"/>
              </a:solidFill>
              <a:latin typeface="Liberation Serif"/>
              <a:ea typeface="Noto Sans CJK SC Regular"/>
              <a:cs typeface="Mangal"/>
            </a:endParaRP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Ненадлежащее выполнение технического обслуживание и ремонтов, выразившееся в ошибочном функционировании систем управления или ухудшении эксплуатационных характеристик агрегатов (уменьшение времени наработки на отказ, ускоренной деградации узлов и подсистем</a:t>
            </a: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).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endParaRPr lang="ru-RU" sz="1700" dirty="0">
              <a:solidFill>
                <a:srgbClr val="00000A"/>
              </a:solidFill>
              <a:latin typeface="Liberation Serif"/>
              <a:ea typeface="Noto Sans CJK SC Regular"/>
              <a:cs typeface="Mangal"/>
            </a:endParaRP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Ошибки в логике работы САУ и АСУТП систем, выражающиеся в выходе управляемых агрегатов за пределы безопасных режимов эксплуатации</a:t>
            </a: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endParaRPr lang="ru-RU" sz="1700" dirty="0">
              <a:solidFill>
                <a:srgbClr val="00000A"/>
              </a:solidFill>
              <a:latin typeface="Liberation Serif"/>
              <a:ea typeface="Noto Sans CJK SC Regular"/>
              <a:cs typeface="Mangal"/>
            </a:endParaRP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Комплексные отказы, связанные с системными проблемами архитектуры и функционирования комплекса агрегатов</a:t>
            </a: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endParaRPr lang="ru-RU" sz="1700" dirty="0">
              <a:solidFill>
                <a:srgbClr val="00000A"/>
              </a:solidFill>
              <a:latin typeface="Liberation Serif"/>
              <a:ea typeface="Noto Sans CJK SC Regular"/>
              <a:cs typeface="Mangal"/>
            </a:endParaRP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Усталостные отказы, выраженные в нарушении функционирования агрегатов из-за неправильного учёта процессов старения компонентов </a:t>
            </a: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Mangal"/>
              </a:rPr>
              <a:t>системы.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endParaRPr lang="ru-RU" sz="1700" dirty="0" smtClean="0">
              <a:solidFill>
                <a:srgbClr val="00000A"/>
              </a:solidFill>
              <a:latin typeface="Liberation Serif"/>
              <a:ea typeface="Noto Sans CJK SC Regular"/>
              <a:cs typeface="Mangal"/>
            </a:endParaRP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>
                <a:solidFill>
                  <a:srgbClr val="00000A"/>
                </a:solidFill>
                <a:latin typeface="Liberation Serif"/>
                <a:ea typeface="Noto Sans CJK SC Regular"/>
                <a:cs typeface="FreeSans"/>
              </a:rPr>
              <a:t>Отказы </a:t>
            </a:r>
            <a:r>
              <a:rPr lang="ru-RU" sz="1700" dirty="0">
                <a:solidFill>
                  <a:srgbClr val="00000A"/>
                </a:solidFill>
                <a:latin typeface="Liberation Serif"/>
                <a:ea typeface="Noto Sans CJK SC Regular"/>
                <a:cs typeface="FreeSans"/>
              </a:rPr>
              <a:t>во внешних по отношению к ГКС или ГРС обеспечивающих системах вызванные периодическими факторами (климатические, погодные факторы, изменение профилей потребления или нагрузки и т.п.)</a:t>
            </a:r>
            <a:endParaRPr lang="en-US" sz="1700" b="0" strike="noStrike" spc="-1" dirty="0">
              <a:latin typeface="Arial"/>
            </a:endParaRPr>
          </a:p>
        </p:txBody>
      </p:sp>
      <p:pic>
        <p:nvPicPr>
          <p:cNvPr id="217" name="Picture 16"/>
          <p:cNvPicPr/>
          <p:nvPr/>
        </p:nvPicPr>
        <p:blipFill>
          <a:blip r:embed="rId3"/>
          <a:stretch/>
        </p:blipFill>
        <p:spPr>
          <a:xfrm>
            <a:off x="109418" y="5886202"/>
            <a:ext cx="613672" cy="792088"/>
          </a:xfrm>
          <a:prstGeom prst="rect">
            <a:avLst/>
          </a:prstGeom>
          <a:ln>
            <a:noFill/>
          </a:ln>
        </p:spPr>
      </p:pic>
      <p:pic>
        <p:nvPicPr>
          <p:cNvPr id="218" name="Picture 21"/>
          <p:cNvPicPr/>
          <p:nvPr/>
        </p:nvPicPr>
        <p:blipFill>
          <a:blip r:embed="rId4"/>
          <a:stretch/>
        </p:blipFill>
        <p:spPr>
          <a:xfrm>
            <a:off x="447775" y="2169085"/>
            <a:ext cx="1790325" cy="42325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CustomShape 1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Ограничения обучения на исторических данных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530" name="CustomShape 2"/>
          <p:cNvSpPr/>
          <p:nvPr/>
        </p:nvSpPr>
        <p:spPr>
          <a:xfrm>
            <a:off x="534960" y="1711080"/>
            <a:ext cx="9531360" cy="11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  <a:spcBef>
                <a:spcPts val="400"/>
              </a:spcBef>
            </a:pP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История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аварий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отказов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содержит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все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возможные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причины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сценарии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развития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негативных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событий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способность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модели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спрогнозировать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их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все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является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абсолютно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необходимым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условием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признания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его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адекватным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реальной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системе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US" sz="1600" b="0" strike="noStrike" spc="-1" dirty="0">
              <a:latin typeface="Arial"/>
            </a:endParaRPr>
          </a:p>
        </p:txBody>
      </p:sp>
      <p:grpSp>
        <p:nvGrpSpPr>
          <p:cNvPr id="1531" name="Group 3"/>
          <p:cNvGrpSpPr/>
          <p:nvPr/>
        </p:nvGrpSpPr>
        <p:grpSpPr>
          <a:xfrm>
            <a:off x="5425920" y="2730600"/>
            <a:ext cx="2503800" cy="3613320"/>
            <a:chOff x="5425920" y="2730600"/>
            <a:chExt cx="2503800" cy="3613320"/>
          </a:xfrm>
        </p:grpSpPr>
        <p:sp>
          <p:nvSpPr>
            <p:cNvPr id="1532" name="CustomShape 4"/>
            <p:cNvSpPr/>
            <p:nvPr/>
          </p:nvSpPr>
          <p:spPr>
            <a:xfrm>
              <a:off x="5425920" y="3981600"/>
              <a:ext cx="2062440" cy="20624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533" name="Picture 16"/>
            <p:cNvPicPr/>
            <p:nvPr/>
          </p:nvPicPr>
          <p:blipFill>
            <a:blip r:embed="rId3"/>
            <a:stretch/>
          </p:blipFill>
          <p:spPr>
            <a:xfrm>
              <a:off x="5509440" y="2730600"/>
              <a:ext cx="2420280" cy="36133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34" name="Group 5"/>
          <p:cNvGrpSpPr/>
          <p:nvPr/>
        </p:nvGrpSpPr>
        <p:grpSpPr>
          <a:xfrm>
            <a:off x="549360" y="3641760"/>
            <a:ext cx="2062080" cy="2702160"/>
            <a:chOff x="549360" y="3641760"/>
            <a:chExt cx="2062080" cy="2702160"/>
          </a:xfrm>
        </p:grpSpPr>
        <p:sp>
          <p:nvSpPr>
            <p:cNvPr id="1535" name="CustomShape 6"/>
            <p:cNvSpPr/>
            <p:nvPr/>
          </p:nvSpPr>
          <p:spPr>
            <a:xfrm>
              <a:off x="549360" y="3981240"/>
              <a:ext cx="2062080" cy="20624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536" name="Picture 15"/>
            <p:cNvPicPr/>
            <p:nvPr/>
          </p:nvPicPr>
          <p:blipFill>
            <a:blip r:embed="rId4"/>
            <a:stretch/>
          </p:blipFill>
          <p:spPr>
            <a:xfrm>
              <a:off x="605880" y="3641760"/>
              <a:ext cx="1949040" cy="2702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37" name="Group 7"/>
          <p:cNvGrpSpPr/>
          <p:nvPr/>
        </p:nvGrpSpPr>
        <p:grpSpPr>
          <a:xfrm>
            <a:off x="7756560" y="3094200"/>
            <a:ext cx="2540160" cy="3154320"/>
            <a:chOff x="7756560" y="3094200"/>
            <a:chExt cx="2540160" cy="3154320"/>
          </a:xfrm>
        </p:grpSpPr>
        <p:sp>
          <p:nvSpPr>
            <p:cNvPr id="1538" name="CustomShape 8"/>
            <p:cNvSpPr/>
            <p:nvPr/>
          </p:nvSpPr>
          <p:spPr>
            <a:xfrm>
              <a:off x="7931160" y="3962520"/>
              <a:ext cx="2062440" cy="2062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539" name="Picture 17"/>
            <p:cNvPicPr/>
            <p:nvPr/>
          </p:nvPicPr>
          <p:blipFill>
            <a:blip r:embed="rId5"/>
            <a:stretch/>
          </p:blipFill>
          <p:spPr>
            <a:xfrm>
              <a:off x="7756560" y="3094200"/>
              <a:ext cx="2540160" cy="31543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40" name="Group 9"/>
          <p:cNvGrpSpPr/>
          <p:nvPr/>
        </p:nvGrpSpPr>
        <p:grpSpPr>
          <a:xfrm>
            <a:off x="2998800" y="3641760"/>
            <a:ext cx="2062440" cy="2702160"/>
            <a:chOff x="2998800" y="3641760"/>
            <a:chExt cx="2062440" cy="2702160"/>
          </a:xfrm>
        </p:grpSpPr>
        <p:sp>
          <p:nvSpPr>
            <p:cNvPr id="1541" name="CustomShape 10"/>
            <p:cNvSpPr/>
            <p:nvPr/>
          </p:nvSpPr>
          <p:spPr>
            <a:xfrm>
              <a:off x="2998800" y="3981240"/>
              <a:ext cx="2062440" cy="20624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542" name="Picture 15"/>
            <p:cNvPicPr/>
            <p:nvPr/>
          </p:nvPicPr>
          <p:blipFill>
            <a:blip r:embed="rId4"/>
            <a:stretch/>
          </p:blipFill>
          <p:spPr>
            <a:xfrm>
              <a:off x="3055320" y="3641760"/>
              <a:ext cx="1949040" cy="2702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43" name="Group 11"/>
          <p:cNvGrpSpPr/>
          <p:nvPr/>
        </p:nvGrpSpPr>
        <p:grpSpPr>
          <a:xfrm>
            <a:off x="852840" y="6548400"/>
            <a:ext cx="9148680" cy="1311480"/>
            <a:chOff x="852840" y="6548400"/>
            <a:chExt cx="9148680" cy="1311480"/>
          </a:xfrm>
        </p:grpSpPr>
        <p:sp>
          <p:nvSpPr>
            <p:cNvPr id="1544" name="CustomShape 12"/>
            <p:cNvSpPr/>
            <p:nvPr/>
          </p:nvSpPr>
          <p:spPr>
            <a:xfrm>
              <a:off x="1319040" y="6919920"/>
              <a:ext cx="8682480" cy="74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just">
                <a:lnSpc>
                  <a:spcPct val="100000"/>
                </a:lnSpc>
                <a:spcBef>
                  <a:spcPts val="448"/>
                </a:spcBef>
              </a:pP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Нет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никакой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гарантии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,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что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ru-RU" sz="1800" b="0" strike="noStrike" spc="-1" dirty="0" smtClean="0">
                  <a:solidFill>
                    <a:srgbClr val="D70036"/>
                  </a:solidFill>
                  <a:latin typeface="Arial"/>
                  <a:ea typeface="DejaVu Sans"/>
                </a:rPr>
                <a:t>разработав модель</a:t>
              </a:r>
              <a:r>
                <a:rPr lang="en-US" sz="1800" b="0" strike="noStrike" spc="-1" dirty="0" smtClean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на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основе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всей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истории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работы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системы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мы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не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столкнемся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в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будущем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с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ранее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не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случавшимися</a:t>
              </a:r>
              <a:r>
                <a:rPr lang="en-US" sz="1800" b="0" strike="noStrike" spc="-1" dirty="0">
                  <a:solidFill>
                    <a:srgbClr val="D70036"/>
                  </a:solidFill>
                  <a:latin typeface="Arial"/>
                  <a:ea typeface="DejaVu Sans"/>
                </a:rPr>
                <a:t> </a:t>
              </a:r>
              <a:r>
                <a:rPr lang="en-US" sz="1800" b="0" strike="noStrike" spc="-1" dirty="0" err="1">
                  <a:solidFill>
                    <a:srgbClr val="D70036"/>
                  </a:solidFill>
                  <a:latin typeface="Arial"/>
                  <a:ea typeface="DejaVu Sans"/>
                </a:rPr>
                <a:t>авариями</a:t>
              </a:r>
              <a:endParaRPr lang="en-US" sz="1800" b="0" strike="noStrike" spc="-1" dirty="0">
                <a:latin typeface="Arial"/>
              </a:endParaRPr>
            </a:p>
          </p:txBody>
        </p:sp>
        <p:sp>
          <p:nvSpPr>
            <p:cNvPr id="1545" name="CustomShape 13"/>
            <p:cNvSpPr/>
            <p:nvPr/>
          </p:nvSpPr>
          <p:spPr>
            <a:xfrm>
              <a:off x="852840" y="6548400"/>
              <a:ext cx="461160" cy="1311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8000" b="0" strike="noStrike" spc="-1">
                  <a:solidFill>
                    <a:srgbClr val="D70036"/>
                  </a:solidFill>
                  <a:latin typeface="Arial"/>
                  <a:ea typeface="DejaVu Sans"/>
                </a:rPr>
                <a:t>!</a:t>
              </a:r>
              <a:endParaRPr lang="en-US" sz="8000" b="0" strike="noStrike" spc="-1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CustomShape 1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Система мониторинга </a:t>
            </a:r>
            <a:r>
              <a:rPr lang="en-US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VS </a:t>
            </a:r>
            <a:r>
              <a:rPr lang="en-US" sz="2800" spc="-1" dirty="0" smtClean="0">
                <a:solidFill>
                  <a:srgbClr val="FFFFFF"/>
                </a:solidFill>
                <a:latin typeface="Arial"/>
                <a:ea typeface="DejaVu Sans"/>
              </a:rPr>
              <a:t>“</a:t>
            </a:r>
            <a:r>
              <a:rPr lang="ru-RU" sz="2800" spc="-1" dirty="0" smtClean="0">
                <a:solidFill>
                  <a:srgbClr val="FFFFFF"/>
                </a:solidFill>
                <a:latin typeface="Arial"/>
                <a:ea typeface="DejaVu Sans"/>
              </a:rPr>
              <a:t>Озеро данных</a:t>
            </a:r>
            <a:r>
              <a:rPr lang="en-US" sz="2800" spc="-1" dirty="0" smtClean="0">
                <a:solidFill>
                  <a:srgbClr val="FFFFFF"/>
                </a:solidFill>
                <a:latin typeface="Arial"/>
                <a:ea typeface="DejaVu Sans"/>
              </a:rPr>
              <a:t>”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547" name="CustomShape 2"/>
          <p:cNvSpPr/>
          <p:nvPr/>
        </p:nvSpPr>
        <p:spPr>
          <a:xfrm>
            <a:off x="534960" y="1630440"/>
            <a:ext cx="9531360" cy="14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  <a:spcBef>
                <a:spcPts val="499"/>
              </a:spcBef>
            </a:pP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Создание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«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озёр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данных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»,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как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основы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для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latin typeface="Arial"/>
                <a:ea typeface="DejaVu Sans"/>
              </a:rPr>
              <a:t>«Цифровых двойников»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часто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опирается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ложную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посылку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что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«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если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всё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собрать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обязательно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можно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будет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как-то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найти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этом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ответы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интересующие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вопросы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»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548" name="CustomShape 3"/>
          <p:cNvSpPr/>
          <p:nvPr/>
        </p:nvSpPr>
        <p:spPr>
          <a:xfrm>
            <a:off x="2387520" y="5925960"/>
            <a:ext cx="7959960" cy="1736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Чаще всего итогом такого подхода является «болото данных» – огромные затраты на сбор и хранение данных, из которых невозможно получить требуемый прогноз, т.к. требуемые первичные параметры вообще не регистрируются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49" name="CustomShape 4"/>
          <p:cNvSpPr/>
          <p:nvPr/>
        </p:nvSpPr>
        <p:spPr>
          <a:xfrm>
            <a:off x="1258920" y="6321600"/>
            <a:ext cx="1009800" cy="1127160"/>
          </a:xfrm>
          <a:custGeom>
            <a:avLst/>
            <a:gdLst/>
            <a:ahLst/>
            <a:cxnLst/>
            <a:rect l="l" t="t" r="r" b="b"/>
            <a:pathLst>
              <a:path w="2811" h="3137">
                <a:moveTo>
                  <a:pt x="0" y="0"/>
                </a:moveTo>
                <a:lnTo>
                  <a:pt x="1405" y="0"/>
                </a:lnTo>
                <a:lnTo>
                  <a:pt x="2810" y="1568"/>
                </a:lnTo>
                <a:lnTo>
                  <a:pt x="1405" y="3136"/>
                </a:lnTo>
                <a:lnTo>
                  <a:pt x="0" y="3136"/>
                </a:lnTo>
                <a:lnTo>
                  <a:pt x="1405" y="1568"/>
                </a:lnTo>
                <a:lnTo>
                  <a:pt x="0" y="0"/>
                </a:lnTo>
              </a:path>
            </a:pathLst>
          </a:custGeom>
          <a:solidFill>
            <a:srgbClr val="D700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50" name="Picture 7"/>
          <p:cNvPicPr/>
          <p:nvPr/>
        </p:nvPicPr>
        <p:blipFill>
          <a:blip r:embed="rId3"/>
          <a:stretch/>
        </p:blipFill>
        <p:spPr>
          <a:xfrm>
            <a:off x="671400" y="3206880"/>
            <a:ext cx="9533160" cy="271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CustomShape 1"/>
          <p:cNvSpPr/>
          <p:nvPr/>
        </p:nvSpPr>
        <p:spPr>
          <a:xfrm>
            <a:off x="6400800" y="1874880"/>
            <a:ext cx="4286520" cy="12319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2" name="CustomShape 2"/>
          <p:cNvSpPr/>
          <p:nvPr/>
        </p:nvSpPr>
        <p:spPr>
          <a:xfrm flipH="1" flipV="1">
            <a:off x="6162198" y="4061640"/>
            <a:ext cx="484842" cy="1715280"/>
          </a:xfrm>
          <a:prstGeom prst="bentConnector3">
            <a:avLst>
              <a:gd name="adj1" fmla="val -410"/>
            </a:avLst>
          </a:prstGeom>
          <a:noFill/>
          <a:ln w="38160">
            <a:solidFill>
              <a:srgbClr val="00B050"/>
            </a:solidFill>
            <a:miter/>
            <a:headEnd type="triangle" w="med" len="med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3" name="CustomShape 3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Как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ответить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на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вопрос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о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полноте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данных</a:t>
            </a:r>
            <a:r>
              <a:rPr dirty="0"/>
              <a:t/>
            </a:r>
            <a:br>
              <a:rPr dirty="0"/>
            </a:b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для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озера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данных</a:t>
            </a:r>
            <a:r>
              <a:rPr lang="en-US" sz="2800" spc="-1" dirty="0" smtClean="0">
                <a:solidFill>
                  <a:srgbClr val="FFFFFF"/>
                </a:solidFill>
                <a:latin typeface="Arial"/>
                <a:ea typeface="DejaVu Sans"/>
              </a:rPr>
              <a:t>/</a:t>
            </a:r>
            <a:r>
              <a:rPr lang="ru-RU" sz="2800" spc="-1" dirty="0" smtClean="0">
                <a:solidFill>
                  <a:srgbClr val="FFFFFF"/>
                </a:solidFill>
                <a:latin typeface="Arial"/>
                <a:ea typeface="DejaVu Sans"/>
              </a:rPr>
              <a:t>цифрового двойника</a:t>
            </a:r>
            <a:r>
              <a:rPr lang="en-US" sz="2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?</a:t>
            </a:r>
            <a:endParaRPr lang="en-US" sz="2800" b="0" strike="noStrike" spc="-1" dirty="0">
              <a:latin typeface="Arial"/>
            </a:endParaRPr>
          </a:p>
        </p:txBody>
      </p:sp>
      <p:grpSp>
        <p:nvGrpSpPr>
          <p:cNvPr id="1554" name="Group 4"/>
          <p:cNvGrpSpPr/>
          <p:nvPr/>
        </p:nvGrpSpPr>
        <p:grpSpPr>
          <a:xfrm>
            <a:off x="2790720" y="2343240"/>
            <a:ext cx="3384720" cy="2700360"/>
            <a:chOff x="2790720" y="2343240"/>
            <a:chExt cx="3384720" cy="2700360"/>
          </a:xfrm>
        </p:grpSpPr>
        <p:pic>
          <p:nvPicPr>
            <p:cNvPr id="1555" name="Picture 34"/>
            <p:cNvPicPr/>
            <p:nvPr/>
          </p:nvPicPr>
          <p:blipFill>
            <a:blip r:embed="rId3"/>
            <a:stretch/>
          </p:blipFill>
          <p:spPr>
            <a:xfrm>
              <a:off x="2790720" y="2343240"/>
              <a:ext cx="3384720" cy="2700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6" name="Picture 5"/>
            <p:cNvPicPr/>
            <p:nvPr/>
          </p:nvPicPr>
          <p:blipFill>
            <a:blip r:embed="rId4"/>
            <a:stretch/>
          </p:blipFill>
          <p:spPr>
            <a:xfrm>
              <a:off x="2904480" y="2477520"/>
              <a:ext cx="3156840" cy="1769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57" name="Picture 36"/>
          <p:cNvPicPr/>
          <p:nvPr/>
        </p:nvPicPr>
        <p:blipFill>
          <a:blip r:embed="rId5"/>
          <a:stretch/>
        </p:blipFill>
        <p:spPr>
          <a:xfrm>
            <a:off x="6107040" y="5781600"/>
            <a:ext cx="2718000" cy="1468800"/>
          </a:xfrm>
          <a:prstGeom prst="rect">
            <a:avLst/>
          </a:prstGeom>
          <a:ln>
            <a:noFill/>
          </a:ln>
        </p:spPr>
      </p:pic>
      <p:pic>
        <p:nvPicPr>
          <p:cNvPr id="1558" name="Picture 37"/>
          <p:cNvPicPr/>
          <p:nvPr/>
        </p:nvPicPr>
        <p:blipFill>
          <a:blip r:embed="rId6"/>
          <a:stretch/>
        </p:blipFill>
        <p:spPr>
          <a:xfrm>
            <a:off x="3224160" y="5781600"/>
            <a:ext cx="2716560" cy="1468800"/>
          </a:xfrm>
          <a:prstGeom prst="rect">
            <a:avLst/>
          </a:prstGeom>
          <a:ln>
            <a:noFill/>
          </a:ln>
        </p:spPr>
      </p:pic>
      <p:sp>
        <p:nvSpPr>
          <p:cNvPr id="1559" name="CustomShape 5"/>
          <p:cNvSpPr/>
          <p:nvPr/>
        </p:nvSpPr>
        <p:spPr>
          <a:xfrm>
            <a:off x="6176880" y="3693960"/>
            <a:ext cx="1754640" cy="2086560"/>
          </a:xfrm>
          <a:prstGeom prst="bentConnector3">
            <a:avLst>
              <a:gd name="adj1" fmla="val 50000"/>
            </a:avLst>
          </a:prstGeom>
          <a:noFill/>
          <a:ln w="38160" cap="rnd">
            <a:solidFill>
              <a:srgbClr val="A6A6A6"/>
            </a:solidFill>
            <a:custDash>
              <a:ds d="100000" sp="100000"/>
            </a:custDash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0" name="CustomShape 6"/>
          <p:cNvSpPr/>
          <p:nvPr/>
        </p:nvSpPr>
        <p:spPr>
          <a:xfrm flipH="1">
            <a:off x="2264040" y="4172400"/>
            <a:ext cx="540360" cy="1604520"/>
          </a:xfrm>
          <a:prstGeom prst="bentConnector3">
            <a:avLst>
              <a:gd name="adj1" fmla="val 99703"/>
            </a:avLst>
          </a:prstGeom>
          <a:noFill/>
          <a:ln w="38160">
            <a:solidFill>
              <a:srgbClr val="E46C0A"/>
            </a:solidFill>
            <a:miter/>
            <a:headEnd type="triangle" w="med" len="med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1" name="CustomShape 7"/>
          <p:cNvSpPr/>
          <p:nvPr/>
        </p:nvSpPr>
        <p:spPr>
          <a:xfrm>
            <a:off x="3825720" y="1981080"/>
            <a:ext cx="1314360" cy="36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АСУТП КЦ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62" name="CustomShape 8"/>
          <p:cNvSpPr/>
          <p:nvPr/>
        </p:nvSpPr>
        <p:spPr>
          <a:xfrm>
            <a:off x="1105200" y="7251840"/>
            <a:ext cx="1160640" cy="36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САУ ГИС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63" name="CustomShape 9"/>
          <p:cNvSpPr/>
          <p:nvPr/>
        </p:nvSpPr>
        <p:spPr>
          <a:xfrm flipV="1">
            <a:off x="820800" y="-3838680"/>
            <a:ext cx="1983600" cy="192312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00B05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4" name="CustomShape 10"/>
          <p:cNvSpPr/>
          <p:nvPr/>
        </p:nvSpPr>
        <p:spPr>
          <a:xfrm>
            <a:off x="4482000" y="5029010"/>
            <a:ext cx="36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50"/>
            </a:solidFill>
            <a:miter/>
            <a:headEnd type="triangle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66" name="Group 12"/>
          <p:cNvGrpSpPr/>
          <p:nvPr/>
        </p:nvGrpSpPr>
        <p:grpSpPr>
          <a:xfrm>
            <a:off x="522360" y="1665360"/>
            <a:ext cx="1851120" cy="1631880"/>
            <a:chOff x="522360" y="1665360"/>
            <a:chExt cx="1851120" cy="1631880"/>
          </a:xfrm>
        </p:grpSpPr>
        <p:grpSp>
          <p:nvGrpSpPr>
            <p:cNvPr id="1567" name="Group 13"/>
            <p:cNvGrpSpPr/>
            <p:nvPr/>
          </p:nvGrpSpPr>
          <p:grpSpPr>
            <a:xfrm>
              <a:off x="522360" y="1665360"/>
              <a:ext cx="1741680" cy="415800"/>
              <a:chOff x="522360" y="1665360"/>
              <a:chExt cx="1741680" cy="415800"/>
            </a:xfrm>
          </p:grpSpPr>
          <p:sp>
            <p:nvSpPr>
              <p:cNvPr id="1568" name="CustomShape 14"/>
              <p:cNvSpPr/>
              <p:nvPr/>
            </p:nvSpPr>
            <p:spPr>
              <a:xfrm>
                <a:off x="522360" y="1665360"/>
                <a:ext cx="417600" cy="415800"/>
              </a:xfrm>
              <a:prstGeom prst="ellipse">
                <a:avLst/>
              </a:prstGeom>
              <a:noFill/>
              <a:ln w="38160">
                <a:solidFill>
                  <a:srgbClr val="00B05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9" name="CustomShape 15"/>
              <p:cNvSpPr/>
              <p:nvPr/>
            </p:nvSpPr>
            <p:spPr>
              <a:xfrm>
                <a:off x="1014840" y="1725480"/>
                <a:ext cx="1249200" cy="3056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z="14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Управление</a:t>
                </a:r>
                <a:endParaRPr lang="en-US" sz="1400" b="0" strike="noStrike" spc="-1">
                  <a:latin typeface="Arial"/>
                </a:endParaRPr>
              </a:p>
            </p:txBody>
          </p:sp>
        </p:grpSp>
        <p:grpSp>
          <p:nvGrpSpPr>
            <p:cNvPr id="1570" name="Group 16"/>
            <p:cNvGrpSpPr/>
            <p:nvPr/>
          </p:nvGrpSpPr>
          <p:grpSpPr>
            <a:xfrm>
              <a:off x="522360" y="2301840"/>
              <a:ext cx="1741680" cy="392040"/>
              <a:chOff x="522360" y="2301840"/>
              <a:chExt cx="1741680" cy="392040"/>
            </a:xfrm>
          </p:grpSpPr>
          <p:sp>
            <p:nvSpPr>
              <p:cNvPr id="1571" name="CustomShape 17"/>
              <p:cNvSpPr/>
              <p:nvPr/>
            </p:nvSpPr>
            <p:spPr>
              <a:xfrm>
                <a:off x="522360" y="2301840"/>
                <a:ext cx="392040" cy="392040"/>
              </a:xfrm>
              <a:prstGeom prst="ellipse">
                <a:avLst/>
              </a:prstGeom>
              <a:noFill/>
              <a:ln w="38160">
                <a:solidFill>
                  <a:srgbClr val="E46C0A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2" name="CustomShape 18"/>
              <p:cNvSpPr/>
              <p:nvPr/>
            </p:nvSpPr>
            <p:spPr>
              <a:xfrm>
                <a:off x="1014840" y="2337480"/>
                <a:ext cx="1249200" cy="3056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z="14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Измерение</a:t>
                </a:r>
                <a:endParaRPr lang="en-US" sz="1400" b="0" strike="noStrike" spc="-1">
                  <a:latin typeface="Arial"/>
                </a:endParaRPr>
              </a:p>
            </p:txBody>
          </p:sp>
        </p:grpSp>
        <p:grpSp>
          <p:nvGrpSpPr>
            <p:cNvPr id="1573" name="Group 19"/>
            <p:cNvGrpSpPr/>
            <p:nvPr/>
          </p:nvGrpSpPr>
          <p:grpSpPr>
            <a:xfrm>
              <a:off x="535680" y="2918880"/>
              <a:ext cx="1837800" cy="378360"/>
              <a:chOff x="535680" y="2918880"/>
              <a:chExt cx="1837800" cy="378360"/>
            </a:xfrm>
          </p:grpSpPr>
          <p:sp>
            <p:nvSpPr>
              <p:cNvPr id="1574" name="CustomShape 20"/>
              <p:cNvSpPr/>
              <p:nvPr/>
            </p:nvSpPr>
            <p:spPr>
              <a:xfrm>
                <a:off x="535680" y="2918880"/>
                <a:ext cx="377640" cy="378360"/>
              </a:xfrm>
              <a:prstGeom prst="ellipse">
                <a:avLst/>
              </a:prstGeom>
              <a:noFill/>
              <a:ln w="38160" cap="rnd">
                <a:solidFill>
                  <a:srgbClr val="A6A6A6"/>
                </a:solidFill>
                <a:custDash>
                  <a:ds d="100000" sp="100000"/>
                </a:custDash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5" name="CustomShape 21"/>
              <p:cNvSpPr/>
              <p:nvPr/>
            </p:nvSpPr>
            <p:spPr>
              <a:xfrm>
                <a:off x="1015200" y="2941200"/>
                <a:ext cx="1358280" cy="3056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z="14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Работа САУ</a:t>
                </a:r>
                <a:endParaRPr lang="en-US" sz="1400" b="0" strike="noStrike" spc="-1">
                  <a:latin typeface="Arial"/>
                </a:endParaRPr>
              </a:p>
            </p:txBody>
          </p:sp>
        </p:grpSp>
      </p:grpSp>
      <p:pic>
        <p:nvPicPr>
          <p:cNvPr id="1576" name="Picture 3"/>
          <p:cNvPicPr/>
          <p:nvPr/>
        </p:nvPicPr>
        <p:blipFill>
          <a:blip r:embed="rId7"/>
          <a:stretch/>
        </p:blipFill>
        <p:spPr>
          <a:xfrm rot="19902000">
            <a:off x="6349403" y="4077540"/>
            <a:ext cx="1177920" cy="1319400"/>
          </a:xfrm>
          <a:prstGeom prst="rect">
            <a:avLst/>
          </a:prstGeom>
          <a:ln>
            <a:noFill/>
          </a:ln>
        </p:spPr>
      </p:pic>
      <p:sp>
        <p:nvSpPr>
          <p:cNvPr id="1577" name="CustomShape 22"/>
          <p:cNvSpPr/>
          <p:nvPr/>
        </p:nvSpPr>
        <p:spPr>
          <a:xfrm>
            <a:off x="6697800" y="2000160"/>
            <a:ext cx="3828960" cy="942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Модель, связывающая события АСУТП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с регистрируемыми параметрами ТП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и работой контуров САУ, позволяет ответить на вопрос о полноте данных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578" name="CustomShape 23"/>
          <p:cNvSpPr/>
          <p:nvPr/>
        </p:nvSpPr>
        <p:spPr>
          <a:xfrm>
            <a:off x="3908160" y="7251840"/>
            <a:ext cx="1148400" cy="36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САУ ГПА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79" name="CustomShape 24"/>
          <p:cNvSpPr/>
          <p:nvPr/>
        </p:nvSpPr>
        <p:spPr>
          <a:xfrm>
            <a:off x="6825600" y="7237440"/>
            <a:ext cx="1280880" cy="36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САУ УПГТ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580" name="Picture 38"/>
          <p:cNvPicPr/>
          <p:nvPr/>
        </p:nvPicPr>
        <p:blipFill>
          <a:blip r:embed="rId8"/>
          <a:stretch/>
        </p:blipFill>
        <p:spPr>
          <a:xfrm>
            <a:off x="341280" y="5776920"/>
            <a:ext cx="2725920" cy="1473480"/>
          </a:xfrm>
          <a:prstGeom prst="rect">
            <a:avLst/>
          </a:prstGeom>
          <a:ln>
            <a:noFill/>
          </a:ln>
        </p:spPr>
      </p:pic>
      <p:sp>
        <p:nvSpPr>
          <p:cNvPr id="1581" name="CustomShape 25"/>
          <p:cNvSpPr/>
          <p:nvPr/>
        </p:nvSpPr>
        <p:spPr>
          <a:xfrm>
            <a:off x="6647040" y="2071800"/>
            <a:ext cx="42840" cy="8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FFFFFF"/>
                </a:solidFill>
                <a:latin typeface="Arial"/>
              </a:rPr>
              <a:t>Почему именно «Зонтик»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5" name="CustomShape 2"/>
          <p:cNvSpPr/>
          <p:nvPr/>
        </p:nvSpPr>
        <p:spPr>
          <a:xfrm>
            <a:off x="607934" y="6547604"/>
            <a:ext cx="9531360" cy="12277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  <a:spcBef>
                <a:spcPts val="499"/>
              </a:spcBef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Построение модели для прогнозирования отказов требует консолидации в одной системе крайне разнородной информации, касающейся не только АСУТП, САУ, параметры техпроцессов, но и журналы большого количества ИТ-компонентов, средств ИБ, справочников и т.п.</a:t>
            </a:r>
            <a:endParaRPr lang="en-US" sz="1600" b="0" strike="noStrike" spc="-1" dirty="0">
              <a:latin typeface="Arial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1" y="1493714"/>
            <a:ext cx="95313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6547</TotalTime>
  <Words>2308</Words>
  <Application>Microsoft Office PowerPoint</Application>
  <PresentationFormat>Произвольный</PresentationFormat>
  <Paragraphs>1304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Solist Solist</dc:creator>
  <cp:lastModifiedBy>pvolkov</cp:lastModifiedBy>
  <cp:revision>399</cp:revision>
  <cp:lastPrinted>2018-08-22T13:14:20Z</cp:lastPrinted>
  <dcterms:created xsi:type="dcterms:W3CDTF">2012-07-12T16:09:34Z</dcterms:created>
  <dcterms:modified xsi:type="dcterms:W3CDTF">2018-11-28T21:52:53Z</dcterms:modified>
  <dc:language>en-US</dc:language>
</cp:coreProperties>
</file>