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8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62" autoAdjust="0"/>
  </p:normalViewPr>
  <p:slideViewPr>
    <p:cSldViewPr>
      <p:cViewPr varScale="1">
        <p:scale>
          <a:sx n="93" d="100"/>
          <a:sy n="93" d="100"/>
        </p:scale>
        <p:origin x="720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ihail\&#1056;&#1072;&#1073;&#1086;&#1095;&#1080;&#1081;%20&#1089;&#1090;&#1086;&#1083;\&#1055;&#1080;&#1089;&#1100;&#1084;&#1072;\&#1043;.&#1040;\&#1042;&#1099;&#1084;&#1087;&#1077;&#1083;-100%20(&#1087;&#1088;&#1086;&#1083;&#1080;&#1074;&#1082;&#1080;)\&#1057;&#1074;&#1086;&#1076;&#1085;&#1099;&#1077;%20&#1076;&#1072;&#1085;&#1085;&#1099;&#1077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Work\&#1048;&#1089;&#1087;&#1099;&#1090;&#1072;&#1085;&#1080;&#1103;%20(&#1054;&#1055;&#1069;)\&#1042;&#1099;&#1084;&#1087;&#1077;&#1083;-100\&#1043;&#1056;&#1057;%20&#1050;&#1088;&#1072;&#1089;&#1085;&#1086;&#1093;&#1086;&#1083;&#1084;&#1089;&#1082;&#1080;&#1081;\&#1050;&#1085;&#1080;&#1075;&#1072;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\&#1048;&#1089;&#1087;&#1099;&#1090;&#1072;&#1085;&#1080;&#1103;%20(&#1054;&#1055;&#1069;)\&#1042;&#1099;&#1084;&#1087;&#1077;&#1083;-100\&#1043;&#1056;&#1057;%20&#1050;&#1088;&#1072;&#1089;&#1085;&#1086;&#1093;&#1086;&#1083;&#1084;&#1089;&#1082;&#1080;&#1081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Сравнительный график</a:t>
            </a:r>
            <a:r>
              <a:rPr lang="ru-RU" sz="1600" baseline="0"/>
              <a:t> относительных отклонений "Вымпел-100" на эталонных установках</a:t>
            </a:r>
            <a:endParaRPr lang="ru-RU" sz="1600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ВНИИР (ГЭТ 118-2013)</c:v>
          </c:tx>
          <c:xVal>
            <c:numRef>
              <c:f>Лист1!$D$5:$D$11</c:f>
              <c:numCache>
                <c:formatCode>General</c:formatCode>
                <c:ptCount val="7"/>
                <c:pt idx="0">
                  <c:v>13.9422</c:v>
                </c:pt>
                <c:pt idx="1">
                  <c:v>32.867100000000001</c:v>
                </c:pt>
                <c:pt idx="2">
                  <c:v>63.693600000000004</c:v>
                </c:pt>
                <c:pt idx="3">
                  <c:v>128.80099999999999</c:v>
                </c:pt>
                <c:pt idx="4">
                  <c:v>259.80070000000001</c:v>
                </c:pt>
                <c:pt idx="5">
                  <c:v>513.43010000000004</c:v>
                </c:pt>
                <c:pt idx="6">
                  <c:v>653.3492</c:v>
                </c:pt>
              </c:numCache>
            </c:numRef>
          </c:xVal>
          <c:yVal>
            <c:numRef>
              <c:f>Лист1!$E$5:$E$11</c:f>
              <c:numCache>
                <c:formatCode>General</c:formatCode>
                <c:ptCount val="7"/>
                <c:pt idx="0">
                  <c:v>-0.37</c:v>
                </c:pt>
                <c:pt idx="1">
                  <c:v>-0.23</c:v>
                </c:pt>
                <c:pt idx="2">
                  <c:v>-0.31</c:v>
                </c:pt>
                <c:pt idx="3">
                  <c:v>0.03</c:v>
                </c:pt>
                <c:pt idx="4">
                  <c:v>-0.06</c:v>
                </c:pt>
                <c:pt idx="5">
                  <c:v>-0.21</c:v>
                </c:pt>
                <c:pt idx="6">
                  <c:v>0.09</c:v>
                </c:pt>
              </c:numCache>
            </c:numRef>
          </c:yVal>
          <c:smooth val="1"/>
        </c:ser>
        <c:ser>
          <c:idx val="1"/>
          <c:order val="1"/>
          <c:tx>
            <c:v>УРМЦ</c:v>
          </c:tx>
          <c:xVal>
            <c:numRef>
              <c:f>Лист1!$I$5:$I$11</c:f>
              <c:numCache>
                <c:formatCode>General</c:formatCode>
                <c:ptCount val="7"/>
                <c:pt idx="0">
                  <c:v>31.11</c:v>
                </c:pt>
                <c:pt idx="1">
                  <c:v>65.680000000000007</c:v>
                </c:pt>
                <c:pt idx="2">
                  <c:v>129.51</c:v>
                </c:pt>
                <c:pt idx="3">
                  <c:v>263.49</c:v>
                </c:pt>
                <c:pt idx="4">
                  <c:v>392.98</c:v>
                </c:pt>
                <c:pt idx="5">
                  <c:v>523.72</c:v>
                </c:pt>
                <c:pt idx="6">
                  <c:v>646.12</c:v>
                </c:pt>
              </c:numCache>
            </c:numRef>
          </c:xVal>
          <c:yVal>
            <c:numRef>
              <c:f>Лист1!$J$5:$J$11</c:f>
              <c:numCache>
                <c:formatCode>General</c:formatCode>
                <c:ptCount val="7"/>
                <c:pt idx="0">
                  <c:v>3.5130000000000002E-2</c:v>
                </c:pt>
                <c:pt idx="1">
                  <c:v>-5.3589999999999999E-2</c:v>
                </c:pt>
                <c:pt idx="2">
                  <c:v>-5.8299999999999998E-2</c:v>
                </c:pt>
                <c:pt idx="3">
                  <c:v>-3.4450000000000001E-2</c:v>
                </c:pt>
                <c:pt idx="4">
                  <c:v>-0.12325</c:v>
                </c:pt>
                <c:pt idx="5">
                  <c:v>-6.3350000000000004E-2</c:v>
                </c:pt>
                <c:pt idx="6">
                  <c:v>-1.49E-3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511504"/>
        <c:axId val="112512064"/>
      </c:scatterChart>
      <c:valAx>
        <c:axId val="1125115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Расход, м3/ч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2512064"/>
        <c:crosses val="autoZero"/>
        <c:crossBetween val="midCat"/>
      </c:valAx>
      <c:valAx>
        <c:axId val="112512064"/>
        <c:scaling>
          <c:orientation val="minMax"/>
          <c:max val="1"/>
          <c:min val="-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Относительное отклонение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2511504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3"/>
          <c:order val="0"/>
          <c:tx>
            <c:strRef>
              <c:f>Лист1!$E$1:$E$2</c:f>
              <c:strCache>
                <c:ptCount val="2"/>
                <c:pt idx="0">
                  <c:v>19.09.2014</c:v>
                </c:pt>
                <c:pt idx="1">
                  <c:v>19.09.2014</c:v>
                </c:pt>
              </c:strCache>
            </c:strRef>
          </c:tx>
          <c:spPr>
            <a:ln w="28575" cap="flat" cmpd="sng" algn="ctr">
              <a:solidFill>
                <a:schemeClr val="accent1"/>
              </a:solidFill>
              <a:prstDash val="solid"/>
            </a:ln>
            <a:effectLst/>
          </c:spPr>
          <c:marker>
            <c:symbol val="none"/>
          </c:marker>
          <c:xVal>
            <c:numRef>
              <c:f>Лист1!$B$8:$B$727</c:f>
              <c:numCache>
                <c:formatCode>m/d/yyyy</c:formatCode>
                <c:ptCount val="720"/>
                <c:pt idx="0">
                  <c:v>41795</c:v>
                </c:pt>
                <c:pt idx="1">
                  <c:v>41796</c:v>
                </c:pt>
                <c:pt idx="2">
                  <c:v>41797</c:v>
                </c:pt>
                <c:pt idx="3">
                  <c:v>41798</c:v>
                </c:pt>
                <c:pt idx="4">
                  <c:v>41799</c:v>
                </c:pt>
                <c:pt idx="5">
                  <c:v>41800</c:v>
                </c:pt>
                <c:pt idx="6">
                  <c:v>41801</c:v>
                </c:pt>
                <c:pt idx="7">
                  <c:v>41802</c:v>
                </c:pt>
                <c:pt idx="8">
                  <c:v>41803</c:v>
                </c:pt>
                <c:pt idx="9">
                  <c:v>41804</c:v>
                </c:pt>
                <c:pt idx="10">
                  <c:v>41805</c:v>
                </c:pt>
                <c:pt idx="11">
                  <c:v>41806</c:v>
                </c:pt>
                <c:pt idx="12">
                  <c:v>41807</c:v>
                </c:pt>
                <c:pt idx="13">
                  <c:v>41808</c:v>
                </c:pt>
                <c:pt idx="14">
                  <c:v>41809</c:v>
                </c:pt>
                <c:pt idx="15">
                  <c:v>41810</c:v>
                </c:pt>
                <c:pt idx="16">
                  <c:v>41811</c:v>
                </c:pt>
                <c:pt idx="17">
                  <c:v>41812</c:v>
                </c:pt>
                <c:pt idx="18">
                  <c:v>41813</c:v>
                </c:pt>
                <c:pt idx="19">
                  <c:v>41814</c:v>
                </c:pt>
                <c:pt idx="20">
                  <c:v>41815</c:v>
                </c:pt>
                <c:pt idx="21">
                  <c:v>41816</c:v>
                </c:pt>
                <c:pt idx="22">
                  <c:v>41817</c:v>
                </c:pt>
                <c:pt idx="23">
                  <c:v>41818</c:v>
                </c:pt>
                <c:pt idx="24">
                  <c:v>41819</c:v>
                </c:pt>
                <c:pt idx="25">
                  <c:v>41820</c:v>
                </c:pt>
                <c:pt idx="26">
                  <c:v>41821</c:v>
                </c:pt>
                <c:pt idx="27">
                  <c:v>41822</c:v>
                </c:pt>
                <c:pt idx="28">
                  <c:v>41823</c:v>
                </c:pt>
                <c:pt idx="29">
                  <c:v>41824</c:v>
                </c:pt>
                <c:pt idx="30">
                  <c:v>41825</c:v>
                </c:pt>
                <c:pt idx="31">
                  <c:v>41826</c:v>
                </c:pt>
                <c:pt idx="32">
                  <c:v>41827</c:v>
                </c:pt>
                <c:pt idx="33">
                  <c:v>41828</c:v>
                </c:pt>
                <c:pt idx="34">
                  <c:v>41829</c:v>
                </c:pt>
                <c:pt idx="35">
                  <c:v>41830</c:v>
                </c:pt>
                <c:pt idx="36">
                  <c:v>41831</c:v>
                </c:pt>
                <c:pt idx="37">
                  <c:v>41832</c:v>
                </c:pt>
                <c:pt idx="38">
                  <c:v>41833</c:v>
                </c:pt>
                <c:pt idx="39">
                  <c:v>41834</c:v>
                </c:pt>
                <c:pt idx="40">
                  <c:v>41835</c:v>
                </c:pt>
                <c:pt idx="41">
                  <c:v>41836</c:v>
                </c:pt>
                <c:pt idx="42">
                  <c:v>41837</c:v>
                </c:pt>
                <c:pt idx="43">
                  <c:v>41838</c:v>
                </c:pt>
                <c:pt idx="44">
                  <c:v>41839</c:v>
                </c:pt>
                <c:pt idx="45">
                  <c:v>41840</c:v>
                </c:pt>
                <c:pt idx="46">
                  <c:v>41841</c:v>
                </c:pt>
                <c:pt idx="47">
                  <c:v>41842</c:v>
                </c:pt>
                <c:pt idx="48">
                  <c:v>41843</c:v>
                </c:pt>
                <c:pt idx="49">
                  <c:v>41844</c:v>
                </c:pt>
                <c:pt idx="50">
                  <c:v>41845</c:v>
                </c:pt>
                <c:pt idx="51">
                  <c:v>41846</c:v>
                </c:pt>
                <c:pt idx="52">
                  <c:v>41847</c:v>
                </c:pt>
                <c:pt idx="53">
                  <c:v>41848</c:v>
                </c:pt>
                <c:pt idx="54">
                  <c:v>41849</c:v>
                </c:pt>
                <c:pt idx="55">
                  <c:v>41850</c:v>
                </c:pt>
                <c:pt idx="56">
                  <c:v>41851</c:v>
                </c:pt>
                <c:pt idx="57">
                  <c:v>41852</c:v>
                </c:pt>
                <c:pt idx="58">
                  <c:v>41853</c:v>
                </c:pt>
                <c:pt idx="59">
                  <c:v>41854</c:v>
                </c:pt>
                <c:pt idx="60">
                  <c:v>41855</c:v>
                </c:pt>
                <c:pt idx="61">
                  <c:v>41856</c:v>
                </c:pt>
                <c:pt idx="62">
                  <c:v>41857</c:v>
                </c:pt>
                <c:pt idx="63">
                  <c:v>41858</c:v>
                </c:pt>
                <c:pt idx="64">
                  <c:v>41859</c:v>
                </c:pt>
                <c:pt idx="65">
                  <c:v>41860</c:v>
                </c:pt>
                <c:pt idx="66">
                  <c:v>41861</c:v>
                </c:pt>
                <c:pt idx="67">
                  <c:v>41862</c:v>
                </c:pt>
                <c:pt idx="68">
                  <c:v>41863</c:v>
                </c:pt>
                <c:pt idx="69">
                  <c:v>41864</c:v>
                </c:pt>
                <c:pt idx="70">
                  <c:v>41865</c:v>
                </c:pt>
                <c:pt idx="71">
                  <c:v>41866</c:v>
                </c:pt>
                <c:pt idx="72">
                  <c:v>41867</c:v>
                </c:pt>
                <c:pt idx="73">
                  <c:v>41868</c:v>
                </c:pt>
                <c:pt idx="74">
                  <c:v>41869</c:v>
                </c:pt>
                <c:pt idx="75">
                  <c:v>41870</c:v>
                </c:pt>
                <c:pt idx="76">
                  <c:v>41871</c:v>
                </c:pt>
                <c:pt idx="77">
                  <c:v>41872</c:v>
                </c:pt>
                <c:pt idx="78">
                  <c:v>41873</c:v>
                </c:pt>
                <c:pt idx="79">
                  <c:v>41874</c:v>
                </c:pt>
                <c:pt idx="80">
                  <c:v>41875</c:v>
                </c:pt>
                <c:pt idx="81">
                  <c:v>41876</c:v>
                </c:pt>
                <c:pt idx="82">
                  <c:v>41877</c:v>
                </c:pt>
                <c:pt idx="83">
                  <c:v>41878</c:v>
                </c:pt>
                <c:pt idx="84">
                  <c:v>41879</c:v>
                </c:pt>
                <c:pt idx="85">
                  <c:v>41880</c:v>
                </c:pt>
                <c:pt idx="86">
                  <c:v>41881</c:v>
                </c:pt>
                <c:pt idx="87">
                  <c:v>41882</c:v>
                </c:pt>
                <c:pt idx="88">
                  <c:v>41883</c:v>
                </c:pt>
                <c:pt idx="89">
                  <c:v>41884</c:v>
                </c:pt>
                <c:pt idx="90">
                  <c:v>41885</c:v>
                </c:pt>
                <c:pt idx="91">
                  <c:v>41886</c:v>
                </c:pt>
                <c:pt idx="92">
                  <c:v>41887</c:v>
                </c:pt>
                <c:pt idx="93">
                  <c:v>41888</c:v>
                </c:pt>
                <c:pt idx="94">
                  <c:v>41889</c:v>
                </c:pt>
                <c:pt idx="95">
                  <c:v>41890</c:v>
                </c:pt>
                <c:pt idx="96">
                  <c:v>41891</c:v>
                </c:pt>
                <c:pt idx="97">
                  <c:v>41892</c:v>
                </c:pt>
                <c:pt idx="98">
                  <c:v>41893</c:v>
                </c:pt>
                <c:pt idx="99">
                  <c:v>41894</c:v>
                </c:pt>
                <c:pt idx="100">
                  <c:v>41895</c:v>
                </c:pt>
                <c:pt idx="101">
                  <c:v>41896</c:v>
                </c:pt>
                <c:pt idx="102">
                  <c:v>41897</c:v>
                </c:pt>
                <c:pt idx="103">
                  <c:v>41898</c:v>
                </c:pt>
                <c:pt idx="104">
                  <c:v>41899</c:v>
                </c:pt>
                <c:pt idx="105">
                  <c:v>41900</c:v>
                </c:pt>
                <c:pt idx="106">
                  <c:v>41901</c:v>
                </c:pt>
                <c:pt idx="107">
                  <c:v>41902</c:v>
                </c:pt>
                <c:pt idx="108">
                  <c:v>41903</c:v>
                </c:pt>
                <c:pt idx="109">
                  <c:v>41904</c:v>
                </c:pt>
                <c:pt idx="110">
                  <c:v>41905</c:v>
                </c:pt>
                <c:pt idx="111">
                  <c:v>41906</c:v>
                </c:pt>
                <c:pt idx="112">
                  <c:v>41907</c:v>
                </c:pt>
                <c:pt idx="113">
                  <c:v>41908</c:v>
                </c:pt>
                <c:pt idx="114">
                  <c:v>41909</c:v>
                </c:pt>
                <c:pt idx="115">
                  <c:v>41910</c:v>
                </c:pt>
                <c:pt idx="116">
                  <c:v>41911</c:v>
                </c:pt>
                <c:pt idx="117">
                  <c:v>41912</c:v>
                </c:pt>
                <c:pt idx="118">
                  <c:v>41913</c:v>
                </c:pt>
                <c:pt idx="119">
                  <c:v>41914</c:v>
                </c:pt>
                <c:pt idx="120">
                  <c:v>41915</c:v>
                </c:pt>
                <c:pt idx="121">
                  <c:v>41916</c:v>
                </c:pt>
                <c:pt idx="122">
                  <c:v>41917</c:v>
                </c:pt>
                <c:pt idx="123">
                  <c:v>41918</c:v>
                </c:pt>
                <c:pt idx="124">
                  <c:v>41919</c:v>
                </c:pt>
                <c:pt idx="125">
                  <c:v>41920</c:v>
                </c:pt>
                <c:pt idx="126">
                  <c:v>41921</c:v>
                </c:pt>
                <c:pt idx="127">
                  <c:v>41922</c:v>
                </c:pt>
                <c:pt idx="128">
                  <c:v>41923</c:v>
                </c:pt>
                <c:pt idx="129">
                  <c:v>41924</c:v>
                </c:pt>
                <c:pt idx="130">
                  <c:v>41925</c:v>
                </c:pt>
                <c:pt idx="131">
                  <c:v>41926</c:v>
                </c:pt>
                <c:pt idx="132">
                  <c:v>41927</c:v>
                </c:pt>
                <c:pt idx="133">
                  <c:v>41928</c:v>
                </c:pt>
                <c:pt idx="134">
                  <c:v>41929</c:v>
                </c:pt>
                <c:pt idx="135">
                  <c:v>41930</c:v>
                </c:pt>
                <c:pt idx="136">
                  <c:v>41931</c:v>
                </c:pt>
                <c:pt idx="137">
                  <c:v>41932</c:v>
                </c:pt>
                <c:pt idx="138">
                  <c:v>41933</c:v>
                </c:pt>
                <c:pt idx="139">
                  <c:v>41934</c:v>
                </c:pt>
                <c:pt idx="140">
                  <c:v>41935</c:v>
                </c:pt>
                <c:pt idx="141">
                  <c:v>41936</c:v>
                </c:pt>
                <c:pt idx="142">
                  <c:v>41937</c:v>
                </c:pt>
                <c:pt idx="143">
                  <c:v>41938</c:v>
                </c:pt>
                <c:pt idx="144">
                  <c:v>41939</c:v>
                </c:pt>
                <c:pt idx="145">
                  <c:v>41940</c:v>
                </c:pt>
                <c:pt idx="146">
                  <c:v>41942</c:v>
                </c:pt>
                <c:pt idx="147">
                  <c:v>41943</c:v>
                </c:pt>
                <c:pt idx="148">
                  <c:v>41944</c:v>
                </c:pt>
                <c:pt idx="149">
                  <c:v>41945</c:v>
                </c:pt>
                <c:pt idx="150">
                  <c:v>41946</c:v>
                </c:pt>
                <c:pt idx="151">
                  <c:v>41947</c:v>
                </c:pt>
                <c:pt idx="152">
                  <c:v>41948</c:v>
                </c:pt>
                <c:pt idx="153">
                  <c:v>41949</c:v>
                </c:pt>
                <c:pt idx="154">
                  <c:v>41950</c:v>
                </c:pt>
                <c:pt idx="155">
                  <c:v>41951</c:v>
                </c:pt>
                <c:pt idx="156">
                  <c:v>41952</c:v>
                </c:pt>
                <c:pt idx="157">
                  <c:v>41953</c:v>
                </c:pt>
                <c:pt idx="158">
                  <c:v>41954</c:v>
                </c:pt>
                <c:pt idx="159">
                  <c:v>41955</c:v>
                </c:pt>
                <c:pt idx="160">
                  <c:v>41956</c:v>
                </c:pt>
                <c:pt idx="161">
                  <c:v>41957</c:v>
                </c:pt>
                <c:pt idx="162">
                  <c:v>41958</c:v>
                </c:pt>
                <c:pt idx="163">
                  <c:v>41959</c:v>
                </c:pt>
                <c:pt idx="164">
                  <c:v>41960</c:v>
                </c:pt>
                <c:pt idx="165">
                  <c:v>41961</c:v>
                </c:pt>
                <c:pt idx="166">
                  <c:v>41963</c:v>
                </c:pt>
                <c:pt idx="167">
                  <c:v>41964</c:v>
                </c:pt>
                <c:pt idx="168">
                  <c:v>41965</c:v>
                </c:pt>
                <c:pt idx="169">
                  <c:v>41966</c:v>
                </c:pt>
                <c:pt idx="170">
                  <c:v>41967</c:v>
                </c:pt>
                <c:pt idx="171">
                  <c:v>41968</c:v>
                </c:pt>
                <c:pt idx="172">
                  <c:v>41969</c:v>
                </c:pt>
                <c:pt idx="173">
                  <c:v>41970</c:v>
                </c:pt>
                <c:pt idx="174">
                  <c:v>41971</c:v>
                </c:pt>
                <c:pt idx="175">
                  <c:v>41972</c:v>
                </c:pt>
                <c:pt idx="176">
                  <c:v>41973</c:v>
                </c:pt>
                <c:pt idx="177">
                  <c:v>41974</c:v>
                </c:pt>
                <c:pt idx="178">
                  <c:v>41975</c:v>
                </c:pt>
                <c:pt idx="179">
                  <c:v>41976</c:v>
                </c:pt>
                <c:pt idx="180">
                  <c:v>41977</c:v>
                </c:pt>
                <c:pt idx="181">
                  <c:v>41978</c:v>
                </c:pt>
                <c:pt idx="182">
                  <c:v>41979</c:v>
                </c:pt>
                <c:pt idx="183">
                  <c:v>41980</c:v>
                </c:pt>
                <c:pt idx="184">
                  <c:v>41981</c:v>
                </c:pt>
                <c:pt idx="185">
                  <c:v>41982</c:v>
                </c:pt>
                <c:pt idx="186">
                  <c:v>41983</c:v>
                </c:pt>
                <c:pt idx="187">
                  <c:v>41984</c:v>
                </c:pt>
                <c:pt idx="188">
                  <c:v>41985</c:v>
                </c:pt>
                <c:pt idx="189">
                  <c:v>41986</c:v>
                </c:pt>
                <c:pt idx="190">
                  <c:v>41987</c:v>
                </c:pt>
                <c:pt idx="191">
                  <c:v>41988</c:v>
                </c:pt>
                <c:pt idx="192">
                  <c:v>41989</c:v>
                </c:pt>
                <c:pt idx="193">
                  <c:v>41990</c:v>
                </c:pt>
                <c:pt idx="194">
                  <c:v>41991</c:v>
                </c:pt>
                <c:pt idx="195">
                  <c:v>41992</c:v>
                </c:pt>
                <c:pt idx="196">
                  <c:v>41993</c:v>
                </c:pt>
                <c:pt idx="197">
                  <c:v>41994</c:v>
                </c:pt>
                <c:pt idx="198">
                  <c:v>41995</c:v>
                </c:pt>
                <c:pt idx="199">
                  <c:v>41996</c:v>
                </c:pt>
                <c:pt idx="200">
                  <c:v>41997</c:v>
                </c:pt>
                <c:pt idx="201">
                  <c:v>41998</c:v>
                </c:pt>
                <c:pt idx="202">
                  <c:v>41999</c:v>
                </c:pt>
                <c:pt idx="203">
                  <c:v>42000</c:v>
                </c:pt>
                <c:pt idx="204">
                  <c:v>42001</c:v>
                </c:pt>
                <c:pt idx="205">
                  <c:v>42002</c:v>
                </c:pt>
                <c:pt idx="206">
                  <c:v>42003</c:v>
                </c:pt>
                <c:pt idx="207">
                  <c:v>42004</c:v>
                </c:pt>
                <c:pt idx="208">
                  <c:v>42005</c:v>
                </c:pt>
                <c:pt idx="209">
                  <c:v>42006</c:v>
                </c:pt>
                <c:pt idx="210">
                  <c:v>42007</c:v>
                </c:pt>
                <c:pt idx="211">
                  <c:v>42008</c:v>
                </c:pt>
                <c:pt idx="212">
                  <c:v>42009</c:v>
                </c:pt>
                <c:pt idx="213">
                  <c:v>42010</c:v>
                </c:pt>
                <c:pt idx="214">
                  <c:v>42011</c:v>
                </c:pt>
                <c:pt idx="215">
                  <c:v>42012</c:v>
                </c:pt>
                <c:pt idx="216">
                  <c:v>42013</c:v>
                </c:pt>
                <c:pt idx="217">
                  <c:v>42014</c:v>
                </c:pt>
                <c:pt idx="218">
                  <c:v>42015</c:v>
                </c:pt>
                <c:pt idx="219">
                  <c:v>42016</c:v>
                </c:pt>
                <c:pt idx="220">
                  <c:v>42017</c:v>
                </c:pt>
                <c:pt idx="221">
                  <c:v>42018</c:v>
                </c:pt>
                <c:pt idx="222">
                  <c:v>42019</c:v>
                </c:pt>
                <c:pt idx="223">
                  <c:v>42020</c:v>
                </c:pt>
                <c:pt idx="224">
                  <c:v>42021</c:v>
                </c:pt>
                <c:pt idx="225">
                  <c:v>42022</c:v>
                </c:pt>
                <c:pt idx="226">
                  <c:v>42023</c:v>
                </c:pt>
                <c:pt idx="227">
                  <c:v>42024</c:v>
                </c:pt>
                <c:pt idx="228">
                  <c:v>42025</c:v>
                </c:pt>
                <c:pt idx="229">
                  <c:v>42026</c:v>
                </c:pt>
                <c:pt idx="230">
                  <c:v>42027</c:v>
                </c:pt>
                <c:pt idx="231">
                  <c:v>42028</c:v>
                </c:pt>
                <c:pt idx="232">
                  <c:v>42029</c:v>
                </c:pt>
                <c:pt idx="233">
                  <c:v>42030</c:v>
                </c:pt>
                <c:pt idx="234">
                  <c:v>42031</c:v>
                </c:pt>
                <c:pt idx="235">
                  <c:v>42032</c:v>
                </c:pt>
                <c:pt idx="236">
                  <c:v>42033</c:v>
                </c:pt>
                <c:pt idx="237">
                  <c:v>42034</c:v>
                </c:pt>
                <c:pt idx="238">
                  <c:v>42035</c:v>
                </c:pt>
                <c:pt idx="239">
                  <c:v>42036</c:v>
                </c:pt>
                <c:pt idx="240">
                  <c:v>42037</c:v>
                </c:pt>
                <c:pt idx="241">
                  <c:v>42038</c:v>
                </c:pt>
                <c:pt idx="242">
                  <c:v>42039</c:v>
                </c:pt>
                <c:pt idx="243">
                  <c:v>42040</c:v>
                </c:pt>
                <c:pt idx="244">
                  <c:v>42041</c:v>
                </c:pt>
                <c:pt idx="245">
                  <c:v>42042</c:v>
                </c:pt>
                <c:pt idx="246">
                  <c:v>42043</c:v>
                </c:pt>
                <c:pt idx="247">
                  <c:v>42044</c:v>
                </c:pt>
                <c:pt idx="248">
                  <c:v>42045</c:v>
                </c:pt>
                <c:pt idx="249">
                  <c:v>42046</c:v>
                </c:pt>
                <c:pt idx="250">
                  <c:v>42047</c:v>
                </c:pt>
                <c:pt idx="251">
                  <c:v>42048</c:v>
                </c:pt>
                <c:pt idx="252">
                  <c:v>42049</c:v>
                </c:pt>
                <c:pt idx="253">
                  <c:v>42050</c:v>
                </c:pt>
                <c:pt idx="254">
                  <c:v>42051</c:v>
                </c:pt>
                <c:pt idx="255">
                  <c:v>42052</c:v>
                </c:pt>
                <c:pt idx="256">
                  <c:v>42053</c:v>
                </c:pt>
                <c:pt idx="257">
                  <c:v>42054</c:v>
                </c:pt>
                <c:pt idx="258">
                  <c:v>42055</c:v>
                </c:pt>
                <c:pt idx="259">
                  <c:v>42056</c:v>
                </c:pt>
                <c:pt idx="260">
                  <c:v>42057</c:v>
                </c:pt>
                <c:pt idx="261">
                  <c:v>42058</c:v>
                </c:pt>
                <c:pt idx="262">
                  <c:v>42059</c:v>
                </c:pt>
                <c:pt idx="263">
                  <c:v>42060</c:v>
                </c:pt>
                <c:pt idx="264">
                  <c:v>42061</c:v>
                </c:pt>
                <c:pt idx="265">
                  <c:v>42062</c:v>
                </c:pt>
                <c:pt idx="266">
                  <c:v>42063</c:v>
                </c:pt>
                <c:pt idx="267">
                  <c:v>42064</c:v>
                </c:pt>
                <c:pt idx="268">
                  <c:v>42065</c:v>
                </c:pt>
                <c:pt idx="269">
                  <c:v>42066</c:v>
                </c:pt>
                <c:pt idx="270">
                  <c:v>42067</c:v>
                </c:pt>
                <c:pt idx="271">
                  <c:v>42068</c:v>
                </c:pt>
                <c:pt idx="272">
                  <c:v>42069</c:v>
                </c:pt>
                <c:pt idx="273">
                  <c:v>42070</c:v>
                </c:pt>
                <c:pt idx="274">
                  <c:v>42071</c:v>
                </c:pt>
                <c:pt idx="275">
                  <c:v>42072</c:v>
                </c:pt>
                <c:pt idx="276">
                  <c:v>42073</c:v>
                </c:pt>
                <c:pt idx="277">
                  <c:v>42074</c:v>
                </c:pt>
                <c:pt idx="278">
                  <c:v>42075</c:v>
                </c:pt>
                <c:pt idx="279">
                  <c:v>42076</c:v>
                </c:pt>
                <c:pt idx="280">
                  <c:v>42077</c:v>
                </c:pt>
                <c:pt idx="281">
                  <c:v>42078</c:v>
                </c:pt>
                <c:pt idx="282">
                  <c:v>42079</c:v>
                </c:pt>
                <c:pt idx="283">
                  <c:v>42080</c:v>
                </c:pt>
                <c:pt idx="284">
                  <c:v>42081</c:v>
                </c:pt>
                <c:pt idx="285">
                  <c:v>42082</c:v>
                </c:pt>
                <c:pt idx="286">
                  <c:v>42083</c:v>
                </c:pt>
                <c:pt idx="287">
                  <c:v>42084</c:v>
                </c:pt>
                <c:pt idx="288">
                  <c:v>42085</c:v>
                </c:pt>
                <c:pt idx="289">
                  <c:v>42086</c:v>
                </c:pt>
                <c:pt idx="290">
                  <c:v>42087</c:v>
                </c:pt>
                <c:pt idx="291">
                  <c:v>42088</c:v>
                </c:pt>
                <c:pt idx="292">
                  <c:v>42089</c:v>
                </c:pt>
                <c:pt idx="293">
                  <c:v>42090</c:v>
                </c:pt>
                <c:pt idx="294">
                  <c:v>42091</c:v>
                </c:pt>
                <c:pt idx="295">
                  <c:v>42092</c:v>
                </c:pt>
                <c:pt idx="296">
                  <c:v>42093</c:v>
                </c:pt>
                <c:pt idx="297">
                  <c:v>42094</c:v>
                </c:pt>
                <c:pt idx="298">
                  <c:v>42095</c:v>
                </c:pt>
                <c:pt idx="299">
                  <c:v>42096</c:v>
                </c:pt>
                <c:pt idx="300">
                  <c:v>42097</c:v>
                </c:pt>
                <c:pt idx="301">
                  <c:v>42098</c:v>
                </c:pt>
                <c:pt idx="302">
                  <c:v>42099</c:v>
                </c:pt>
                <c:pt idx="303">
                  <c:v>42100</c:v>
                </c:pt>
                <c:pt idx="304">
                  <c:v>42101</c:v>
                </c:pt>
                <c:pt idx="305">
                  <c:v>42102</c:v>
                </c:pt>
                <c:pt idx="306">
                  <c:v>42103</c:v>
                </c:pt>
                <c:pt idx="307">
                  <c:v>42104</c:v>
                </c:pt>
                <c:pt idx="308">
                  <c:v>42105</c:v>
                </c:pt>
                <c:pt idx="309">
                  <c:v>42106</c:v>
                </c:pt>
                <c:pt idx="310">
                  <c:v>42107</c:v>
                </c:pt>
                <c:pt idx="311">
                  <c:v>42108</c:v>
                </c:pt>
                <c:pt idx="312">
                  <c:v>42109</c:v>
                </c:pt>
                <c:pt idx="313">
                  <c:v>42110</c:v>
                </c:pt>
                <c:pt idx="314">
                  <c:v>42111</c:v>
                </c:pt>
                <c:pt idx="315">
                  <c:v>42112</c:v>
                </c:pt>
                <c:pt idx="316">
                  <c:v>42113</c:v>
                </c:pt>
                <c:pt idx="317">
                  <c:v>42114</c:v>
                </c:pt>
                <c:pt idx="318">
                  <c:v>42115</c:v>
                </c:pt>
                <c:pt idx="319">
                  <c:v>42116</c:v>
                </c:pt>
                <c:pt idx="320">
                  <c:v>42117</c:v>
                </c:pt>
                <c:pt idx="321">
                  <c:v>42118</c:v>
                </c:pt>
                <c:pt idx="322">
                  <c:v>42119</c:v>
                </c:pt>
                <c:pt idx="323">
                  <c:v>42120</c:v>
                </c:pt>
                <c:pt idx="324">
                  <c:v>42121</c:v>
                </c:pt>
                <c:pt idx="325">
                  <c:v>42122</c:v>
                </c:pt>
                <c:pt idx="326">
                  <c:v>42123</c:v>
                </c:pt>
                <c:pt idx="327">
                  <c:v>42124</c:v>
                </c:pt>
                <c:pt idx="328">
                  <c:v>42125</c:v>
                </c:pt>
                <c:pt idx="329">
                  <c:v>42126</c:v>
                </c:pt>
                <c:pt idx="330">
                  <c:v>42127</c:v>
                </c:pt>
                <c:pt idx="331">
                  <c:v>42128</c:v>
                </c:pt>
                <c:pt idx="332">
                  <c:v>42129</c:v>
                </c:pt>
                <c:pt idx="333">
                  <c:v>42130</c:v>
                </c:pt>
                <c:pt idx="334">
                  <c:v>42131</c:v>
                </c:pt>
                <c:pt idx="335">
                  <c:v>42132</c:v>
                </c:pt>
                <c:pt idx="336">
                  <c:v>42133</c:v>
                </c:pt>
                <c:pt idx="337">
                  <c:v>42134</c:v>
                </c:pt>
                <c:pt idx="338">
                  <c:v>42135</c:v>
                </c:pt>
                <c:pt idx="339">
                  <c:v>42136</c:v>
                </c:pt>
                <c:pt idx="340">
                  <c:v>42137</c:v>
                </c:pt>
                <c:pt idx="341">
                  <c:v>42138</c:v>
                </c:pt>
                <c:pt idx="342">
                  <c:v>42139</c:v>
                </c:pt>
                <c:pt idx="343">
                  <c:v>42140</c:v>
                </c:pt>
                <c:pt idx="344">
                  <c:v>42141</c:v>
                </c:pt>
                <c:pt idx="345">
                  <c:v>42142</c:v>
                </c:pt>
                <c:pt idx="346">
                  <c:v>42143</c:v>
                </c:pt>
                <c:pt idx="347">
                  <c:v>42144</c:v>
                </c:pt>
                <c:pt idx="348">
                  <c:v>42145</c:v>
                </c:pt>
                <c:pt idx="349">
                  <c:v>42146</c:v>
                </c:pt>
                <c:pt idx="350">
                  <c:v>42147</c:v>
                </c:pt>
                <c:pt idx="351">
                  <c:v>42148</c:v>
                </c:pt>
                <c:pt idx="352">
                  <c:v>42149</c:v>
                </c:pt>
                <c:pt idx="353">
                  <c:v>42150</c:v>
                </c:pt>
                <c:pt idx="354">
                  <c:v>42151</c:v>
                </c:pt>
                <c:pt idx="355">
                  <c:v>42152</c:v>
                </c:pt>
                <c:pt idx="356">
                  <c:v>42153</c:v>
                </c:pt>
                <c:pt idx="357">
                  <c:v>42154</c:v>
                </c:pt>
                <c:pt idx="358">
                  <c:v>42155</c:v>
                </c:pt>
                <c:pt idx="359">
                  <c:v>42156</c:v>
                </c:pt>
                <c:pt idx="360">
                  <c:v>42157</c:v>
                </c:pt>
                <c:pt idx="361">
                  <c:v>42158</c:v>
                </c:pt>
                <c:pt idx="362">
                  <c:v>42159</c:v>
                </c:pt>
                <c:pt idx="363">
                  <c:v>42160</c:v>
                </c:pt>
                <c:pt idx="364">
                  <c:v>42161</c:v>
                </c:pt>
                <c:pt idx="365">
                  <c:v>42162</c:v>
                </c:pt>
                <c:pt idx="366">
                  <c:v>42163</c:v>
                </c:pt>
                <c:pt idx="367">
                  <c:v>42164</c:v>
                </c:pt>
                <c:pt idx="368">
                  <c:v>42165</c:v>
                </c:pt>
                <c:pt idx="369">
                  <c:v>42166</c:v>
                </c:pt>
                <c:pt idx="370">
                  <c:v>42167</c:v>
                </c:pt>
                <c:pt idx="371">
                  <c:v>42168</c:v>
                </c:pt>
                <c:pt idx="372">
                  <c:v>42169</c:v>
                </c:pt>
                <c:pt idx="373">
                  <c:v>42170</c:v>
                </c:pt>
                <c:pt idx="374">
                  <c:v>42171</c:v>
                </c:pt>
                <c:pt idx="375">
                  <c:v>42172</c:v>
                </c:pt>
                <c:pt idx="376">
                  <c:v>42173</c:v>
                </c:pt>
                <c:pt idx="377">
                  <c:v>42174</c:v>
                </c:pt>
                <c:pt idx="378">
                  <c:v>42175</c:v>
                </c:pt>
                <c:pt idx="379">
                  <c:v>42176</c:v>
                </c:pt>
                <c:pt idx="380">
                  <c:v>42177</c:v>
                </c:pt>
                <c:pt idx="381">
                  <c:v>42178</c:v>
                </c:pt>
                <c:pt idx="382">
                  <c:v>42179</c:v>
                </c:pt>
                <c:pt idx="383">
                  <c:v>42180</c:v>
                </c:pt>
                <c:pt idx="384">
                  <c:v>42181</c:v>
                </c:pt>
                <c:pt idx="385">
                  <c:v>42182</c:v>
                </c:pt>
                <c:pt idx="386">
                  <c:v>42183</c:v>
                </c:pt>
                <c:pt idx="387">
                  <c:v>42184</c:v>
                </c:pt>
                <c:pt idx="388">
                  <c:v>42185</c:v>
                </c:pt>
                <c:pt idx="389">
                  <c:v>42186</c:v>
                </c:pt>
                <c:pt idx="390">
                  <c:v>42188</c:v>
                </c:pt>
                <c:pt idx="391">
                  <c:v>42189</c:v>
                </c:pt>
                <c:pt idx="392">
                  <c:v>42190</c:v>
                </c:pt>
                <c:pt idx="393">
                  <c:v>42191</c:v>
                </c:pt>
                <c:pt idx="394">
                  <c:v>42192</c:v>
                </c:pt>
                <c:pt idx="395">
                  <c:v>42193</c:v>
                </c:pt>
                <c:pt idx="396">
                  <c:v>42194</c:v>
                </c:pt>
                <c:pt idx="397">
                  <c:v>42195</c:v>
                </c:pt>
                <c:pt idx="398">
                  <c:v>42196</c:v>
                </c:pt>
                <c:pt idx="399">
                  <c:v>42197</c:v>
                </c:pt>
                <c:pt idx="400">
                  <c:v>42198</c:v>
                </c:pt>
                <c:pt idx="401">
                  <c:v>42199</c:v>
                </c:pt>
                <c:pt idx="402">
                  <c:v>42200</c:v>
                </c:pt>
                <c:pt idx="403">
                  <c:v>42201</c:v>
                </c:pt>
                <c:pt idx="404">
                  <c:v>42202</c:v>
                </c:pt>
                <c:pt idx="405">
                  <c:v>42203</c:v>
                </c:pt>
                <c:pt idx="406">
                  <c:v>42204</c:v>
                </c:pt>
                <c:pt idx="407">
                  <c:v>42205</c:v>
                </c:pt>
                <c:pt idx="408">
                  <c:v>42206</c:v>
                </c:pt>
                <c:pt idx="409">
                  <c:v>42207</c:v>
                </c:pt>
                <c:pt idx="410">
                  <c:v>42208</c:v>
                </c:pt>
                <c:pt idx="411">
                  <c:v>42209</c:v>
                </c:pt>
                <c:pt idx="412">
                  <c:v>42210</c:v>
                </c:pt>
                <c:pt idx="413">
                  <c:v>42211</c:v>
                </c:pt>
                <c:pt idx="414">
                  <c:v>42212</c:v>
                </c:pt>
                <c:pt idx="415">
                  <c:v>42213</c:v>
                </c:pt>
                <c:pt idx="416">
                  <c:v>42214</c:v>
                </c:pt>
                <c:pt idx="417">
                  <c:v>42215</c:v>
                </c:pt>
                <c:pt idx="418">
                  <c:v>42216</c:v>
                </c:pt>
                <c:pt idx="419">
                  <c:v>42217</c:v>
                </c:pt>
                <c:pt idx="420">
                  <c:v>42218</c:v>
                </c:pt>
                <c:pt idx="421">
                  <c:v>42219</c:v>
                </c:pt>
                <c:pt idx="422">
                  <c:v>42220</c:v>
                </c:pt>
                <c:pt idx="423">
                  <c:v>42221</c:v>
                </c:pt>
                <c:pt idx="424">
                  <c:v>42222</c:v>
                </c:pt>
                <c:pt idx="425">
                  <c:v>42223</c:v>
                </c:pt>
                <c:pt idx="426">
                  <c:v>42224</c:v>
                </c:pt>
                <c:pt idx="427">
                  <c:v>42225</c:v>
                </c:pt>
                <c:pt idx="428">
                  <c:v>42226</c:v>
                </c:pt>
                <c:pt idx="429">
                  <c:v>42227</c:v>
                </c:pt>
                <c:pt idx="430">
                  <c:v>42228</c:v>
                </c:pt>
                <c:pt idx="431">
                  <c:v>42229</c:v>
                </c:pt>
                <c:pt idx="432">
                  <c:v>42230</c:v>
                </c:pt>
                <c:pt idx="433">
                  <c:v>42231</c:v>
                </c:pt>
                <c:pt idx="434">
                  <c:v>42232</c:v>
                </c:pt>
                <c:pt idx="435">
                  <c:v>42233</c:v>
                </c:pt>
                <c:pt idx="436">
                  <c:v>42234</c:v>
                </c:pt>
                <c:pt idx="437">
                  <c:v>42235</c:v>
                </c:pt>
                <c:pt idx="438">
                  <c:v>42236</c:v>
                </c:pt>
                <c:pt idx="439">
                  <c:v>42237</c:v>
                </c:pt>
                <c:pt idx="440">
                  <c:v>42238</c:v>
                </c:pt>
                <c:pt idx="441">
                  <c:v>42239</c:v>
                </c:pt>
                <c:pt idx="442">
                  <c:v>42240</c:v>
                </c:pt>
                <c:pt idx="443">
                  <c:v>42241</c:v>
                </c:pt>
                <c:pt idx="444">
                  <c:v>42242</c:v>
                </c:pt>
                <c:pt idx="445">
                  <c:v>42243</c:v>
                </c:pt>
                <c:pt idx="446">
                  <c:v>42244</c:v>
                </c:pt>
                <c:pt idx="447">
                  <c:v>42245</c:v>
                </c:pt>
                <c:pt idx="448">
                  <c:v>42246</c:v>
                </c:pt>
                <c:pt idx="449">
                  <c:v>42247</c:v>
                </c:pt>
                <c:pt idx="450">
                  <c:v>42248</c:v>
                </c:pt>
                <c:pt idx="451">
                  <c:v>42249</c:v>
                </c:pt>
                <c:pt idx="452">
                  <c:v>42250</c:v>
                </c:pt>
                <c:pt idx="453">
                  <c:v>42251</c:v>
                </c:pt>
                <c:pt idx="454">
                  <c:v>42252</c:v>
                </c:pt>
                <c:pt idx="455">
                  <c:v>42253</c:v>
                </c:pt>
                <c:pt idx="456">
                  <c:v>42254</c:v>
                </c:pt>
                <c:pt idx="457">
                  <c:v>42255</c:v>
                </c:pt>
                <c:pt idx="458">
                  <c:v>42256</c:v>
                </c:pt>
                <c:pt idx="459">
                  <c:v>42257</c:v>
                </c:pt>
                <c:pt idx="460">
                  <c:v>42258</c:v>
                </c:pt>
                <c:pt idx="461">
                  <c:v>42259</c:v>
                </c:pt>
                <c:pt idx="462">
                  <c:v>42260</c:v>
                </c:pt>
                <c:pt idx="463">
                  <c:v>42261</c:v>
                </c:pt>
                <c:pt idx="464">
                  <c:v>42262</c:v>
                </c:pt>
                <c:pt idx="465">
                  <c:v>42263</c:v>
                </c:pt>
                <c:pt idx="466">
                  <c:v>42264</c:v>
                </c:pt>
                <c:pt idx="467">
                  <c:v>42265</c:v>
                </c:pt>
                <c:pt idx="468">
                  <c:v>42266</c:v>
                </c:pt>
                <c:pt idx="469">
                  <c:v>42267</c:v>
                </c:pt>
                <c:pt idx="470">
                  <c:v>42268</c:v>
                </c:pt>
                <c:pt idx="471">
                  <c:v>42269</c:v>
                </c:pt>
                <c:pt idx="472">
                  <c:v>42270</c:v>
                </c:pt>
                <c:pt idx="473">
                  <c:v>42273</c:v>
                </c:pt>
                <c:pt idx="474">
                  <c:v>42274</c:v>
                </c:pt>
                <c:pt idx="475">
                  <c:v>42275</c:v>
                </c:pt>
                <c:pt idx="476">
                  <c:v>42276</c:v>
                </c:pt>
                <c:pt idx="477">
                  <c:v>42277</c:v>
                </c:pt>
                <c:pt idx="478">
                  <c:v>42278</c:v>
                </c:pt>
                <c:pt idx="479">
                  <c:v>42279</c:v>
                </c:pt>
                <c:pt idx="480">
                  <c:v>42280</c:v>
                </c:pt>
                <c:pt idx="481">
                  <c:v>42281</c:v>
                </c:pt>
                <c:pt idx="482">
                  <c:v>42282</c:v>
                </c:pt>
                <c:pt idx="483">
                  <c:v>42283</c:v>
                </c:pt>
                <c:pt idx="484">
                  <c:v>42284</c:v>
                </c:pt>
                <c:pt idx="485">
                  <c:v>42285</c:v>
                </c:pt>
                <c:pt idx="486">
                  <c:v>42286</c:v>
                </c:pt>
                <c:pt idx="487">
                  <c:v>42287</c:v>
                </c:pt>
                <c:pt idx="488">
                  <c:v>42288</c:v>
                </c:pt>
                <c:pt idx="489">
                  <c:v>42289</c:v>
                </c:pt>
                <c:pt idx="490">
                  <c:v>42290</c:v>
                </c:pt>
                <c:pt idx="491">
                  <c:v>42291</c:v>
                </c:pt>
                <c:pt idx="492">
                  <c:v>42292</c:v>
                </c:pt>
                <c:pt idx="493">
                  <c:v>42293</c:v>
                </c:pt>
                <c:pt idx="494">
                  <c:v>42294</c:v>
                </c:pt>
                <c:pt idx="495">
                  <c:v>42295</c:v>
                </c:pt>
                <c:pt idx="496">
                  <c:v>42296</c:v>
                </c:pt>
                <c:pt idx="497">
                  <c:v>42297</c:v>
                </c:pt>
                <c:pt idx="498">
                  <c:v>42298</c:v>
                </c:pt>
                <c:pt idx="499">
                  <c:v>42299</c:v>
                </c:pt>
                <c:pt idx="500">
                  <c:v>42300</c:v>
                </c:pt>
                <c:pt idx="501">
                  <c:v>42301</c:v>
                </c:pt>
                <c:pt idx="502">
                  <c:v>42302</c:v>
                </c:pt>
                <c:pt idx="503">
                  <c:v>42303</c:v>
                </c:pt>
                <c:pt idx="504">
                  <c:v>42304</c:v>
                </c:pt>
                <c:pt idx="505">
                  <c:v>42305</c:v>
                </c:pt>
                <c:pt idx="506">
                  <c:v>42306</c:v>
                </c:pt>
                <c:pt idx="507">
                  <c:v>42307</c:v>
                </c:pt>
                <c:pt idx="508">
                  <c:v>42308</c:v>
                </c:pt>
                <c:pt idx="509">
                  <c:v>42309</c:v>
                </c:pt>
                <c:pt idx="510">
                  <c:v>42310</c:v>
                </c:pt>
                <c:pt idx="511">
                  <c:v>42311</c:v>
                </c:pt>
                <c:pt idx="512">
                  <c:v>42312</c:v>
                </c:pt>
                <c:pt idx="513">
                  <c:v>42313</c:v>
                </c:pt>
                <c:pt idx="514">
                  <c:v>42314</c:v>
                </c:pt>
                <c:pt idx="515">
                  <c:v>42315</c:v>
                </c:pt>
                <c:pt idx="516">
                  <c:v>42316</c:v>
                </c:pt>
                <c:pt idx="517">
                  <c:v>42317</c:v>
                </c:pt>
                <c:pt idx="518">
                  <c:v>42318</c:v>
                </c:pt>
                <c:pt idx="519">
                  <c:v>42322</c:v>
                </c:pt>
                <c:pt idx="520">
                  <c:v>42323</c:v>
                </c:pt>
                <c:pt idx="521">
                  <c:v>42324</c:v>
                </c:pt>
                <c:pt idx="522">
                  <c:v>42325</c:v>
                </c:pt>
                <c:pt idx="523">
                  <c:v>42326</c:v>
                </c:pt>
                <c:pt idx="524">
                  <c:v>42327</c:v>
                </c:pt>
                <c:pt idx="525">
                  <c:v>42328</c:v>
                </c:pt>
                <c:pt idx="526">
                  <c:v>42329</c:v>
                </c:pt>
                <c:pt idx="527">
                  <c:v>42330</c:v>
                </c:pt>
                <c:pt idx="528">
                  <c:v>42331</c:v>
                </c:pt>
                <c:pt idx="529">
                  <c:v>42332</c:v>
                </c:pt>
                <c:pt idx="530">
                  <c:v>42333</c:v>
                </c:pt>
                <c:pt idx="531">
                  <c:v>42334</c:v>
                </c:pt>
                <c:pt idx="532">
                  <c:v>42335</c:v>
                </c:pt>
                <c:pt idx="533">
                  <c:v>42336</c:v>
                </c:pt>
                <c:pt idx="534">
                  <c:v>42337</c:v>
                </c:pt>
                <c:pt idx="535">
                  <c:v>42338</c:v>
                </c:pt>
                <c:pt idx="536">
                  <c:v>42339</c:v>
                </c:pt>
                <c:pt idx="537">
                  <c:v>42340</c:v>
                </c:pt>
                <c:pt idx="538">
                  <c:v>42341</c:v>
                </c:pt>
                <c:pt idx="539">
                  <c:v>42342</c:v>
                </c:pt>
                <c:pt idx="540">
                  <c:v>42343</c:v>
                </c:pt>
                <c:pt idx="541">
                  <c:v>42344</c:v>
                </c:pt>
                <c:pt idx="542">
                  <c:v>42345</c:v>
                </c:pt>
                <c:pt idx="543">
                  <c:v>42346</c:v>
                </c:pt>
                <c:pt idx="544">
                  <c:v>42347</c:v>
                </c:pt>
                <c:pt idx="545">
                  <c:v>42348</c:v>
                </c:pt>
                <c:pt idx="546">
                  <c:v>42349</c:v>
                </c:pt>
                <c:pt idx="547">
                  <c:v>42350</c:v>
                </c:pt>
                <c:pt idx="548">
                  <c:v>42351</c:v>
                </c:pt>
                <c:pt idx="549">
                  <c:v>42352</c:v>
                </c:pt>
                <c:pt idx="550">
                  <c:v>42353</c:v>
                </c:pt>
                <c:pt idx="551">
                  <c:v>42354</c:v>
                </c:pt>
                <c:pt idx="552">
                  <c:v>42355</c:v>
                </c:pt>
                <c:pt idx="553">
                  <c:v>42356</c:v>
                </c:pt>
                <c:pt idx="554">
                  <c:v>42357</c:v>
                </c:pt>
                <c:pt idx="555">
                  <c:v>42358</c:v>
                </c:pt>
                <c:pt idx="556">
                  <c:v>42359</c:v>
                </c:pt>
                <c:pt idx="557">
                  <c:v>42360</c:v>
                </c:pt>
                <c:pt idx="558">
                  <c:v>42361</c:v>
                </c:pt>
                <c:pt idx="559">
                  <c:v>42362</c:v>
                </c:pt>
                <c:pt idx="560">
                  <c:v>42363</c:v>
                </c:pt>
                <c:pt idx="561">
                  <c:v>42364</c:v>
                </c:pt>
                <c:pt idx="562">
                  <c:v>42365</c:v>
                </c:pt>
                <c:pt idx="563">
                  <c:v>42366</c:v>
                </c:pt>
                <c:pt idx="564">
                  <c:v>42367</c:v>
                </c:pt>
                <c:pt idx="565">
                  <c:v>42368</c:v>
                </c:pt>
                <c:pt idx="566">
                  <c:v>42369</c:v>
                </c:pt>
                <c:pt idx="567">
                  <c:v>42370</c:v>
                </c:pt>
                <c:pt idx="568">
                  <c:v>42371</c:v>
                </c:pt>
                <c:pt idx="569">
                  <c:v>42372</c:v>
                </c:pt>
                <c:pt idx="570">
                  <c:v>42373</c:v>
                </c:pt>
                <c:pt idx="571">
                  <c:v>42374</c:v>
                </c:pt>
                <c:pt idx="572">
                  <c:v>42375</c:v>
                </c:pt>
                <c:pt idx="573">
                  <c:v>42376</c:v>
                </c:pt>
                <c:pt idx="574">
                  <c:v>42377</c:v>
                </c:pt>
                <c:pt idx="575">
                  <c:v>42378</c:v>
                </c:pt>
                <c:pt idx="576">
                  <c:v>42379</c:v>
                </c:pt>
                <c:pt idx="577">
                  <c:v>42380</c:v>
                </c:pt>
                <c:pt idx="578">
                  <c:v>42381</c:v>
                </c:pt>
                <c:pt idx="579">
                  <c:v>42382</c:v>
                </c:pt>
                <c:pt idx="580">
                  <c:v>42383</c:v>
                </c:pt>
                <c:pt idx="581">
                  <c:v>42384</c:v>
                </c:pt>
                <c:pt idx="582">
                  <c:v>42385</c:v>
                </c:pt>
                <c:pt idx="583">
                  <c:v>42386</c:v>
                </c:pt>
                <c:pt idx="584">
                  <c:v>42387</c:v>
                </c:pt>
                <c:pt idx="585">
                  <c:v>42388</c:v>
                </c:pt>
                <c:pt idx="586">
                  <c:v>42389</c:v>
                </c:pt>
                <c:pt idx="587">
                  <c:v>42390</c:v>
                </c:pt>
                <c:pt idx="588">
                  <c:v>42391</c:v>
                </c:pt>
                <c:pt idx="589">
                  <c:v>42392</c:v>
                </c:pt>
                <c:pt idx="590">
                  <c:v>42393</c:v>
                </c:pt>
                <c:pt idx="591">
                  <c:v>42394</c:v>
                </c:pt>
                <c:pt idx="592">
                  <c:v>42395</c:v>
                </c:pt>
                <c:pt idx="593">
                  <c:v>42396</c:v>
                </c:pt>
                <c:pt idx="594">
                  <c:v>42397</c:v>
                </c:pt>
                <c:pt idx="595">
                  <c:v>42398</c:v>
                </c:pt>
                <c:pt idx="596">
                  <c:v>42399</c:v>
                </c:pt>
                <c:pt idx="597">
                  <c:v>42400</c:v>
                </c:pt>
                <c:pt idx="598">
                  <c:v>42401</c:v>
                </c:pt>
                <c:pt idx="599">
                  <c:v>42402</c:v>
                </c:pt>
                <c:pt idx="600">
                  <c:v>42403</c:v>
                </c:pt>
                <c:pt idx="601">
                  <c:v>42404</c:v>
                </c:pt>
                <c:pt idx="602">
                  <c:v>42405</c:v>
                </c:pt>
                <c:pt idx="603">
                  <c:v>42406</c:v>
                </c:pt>
                <c:pt idx="604">
                  <c:v>42407</c:v>
                </c:pt>
                <c:pt idx="605">
                  <c:v>42408</c:v>
                </c:pt>
                <c:pt idx="606">
                  <c:v>42409</c:v>
                </c:pt>
                <c:pt idx="607">
                  <c:v>42410</c:v>
                </c:pt>
                <c:pt idx="608">
                  <c:v>42411</c:v>
                </c:pt>
                <c:pt idx="609">
                  <c:v>42412</c:v>
                </c:pt>
                <c:pt idx="610">
                  <c:v>42413</c:v>
                </c:pt>
                <c:pt idx="611">
                  <c:v>42414</c:v>
                </c:pt>
                <c:pt idx="612">
                  <c:v>42415</c:v>
                </c:pt>
                <c:pt idx="613">
                  <c:v>42416</c:v>
                </c:pt>
                <c:pt idx="614">
                  <c:v>42417</c:v>
                </c:pt>
                <c:pt idx="615">
                  <c:v>42418</c:v>
                </c:pt>
                <c:pt idx="616">
                  <c:v>42419</c:v>
                </c:pt>
                <c:pt idx="617">
                  <c:v>42420</c:v>
                </c:pt>
                <c:pt idx="618">
                  <c:v>42421</c:v>
                </c:pt>
                <c:pt idx="619">
                  <c:v>42422</c:v>
                </c:pt>
                <c:pt idx="620">
                  <c:v>42423</c:v>
                </c:pt>
                <c:pt idx="621">
                  <c:v>42424</c:v>
                </c:pt>
                <c:pt idx="622">
                  <c:v>42425</c:v>
                </c:pt>
                <c:pt idx="623">
                  <c:v>42426</c:v>
                </c:pt>
                <c:pt idx="624">
                  <c:v>42427</c:v>
                </c:pt>
                <c:pt idx="625">
                  <c:v>42428</c:v>
                </c:pt>
                <c:pt idx="626">
                  <c:v>42429</c:v>
                </c:pt>
                <c:pt idx="627">
                  <c:v>42430</c:v>
                </c:pt>
                <c:pt idx="628">
                  <c:v>42431</c:v>
                </c:pt>
                <c:pt idx="629">
                  <c:v>42432</c:v>
                </c:pt>
                <c:pt idx="630">
                  <c:v>42433</c:v>
                </c:pt>
                <c:pt idx="631">
                  <c:v>42434</c:v>
                </c:pt>
                <c:pt idx="632">
                  <c:v>42435</c:v>
                </c:pt>
                <c:pt idx="633">
                  <c:v>42436</c:v>
                </c:pt>
                <c:pt idx="634">
                  <c:v>42437</c:v>
                </c:pt>
                <c:pt idx="635">
                  <c:v>42438</c:v>
                </c:pt>
                <c:pt idx="636">
                  <c:v>42439</c:v>
                </c:pt>
                <c:pt idx="637">
                  <c:v>42440</c:v>
                </c:pt>
                <c:pt idx="638">
                  <c:v>42441</c:v>
                </c:pt>
                <c:pt idx="639">
                  <c:v>42442</c:v>
                </c:pt>
                <c:pt idx="640">
                  <c:v>42443</c:v>
                </c:pt>
                <c:pt idx="641">
                  <c:v>42444</c:v>
                </c:pt>
                <c:pt idx="642">
                  <c:v>42445</c:v>
                </c:pt>
                <c:pt idx="643">
                  <c:v>42446</c:v>
                </c:pt>
                <c:pt idx="644">
                  <c:v>42447</c:v>
                </c:pt>
                <c:pt idx="645">
                  <c:v>42448</c:v>
                </c:pt>
                <c:pt idx="646">
                  <c:v>42449</c:v>
                </c:pt>
                <c:pt idx="647">
                  <c:v>42450</c:v>
                </c:pt>
                <c:pt idx="648">
                  <c:v>42451</c:v>
                </c:pt>
                <c:pt idx="649">
                  <c:v>42452</c:v>
                </c:pt>
                <c:pt idx="650">
                  <c:v>42453</c:v>
                </c:pt>
                <c:pt idx="651">
                  <c:v>42454</c:v>
                </c:pt>
                <c:pt idx="652">
                  <c:v>42455</c:v>
                </c:pt>
                <c:pt idx="653">
                  <c:v>42456</c:v>
                </c:pt>
                <c:pt idx="654">
                  <c:v>42457</c:v>
                </c:pt>
                <c:pt idx="655">
                  <c:v>42458</c:v>
                </c:pt>
                <c:pt idx="656">
                  <c:v>42459</c:v>
                </c:pt>
                <c:pt idx="657">
                  <c:v>42460</c:v>
                </c:pt>
                <c:pt idx="658">
                  <c:v>42461</c:v>
                </c:pt>
                <c:pt idx="659">
                  <c:v>42462</c:v>
                </c:pt>
                <c:pt idx="660">
                  <c:v>42463</c:v>
                </c:pt>
                <c:pt idx="661">
                  <c:v>42464</c:v>
                </c:pt>
                <c:pt idx="662">
                  <c:v>42465</c:v>
                </c:pt>
                <c:pt idx="663">
                  <c:v>42466</c:v>
                </c:pt>
                <c:pt idx="664">
                  <c:v>42467</c:v>
                </c:pt>
                <c:pt idx="665">
                  <c:v>42468</c:v>
                </c:pt>
                <c:pt idx="666">
                  <c:v>42469</c:v>
                </c:pt>
                <c:pt idx="667">
                  <c:v>42470</c:v>
                </c:pt>
                <c:pt idx="668">
                  <c:v>42471</c:v>
                </c:pt>
                <c:pt idx="669">
                  <c:v>42472</c:v>
                </c:pt>
                <c:pt idx="670">
                  <c:v>42473</c:v>
                </c:pt>
                <c:pt idx="671">
                  <c:v>42474</c:v>
                </c:pt>
                <c:pt idx="672">
                  <c:v>42475</c:v>
                </c:pt>
                <c:pt idx="673">
                  <c:v>42476</c:v>
                </c:pt>
                <c:pt idx="674">
                  <c:v>42477</c:v>
                </c:pt>
                <c:pt idx="675">
                  <c:v>42478</c:v>
                </c:pt>
                <c:pt idx="676">
                  <c:v>42479</c:v>
                </c:pt>
                <c:pt idx="677">
                  <c:v>42480</c:v>
                </c:pt>
                <c:pt idx="678">
                  <c:v>42481</c:v>
                </c:pt>
                <c:pt idx="679">
                  <c:v>42482</c:v>
                </c:pt>
                <c:pt idx="680">
                  <c:v>42483</c:v>
                </c:pt>
                <c:pt idx="681">
                  <c:v>42484</c:v>
                </c:pt>
                <c:pt idx="682">
                  <c:v>42485</c:v>
                </c:pt>
                <c:pt idx="683">
                  <c:v>42486</c:v>
                </c:pt>
                <c:pt idx="684">
                  <c:v>42487</c:v>
                </c:pt>
                <c:pt idx="685">
                  <c:v>42488</c:v>
                </c:pt>
                <c:pt idx="686">
                  <c:v>42489</c:v>
                </c:pt>
                <c:pt idx="687">
                  <c:v>42490</c:v>
                </c:pt>
                <c:pt idx="688">
                  <c:v>42491</c:v>
                </c:pt>
                <c:pt idx="689">
                  <c:v>42492</c:v>
                </c:pt>
                <c:pt idx="690">
                  <c:v>42493</c:v>
                </c:pt>
                <c:pt idx="691">
                  <c:v>42494</c:v>
                </c:pt>
                <c:pt idx="692">
                  <c:v>42495</c:v>
                </c:pt>
                <c:pt idx="693">
                  <c:v>42496</c:v>
                </c:pt>
                <c:pt idx="694">
                  <c:v>42497</c:v>
                </c:pt>
                <c:pt idx="695">
                  <c:v>42498</c:v>
                </c:pt>
                <c:pt idx="696">
                  <c:v>42499</c:v>
                </c:pt>
                <c:pt idx="697">
                  <c:v>42500</c:v>
                </c:pt>
                <c:pt idx="698">
                  <c:v>42501</c:v>
                </c:pt>
                <c:pt idx="699">
                  <c:v>42502</c:v>
                </c:pt>
                <c:pt idx="700">
                  <c:v>42503</c:v>
                </c:pt>
                <c:pt idx="701">
                  <c:v>42504</c:v>
                </c:pt>
                <c:pt idx="702">
                  <c:v>42505</c:v>
                </c:pt>
                <c:pt idx="703">
                  <c:v>42506</c:v>
                </c:pt>
                <c:pt idx="704">
                  <c:v>42507</c:v>
                </c:pt>
                <c:pt idx="705">
                  <c:v>42508</c:v>
                </c:pt>
                <c:pt idx="706">
                  <c:v>42509</c:v>
                </c:pt>
                <c:pt idx="707">
                  <c:v>42510</c:v>
                </c:pt>
                <c:pt idx="708">
                  <c:v>42511</c:v>
                </c:pt>
                <c:pt idx="709">
                  <c:v>42512</c:v>
                </c:pt>
                <c:pt idx="710">
                  <c:v>42513</c:v>
                </c:pt>
                <c:pt idx="711">
                  <c:v>42514</c:v>
                </c:pt>
                <c:pt idx="712">
                  <c:v>42515</c:v>
                </c:pt>
                <c:pt idx="713">
                  <c:v>42516</c:v>
                </c:pt>
                <c:pt idx="714">
                  <c:v>42517</c:v>
                </c:pt>
                <c:pt idx="715">
                  <c:v>42518</c:v>
                </c:pt>
                <c:pt idx="716">
                  <c:v>42519</c:v>
                </c:pt>
                <c:pt idx="717">
                  <c:v>42520</c:v>
                </c:pt>
                <c:pt idx="718">
                  <c:v>42521</c:v>
                </c:pt>
                <c:pt idx="719">
                  <c:v>42522</c:v>
                </c:pt>
              </c:numCache>
            </c:numRef>
          </c:xVal>
          <c:yVal>
            <c:numRef>
              <c:f>Лист1!$E$8:$E$727</c:f>
              <c:numCache>
                <c:formatCode>0.0</c:formatCode>
                <c:ptCount val="720"/>
                <c:pt idx="0">
                  <c:v>-14.27588184685977</c:v>
                </c:pt>
                <c:pt idx="1">
                  <c:v>-8.0231023102310193</c:v>
                </c:pt>
                <c:pt idx="2">
                  <c:v>-7.8497942386831303</c:v>
                </c:pt>
                <c:pt idx="3">
                  <c:v>1.418947368421045</c:v>
                </c:pt>
                <c:pt idx="4">
                  <c:v>-16.389396709323588</c:v>
                </c:pt>
                <c:pt idx="5">
                  <c:v>-3.0677629713637602</c:v>
                </c:pt>
                <c:pt idx="6">
                  <c:v>-14.004144004144001</c:v>
                </c:pt>
                <c:pt idx="7">
                  <c:v>-2.3503883051621663</c:v>
                </c:pt>
                <c:pt idx="8">
                  <c:v>-4.216954022988503</c:v>
                </c:pt>
                <c:pt idx="9">
                  <c:v>10.449189985272467</c:v>
                </c:pt>
                <c:pt idx="10">
                  <c:v>-10.493827160493826</c:v>
                </c:pt>
                <c:pt idx="11">
                  <c:v>-9.137826350941106</c:v>
                </c:pt>
                <c:pt idx="12">
                  <c:v>-5.1632047477744809</c:v>
                </c:pt>
                <c:pt idx="13">
                  <c:v>0.16660999659979908</c:v>
                </c:pt>
                <c:pt idx="14">
                  <c:v>-18.697889861039627</c:v>
                </c:pt>
                <c:pt idx="15">
                  <c:v>-2.5749999999999997</c:v>
                </c:pt>
                <c:pt idx="16">
                  <c:v>-17.207290701266604</c:v>
                </c:pt>
                <c:pt idx="17">
                  <c:v>-9.1869545245751034</c:v>
                </c:pt>
                <c:pt idx="18">
                  <c:v>-5.0140213123948456</c:v>
                </c:pt>
                <c:pt idx="19">
                  <c:v>18.395475492249684</c:v>
                </c:pt>
                <c:pt idx="20">
                  <c:v>-6.9400855920114095</c:v>
                </c:pt>
                <c:pt idx="21">
                  <c:v>-7.7646650468587239</c:v>
                </c:pt>
                <c:pt idx="22">
                  <c:v>-8.0510018214936245</c:v>
                </c:pt>
                <c:pt idx="23">
                  <c:v>-7.6598263614838169</c:v>
                </c:pt>
                <c:pt idx="24">
                  <c:v>-7.2815533980582519</c:v>
                </c:pt>
                <c:pt idx="25">
                  <c:v>-12.608695652173907</c:v>
                </c:pt>
                <c:pt idx="26">
                  <c:v>-7.5738396624472557</c:v>
                </c:pt>
                <c:pt idx="27">
                  <c:v>-1.9</c:v>
                </c:pt>
                <c:pt idx="28">
                  <c:v>-1.6297611645761247</c:v>
                </c:pt>
                <c:pt idx="29">
                  <c:v>-1.3820422535211307</c:v>
                </c:pt>
                <c:pt idx="30">
                  <c:v>-1.395461129888947</c:v>
                </c:pt>
                <c:pt idx="31">
                  <c:v>-0.58276001618778195</c:v>
                </c:pt>
                <c:pt idx="32">
                  <c:v>-1.1242829827915906</c:v>
                </c:pt>
                <c:pt idx="33">
                  <c:v>0.65676567656765972</c:v>
                </c:pt>
                <c:pt idx="34">
                  <c:v>0.43280182232346587</c:v>
                </c:pt>
                <c:pt idx="35">
                  <c:v>-0.63643926788686278</c:v>
                </c:pt>
                <c:pt idx="36">
                  <c:v>-0.73246985261277764</c:v>
                </c:pt>
                <c:pt idx="37">
                  <c:v>0.63544152744630611</c:v>
                </c:pt>
                <c:pt idx="38">
                  <c:v>1.8827283605903398</c:v>
                </c:pt>
                <c:pt idx="39">
                  <c:v>8.604794099570319E-2</c:v>
                </c:pt>
                <c:pt idx="40">
                  <c:v>-0.52430156907768155</c:v>
                </c:pt>
                <c:pt idx="41">
                  <c:v>-0.84475731752501593</c:v>
                </c:pt>
                <c:pt idx="42">
                  <c:v>-0.25228360156590612</c:v>
                </c:pt>
                <c:pt idx="43">
                  <c:v>-0.7906066536203451</c:v>
                </c:pt>
                <c:pt idx="44">
                  <c:v>-0.27332361516034986</c:v>
                </c:pt>
                <c:pt idx="45">
                  <c:v>1.3776722090261235</c:v>
                </c:pt>
                <c:pt idx="46">
                  <c:v>1.8</c:v>
                </c:pt>
                <c:pt idx="47">
                  <c:v>1.6</c:v>
                </c:pt>
                <c:pt idx="48">
                  <c:v>1.5</c:v>
                </c:pt>
                <c:pt idx="49">
                  <c:v>1.5283613445378104</c:v>
                </c:pt>
                <c:pt idx="50">
                  <c:v>0.31825795644891119</c:v>
                </c:pt>
                <c:pt idx="51">
                  <c:v>0.24431339511372696</c:v>
                </c:pt>
                <c:pt idx="52">
                  <c:v>1.9945422971967164</c:v>
                </c:pt>
                <c:pt idx="53">
                  <c:v>1.9</c:v>
                </c:pt>
                <c:pt idx="54">
                  <c:v>1.7</c:v>
                </c:pt>
                <c:pt idx="55">
                  <c:v>1.3933384185100479</c:v>
                </c:pt>
                <c:pt idx="56">
                  <c:v>1.1088996303667897</c:v>
                </c:pt>
                <c:pt idx="57">
                  <c:v>0.9663526244952918</c:v>
                </c:pt>
                <c:pt idx="58">
                  <c:v>1.6346681294569367</c:v>
                </c:pt>
                <c:pt idx="59">
                  <c:v>1.3757643135075042</c:v>
                </c:pt>
                <c:pt idx="60">
                  <c:v>0.45895281189398246</c:v>
                </c:pt>
                <c:pt idx="61">
                  <c:v>0.12436844150796028</c:v>
                </c:pt>
                <c:pt idx="62">
                  <c:v>-6.0769750168811004E-2</c:v>
                </c:pt>
                <c:pt idx="63">
                  <c:v>0.38292253521125957</c:v>
                </c:pt>
                <c:pt idx="64">
                  <c:v>-1.8</c:v>
                </c:pt>
                <c:pt idx="65">
                  <c:v>0.35490605427974314</c:v>
                </c:pt>
                <c:pt idx="66">
                  <c:v>-1.2378303198887259</c:v>
                </c:pt>
                <c:pt idx="67">
                  <c:v>-1.0220125786163521</c:v>
                </c:pt>
                <c:pt idx="68">
                  <c:v>1.482125124131078</c:v>
                </c:pt>
                <c:pt idx="69">
                  <c:v>1.3657858136300391</c:v>
                </c:pt>
                <c:pt idx="70">
                  <c:v>-0.25974025974026665</c:v>
                </c:pt>
                <c:pt idx="71">
                  <c:v>-0.13304566702624301</c:v>
                </c:pt>
                <c:pt idx="72">
                  <c:v>-0.184578743673707</c:v>
                </c:pt>
                <c:pt idx="73">
                  <c:v>4.7680970957950111E-2</c:v>
                </c:pt>
                <c:pt idx="74">
                  <c:v>-1.3128390596745092</c:v>
                </c:pt>
                <c:pt idx="75">
                  <c:v>0.34971226206286371</c:v>
                </c:pt>
                <c:pt idx="76">
                  <c:v>9.3423019431988039E-2</c:v>
                </c:pt>
                <c:pt idx="77">
                  <c:v>0.13677339135841127</c:v>
                </c:pt>
                <c:pt idx="78">
                  <c:v>1.599465954606144</c:v>
                </c:pt>
                <c:pt idx="79">
                  <c:v>-1.6087751371115091</c:v>
                </c:pt>
                <c:pt idx="80">
                  <c:v>-0.74199806013578828</c:v>
                </c:pt>
                <c:pt idx="81">
                  <c:v>-0.17013232514177695</c:v>
                </c:pt>
                <c:pt idx="82">
                  <c:v>1.4663461538461537</c:v>
                </c:pt>
                <c:pt idx="83">
                  <c:v>0.92389853137516442</c:v>
                </c:pt>
                <c:pt idx="84">
                  <c:v>1.5059171597633163</c:v>
                </c:pt>
                <c:pt idx="85">
                  <c:v>1.3613505747126471</c:v>
                </c:pt>
                <c:pt idx="86">
                  <c:v>-0.38838475499091901</c:v>
                </c:pt>
                <c:pt idx="87">
                  <c:v>1.5906562847608485</c:v>
                </c:pt>
                <c:pt idx="88">
                  <c:v>1.0100395497414001</c:v>
                </c:pt>
                <c:pt idx="89">
                  <c:v>1.9030570090884029</c:v>
                </c:pt>
                <c:pt idx="90">
                  <c:v>1.9293478260869523</c:v>
                </c:pt>
                <c:pt idx="91">
                  <c:v>3.134082397003743</c:v>
                </c:pt>
                <c:pt idx="92">
                  <c:v>3.1045050566962975</c:v>
                </c:pt>
                <c:pt idx="93">
                  <c:v>2.0595212421824454</c:v>
                </c:pt>
                <c:pt idx="94">
                  <c:v>2.9717729146844221</c:v>
                </c:pt>
                <c:pt idx="95">
                  <c:v>3.3596440872560329</c:v>
                </c:pt>
                <c:pt idx="96">
                  <c:v>4.0046376811594158</c:v>
                </c:pt>
                <c:pt idx="97">
                  <c:v>3.4676044330775748</c:v>
                </c:pt>
                <c:pt idx="98">
                  <c:v>3.9155238617663151</c:v>
                </c:pt>
                <c:pt idx="99">
                  <c:v>3.0446927374301698</c:v>
                </c:pt>
                <c:pt idx="100">
                  <c:v>3.5103383458646671</c:v>
                </c:pt>
                <c:pt idx="101">
                  <c:v>3.3353827236397176</c:v>
                </c:pt>
                <c:pt idx="102">
                  <c:v>3.3627366609294356</c:v>
                </c:pt>
                <c:pt idx="103">
                  <c:v>3.6652930402930486</c:v>
                </c:pt>
                <c:pt idx="104">
                  <c:v>3.576297009061022</c:v>
                </c:pt>
                <c:pt idx="105">
                  <c:v>3.846976993044414</c:v>
                </c:pt>
                <c:pt idx="106">
                  <c:v>4.1177137030533135</c:v>
                </c:pt>
                <c:pt idx="107">
                  <c:v>3.2371234887134026</c:v>
                </c:pt>
                <c:pt idx="108">
                  <c:v>3.1282051282051282</c:v>
                </c:pt>
                <c:pt idx="109">
                  <c:v>3.0814876723777744</c:v>
                </c:pt>
                <c:pt idx="110">
                  <c:v>3.2651936927434906</c:v>
                </c:pt>
                <c:pt idx="111">
                  <c:v>2.9269444004193894</c:v>
                </c:pt>
                <c:pt idx="112">
                  <c:v>3.2392316647264225</c:v>
                </c:pt>
                <c:pt idx="113">
                  <c:v>3.13268673132686</c:v>
                </c:pt>
                <c:pt idx="114">
                  <c:v>3.4572420321868051</c:v>
                </c:pt>
                <c:pt idx="115">
                  <c:v>3.4371415462261945</c:v>
                </c:pt>
                <c:pt idx="116">
                  <c:v>3.5282207036193372</c:v>
                </c:pt>
                <c:pt idx="117">
                  <c:v>3.4312298575735452</c:v>
                </c:pt>
                <c:pt idx="118">
                  <c:v>3.7230169050715278</c:v>
                </c:pt>
                <c:pt idx="119">
                  <c:v>4.5851692840733627</c:v>
                </c:pt>
                <c:pt idx="120">
                  <c:v>8.0522213818277439</c:v>
                </c:pt>
                <c:pt idx="121">
                  <c:v>6.2309273214174503</c:v>
                </c:pt>
                <c:pt idx="122">
                  <c:v>5.4881008668242668</c:v>
                </c:pt>
                <c:pt idx="123">
                  <c:v>5.1623677248677202</c:v>
                </c:pt>
                <c:pt idx="124">
                  <c:v>5.5094656587193942</c:v>
                </c:pt>
                <c:pt idx="125">
                  <c:v>5.6322416554149433</c:v>
                </c:pt>
                <c:pt idx="126">
                  <c:v>5.6824296357615891</c:v>
                </c:pt>
                <c:pt idx="127">
                  <c:v>6.0335063009636851</c:v>
                </c:pt>
                <c:pt idx="128">
                  <c:v>5.8463155882633995</c:v>
                </c:pt>
                <c:pt idx="129">
                  <c:v>5.7424252339506578</c:v>
                </c:pt>
                <c:pt idx="130">
                  <c:v>5.7842722928383319</c:v>
                </c:pt>
                <c:pt idx="131">
                  <c:v>5.5756584551432811</c:v>
                </c:pt>
                <c:pt idx="132">
                  <c:v>5.6267796834646759</c:v>
                </c:pt>
                <c:pt idx="133">
                  <c:v>5.7331429478026426</c:v>
                </c:pt>
                <c:pt idx="134">
                  <c:v>5.7824205342486241</c:v>
                </c:pt>
                <c:pt idx="135">
                  <c:v>6.0855603330974724</c:v>
                </c:pt>
                <c:pt idx="136">
                  <c:v>6.1507766851931027</c:v>
                </c:pt>
                <c:pt idx="137">
                  <c:v>6.2786837737439667</c:v>
                </c:pt>
                <c:pt idx="138">
                  <c:v>8.1275918991826757</c:v>
                </c:pt>
                <c:pt idx="139">
                  <c:v>8.003412605310869</c:v>
                </c:pt>
                <c:pt idx="140">
                  <c:v>7.9239418988625854</c:v>
                </c:pt>
                <c:pt idx="141">
                  <c:v>8.1709278018974061</c:v>
                </c:pt>
                <c:pt idx="142">
                  <c:v>8.32946804723918</c:v>
                </c:pt>
                <c:pt idx="143">
                  <c:v>7.8971187909218337</c:v>
                </c:pt>
                <c:pt idx="144">
                  <c:v>8.7397273253448535</c:v>
                </c:pt>
                <c:pt idx="145">
                  <c:v>7.8692230070635665</c:v>
                </c:pt>
                <c:pt idx="146">
                  <c:v>7.8603582699090406</c:v>
                </c:pt>
                <c:pt idx="147">
                  <c:v>5.5933947946267111</c:v>
                </c:pt>
                <c:pt idx="148">
                  <c:v>4.4635076252723271</c:v>
                </c:pt>
                <c:pt idx="149">
                  <c:v>7.1288817088494039</c:v>
                </c:pt>
                <c:pt idx="150">
                  <c:v>7.1912770069518555</c:v>
                </c:pt>
                <c:pt idx="151">
                  <c:v>7.0102467888584128</c:v>
                </c:pt>
                <c:pt idx="152">
                  <c:v>7.5189823765094799</c:v>
                </c:pt>
                <c:pt idx="153">
                  <c:v>6.8216262696834482</c:v>
                </c:pt>
                <c:pt idx="154">
                  <c:v>7.2046117078551433</c:v>
                </c:pt>
                <c:pt idx="155">
                  <c:v>7.239460840098114</c:v>
                </c:pt>
                <c:pt idx="156">
                  <c:v>7.2899238827341968</c:v>
                </c:pt>
                <c:pt idx="157">
                  <c:v>8.2533011648117931</c:v>
                </c:pt>
                <c:pt idx="158">
                  <c:v>6.5133418707367357</c:v>
                </c:pt>
                <c:pt idx="159">
                  <c:v>7.6934093757192832</c:v>
                </c:pt>
                <c:pt idx="160">
                  <c:v>7.4870334587613216</c:v>
                </c:pt>
                <c:pt idx="161">
                  <c:v>7.1693831235815964</c:v>
                </c:pt>
                <c:pt idx="162">
                  <c:v>6.7748158904678002</c:v>
                </c:pt>
                <c:pt idx="163">
                  <c:v>8.258160531798783</c:v>
                </c:pt>
                <c:pt idx="164">
                  <c:v>8.3417867435158524</c:v>
                </c:pt>
                <c:pt idx="165">
                  <c:v>8.340905648947448</c:v>
                </c:pt>
                <c:pt idx="166">
                  <c:v>1.5150649449586713</c:v>
                </c:pt>
                <c:pt idx="167">
                  <c:v>0.23875993206177482</c:v>
                </c:pt>
                <c:pt idx="168">
                  <c:v>0.28187623871394552</c:v>
                </c:pt>
                <c:pt idx="169">
                  <c:v>0.24633626171516065</c:v>
                </c:pt>
                <c:pt idx="170">
                  <c:v>0.20124649986451351</c:v>
                </c:pt>
                <c:pt idx="171">
                  <c:v>0.25906553866675774</c:v>
                </c:pt>
                <c:pt idx="172">
                  <c:v>0.27281676276191302</c:v>
                </c:pt>
                <c:pt idx="173">
                  <c:v>0.28311462335966991</c:v>
                </c:pt>
                <c:pt idx="174">
                  <c:v>0.28353121839769552</c:v>
                </c:pt>
                <c:pt idx="175">
                  <c:v>0.28500009468441684</c:v>
                </c:pt>
                <c:pt idx="176">
                  <c:v>0.23228308288900226</c:v>
                </c:pt>
                <c:pt idx="177">
                  <c:v>0.35569280036598339</c:v>
                </c:pt>
                <c:pt idx="178">
                  <c:v>0.2983963984075631</c:v>
                </c:pt>
                <c:pt idx="179">
                  <c:v>-4.8141762125061181E-2</c:v>
                </c:pt>
                <c:pt idx="180">
                  <c:v>0.37180065867562972</c:v>
                </c:pt>
                <c:pt idx="181">
                  <c:v>0.39277228073908571</c:v>
                </c:pt>
                <c:pt idx="182">
                  <c:v>0.28431028431028188</c:v>
                </c:pt>
                <c:pt idx="183">
                  <c:v>0.37749935081796704</c:v>
                </c:pt>
                <c:pt idx="184">
                  <c:v>0.64987926871335444</c:v>
                </c:pt>
                <c:pt idx="185">
                  <c:v>1.0262698258675695</c:v>
                </c:pt>
                <c:pt idx="186">
                  <c:v>0.47405057714336063</c:v>
                </c:pt>
                <c:pt idx="187">
                  <c:v>0.49537879205482704</c:v>
                </c:pt>
                <c:pt idx="188">
                  <c:v>0.52331508400981142</c:v>
                </c:pt>
                <c:pt idx="189">
                  <c:v>0.31010536398467725</c:v>
                </c:pt>
                <c:pt idx="190">
                  <c:v>0.12436130230987173</c:v>
                </c:pt>
                <c:pt idx="191">
                  <c:v>7.9834795197138722E-2</c:v>
                </c:pt>
                <c:pt idx="192">
                  <c:v>0.16527841542598226</c:v>
                </c:pt>
                <c:pt idx="193">
                  <c:v>0.18058396066315652</c:v>
                </c:pt>
                <c:pt idx="194">
                  <c:v>0.17097457627118026</c:v>
                </c:pt>
                <c:pt idx="195">
                  <c:v>0.16500280193437247</c:v>
                </c:pt>
                <c:pt idx="196">
                  <c:v>-2.0223298925634181E-2</c:v>
                </c:pt>
                <c:pt idx="197">
                  <c:v>4.0185405681241397E-2</c:v>
                </c:pt>
                <c:pt idx="198">
                  <c:v>8.2412803340004906E-2</c:v>
                </c:pt>
                <c:pt idx="199">
                  <c:v>6.3477318470345004E-2</c:v>
                </c:pt>
                <c:pt idx="200">
                  <c:v>0.11159343568024793</c:v>
                </c:pt>
                <c:pt idx="201">
                  <c:v>0.11854450173273295</c:v>
                </c:pt>
                <c:pt idx="202">
                  <c:v>7.8710088044974105E-2</c:v>
                </c:pt>
                <c:pt idx="203">
                  <c:v>5.58457935507145E-2</c:v>
                </c:pt>
                <c:pt idx="204">
                  <c:v>3.9929934266281976E-2</c:v>
                </c:pt>
                <c:pt idx="205">
                  <c:v>0.19287569837372595</c:v>
                </c:pt>
                <c:pt idx="206">
                  <c:v>0.12000593537856045</c:v>
                </c:pt>
                <c:pt idx="207">
                  <c:v>0.13459852508896378</c:v>
                </c:pt>
                <c:pt idx="208">
                  <c:v>0.18936505103282181</c:v>
                </c:pt>
                <c:pt idx="209">
                  <c:v>0.32597151068348917</c:v>
                </c:pt>
                <c:pt idx="210">
                  <c:v>0.4684938286880958</c:v>
                </c:pt>
                <c:pt idx="211">
                  <c:v>0.45180469944070278</c:v>
                </c:pt>
                <c:pt idx="212">
                  <c:v>0.2848981711614767</c:v>
                </c:pt>
                <c:pt idx="213">
                  <c:v>0.23874513909661438</c:v>
                </c:pt>
                <c:pt idx="214">
                  <c:v>0.30711264351473877</c:v>
                </c:pt>
                <c:pt idx="215">
                  <c:v>3.4825168243206882E-2</c:v>
                </c:pt>
                <c:pt idx="216">
                  <c:v>0.11276752767526817</c:v>
                </c:pt>
                <c:pt idx="217">
                  <c:v>0.19297527551655058</c:v>
                </c:pt>
                <c:pt idx="218">
                  <c:v>-0.2446577410756974</c:v>
                </c:pt>
                <c:pt idx="219">
                  <c:v>0.1954091378824459</c:v>
                </c:pt>
                <c:pt idx="220">
                  <c:v>8.5884311689165632E-2</c:v>
                </c:pt>
                <c:pt idx="221">
                  <c:v>6.6038238270219041E-2</c:v>
                </c:pt>
                <c:pt idx="222">
                  <c:v>1.5101938082056478E-2</c:v>
                </c:pt>
                <c:pt idx="223">
                  <c:v>-0.15790172894801216</c:v>
                </c:pt>
                <c:pt idx="224">
                  <c:v>-0.29419560031805525</c:v>
                </c:pt>
                <c:pt idx="225">
                  <c:v>-0.36054735547355193</c:v>
                </c:pt>
                <c:pt idx="226">
                  <c:v>-0.34570080190307539</c:v>
                </c:pt>
                <c:pt idx="227">
                  <c:v>-0.28642123416061127</c:v>
                </c:pt>
                <c:pt idx="228">
                  <c:v>-0.36360865073584958</c:v>
                </c:pt>
                <c:pt idx="229">
                  <c:v>-0.35570532621922679</c:v>
                </c:pt>
                <c:pt idx="230">
                  <c:v>-0.31499729616054362</c:v>
                </c:pt>
                <c:pt idx="231">
                  <c:v>-0.27647642888108448</c:v>
                </c:pt>
                <c:pt idx="232">
                  <c:v>-0.36091439066129727</c:v>
                </c:pt>
                <c:pt idx="233">
                  <c:v>-0.37630752759734054</c:v>
                </c:pt>
                <c:pt idx="234">
                  <c:v>-0.98120328035416227</c:v>
                </c:pt>
                <c:pt idx="235">
                  <c:v>-0.2669145192416929</c:v>
                </c:pt>
                <c:pt idx="236">
                  <c:v>-0.13635780744624351</c:v>
                </c:pt>
                <c:pt idx="237">
                  <c:v>-7.4850516135566425E-2</c:v>
                </c:pt>
                <c:pt idx="238">
                  <c:v>0.2231628110632623</c:v>
                </c:pt>
                <c:pt idx="239">
                  <c:v>0.75459714939811562</c:v>
                </c:pt>
                <c:pt idx="240">
                  <c:v>0.38991966479267653</c:v>
                </c:pt>
                <c:pt idx="241">
                  <c:v>0.45744864491627824</c:v>
                </c:pt>
                <c:pt idx="242">
                  <c:v>0.50638492439334815</c:v>
                </c:pt>
                <c:pt idx="243">
                  <c:v>0.45346892131370659</c:v>
                </c:pt>
                <c:pt idx="244">
                  <c:v>0.39903204272362908</c:v>
                </c:pt>
                <c:pt idx="245">
                  <c:v>0.43903261144349875</c:v>
                </c:pt>
                <c:pt idx="246">
                  <c:v>0.47629425965664995</c:v>
                </c:pt>
                <c:pt idx="247">
                  <c:v>0.47571222925244733</c:v>
                </c:pt>
                <c:pt idx="248">
                  <c:v>0.41564952405917244</c:v>
                </c:pt>
                <c:pt idx="249">
                  <c:v>0.50169241596568492</c:v>
                </c:pt>
                <c:pt idx="250">
                  <c:v>0.5394128039034215</c:v>
                </c:pt>
                <c:pt idx="251">
                  <c:v>0.50003530076250158</c:v>
                </c:pt>
                <c:pt idx="252">
                  <c:v>0.52392389970796616</c:v>
                </c:pt>
                <c:pt idx="253">
                  <c:v>0.46390125880991367</c:v>
                </c:pt>
                <c:pt idx="254">
                  <c:v>0.44567478808094546</c:v>
                </c:pt>
                <c:pt idx="255">
                  <c:v>0.48317080843031945</c:v>
                </c:pt>
                <c:pt idx="256">
                  <c:v>-0.16008811636188941</c:v>
                </c:pt>
                <c:pt idx="257">
                  <c:v>0.46038975584260866</c:v>
                </c:pt>
                <c:pt idx="258">
                  <c:v>0.54068392651427433</c:v>
                </c:pt>
                <c:pt idx="259">
                  <c:v>0.51956244134344209</c:v>
                </c:pt>
                <c:pt idx="260">
                  <c:v>0.52651153765301095</c:v>
                </c:pt>
                <c:pt idx="261">
                  <c:v>0.37350579515314203</c:v>
                </c:pt>
                <c:pt idx="262">
                  <c:v>0.32194381169323943</c:v>
                </c:pt>
                <c:pt idx="263">
                  <c:v>0.28571428571427993</c:v>
                </c:pt>
                <c:pt idx="264">
                  <c:v>0.13738323438228792</c:v>
                </c:pt>
                <c:pt idx="265">
                  <c:v>9.3784121041956298E-2</c:v>
                </c:pt>
                <c:pt idx="266">
                  <c:v>0.10761829317772879</c:v>
                </c:pt>
                <c:pt idx="267">
                  <c:v>0.33040229451279068</c:v>
                </c:pt>
                <c:pt idx="268">
                  <c:v>0.17493094830987493</c:v>
                </c:pt>
                <c:pt idx="269">
                  <c:v>0.16951042712166292</c:v>
                </c:pt>
                <c:pt idx="270">
                  <c:v>0.13794642027179738</c:v>
                </c:pt>
                <c:pt idx="271">
                  <c:v>0.16541381714049419</c:v>
                </c:pt>
                <c:pt idx="272">
                  <c:v>0.18278609187699554</c:v>
                </c:pt>
                <c:pt idx="273">
                  <c:v>0.16765739735355015</c:v>
                </c:pt>
                <c:pt idx="274">
                  <c:v>0.18531077588576819</c:v>
                </c:pt>
                <c:pt idx="275">
                  <c:v>0.15843617626024875</c:v>
                </c:pt>
                <c:pt idx="276">
                  <c:v>0.10843123573893529</c:v>
                </c:pt>
                <c:pt idx="277">
                  <c:v>-0.30885122410546717</c:v>
                </c:pt>
                <c:pt idx="278">
                  <c:v>-0.32456852580517864</c:v>
                </c:pt>
                <c:pt idx="279">
                  <c:v>-0.39362007462380583</c:v>
                </c:pt>
                <c:pt idx="280">
                  <c:v>-0.43759282113497416</c:v>
                </c:pt>
                <c:pt idx="281">
                  <c:v>-0.45742954109487977</c:v>
                </c:pt>
                <c:pt idx="282">
                  <c:v>-0.4305806876130972</c:v>
                </c:pt>
                <c:pt idx="283">
                  <c:v>-0.52323070278275119</c:v>
                </c:pt>
                <c:pt idx="284">
                  <c:v>-0.50310430463575861</c:v>
                </c:pt>
                <c:pt idx="285">
                  <c:v>-0.48368571063938709</c:v>
                </c:pt>
                <c:pt idx="286">
                  <c:v>-0.56847604426826415</c:v>
                </c:pt>
                <c:pt idx="287">
                  <c:v>-0.61683820598785211</c:v>
                </c:pt>
                <c:pt idx="288">
                  <c:v>-0.66395976560698311</c:v>
                </c:pt>
                <c:pt idx="289">
                  <c:v>-0.55293912436769266</c:v>
                </c:pt>
                <c:pt idx="290">
                  <c:v>-1.8979626630295767</c:v>
                </c:pt>
                <c:pt idx="291">
                  <c:v>-0.50084411930220074</c:v>
                </c:pt>
                <c:pt idx="292">
                  <c:v>-0.5680744272003696</c:v>
                </c:pt>
                <c:pt idx="293">
                  <c:v>-0.5927137733593375</c:v>
                </c:pt>
                <c:pt idx="294">
                  <c:v>-0.59749398185297509</c:v>
                </c:pt>
                <c:pt idx="295">
                  <c:v>-0.5487042746437828</c:v>
                </c:pt>
                <c:pt idx="296">
                  <c:v>-0.58730526803971272</c:v>
                </c:pt>
                <c:pt idx="297">
                  <c:v>-1.291863978229663</c:v>
                </c:pt>
                <c:pt idx="298">
                  <c:v>-0.57944006240790813</c:v>
                </c:pt>
                <c:pt idx="299">
                  <c:v>-0.63147719353461207</c:v>
                </c:pt>
                <c:pt idx="300">
                  <c:v>-1.1843854582129856</c:v>
                </c:pt>
                <c:pt idx="301">
                  <c:v>-0.91529703317513378</c:v>
                </c:pt>
                <c:pt idx="302">
                  <c:v>-0.93459503265480892</c:v>
                </c:pt>
                <c:pt idx="303">
                  <c:v>-0.99509169495250427</c:v>
                </c:pt>
                <c:pt idx="304">
                  <c:v>-1.254710136447676</c:v>
                </c:pt>
                <c:pt idx="305">
                  <c:v>-1.3747500000000035</c:v>
                </c:pt>
                <c:pt idx="306">
                  <c:v>-1.507545931758534</c:v>
                </c:pt>
                <c:pt idx="307">
                  <c:v>-1.4694329475654482</c:v>
                </c:pt>
                <c:pt idx="308">
                  <c:v>-1.6259473210026989</c:v>
                </c:pt>
                <c:pt idx="309">
                  <c:v>-1.4380123596922652</c:v>
                </c:pt>
                <c:pt idx="310">
                  <c:v>-1.5444621672814205</c:v>
                </c:pt>
                <c:pt idx="311">
                  <c:v>-1.7410921819026963</c:v>
                </c:pt>
                <c:pt idx="312">
                  <c:v>-1.7630566245189705</c:v>
                </c:pt>
                <c:pt idx="313">
                  <c:v>-1.8730149127317848</c:v>
                </c:pt>
                <c:pt idx="314">
                  <c:v>-1.7599390106166786</c:v>
                </c:pt>
                <c:pt idx="315">
                  <c:v>-1.5087610482245384</c:v>
                </c:pt>
                <c:pt idx="316">
                  <c:v>-1.483867602180551</c:v>
                </c:pt>
                <c:pt idx="317">
                  <c:v>-1.6835439343975296</c:v>
                </c:pt>
                <c:pt idx="318">
                  <c:v>-1.2980706811041041</c:v>
                </c:pt>
                <c:pt idx="319">
                  <c:v>-1.5516431276084173</c:v>
                </c:pt>
                <c:pt idx="320">
                  <c:v>-1.5941695655923869</c:v>
                </c:pt>
                <c:pt idx="321">
                  <c:v>-1.5217746770589238</c:v>
                </c:pt>
                <c:pt idx="322">
                  <c:v>-1.4628361271753365</c:v>
                </c:pt>
                <c:pt idx="323">
                  <c:v>-1.5688065775267754</c:v>
                </c:pt>
                <c:pt idx="324">
                  <c:v>-1.5565393233863436</c:v>
                </c:pt>
                <c:pt idx="325">
                  <c:v>-1.902465166130761</c:v>
                </c:pt>
                <c:pt idx="326">
                  <c:v>-1.9232718748019975</c:v>
                </c:pt>
                <c:pt idx="327">
                  <c:v>-2.3862310385064176</c:v>
                </c:pt>
                <c:pt idx="328">
                  <c:v>-2.6631339230971296</c:v>
                </c:pt>
                <c:pt idx="329">
                  <c:v>-2.5627307038281342</c:v>
                </c:pt>
                <c:pt idx="330">
                  <c:v>-2.7151882074230125</c:v>
                </c:pt>
                <c:pt idx="331">
                  <c:v>-2.8342409282915235</c:v>
                </c:pt>
                <c:pt idx="332">
                  <c:v>-0.19446350949439486</c:v>
                </c:pt>
                <c:pt idx="333">
                  <c:v>-0.54693501305884717</c:v>
                </c:pt>
                <c:pt idx="334">
                  <c:v>-2.2802919708029128</c:v>
                </c:pt>
                <c:pt idx="335">
                  <c:v>-2.7312034590439618</c:v>
                </c:pt>
                <c:pt idx="336">
                  <c:v>-2.9072021086905964</c:v>
                </c:pt>
                <c:pt idx="337">
                  <c:v>-2.9016250408986721</c:v>
                </c:pt>
                <c:pt idx="338">
                  <c:v>-2.6028675659624949</c:v>
                </c:pt>
                <c:pt idx="339">
                  <c:v>-2.1274466192170736</c:v>
                </c:pt>
                <c:pt idx="340">
                  <c:v>-1.5015519917227156</c:v>
                </c:pt>
                <c:pt idx="341">
                  <c:v>-1.2772422464375486</c:v>
                </c:pt>
                <c:pt idx="342">
                  <c:v>-2.021321961620473</c:v>
                </c:pt>
                <c:pt idx="343">
                  <c:v>-1.1312305295950227</c:v>
                </c:pt>
                <c:pt idx="344">
                  <c:v>-1.9720612275226603</c:v>
                </c:pt>
                <c:pt idx="345">
                  <c:v>-2.477403898508113</c:v>
                </c:pt>
                <c:pt idx="346">
                  <c:v>-1.8210672485617969</c:v>
                </c:pt>
                <c:pt idx="347">
                  <c:v>-2.3842669318307292</c:v>
                </c:pt>
                <c:pt idx="348">
                  <c:v>-1.9913271710601395</c:v>
                </c:pt>
                <c:pt idx="349">
                  <c:v>-2.2482100238663443</c:v>
                </c:pt>
                <c:pt idx="350">
                  <c:v>-3.1288859015291521</c:v>
                </c:pt>
                <c:pt idx="351">
                  <c:v>-3.4600407936213675</c:v>
                </c:pt>
                <c:pt idx="352">
                  <c:v>-3.1491822895891435</c:v>
                </c:pt>
                <c:pt idx="353">
                  <c:v>-3.0584918957011937</c:v>
                </c:pt>
                <c:pt idx="354">
                  <c:v>-3.1357084579820551</c:v>
                </c:pt>
                <c:pt idx="355">
                  <c:v>-2.9628180039138874</c:v>
                </c:pt>
                <c:pt idx="356">
                  <c:v>-2.5448185395714829</c:v>
                </c:pt>
                <c:pt idx="357">
                  <c:v>-3.5526315789473681</c:v>
                </c:pt>
                <c:pt idx="358">
                  <c:v>-3.0269489894129014</c:v>
                </c:pt>
                <c:pt idx="359">
                  <c:v>-3.0256162397293331</c:v>
                </c:pt>
                <c:pt idx="360">
                  <c:v>-3.8504464285714288</c:v>
                </c:pt>
                <c:pt idx="361">
                  <c:v>-2.9184220605132061</c:v>
                </c:pt>
                <c:pt idx="362">
                  <c:v>-3.2406892718176739</c:v>
                </c:pt>
                <c:pt idx="363">
                  <c:v>-3.7976190476190448</c:v>
                </c:pt>
                <c:pt idx="364">
                  <c:v>-2.4724409448818969</c:v>
                </c:pt>
                <c:pt idx="365">
                  <c:v>-3.2378580323785799</c:v>
                </c:pt>
                <c:pt idx="366">
                  <c:v>-3.6076443057722307</c:v>
                </c:pt>
                <c:pt idx="367">
                  <c:v>-4.2038068709377985</c:v>
                </c:pt>
                <c:pt idx="368">
                  <c:v>-3.8060332675500423</c:v>
                </c:pt>
                <c:pt idx="369">
                  <c:v>-3.7727835781277621</c:v>
                </c:pt>
                <c:pt idx="370">
                  <c:v>-4.2977756129241724</c:v>
                </c:pt>
                <c:pt idx="371">
                  <c:v>-4.2738654147104906</c:v>
                </c:pt>
                <c:pt idx="372">
                  <c:v>-3.9736279401282966</c:v>
                </c:pt>
                <c:pt idx="373">
                  <c:v>-3.5855130784708216</c:v>
                </c:pt>
                <c:pt idx="374">
                  <c:v>-5.1031991744066092</c:v>
                </c:pt>
                <c:pt idx="375">
                  <c:v>-4.0081723625557242</c:v>
                </c:pt>
                <c:pt idx="376">
                  <c:v>-4.0862230552952257</c:v>
                </c:pt>
                <c:pt idx="377">
                  <c:v>-4.0034129692832829</c:v>
                </c:pt>
                <c:pt idx="378">
                  <c:v>-3.5650810245687428</c:v>
                </c:pt>
                <c:pt idx="379">
                  <c:v>-3.5118376550169081</c:v>
                </c:pt>
                <c:pt idx="380">
                  <c:v>-3.919674631418399</c:v>
                </c:pt>
                <c:pt idx="381">
                  <c:v>-3.5121681415929205</c:v>
                </c:pt>
                <c:pt idx="382">
                  <c:v>-4.2512820512820557</c:v>
                </c:pt>
                <c:pt idx="383">
                  <c:v>-3.0255895634721504</c:v>
                </c:pt>
                <c:pt idx="384">
                  <c:v>-3.6579212916246218</c:v>
                </c:pt>
                <c:pt idx="385">
                  <c:v>-2.991366175723722</c:v>
                </c:pt>
                <c:pt idx="386">
                  <c:v>-3.9824465167306586</c:v>
                </c:pt>
                <c:pt idx="387">
                  <c:v>-3.977142857142852</c:v>
                </c:pt>
                <c:pt idx="388">
                  <c:v>-4.269963247577687</c:v>
                </c:pt>
                <c:pt idx="389">
                  <c:v>-3.8423295454545392</c:v>
                </c:pt>
                <c:pt idx="390">
                  <c:v>-3.4605026929982006</c:v>
                </c:pt>
                <c:pt idx="391">
                  <c:v>-3.1275385865150289</c:v>
                </c:pt>
                <c:pt idx="392">
                  <c:v>-4.0154083204930719</c:v>
                </c:pt>
                <c:pt idx="393">
                  <c:v>-3.2725430597771057</c:v>
                </c:pt>
                <c:pt idx="394">
                  <c:v>-4.2911982451329855</c:v>
                </c:pt>
                <c:pt idx="395">
                  <c:v>-3.454848701453419</c:v>
                </c:pt>
                <c:pt idx="396">
                  <c:v>-3.9008695652173944</c:v>
                </c:pt>
                <c:pt idx="397">
                  <c:v>-3.9668748303013825</c:v>
                </c:pt>
                <c:pt idx="398">
                  <c:v>-3.42993521991135</c:v>
                </c:pt>
                <c:pt idx="399">
                  <c:v>-3.751434034416822</c:v>
                </c:pt>
                <c:pt idx="400">
                  <c:v>-3.5948396094839583</c:v>
                </c:pt>
                <c:pt idx="401">
                  <c:v>-3.8247445096760084</c:v>
                </c:pt>
                <c:pt idx="402">
                  <c:v>-3.8775510204081582</c:v>
                </c:pt>
                <c:pt idx="403">
                  <c:v>-4.1037439866136758</c:v>
                </c:pt>
                <c:pt idx="404">
                  <c:v>-3.958833619210981</c:v>
                </c:pt>
                <c:pt idx="405">
                  <c:v>-3.88922579341014</c:v>
                </c:pt>
                <c:pt idx="406">
                  <c:v>-3.3942893808148917</c:v>
                </c:pt>
                <c:pt idx="407">
                  <c:v>-4.1762672811059911</c:v>
                </c:pt>
                <c:pt idx="408">
                  <c:v>-3.652054794520553</c:v>
                </c:pt>
                <c:pt idx="409">
                  <c:v>-4.1397849462365643</c:v>
                </c:pt>
                <c:pt idx="410">
                  <c:v>-3.8644740572724747</c:v>
                </c:pt>
                <c:pt idx="411">
                  <c:v>-4.1920473773265607</c:v>
                </c:pt>
                <c:pt idx="412">
                  <c:v>-4.3120237087214184</c:v>
                </c:pt>
                <c:pt idx="413">
                  <c:v>-3.2460890493381496</c:v>
                </c:pt>
                <c:pt idx="414">
                  <c:v>-4.035398230088501</c:v>
                </c:pt>
                <c:pt idx="415">
                  <c:v>-3.8249258160237414</c:v>
                </c:pt>
                <c:pt idx="416">
                  <c:v>-3.7503001200480148</c:v>
                </c:pt>
                <c:pt idx="417">
                  <c:v>-3.8794052863436153</c:v>
                </c:pt>
                <c:pt idx="418">
                  <c:v>-3.7834188495814178</c:v>
                </c:pt>
                <c:pt idx="419">
                  <c:v>-2.780612244897966</c:v>
                </c:pt>
                <c:pt idx="420">
                  <c:v>-2.4570135746606416</c:v>
                </c:pt>
                <c:pt idx="421">
                  <c:v>-3.0522902310498656</c:v>
                </c:pt>
                <c:pt idx="422">
                  <c:v>-3.0181511186154495</c:v>
                </c:pt>
                <c:pt idx="423">
                  <c:v>-2.9520295202952029</c:v>
                </c:pt>
                <c:pt idx="424">
                  <c:v>-3.2504570383912279</c:v>
                </c:pt>
                <c:pt idx="425">
                  <c:v>-4.108593415989735</c:v>
                </c:pt>
                <c:pt idx="426">
                  <c:v>-3.1261261261261235</c:v>
                </c:pt>
                <c:pt idx="427">
                  <c:v>-2.9922135706340312</c:v>
                </c:pt>
                <c:pt idx="428">
                  <c:v>-2.7952105697770362</c:v>
                </c:pt>
                <c:pt idx="429">
                  <c:v>-4.0888622035424742</c:v>
                </c:pt>
                <c:pt idx="430">
                  <c:v>-4.0460191407045372</c:v>
                </c:pt>
                <c:pt idx="431">
                  <c:v>-3.6280307510348853</c:v>
                </c:pt>
                <c:pt idx="432">
                  <c:v>-3.6514862285246821</c:v>
                </c:pt>
                <c:pt idx="433">
                  <c:v>-2.795302013422825</c:v>
                </c:pt>
                <c:pt idx="434">
                  <c:v>-2.7490849938999555</c:v>
                </c:pt>
                <c:pt idx="435">
                  <c:v>-3.6379864334166401</c:v>
                </c:pt>
                <c:pt idx="436">
                  <c:v>-3.2583932853716977</c:v>
                </c:pt>
                <c:pt idx="437">
                  <c:v>-3.8029350104821722</c:v>
                </c:pt>
                <c:pt idx="438">
                  <c:v>-4.3155095184770458</c:v>
                </c:pt>
                <c:pt idx="439">
                  <c:v>-3.4421479621402322</c:v>
                </c:pt>
                <c:pt idx="440">
                  <c:v>-3.4177844013909566</c:v>
                </c:pt>
                <c:pt idx="441">
                  <c:v>-3.3803248544284461</c:v>
                </c:pt>
                <c:pt idx="442">
                  <c:v>-3.4735899731423459</c:v>
                </c:pt>
                <c:pt idx="443">
                  <c:v>-4.0693509098724743</c:v>
                </c:pt>
                <c:pt idx="444">
                  <c:v>-4.149652104482711</c:v>
                </c:pt>
                <c:pt idx="445">
                  <c:v>-4.1743330266789327</c:v>
                </c:pt>
                <c:pt idx="446">
                  <c:v>-3.5412869760269223</c:v>
                </c:pt>
                <c:pt idx="447">
                  <c:v>-4.1656839622641568</c:v>
                </c:pt>
                <c:pt idx="448">
                  <c:v>-3.9290802596169039</c:v>
                </c:pt>
                <c:pt idx="449">
                  <c:v>-4.0366450438147341</c:v>
                </c:pt>
                <c:pt idx="450">
                  <c:v>-3.9760746147607535</c:v>
                </c:pt>
                <c:pt idx="451">
                  <c:v>-4.3401147626499741</c:v>
                </c:pt>
                <c:pt idx="452">
                  <c:v>-4.0324252992741938</c:v>
                </c:pt>
                <c:pt idx="453">
                  <c:v>-4.0718372536554277</c:v>
                </c:pt>
                <c:pt idx="454">
                  <c:v>-4.0093013194895164</c:v>
                </c:pt>
                <c:pt idx="455">
                  <c:v>-3.9485122032764877</c:v>
                </c:pt>
                <c:pt idx="456">
                  <c:v>-4.3441038387185911</c:v>
                </c:pt>
                <c:pt idx="457">
                  <c:v>-3.1864333549362716</c:v>
                </c:pt>
                <c:pt idx="458">
                  <c:v>-3.8829996073812363</c:v>
                </c:pt>
                <c:pt idx="459">
                  <c:v>-4.195155471568456</c:v>
                </c:pt>
                <c:pt idx="460">
                  <c:v>-3.9477325134511942</c:v>
                </c:pt>
                <c:pt idx="461">
                  <c:v>-4.0062532569046345</c:v>
                </c:pt>
                <c:pt idx="462">
                  <c:v>-4.061470911086718</c:v>
                </c:pt>
                <c:pt idx="463">
                  <c:v>-3.6578601663990713</c:v>
                </c:pt>
                <c:pt idx="464">
                  <c:v>-4.2750037486879648</c:v>
                </c:pt>
                <c:pt idx="465">
                  <c:v>-3.7183098591549273</c:v>
                </c:pt>
                <c:pt idx="466">
                  <c:v>-4.3430810130124478</c:v>
                </c:pt>
                <c:pt idx="467">
                  <c:v>-3.9250768800670981</c:v>
                </c:pt>
                <c:pt idx="468">
                  <c:v>-4.3240651965484185</c:v>
                </c:pt>
                <c:pt idx="469">
                  <c:v>-3.886440891350873</c:v>
                </c:pt>
                <c:pt idx="470">
                  <c:v>-3.6976348740145277</c:v>
                </c:pt>
                <c:pt idx="471">
                  <c:v>-3.9002201027146031</c:v>
                </c:pt>
                <c:pt idx="472">
                  <c:v>-3.6966027581567475</c:v>
                </c:pt>
                <c:pt idx="473">
                  <c:v>-3.8495024875621944</c:v>
                </c:pt>
                <c:pt idx="474">
                  <c:v>-3.7785234899328826</c:v>
                </c:pt>
                <c:pt idx="475">
                  <c:v>-3.853805227851038</c:v>
                </c:pt>
                <c:pt idx="476">
                  <c:v>-3.3737419945105214</c:v>
                </c:pt>
                <c:pt idx="477">
                  <c:v>-4.0523619806488398</c:v>
                </c:pt>
                <c:pt idx="478">
                  <c:v>-4.2233965392187383</c:v>
                </c:pt>
                <c:pt idx="479">
                  <c:v>-4.3282344268337702</c:v>
                </c:pt>
                <c:pt idx="480">
                  <c:v>-2.1514284279761009</c:v>
                </c:pt>
                <c:pt idx="481">
                  <c:v>-2.0543361351232949</c:v>
                </c:pt>
                <c:pt idx="482">
                  <c:v>-1.8403539142142777</c:v>
                </c:pt>
                <c:pt idx="483">
                  <c:v>-1.8608537693006384</c:v>
                </c:pt>
                <c:pt idx="484">
                  <c:v>-2.0789712008694132</c:v>
                </c:pt>
                <c:pt idx="485">
                  <c:v>-1.0141769361787432</c:v>
                </c:pt>
                <c:pt idx="486">
                  <c:v>-1.2764950297165134</c:v>
                </c:pt>
                <c:pt idx="487">
                  <c:v>-1.216145378298088</c:v>
                </c:pt>
                <c:pt idx="488">
                  <c:v>-1.2480631778877429</c:v>
                </c:pt>
                <c:pt idx="489">
                  <c:v>-1.2951724482405498</c:v>
                </c:pt>
                <c:pt idx="490">
                  <c:v>-1.3488688124418049</c:v>
                </c:pt>
                <c:pt idx="491">
                  <c:v>-1.4139812889812853</c:v>
                </c:pt>
                <c:pt idx="492">
                  <c:v>-1.5079532286948238</c:v>
                </c:pt>
                <c:pt idx="493">
                  <c:v>-1.5861831929884944</c:v>
                </c:pt>
                <c:pt idx="494">
                  <c:v>-1.4338255033557008</c:v>
                </c:pt>
                <c:pt idx="495">
                  <c:v>-1.4948261147855773</c:v>
                </c:pt>
                <c:pt idx="496">
                  <c:v>-1.5180867947244647</c:v>
                </c:pt>
                <c:pt idx="497">
                  <c:v>-1.4497546694136543</c:v>
                </c:pt>
                <c:pt idx="498">
                  <c:v>-1.2872219194371464</c:v>
                </c:pt>
                <c:pt idx="499">
                  <c:v>-1.3484916704187266</c:v>
                </c:pt>
                <c:pt idx="500">
                  <c:v>-1.3721444362564446</c:v>
                </c:pt>
                <c:pt idx="501">
                  <c:v>-1.3243296725042086</c:v>
                </c:pt>
                <c:pt idx="502">
                  <c:v>-1.2705029901486389</c:v>
                </c:pt>
                <c:pt idx="503">
                  <c:v>-1.3878850673472924</c:v>
                </c:pt>
                <c:pt idx="504">
                  <c:v>-1.328457001571079</c:v>
                </c:pt>
                <c:pt idx="505">
                  <c:v>-1.4613389732356459</c:v>
                </c:pt>
                <c:pt idx="506">
                  <c:v>-1.3590094196292848</c:v>
                </c:pt>
                <c:pt idx="507">
                  <c:v>-1.3583225549696512</c:v>
                </c:pt>
                <c:pt idx="508">
                  <c:v>-1.2367340155274376</c:v>
                </c:pt>
                <c:pt idx="509">
                  <c:v>-1.2136185030940516</c:v>
                </c:pt>
                <c:pt idx="510">
                  <c:v>-1.2231606069281351</c:v>
                </c:pt>
                <c:pt idx="511">
                  <c:v>-1.2753834915997149</c:v>
                </c:pt>
                <c:pt idx="512">
                  <c:v>-1.3663954864871672</c:v>
                </c:pt>
                <c:pt idx="513">
                  <c:v>-1.3600060658140791</c:v>
                </c:pt>
                <c:pt idx="514">
                  <c:v>-1.4528287519987855</c:v>
                </c:pt>
                <c:pt idx="515">
                  <c:v>-1.368309720582455</c:v>
                </c:pt>
                <c:pt idx="516">
                  <c:v>-1.2273932963588137</c:v>
                </c:pt>
                <c:pt idx="517">
                  <c:v>-1.2310170816650443</c:v>
                </c:pt>
                <c:pt idx="518">
                  <c:v>-1.1661024599413159</c:v>
                </c:pt>
                <c:pt idx="519">
                  <c:v>-0.18462907741686096</c:v>
                </c:pt>
                <c:pt idx="520">
                  <c:v>0.45042341385718337</c:v>
                </c:pt>
                <c:pt idx="521">
                  <c:v>0.65113902331720064</c:v>
                </c:pt>
                <c:pt idx="522">
                  <c:v>-0.22983772400694263</c:v>
                </c:pt>
                <c:pt idx="523">
                  <c:v>0.43420612528623515</c:v>
                </c:pt>
                <c:pt idx="524">
                  <c:v>0.10557047253733901</c:v>
                </c:pt>
                <c:pt idx="525">
                  <c:v>-0.31536496773445993</c:v>
                </c:pt>
                <c:pt idx="526">
                  <c:v>0.34347587843182009</c:v>
                </c:pt>
                <c:pt idx="527">
                  <c:v>0.63239367270189928</c:v>
                </c:pt>
                <c:pt idx="528">
                  <c:v>0.69726863452962917</c:v>
                </c:pt>
                <c:pt idx="529">
                  <c:v>-9.6421439450715379E-2</c:v>
                </c:pt>
                <c:pt idx="530">
                  <c:v>-1.0441451581178884</c:v>
                </c:pt>
                <c:pt idx="531">
                  <c:v>-0.9527085592725465</c:v>
                </c:pt>
                <c:pt idx="532">
                  <c:v>0.65591991252681958</c:v>
                </c:pt>
                <c:pt idx="533">
                  <c:v>-0.44147106275596049</c:v>
                </c:pt>
                <c:pt idx="534">
                  <c:v>0.17035409836065454</c:v>
                </c:pt>
                <c:pt idx="535">
                  <c:v>-0.28835464146748196</c:v>
                </c:pt>
                <c:pt idx="536">
                  <c:v>-0.17875615486770985</c:v>
                </c:pt>
                <c:pt idx="537">
                  <c:v>0.34767048026667396</c:v>
                </c:pt>
                <c:pt idx="538">
                  <c:v>0.5235094953879591</c:v>
                </c:pt>
                <c:pt idx="539">
                  <c:v>-0.39043629701216315</c:v>
                </c:pt>
                <c:pt idx="540">
                  <c:v>-0.17195289421157331</c:v>
                </c:pt>
                <c:pt idx="541">
                  <c:v>-0.18552913603920063</c:v>
                </c:pt>
                <c:pt idx="542">
                  <c:v>-0.19839048361259504</c:v>
                </c:pt>
                <c:pt idx="543">
                  <c:v>-0.48192302820469846</c:v>
                </c:pt>
                <c:pt idx="544">
                  <c:v>-0.13887412200766558</c:v>
                </c:pt>
                <c:pt idx="545">
                  <c:v>-0.1487866825112221</c:v>
                </c:pt>
                <c:pt idx="546">
                  <c:v>-0.1250657561450032</c:v>
                </c:pt>
                <c:pt idx="547">
                  <c:v>-0.16841602741961248</c:v>
                </c:pt>
                <c:pt idx="548">
                  <c:v>-0.11185917945809659</c:v>
                </c:pt>
                <c:pt idx="549">
                  <c:v>-0.1257285760570257</c:v>
                </c:pt>
                <c:pt idx="550">
                  <c:v>-0.13782608695651929</c:v>
                </c:pt>
                <c:pt idx="551">
                  <c:v>-0.15304971903249692</c:v>
                </c:pt>
                <c:pt idx="552">
                  <c:v>-0.14104270626666535</c:v>
                </c:pt>
                <c:pt idx="553">
                  <c:v>4.6158641856896221E-2</c:v>
                </c:pt>
                <c:pt idx="554">
                  <c:v>6.0951347667803475E-2</c:v>
                </c:pt>
                <c:pt idx="555">
                  <c:v>0.21545219324141182</c:v>
                </c:pt>
                <c:pt idx="556">
                  <c:v>0.1147809570707494</c:v>
                </c:pt>
                <c:pt idx="557">
                  <c:v>-6.8671770299788187E-2</c:v>
                </c:pt>
                <c:pt idx="558">
                  <c:v>-0.31283000740577216</c:v>
                </c:pt>
                <c:pt idx="559">
                  <c:v>-0.32847965561488796</c:v>
                </c:pt>
                <c:pt idx="560">
                  <c:v>-0.28947784677351107</c:v>
                </c:pt>
                <c:pt idx="561">
                  <c:v>3.2793029362618735E-2</c:v>
                </c:pt>
                <c:pt idx="562">
                  <c:v>1.3516578041979613E-3</c:v>
                </c:pt>
                <c:pt idx="563">
                  <c:v>-0.20174281997397628</c:v>
                </c:pt>
                <c:pt idx="564">
                  <c:v>-1.0447201439528009E-2</c:v>
                </c:pt>
                <c:pt idx="565">
                  <c:v>2.4736545225294379E-2</c:v>
                </c:pt>
                <c:pt idx="566">
                  <c:v>7.164529914529115E-2</c:v>
                </c:pt>
                <c:pt idx="567">
                  <c:v>0.64590091737954936</c:v>
                </c:pt>
                <c:pt idx="568">
                  <c:v>0.4384474273549096</c:v>
                </c:pt>
                <c:pt idx="569">
                  <c:v>0.36821646710615724</c:v>
                </c:pt>
                <c:pt idx="570">
                  <c:v>0.30433664724031539</c:v>
                </c:pt>
                <c:pt idx="571">
                  <c:v>0.35650980119560688</c:v>
                </c:pt>
                <c:pt idx="572">
                  <c:v>0.31890832957366161</c:v>
                </c:pt>
                <c:pt idx="573">
                  <c:v>0.162302279647764</c:v>
                </c:pt>
                <c:pt idx="574">
                  <c:v>0.28764888429140523</c:v>
                </c:pt>
                <c:pt idx="575">
                  <c:v>2.3614508765017028E-2</c:v>
                </c:pt>
                <c:pt idx="576">
                  <c:v>-6.600123749302203E-2</c:v>
                </c:pt>
                <c:pt idx="577">
                  <c:v>-0.1102738892270213</c:v>
                </c:pt>
                <c:pt idx="578">
                  <c:v>6.5912580545683705E-2</c:v>
                </c:pt>
                <c:pt idx="579">
                  <c:v>0.22794504234297003</c:v>
                </c:pt>
                <c:pt idx="580">
                  <c:v>0.29620530384856064</c:v>
                </c:pt>
                <c:pt idx="581">
                  <c:v>3.8966288424599989E-2</c:v>
                </c:pt>
                <c:pt idx="582">
                  <c:v>-5.4080258677241803E-2</c:v>
                </c:pt>
                <c:pt idx="583">
                  <c:v>5.5125918075975937E-2</c:v>
                </c:pt>
                <c:pt idx="584">
                  <c:v>7.3956439743065913E-2</c:v>
                </c:pt>
                <c:pt idx="585">
                  <c:v>4.5500473260764923E-2</c:v>
                </c:pt>
                <c:pt idx="586">
                  <c:v>2.4921970624286124E-3</c:v>
                </c:pt>
                <c:pt idx="587">
                  <c:v>1.4260777075643801E-2</c:v>
                </c:pt>
                <c:pt idx="588">
                  <c:v>0.15369009340070433</c:v>
                </c:pt>
                <c:pt idx="589">
                  <c:v>3.0177020063273805E-2</c:v>
                </c:pt>
                <c:pt idx="590">
                  <c:v>-8.9050032527953141E-2</c:v>
                </c:pt>
                <c:pt idx="591">
                  <c:v>-7.5828877826938673E-2</c:v>
                </c:pt>
                <c:pt idx="592">
                  <c:v>8.4250551892947043E-2</c:v>
                </c:pt>
                <c:pt idx="593">
                  <c:v>0.24215421507894244</c:v>
                </c:pt>
                <c:pt idx="594">
                  <c:v>8.2700947078242451E-2</c:v>
                </c:pt>
                <c:pt idx="595">
                  <c:v>3.8996642202087248E-2</c:v>
                </c:pt>
                <c:pt idx="596">
                  <c:v>0.13688943374517162</c:v>
                </c:pt>
                <c:pt idx="597">
                  <c:v>-3.3684487830577682E-2</c:v>
                </c:pt>
                <c:pt idx="598">
                  <c:v>-8.4206122634917877E-2</c:v>
                </c:pt>
                <c:pt idx="599">
                  <c:v>-8.3658532528233021E-2</c:v>
                </c:pt>
                <c:pt idx="600">
                  <c:v>-0.27385114201310906</c:v>
                </c:pt>
                <c:pt idx="601">
                  <c:v>-0.11459285802545029</c:v>
                </c:pt>
                <c:pt idx="602">
                  <c:v>-0.25090195223033707</c:v>
                </c:pt>
                <c:pt idx="603">
                  <c:v>-0.18940980236584279</c:v>
                </c:pt>
                <c:pt idx="604">
                  <c:v>-0.1928713205269374</c:v>
                </c:pt>
                <c:pt idx="605">
                  <c:v>-0.15594577368955545</c:v>
                </c:pt>
                <c:pt idx="606">
                  <c:v>5.136248606367038E-2</c:v>
                </c:pt>
                <c:pt idx="607">
                  <c:v>-0.2253317143917174</c:v>
                </c:pt>
                <c:pt idx="608">
                  <c:v>-0.10659326599327162</c:v>
                </c:pt>
                <c:pt idx="609">
                  <c:v>-0.13517842954949125</c:v>
                </c:pt>
                <c:pt idx="610">
                  <c:v>-0.10458458065465419</c:v>
                </c:pt>
                <c:pt idx="611">
                  <c:v>-0.10551380205358028</c:v>
                </c:pt>
                <c:pt idx="612">
                  <c:v>-9.5993738177549734E-2</c:v>
                </c:pt>
                <c:pt idx="613">
                  <c:v>-4.209962471275077E-2</c:v>
                </c:pt>
                <c:pt idx="614">
                  <c:v>-3.2933324609041754E-2</c:v>
                </c:pt>
                <c:pt idx="615">
                  <c:v>-5.7494962175013473E-2</c:v>
                </c:pt>
                <c:pt idx="616">
                  <c:v>-0.13415323957124059</c:v>
                </c:pt>
                <c:pt idx="617">
                  <c:v>-0.11920803268712511</c:v>
                </c:pt>
                <c:pt idx="618">
                  <c:v>-1.0704810444691277E-3</c:v>
                </c:pt>
                <c:pt idx="619">
                  <c:v>-0.12548121165643589</c:v>
                </c:pt>
                <c:pt idx="620">
                  <c:v>-5.4018152096172799E-2</c:v>
                </c:pt>
                <c:pt idx="621">
                  <c:v>-4.7130168400879281E-2</c:v>
                </c:pt>
                <c:pt idx="622">
                  <c:v>-0.14802937462863644</c:v>
                </c:pt>
                <c:pt idx="623">
                  <c:v>-0.32890494585777458</c:v>
                </c:pt>
                <c:pt idx="624">
                  <c:v>-0.14513824205624237</c:v>
                </c:pt>
                <c:pt idx="625">
                  <c:v>-0.26803934297236043</c:v>
                </c:pt>
                <c:pt idx="626">
                  <c:v>-0.11824914481185565</c:v>
                </c:pt>
                <c:pt idx="627">
                  <c:v>-0.26988589072359048</c:v>
                </c:pt>
                <c:pt idx="628">
                  <c:v>-0.17013094378350024</c:v>
                </c:pt>
                <c:pt idx="629">
                  <c:v>-0.12648697505375228</c:v>
                </c:pt>
                <c:pt idx="630">
                  <c:v>-0.19298364858041714</c:v>
                </c:pt>
                <c:pt idx="631">
                  <c:v>-0.17813128338045403</c:v>
                </c:pt>
                <c:pt idx="632">
                  <c:v>-0.17913454707828333</c:v>
                </c:pt>
                <c:pt idx="633">
                  <c:v>-0.15798387738852837</c:v>
                </c:pt>
                <c:pt idx="634">
                  <c:v>-0.16571189987524215</c:v>
                </c:pt>
                <c:pt idx="635">
                  <c:v>-0.14516155791602764</c:v>
                </c:pt>
                <c:pt idx="636">
                  <c:v>1.4177447642621809E-2</c:v>
                </c:pt>
                <c:pt idx="637">
                  <c:v>-0.32793976052338852</c:v>
                </c:pt>
                <c:pt idx="638">
                  <c:v>-0.40268067107846472</c:v>
                </c:pt>
                <c:pt idx="639">
                  <c:v>-0.33913764544279806</c:v>
                </c:pt>
                <c:pt idx="640">
                  <c:v>-0.20199600032319945</c:v>
                </c:pt>
                <c:pt idx="641">
                  <c:v>-1.3536295159988606E-2</c:v>
                </c:pt>
                <c:pt idx="642">
                  <c:v>-5.4501007001058366E-2</c:v>
                </c:pt>
                <c:pt idx="643">
                  <c:v>-0.16321594295846675</c:v>
                </c:pt>
                <c:pt idx="644">
                  <c:v>-0.29996235958360173</c:v>
                </c:pt>
                <c:pt idx="645">
                  <c:v>-0.37092332189089017</c:v>
                </c:pt>
                <c:pt idx="646">
                  <c:v>-9.2699313750260817E-2</c:v>
                </c:pt>
                <c:pt idx="647">
                  <c:v>-0.13433701137304666</c:v>
                </c:pt>
                <c:pt idx="648">
                  <c:v>-0.20951057706682102</c:v>
                </c:pt>
                <c:pt idx="649">
                  <c:v>-0.21863358362031762</c:v>
                </c:pt>
                <c:pt idx="650">
                  <c:v>-0.18857151006903186</c:v>
                </c:pt>
                <c:pt idx="651">
                  <c:v>-0.10102328205350024</c:v>
                </c:pt>
                <c:pt idx="652">
                  <c:v>-0.68375882837211577</c:v>
                </c:pt>
                <c:pt idx="653">
                  <c:v>-0.41783280939244116</c:v>
                </c:pt>
                <c:pt idx="654">
                  <c:v>-0.36205020465035531</c:v>
                </c:pt>
                <c:pt idx="655">
                  <c:v>-0.37128206787925605</c:v>
                </c:pt>
                <c:pt idx="656">
                  <c:v>-0.4207050643330556</c:v>
                </c:pt>
                <c:pt idx="657">
                  <c:v>-0.36311771524923092</c:v>
                </c:pt>
                <c:pt idx="658">
                  <c:v>-0.6201205866619075</c:v>
                </c:pt>
                <c:pt idx="659">
                  <c:v>-0.53143511957483758</c:v>
                </c:pt>
                <c:pt idx="660">
                  <c:v>-0.4989514801729259</c:v>
                </c:pt>
                <c:pt idx="661">
                  <c:v>-0.49431390720107715</c:v>
                </c:pt>
                <c:pt idx="662">
                  <c:v>-0.52280612027447937</c:v>
                </c:pt>
                <c:pt idx="663">
                  <c:v>-0.3213052238647704</c:v>
                </c:pt>
                <c:pt idx="664">
                  <c:v>-0.35181440594600499</c:v>
                </c:pt>
                <c:pt idx="665">
                  <c:v>-0.4210207329662754</c:v>
                </c:pt>
                <c:pt idx="666">
                  <c:v>-0.5495654452548322</c:v>
                </c:pt>
                <c:pt idx="667">
                  <c:v>-0.59046218680914142</c:v>
                </c:pt>
                <c:pt idx="668">
                  <c:v>-0.70520012800314547</c:v>
                </c:pt>
                <c:pt idx="669">
                  <c:v>-0.9616426837212011</c:v>
                </c:pt>
                <c:pt idx="670">
                  <c:v>-0.66819174861663655</c:v>
                </c:pt>
                <c:pt idx="671">
                  <c:v>-0.41747294493215714</c:v>
                </c:pt>
                <c:pt idx="672">
                  <c:v>-1.7608905843939477</c:v>
                </c:pt>
                <c:pt idx="673">
                  <c:v>-1.1110786989837922</c:v>
                </c:pt>
                <c:pt idx="674">
                  <c:v>-1.1360562823603821</c:v>
                </c:pt>
                <c:pt idx="675">
                  <c:v>-1.1900357774871073</c:v>
                </c:pt>
                <c:pt idx="676">
                  <c:v>-1.0980958100271105</c:v>
                </c:pt>
                <c:pt idx="677">
                  <c:v>-1.2558063239684945</c:v>
                </c:pt>
                <c:pt idx="678">
                  <c:v>-1.2587141771977088</c:v>
                </c:pt>
                <c:pt idx="679">
                  <c:v>-1.349517444888044</c:v>
                </c:pt>
                <c:pt idx="680">
                  <c:v>-0.89644303030302885</c:v>
                </c:pt>
                <c:pt idx="681">
                  <c:v>-1.1566703118073036</c:v>
                </c:pt>
                <c:pt idx="682">
                  <c:v>-0.54169427300129969</c:v>
                </c:pt>
                <c:pt idx="683">
                  <c:v>-0.90431156076983366</c:v>
                </c:pt>
                <c:pt idx="684">
                  <c:v>-1.176092478142895</c:v>
                </c:pt>
                <c:pt idx="685">
                  <c:v>-0.98810510016452202</c:v>
                </c:pt>
                <c:pt idx="686">
                  <c:v>-1.0418122860152694</c:v>
                </c:pt>
                <c:pt idx="687">
                  <c:v>-0.89200217797137638</c:v>
                </c:pt>
                <c:pt idx="688">
                  <c:v>-1.071587630970199</c:v>
                </c:pt>
                <c:pt idx="689">
                  <c:v>-1.468706992617355</c:v>
                </c:pt>
                <c:pt idx="690">
                  <c:v>-1.0387147138774673</c:v>
                </c:pt>
                <c:pt idx="691">
                  <c:v>-0.95265687583444958</c:v>
                </c:pt>
                <c:pt idx="692">
                  <c:v>-1.058447501632926</c:v>
                </c:pt>
                <c:pt idx="693">
                  <c:v>-6.7268633837907085E-2</c:v>
                </c:pt>
                <c:pt idx="694">
                  <c:v>0.30585138004246393</c:v>
                </c:pt>
                <c:pt idx="695">
                  <c:v>-0.52803320561940625</c:v>
                </c:pt>
                <c:pt idx="696">
                  <c:v>-0.55175632347701742</c:v>
                </c:pt>
                <c:pt idx="697">
                  <c:v>-0.6601365277900062</c:v>
                </c:pt>
                <c:pt idx="698">
                  <c:v>-0.21354539641943696</c:v>
                </c:pt>
                <c:pt idx="699">
                  <c:v>-0.58711463308726797</c:v>
                </c:pt>
                <c:pt idx="700">
                  <c:v>-4.2633011010052586</c:v>
                </c:pt>
                <c:pt idx="701">
                  <c:v>-3.5497707094881439</c:v>
                </c:pt>
                <c:pt idx="702">
                  <c:v>-3.5439500413813905</c:v>
                </c:pt>
                <c:pt idx="703">
                  <c:v>-3.342258716079745</c:v>
                </c:pt>
                <c:pt idx="704">
                  <c:v>-3.1680566801619516</c:v>
                </c:pt>
                <c:pt idx="705">
                  <c:v>-6.0183746270592842</c:v>
                </c:pt>
                <c:pt idx="706">
                  <c:v>-3.5127970393455348</c:v>
                </c:pt>
                <c:pt idx="707">
                  <c:v>-3.4103483060525255</c:v>
                </c:pt>
                <c:pt idx="708">
                  <c:v>-3.4655581463130267</c:v>
                </c:pt>
                <c:pt idx="709">
                  <c:v>-3.6006749442852648</c:v>
                </c:pt>
                <c:pt idx="710">
                  <c:v>-3.5564386438643805</c:v>
                </c:pt>
                <c:pt idx="711">
                  <c:v>-3.6412976313079271</c:v>
                </c:pt>
                <c:pt idx="712">
                  <c:v>-3.5505989260636119</c:v>
                </c:pt>
                <c:pt idx="713">
                  <c:v>-100</c:v>
                </c:pt>
                <c:pt idx="714">
                  <c:v>-100</c:v>
                </c:pt>
                <c:pt idx="715">
                  <c:v>-100</c:v>
                </c:pt>
                <c:pt idx="716">
                  <c:v>-100</c:v>
                </c:pt>
                <c:pt idx="717">
                  <c:v>-100</c:v>
                </c:pt>
                <c:pt idx="718">
                  <c:v>-100</c:v>
                </c:pt>
                <c:pt idx="719">
                  <c:v>-100</c:v>
                </c:pt>
              </c:numCache>
            </c:numRef>
          </c:yVal>
          <c:smooth val="0"/>
        </c:ser>
        <c:ser>
          <c:idx val="4"/>
          <c:order val="1"/>
          <c:spPr>
            <a:ln w="28575" cap="flat" cmpd="sng" algn="ctr">
              <a:solidFill>
                <a:schemeClr val="accent2"/>
              </a:solidFill>
              <a:prstDash val="solid"/>
            </a:ln>
            <a:effectLst/>
          </c:spPr>
          <c:marker>
            <c:symbol val="none"/>
          </c:marker>
          <c:xVal>
            <c:numRef>
              <c:f>Лист1!$B$8:$B$727</c:f>
              <c:numCache>
                <c:formatCode>m/d/yyyy</c:formatCode>
                <c:ptCount val="720"/>
                <c:pt idx="0">
                  <c:v>41795</c:v>
                </c:pt>
                <c:pt idx="1">
                  <c:v>41796</c:v>
                </c:pt>
                <c:pt idx="2">
                  <c:v>41797</c:v>
                </c:pt>
                <c:pt idx="3">
                  <c:v>41798</c:v>
                </c:pt>
                <c:pt idx="4">
                  <c:v>41799</c:v>
                </c:pt>
                <c:pt idx="5">
                  <c:v>41800</c:v>
                </c:pt>
                <c:pt idx="6">
                  <c:v>41801</c:v>
                </c:pt>
                <c:pt idx="7">
                  <c:v>41802</c:v>
                </c:pt>
                <c:pt idx="8">
                  <c:v>41803</c:v>
                </c:pt>
                <c:pt idx="9">
                  <c:v>41804</c:v>
                </c:pt>
                <c:pt idx="10">
                  <c:v>41805</c:v>
                </c:pt>
                <c:pt idx="11">
                  <c:v>41806</c:v>
                </c:pt>
                <c:pt idx="12">
                  <c:v>41807</c:v>
                </c:pt>
                <c:pt idx="13">
                  <c:v>41808</c:v>
                </c:pt>
                <c:pt idx="14">
                  <c:v>41809</c:v>
                </c:pt>
                <c:pt idx="15">
                  <c:v>41810</c:v>
                </c:pt>
                <c:pt idx="16">
                  <c:v>41811</c:v>
                </c:pt>
                <c:pt idx="17">
                  <c:v>41812</c:v>
                </c:pt>
                <c:pt idx="18">
                  <c:v>41813</c:v>
                </c:pt>
                <c:pt idx="19">
                  <c:v>41814</c:v>
                </c:pt>
                <c:pt idx="20">
                  <c:v>41815</c:v>
                </c:pt>
                <c:pt idx="21">
                  <c:v>41816</c:v>
                </c:pt>
                <c:pt idx="22">
                  <c:v>41817</c:v>
                </c:pt>
                <c:pt idx="23">
                  <c:v>41818</c:v>
                </c:pt>
                <c:pt idx="24">
                  <c:v>41819</c:v>
                </c:pt>
                <c:pt idx="25">
                  <c:v>41820</c:v>
                </c:pt>
                <c:pt idx="26">
                  <c:v>41821</c:v>
                </c:pt>
                <c:pt idx="27">
                  <c:v>41822</c:v>
                </c:pt>
                <c:pt idx="28">
                  <c:v>41823</c:v>
                </c:pt>
                <c:pt idx="29">
                  <c:v>41824</c:v>
                </c:pt>
                <c:pt idx="30">
                  <c:v>41825</c:v>
                </c:pt>
                <c:pt idx="31">
                  <c:v>41826</c:v>
                </c:pt>
                <c:pt idx="32">
                  <c:v>41827</c:v>
                </c:pt>
                <c:pt idx="33">
                  <c:v>41828</c:v>
                </c:pt>
                <c:pt idx="34">
                  <c:v>41829</c:v>
                </c:pt>
                <c:pt idx="35">
                  <c:v>41830</c:v>
                </c:pt>
                <c:pt idx="36">
                  <c:v>41831</c:v>
                </c:pt>
                <c:pt idx="37">
                  <c:v>41832</c:v>
                </c:pt>
                <c:pt idx="38">
                  <c:v>41833</c:v>
                </c:pt>
                <c:pt idx="39">
                  <c:v>41834</c:v>
                </c:pt>
                <c:pt idx="40">
                  <c:v>41835</c:v>
                </c:pt>
                <c:pt idx="41">
                  <c:v>41836</c:v>
                </c:pt>
                <c:pt idx="42">
                  <c:v>41837</c:v>
                </c:pt>
                <c:pt idx="43">
                  <c:v>41838</c:v>
                </c:pt>
                <c:pt idx="44">
                  <c:v>41839</c:v>
                </c:pt>
                <c:pt idx="45">
                  <c:v>41840</c:v>
                </c:pt>
                <c:pt idx="46">
                  <c:v>41841</c:v>
                </c:pt>
                <c:pt idx="47">
                  <c:v>41842</c:v>
                </c:pt>
                <c:pt idx="48">
                  <c:v>41843</c:v>
                </c:pt>
                <c:pt idx="49">
                  <c:v>41844</c:v>
                </c:pt>
                <c:pt idx="50">
                  <c:v>41845</c:v>
                </c:pt>
                <c:pt idx="51">
                  <c:v>41846</c:v>
                </c:pt>
                <c:pt idx="52">
                  <c:v>41847</c:v>
                </c:pt>
                <c:pt idx="53">
                  <c:v>41848</c:v>
                </c:pt>
                <c:pt idx="54">
                  <c:v>41849</c:v>
                </c:pt>
                <c:pt idx="55">
                  <c:v>41850</c:v>
                </c:pt>
                <c:pt idx="56">
                  <c:v>41851</c:v>
                </c:pt>
                <c:pt idx="57">
                  <c:v>41852</c:v>
                </c:pt>
                <c:pt idx="58">
                  <c:v>41853</c:v>
                </c:pt>
                <c:pt idx="59">
                  <c:v>41854</c:v>
                </c:pt>
                <c:pt idx="60">
                  <c:v>41855</c:v>
                </c:pt>
                <c:pt idx="61">
                  <c:v>41856</c:v>
                </c:pt>
                <c:pt idx="62">
                  <c:v>41857</c:v>
                </c:pt>
                <c:pt idx="63">
                  <c:v>41858</c:v>
                </c:pt>
                <c:pt idx="64">
                  <c:v>41859</c:v>
                </c:pt>
                <c:pt idx="65">
                  <c:v>41860</c:v>
                </c:pt>
                <c:pt idx="66">
                  <c:v>41861</c:v>
                </c:pt>
                <c:pt idx="67">
                  <c:v>41862</c:v>
                </c:pt>
                <c:pt idx="68">
                  <c:v>41863</c:v>
                </c:pt>
                <c:pt idx="69">
                  <c:v>41864</c:v>
                </c:pt>
                <c:pt idx="70">
                  <c:v>41865</c:v>
                </c:pt>
                <c:pt idx="71">
                  <c:v>41866</c:v>
                </c:pt>
                <c:pt idx="72">
                  <c:v>41867</c:v>
                </c:pt>
                <c:pt idx="73">
                  <c:v>41868</c:v>
                </c:pt>
                <c:pt idx="74">
                  <c:v>41869</c:v>
                </c:pt>
                <c:pt idx="75">
                  <c:v>41870</c:v>
                </c:pt>
                <c:pt idx="76">
                  <c:v>41871</c:v>
                </c:pt>
                <c:pt idx="77">
                  <c:v>41872</c:v>
                </c:pt>
                <c:pt idx="78">
                  <c:v>41873</c:v>
                </c:pt>
                <c:pt idx="79">
                  <c:v>41874</c:v>
                </c:pt>
                <c:pt idx="80">
                  <c:v>41875</c:v>
                </c:pt>
                <c:pt idx="81">
                  <c:v>41876</c:v>
                </c:pt>
                <c:pt idx="82">
                  <c:v>41877</c:v>
                </c:pt>
                <c:pt idx="83">
                  <c:v>41878</c:v>
                </c:pt>
                <c:pt idx="84">
                  <c:v>41879</c:v>
                </c:pt>
                <c:pt idx="85">
                  <c:v>41880</c:v>
                </c:pt>
                <c:pt idx="86">
                  <c:v>41881</c:v>
                </c:pt>
                <c:pt idx="87">
                  <c:v>41882</c:v>
                </c:pt>
                <c:pt idx="88">
                  <c:v>41883</c:v>
                </c:pt>
                <c:pt idx="89">
                  <c:v>41884</c:v>
                </c:pt>
                <c:pt idx="90">
                  <c:v>41885</c:v>
                </c:pt>
                <c:pt idx="91">
                  <c:v>41886</c:v>
                </c:pt>
                <c:pt idx="92">
                  <c:v>41887</c:v>
                </c:pt>
                <c:pt idx="93">
                  <c:v>41888</c:v>
                </c:pt>
                <c:pt idx="94">
                  <c:v>41889</c:v>
                </c:pt>
                <c:pt idx="95">
                  <c:v>41890</c:v>
                </c:pt>
                <c:pt idx="96">
                  <c:v>41891</c:v>
                </c:pt>
                <c:pt idx="97">
                  <c:v>41892</c:v>
                </c:pt>
                <c:pt idx="98">
                  <c:v>41893</c:v>
                </c:pt>
                <c:pt idx="99">
                  <c:v>41894</c:v>
                </c:pt>
                <c:pt idx="100">
                  <c:v>41895</c:v>
                </c:pt>
                <c:pt idx="101">
                  <c:v>41896</c:v>
                </c:pt>
                <c:pt idx="102">
                  <c:v>41897</c:v>
                </c:pt>
                <c:pt idx="103">
                  <c:v>41898</c:v>
                </c:pt>
                <c:pt idx="104">
                  <c:v>41899</c:v>
                </c:pt>
                <c:pt idx="105">
                  <c:v>41900</c:v>
                </c:pt>
                <c:pt idx="106">
                  <c:v>41901</c:v>
                </c:pt>
                <c:pt idx="107">
                  <c:v>41902</c:v>
                </c:pt>
                <c:pt idx="108">
                  <c:v>41903</c:v>
                </c:pt>
                <c:pt idx="109">
                  <c:v>41904</c:v>
                </c:pt>
                <c:pt idx="110">
                  <c:v>41905</c:v>
                </c:pt>
                <c:pt idx="111">
                  <c:v>41906</c:v>
                </c:pt>
                <c:pt idx="112">
                  <c:v>41907</c:v>
                </c:pt>
                <c:pt idx="113">
                  <c:v>41908</c:v>
                </c:pt>
                <c:pt idx="114">
                  <c:v>41909</c:v>
                </c:pt>
                <c:pt idx="115">
                  <c:v>41910</c:v>
                </c:pt>
                <c:pt idx="116">
                  <c:v>41911</c:v>
                </c:pt>
                <c:pt idx="117">
                  <c:v>41912</c:v>
                </c:pt>
                <c:pt idx="118">
                  <c:v>41913</c:v>
                </c:pt>
                <c:pt idx="119">
                  <c:v>41914</c:v>
                </c:pt>
                <c:pt idx="120">
                  <c:v>41915</c:v>
                </c:pt>
                <c:pt idx="121">
                  <c:v>41916</c:v>
                </c:pt>
                <c:pt idx="122">
                  <c:v>41917</c:v>
                </c:pt>
                <c:pt idx="123">
                  <c:v>41918</c:v>
                </c:pt>
                <c:pt idx="124">
                  <c:v>41919</c:v>
                </c:pt>
                <c:pt idx="125">
                  <c:v>41920</c:v>
                </c:pt>
                <c:pt idx="126">
                  <c:v>41921</c:v>
                </c:pt>
                <c:pt idx="127">
                  <c:v>41922</c:v>
                </c:pt>
                <c:pt idx="128">
                  <c:v>41923</c:v>
                </c:pt>
                <c:pt idx="129">
                  <c:v>41924</c:v>
                </c:pt>
                <c:pt idx="130">
                  <c:v>41925</c:v>
                </c:pt>
                <c:pt idx="131">
                  <c:v>41926</c:v>
                </c:pt>
                <c:pt idx="132">
                  <c:v>41927</c:v>
                </c:pt>
                <c:pt idx="133">
                  <c:v>41928</c:v>
                </c:pt>
                <c:pt idx="134">
                  <c:v>41929</c:v>
                </c:pt>
                <c:pt idx="135">
                  <c:v>41930</c:v>
                </c:pt>
                <c:pt idx="136">
                  <c:v>41931</c:v>
                </c:pt>
                <c:pt idx="137">
                  <c:v>41932</c:v>
                </c:pt>
                <c:pt idx="138">
                  <c:v>41933</c:v>
                </c:pt>
                <c:pt idx="139">
                  <c:v>41934</c:v>
                </c:pt>
                <c:pt idx="140">
                  <c:v>41935</c:v>
                </c:pt>
                <c:pt idx="141">
                  <c:v>41936</c:v>
                </c:pt>
                <c:pt idx="142">
                  <c:v>41937</c:v>
                </c:pt>
                <c:pt idx="143">
                  <c:v>41938</c:v>
                </c:pt>
                <c:pt idx="144">
                  <c:v>41939</c:v>
                </c:pt>
                <c:pt idx="145">
                  <c:v>41940</c:v>
                </c:pt>
                <c:pt idx="146">
                  <c:v>41942</c:v>
                </c:pt>
                <c:pt idx="147">
                  <c:v>41943</c:v>
                </c:pt>
                <c:pt idx="148">
                  <c:v>41944</c:v>
                </c:pt>
                <c:pt idx="149">
                  <c:v>41945</c:v>
                </c:pt>
                <c:pt idx="150">
                  <c:v>41946</c:v>
                </c:pt>
                <c:pt idx="151">
                  <c:v>41947</c:v>
                </c:pt>
                <c:pt idx="152">
                  <c:v>41948</c:v>
                </c:pt>
                <c:pt idx="153">
                  <c:v>41949</c:v>
                </c:pt>
                <c:pt idx="154">
                  <c:v>41950</c:v>
                </c:pt>
                <c:pt idx="155">
                  <c:v>41951</c:v>
                </c:pt>
                <c:pt idx="156">
                  <c:v>41952</c:v>
                </c:pt>
                <c:pt idx="157">
                  <c:v>41953</c:v>
                </c:pt>
                <c:pt idx="158">
                  <c:v>41954</c:v>
                </c:pt>
                <c:pt idx="159">
                  <c:v>41955</c:v>
                </c:pt>
                <c:pt idx="160">
                  <c:v>41956</c:v>
                </c:pt>
                <c:pt idx="161">
                  <c:v>41957</c:v>
                </c:pt>
                <c:pt idx="162">
                  <c:v>41958</c:v>
                </c:pt>
                <c:pt idx="163">
                  <c:v>41959</c:v>
                </c:pt>
                <c:pt idx="164">
                  <c:v>41960</c:v>
                </c:pt>
                <c:pt idx="165">
                  <c:v>41961</c:v>
                </c:pt>
                <c:pt idx="166">
                  <c:v>41963</c:v>
                </c:pt>
                <c:pt idx="167">
                  <c:v>41964</c:v>
                </c:pt>
                <c:pt idx="168">
                  <c:v>41965</c:v>
                </c:pt>
                <c:pt idx="169">
                  <c:v>41966</c:v>
                </c:pt>
                <c:pt idx="170">
                  <c:v>41967</c:v>
                </c:pt>
                <c:pt idx="171">
                  <c:v>41968</c:v>
                </c:pt>
                <c:pt idx="172">
                  <c:v>41969</c:v>
                </c:pt>
                <c:pt idx="173">
                  <c:v>41970</c:v>
                </c:pt>
                <c:pt idx="174">
                  <c:v>41971</c:v>
                </c:pt>
                <c:pt idx="175">
                  <c:v>41972</c:v>
                </c:pt>
                <c:pt idx="176">
                  <c:v>41973</c:v>
                </c:pt>
                <c:pt idx="177">
                  <c:v>41974</c:v>
                </c:pt>
                <c:pt idx="178">
                  <c:v>41975</c:v>
                </c:pt>
                <c:pt idx="179">
                  <c:v>41976</c:v>
                </c:pt>
                <c:pt idx="180">
                  <c:v>41977</c:v>
                </c:pt>
                <c:pt idx="181">
                  <c:v>41978</c:v>
                </c:pt>
                <c:pt idx="182">
                  <c:v>41979</c:v>
                </c:pt>
                <c:pt idx="183">
                  <c:v>41980</c:v>
                </c:pt>
                <c:pt idx="184">
                  <c:v>41981</c:v>
                </c:pt>
                <c:pt idx="185">
                  <c:v>41982</c:v>
                </c:pt>
                <c:pt idx="186">
                  <c:v>41983</c:v>
                </c:pt>
                <c:pt idx="187">
                  <c:v>41984</c:v>
                </c:pt>
                <c:pt idx="188">
                  <c:v>41985</c:v>
                </c:pt>
                <c:pt idx="189">
                  <c:v>41986</c:v>
                </c:pt>
                <c:pt idx="190">
                  <c:v>41987</c:v>
                </c:pt>
                <c:pt idx="191">
                  <c:v>41988</c:v>
                </c:pt>
                <c:pt idx="192">
                  <c:v>41989</c:v>
                </c:pt>
                <c:pt idx="193">
                  <c:v>41990</c:v>
                </c:pt>
                <c:pt idx="194">
                  <c:v>41991</c:v>
                </c:pt>
                <c:pt idx="195">
                  <c:v>41992</c:v>
                </c:pt>
                <c:pt idx="196">
                  <c:v>41993</c:v>
                </c:pt>
                <c:pt idx="197">
                  <c:v>41994</c:v>
                </c:pt>
                <c:pt idx="198">
                  <c:v>41995</c:v>
                </c:pt>
                <c:pt idx="199">
                  <c:v>41996</c:v>
                </c:pt>
                <c:pt idx="200">
                  <c:v>41997</c:v>
                </c:pt>
                <c:pt idx="201">
                  <c:v>41998</c:v>
                </c:pt>
                <c:pt idx="202">
                  <c:v>41999</c:v>
                </c:pt>
                <c:pt idx="203">
                  <c:v>42000</c:v>
                </c:pt>
                <c:pt idx="204">
                  <c:v>42001</c:v>
                </c:pt>
                <c:pt idx="205">
                  <c:v>42002</c:v>
                </c:pt>
                <c:pt idx="206">
                  <c:v>42003</c:v>
                </c:pt>
                <c:pt idx="207">
                  <c:v>42004</c:v>
                </c:pt>
                <c:pt idx="208">
                  <c:v>42005</c:v>
                </c:pt>
                <c:pt idx="209">
                  <c:v>42006</c:v>
                </c:pt>
                <c:pt idx="210">
                  <c:v>42007</c:v>
                </c:pt>
                <c:pt idx="211">
                  <c:v>42008</c:v>
                </c:pt>
                <c:pt idx="212">
                  <c:v>42009</c:v>
                </c:pt>
                <c:pt idx="213">
                  <c:v>42010</c:v>
                </c:pt>
                <c:pt idx="214">
                  <c:v>42011</c:v>
                </c:pt>
                <c:pt idx="215">
                  <c:v>42012</c:v>
                </c:pt>
                <c:pt idx="216">
                  <c:v>42013</c:v>
                </c:pt>
                <c:pt idx="217">
                  <c:v>42014</c:v>
                </c:pt>
                <c:pt idx="218">
                  <c:v>42015</c:v>
                </c:pt>
                <c:pt idx="219">
                  <c:v>42016</c:v>
                </c:pt>
                <c:pt idx="220">
                  <c:v>42017</c:v>
                </c:pt>
                <c:pt idx="221">
                  <c:v>42018</c:v>
                </c:pt>
                <c:pt idx="222">
                  <c:v>42019</c:v>
                </c:pt>
                <c:pt idx="223">
                  <c:v>42020</c:v>
                </c:pt>
                <c:pt idx="224">
                  <c:v>42021</c:v>
                </c:pt>
                <c:pt idx="225">
                  <c:v>42022</c:v>
                </c:pt>
                <c:pt idx="226">
                  <c:v>42023</c:v>
                </c:pt>
                <c:pt idx="227">
                  <c:v>42024</c:v>
                </c:pt>
                <c:pt idx="228">
                  <c:v>42025</c:v>
                </c:pt>
                <c:pt idx="229">
                  <c:v>42026</c:v>
                </c:pt>
                <c:pt idx="230">
                  <c:v>42027</c:v>
                </c:pt>
                <c:pt idx="231">
                  <c:v>42028</c:v>
                </c:pt>
                <c:pt idx="232">
                  <c:v>42029</c:v>
                </c:pt>
                <c:pt idx="233">
                  <c:v>42030</c:v>
                </c:pt>
                <c:pt idx="234">
                  <c:v>42031</c:v>
                </c:pt>
                <c:pt idx="235">
                  <c:v>42032</c:v>
                </c:pt>
                <c:pt idx="236">
                  <c:v>42033</c:v>
                </c:pt>
                <c:pt idx="237">
                  <c:v>42034</c:v>
                </c:pt>
                <c:pt idx="238">
                  <c:v>42035</c:v>
                </c:pt>
                <c:pt idx="239">
                  <c:v>42036</c:v>
                </c:pt>
                <c:pt idx="240">
                  <c:v>42037</c:v>
                </c:pt>
                <c:pt idx="241">
                  <c:v>42038</c:v>
                </c:pt>
                <c:pt idx="242">
                  <c:v>42039</c:v>
                </c:pt>
                <c:pt idx="243">
                  <c:v>42040</c:v>
                </c:pt>
                <c:pt idx="244">
                  <c:v>42041</c:v>
                </c:pt>
                <c:pt idx="245">
                  <c:v>42042</c:v>
                </c:pt>
                <c:pt idx="246">
                  <c:v>42043</c:v>
                </c:pt>
                <c:pt idx="247">
                  <c:v>42044</c:v>
                </c:pt>
                <c:pt idx="248">
                  <c:v>42045</c:v>
                </c:pt>
                <c:pt idx="249">
                  <c:v>42046</c:v>
                </c:pt>
                <c:pt idx="250">
                  <c:v>42047</c:v>
                </c:pt>
                <c:pt idx="251">
                  <c:v>42048</c:v>
                </c:pt>
                <c:pt idx="252">
                  <c:v>42049</c:v>
                </c:pt>
                <c:pt idx="253">
                  <c:v>42050</c:v>
                </c:pt>
                <c:pt idx="254">
                  <c:v>42051</c:v>
                </c:pt>
                <c:pt idx="255">
                  <c:v>42052</c:v>
                </c:pt>
                <c:pt idx="256">
                  <c:v>42053</c:v>
                </c:pt>
                <c:pt idx="257">
                  <c:v>42054</c:v>
                </c:pt>
                <c:pt idx="258">
                  <c:v>42055</c:v>
                </c:pt>
                <c:pt idx="259">
                  <c:v>42056</c:v>
                </c:pt>
                <c:pt idx="260">
                  <c:v>42057</c:v>
                </c:pt>
                <c:pt idx="261">
                  <c:v>42058</c:v>
                </c:pt>
                <c:pt idx="262">
                  <c:v>42059</c:v>
                </c:pt>
                <c:pt idx="263">
                  <c:v>42060</c:v>
                </c:pt>
                <c:pt idx="264">
                  <c:v>42061</c:v>
                </c:pt>
                <c:pt idx="265">
                  <c:v>42062</c:v>
                </c:pt>
                <c:pt idx="266">
                  <c:v>42063</c:v>
                </c:pt>
                <c:pt idx="267">
                  <c:v>42064</c:v>
                </c:pt>
                <c:pt idx="268">
                  <c:v>42065</c:v>
                </c:pt>
                <c:pt idx="269">
                  <c:v>42066</c:v>
                </c:pt>
                <c:pt idx="270">
                  <c:v>42067</c:v>
                </c:pt>
                <c:pt idx="271">
                  <c:v>42068</c:v>
                </c:pt>
                <c:pt idx="272">
                  <c:v>42069</c:v>
                </c:pt>
                <c:pt idx="273">
                  <c:v>42070</c:v>
                </c:pt>
                <c:pt idx="274">
                  <c:v>42071</c:v>
                </c:pt>
                <c:pt idx="275">
                  <c:v>42072</c:v>
                </c:pt>
                <c:pt idx="276">
                  <c:v>42073</c:v>
                </c:pt>
                <c:pt idx="277">
                  <c:v>42074</c:v>
                </c:pt>
                <c:pt idx="278">
                  <c:v>42075</c:v>
                </c:pt>
                <c:pt idx="279">
                  <c:v>42076</c:v>
                </c:pt>
                <c:pt idx="280">
                  <c:v>42077</c:v>
                </c:pt>
                <c:pt idx="281">
                  <c:v>42078</c:v>
                </c:pt>
                <c:pt idx="282">
                  <c:v>42079</c:v>
                </c:pt>
                <c:pt idx="283">
                  <c:v>42080</c:v>
                </c:pt>
                <c:pt idx="284">
                  <c:v>42081</c:v>
                </c:pt>
                <c:pt idx="285">
                  <c:v>42082</c:v>
                </c:pt>
                <c:pt idx="286">
                  <c:v>42083</c:v>
                </c:pt>
                <c:pt idx="287">
                  <c:v>42084</c:v>
                </c:pt>
                <c:pt idx="288">
                  <c:v>42085</c:v>
                </c:pt>
                <c:pt idx="289">
                  <c:v>42086</c:v>
                </c:pt>
                <c:pt idx="290">
                  <c:v>42087</c:v>
                </c:pt>
                <c:pt idx="291">
                  <c:v>42088</c:v>
                </c:pt>
                <c:pt idx="292">
                  <c:v>42089</c:v>
                </c:pt>
                <c:pt idx="293">
                  <c:v>42090</c:v>
                </c:pt>
                <c:pt idx="294">
                  <c:v>42091</c:v>
                </c:pt>
                <c:pt idx="295">
                  <c:v>42092</c:v>
                </c:pt>
                <c:pt idx="296">
                  <c:v>42093</c:v>
                </c:pt>
                <c:pt idx="297">
                  <c:v>42094</c:v>
                </c:pt>
                <c:pt idx="298">
                  <c:v>42095</c:v>
                </c:pt>
                <c:pt idx="299">
                  <c:v>42096</c:v>
                </c:pt>
                <c:pt idx="300">
                  <c:v>42097</c:v>
                </c:pt>
                <c:pt idx="301">
                  <c:v>42098</c:v>
                </c:pt>
                <c:pt idx="302">
                  <c:v>42099</c:v>
                </c:pt>
                <c:pt idx="303">
                  <c:v>42100</c:v>
                </c:pt>
                <c:pt idx="304">
                  <c:v>42101</c:v>
                </c:pt>
                <c:pt idx="305">
                  <c:v>42102</c:v>
                </c:pt>
                <c:pt idx="306">
                  <c:v>42103</c:v>
                </c:pt>
                <c:pt idx="307">
                  <c:v>42104</c:v>
                </c:pt>
                <c:pt idx="308">
                  <c:v>42105</c:v>
                </c:pt>
                <c:pt idx="309">
                  <c:v>42106</c:v>
                </c:pt>
                <c:pt idx="310">
                  <c:v>42107</c:v>
                </c:pt>
                <c:pt idx="311">
                  <c:v>42108</c:v>
                </c:pt>
                <c:pt idx="312">
                  <c:v>42109</c:v>
                </c:pt>
                <c:pt idx="313">
                  <c:v>42110</c:v>
                </c:pt>
                <c:pt idx="314">
                  <c:v>42111</c:v>
                </c:pt>
                <c:pt idx="315">
                  <c:v>42112</c:v>
                </c:pt>
                <c:pt idx="316">
                  <c:v>42113</c:v>
                </c:pt>
                <c:pt idx="317">
                  <c:v>42114</c:v>
                </c:pt>
                <c:pt idx="318">
                  <c:v>42115</c:v>
                </c:pt>
                <c:pt idx="319">
                  <c:v>42116</c:v>
                </c:pt>
                <c:pt idx="320">
                  <c:v>42117</c:v>
                </c:pt>
                <c:pt idx="321">
                  <c:v>42118</c:v>
                </c:pt>
                <c:pt idx="322">
                  <c:v>42119</c:v>
                </c:pt>
                <c:pt idx="323">
                  <c:v>42120</c:v>
                </c:pt>
                <c:pt idx="324">
                  <c:v>42121</c:v>
                </c:pt>
                <c:pt idx="325">
                  <c:v>42122</c:v>
                </c:pt>
                <c:pt idx="326">
                  <c:v>42123</c:v>
                </c:pt>
                <c:pt idx="327">
                  <c:v>42124</c:v>
                </c:pt>
                <c:pt idx="328">
                  <c:v>42125</c:v>
                </c:pt>
                <c:pt idx="329">
                  <c:v>42126</c:v>
                </c:pt>
                <c:pt idx="330">
                  <c:v>42127</c:v>
                </c:pt>
                <c:pt idx="331">
                  <c:v>42128</c:v>
                </c:pt>
                <c:pt idx="332">
                  <c:v>42129</c:v>
                </c:pt>
                <c:pt idx="333">
                  <c:v>42130</c:v>
                </c:pt>
                <c:pt idx="334">
                  <c:v>42131</c:v>
                </c:pt>
                <c:pt idx="335">
                  <c:v>42132</c:v>
                </c:pt>
                <c:pt idx="336">
                  <c:v>42133</c:v>
                </c:pt>
                <c:pt idx="337">
                  <c:v>42134</c:v>
                </c:pt>
                <c:pt idx="338">
                  <c:v>42135</c:v>
                </c:pt>
                <c:pt idx="339">
                  <c:v>42136</c:v>
                </c:pt>
                <c:pt idx="340">
                  <c:v>42137</c:v>
                </c:pt>
                <c:pt idx="341">
                  <c:v>42138</c:v>
                </c:pt>
                <c:pt idx="342">
                  <c:v>42139</c:v>
                </c:pt>
                <c:pt idx="343">
                  <c:v>42140</c:v>
                </c:pt>
                <c:pt idx="344">
                  <c:v>42141</c:v>
                </c:pt>
                <c:pt idx="345">
                  <c:v>42142</c:v>
                </c:pt>
                <c:pt idx="346">
                  <c:v>42143</c:v>
                </c:pt>
                <c:pt idx="347">
                  <c:v>42144</c:v>
                </c:pt>
                <c:pt idx="348">
                  <c:v>42145</c:v>
                </c:pt>
                <c:pt idx="349">
                  <c:v>42146</c:v>
                </c:pt>
                <c:pt idx="350">
                  <c:v>42147</c:v>
                </c:pt>
                <c:pt idx="351">
                  <c:v>42148</c:v>
                </c:pt>
                <c:pt idx="352">
                  <c:v>42149</c:v>
                </c:pt>
                <c:pt idx="353">
                  <c:v>42150</c:v>
                </c:pt>
                <c:pt idx="354">
                  <c:v>42151</c:v>
                </c:pt>
                <c:pt idx="355">
                  <c:v>42152</c:v>
                </c:pt>
                <c:pt idx="356">
                  <c:v>42153</c:v>
                </c:pt>
                <c:pt idx="357">
                  <c:v>42154</c:v>
                </c:pt>
                <c:pt idx="358">
                  <c:v>42155</c:v>
                </c:pt>
                <c:pt idx="359">
                  <c:v>42156</c:v>
                </c:pt>
                <c:pt idx="360">
                  <c:v>42157</c:v>
                </c:pt>
                <c:pt idx="361">
                  <c:v>42158</c:v>
                </c:pt>
                <c:pt idx="362">
                  <c:v>42159</c:v>
                </c:pt>
                <c:pt idx="363">
                  <c:v>42160</c:v>
                </c:pt>
                <c:pt idx="364">
                  <c:v>42161</c:v>
                </c:pt>
                <c:pt idx="365">
                  <c:v>42162</c:v>
                </c:pt>
                <c:pt idx="366">
                  <c:v>42163</c:v>
                </c:pt>
                <c:pt idx="367">
                  <c:v>42164</c:v>
                </c:pt>
                <c:pt idx="368">
                  <c:v>42165</c:v>
                </c:pt>
                <c:pt idx="369">
                  <c:v>42166</c:v>
                </c:pt>
                <c:pt idx="370">
                  <c:v>42167</c:v>
                </c:pt>
                <c:pt idx="371">
                  <c:v>42168</c:v>
                </c:pt>
                <c:pt idx="372">
                  <c:v>42169</c:v>
                </c:pt>
                <c:pt idx="373">
                  <c:v>42170</c:v>
                </c:pt>
                <c:pt idx="374">
                  <c:v>42171</c:v>
                </c:pt>
                <c:pt idx="375">
                  <c:v>42172</c:v>
                </c:pt>
                <c:pt idx="376">
                  <c:v>42173</c:v>
                </c:pt>
                <c:pt idx="377">
                  <c:v>42174</c:v>
                </c:pt>
                <c:pt idx="378">
                  <c:v>42175</c:v>
                </c:pt>
                <c:pt idx="379">
                  <c:v>42176</c:v>
                </c:pt>
                <c:pt idx="380">
                  <c:v>42177</c:v>
                </c:pt>
                <c:pt idx="381">
                  <c:v>42178</c:v>
                </c:pt>
                <c:pt idx="382">
                  <c:v>42179</c:v>
                </c:pt>
                <c:pt idx="383">
                  <c:v>42180</c:v>
                </c:pt>
                <c:pt idx="384">
                  <c:v>42181</c:v>
                </c:pt>
                <c:pt idx="385">
                  <c:v>42182</c:v>
                </c:pt>
                <c:pt idx="386">
                  <c:v>42183</c:v>
                </c:pt>
                <c:pt idx="387">
                  <c:v>42184</c:v>
                </c:pt>
                <c:pt idx="388">
                  <c:v>42185</c:v>
                </c:pt>
                <c:pt idx="389">
                  <c:v>42186</c:v>
                </c:pt>
                <c:pt idx="390">
                  <c:v>42188</c:v>
                </c:pt>
                <c:pt idx="391">
                  <c:v>42189</c:v>
                </c:pt>
                <c:pt idx="392">
                  <c:v>42190</c:v>
                </c:pt>
                <c:pt idx="393">
                  <c:v>42191</c:v>
                </c:pt>
                <c:pt idx="394">
                  <c:v>42192</c:v>
                </c:pt>
                <c:pt idx="395">
                  <c:v>42193</c:v>
                </c:pt>
                <c:pt idx="396">
                  <c:v>42194</c:v>
                </c:pt>
                <c:pt idx="397">
                  <c:v>42195</c:v>
                </c:pt>
                <c:pt idx="398">
                  <c:v>42196</c:v>
                </c:pt>
                <c:pt idx="399">
                  <c:v>42197</c:v>
                </c:pt>
                <c:pt idx="400">
                  <c:v>42198</c:v>
                </c:pt>
                <c:pt idx="401">
                  <c:v>42199</c:v>
                </c:pt>
                <c:pt idx="402">
                  <c:v>42200</c:v>
                </c:pt>
                <c:pt idx="403">
                  <c:v>42201</c:v>
                </c:pt>
                <c:pt idx="404">
                  <c:v>42202</c:v>
                </c:pt>
                <c:pt idx="405">
                  <c:v>42203</c:v>
                </c:pt>
                <c:pt idx="406">
                  <c:v>42204</c:v>
                </c:pt>
                <c:pt idx="407">
                  <c:v>42205</c:v>
                </c:pt>
                <c:pt idx="408">
                  <c:v>42206</c:v>
                </c:pt>
                <c:pt idx="409">
                  <c:v>42207</c:v>
                </c:pt>
                <c:pt idx="410">
                  <c:v>42208</c:v>
                </c:pt>
                <c:pt idx="411">
                  <c:v>42209</c:v>
                </c:pt>
                <c:pt idx="412">
                  <c:v>42210</c:v>
                </c:pt>
                <c:pt idx="413">
                  <c:v>42211</c:v>
                </c:pt>
                <c:pt idx="414">
                  <c:v>42212</c:v>
                </c:pt>
                <c:pt idx="415">
                  <c:v>42213</c:v>
                </c:pt>
                <c:pt idx="416">
                  <c:v>42214</c:v>
                </c:pt>
                <c:pt idx="417">
                  <c:v>42215</c:v>
                </c:pt>
                <c:pt idx="418">
                  <c:v>42216</c:v>
                </c:pt>
                <c:pt idx="419">
                  <c:v>42217</c:v>
                </c:pt>
                <c:pt idx="420">
                  <c:v>42218</c:v>
                </c:pt>
                <c:pt idx="421">
                  <c:v>42219</c:v>
                </c:pt>
                <c:pt idx="422">
                  <c:v>42220</c:v>
                </c:pt>
                <c:pt idx="423">
                  <c:v>42221</c:v>
                </c:pt>
                <c:pt idx="424">
                  <c:v>42222</c:v>
                </c:pt>
                <c:pt idx="425">
                  <c:v>42223</c:v>
                </c:pt>
                <c:pt idx="426">
                  <c:v>42224</c:v>
                </c:pt>
                <c:pt idx="427">
                  <c:v>42225</c:v>
                </c:pt>
                <c:pt idx="428">
                  <c:v>42226</c:v>
                </c:pt>
                <c:pt idx="429">
                  <c:v>42227</c:v>
                </c:pt>
                <c:pt idx="430">
                  <c:v>42228</c:v>
                </c:pt>
                <c:pt idx="431">
                  <c:v>42229</c:v>
                </c:pt>
                <c:pt idx="432">
                  <c:v>42230</c:v>
                </c:pt>
                <c:pt idx="433">
                  <c:v>42231</c:v>
                </c:pt>
                <c:pt idx="434">
                  <c:v>42232</c:v>
                </c:pt>
                <c:pt idx="435">
                  <c:v>42233</c:v>
                </c:pt>
                <c:pt idx="436">
                  <c:v>42234</c:v>
                </c:pt>
                <c:pt idx="437">
                  <c:v>42235</c:v>
                </c:pt>
                <c:pt idx="438">
                  <c:v>42236</c:v>
                </c:pt>
                <c:pt idx="439">
                  <c:v>42237</c:v>
                </c:pt>
                <c:pt idx="440">
                  <c:v>42238</c:v>
                </c:pt>
                <c:pt idx="441">
                  <c:v>42239</c:v>
                </c:pt>
                <c:pt idx="442">
                  <c:v>42240</c:v>
                </c:pt>
                <c:pt idx="443">
                  <c:v>42241</c:v>
                </c:pt>
                <c:pt idx="444">
                  <c:v>42242</c:v>
                </c:pt>
                <c:pt idx="445">
                  <c:v>42243</c:v>
                </c:pt>
                <c:pt idx="446">
                  <c:v>42244</c:v>
                </c:pt>
                <c:pt idx="447">
                  <c:v>42245</c:v>
                </c:pt>
                <c:pt idx="448">
                  <c:v>42246</c:v>
                </c:pt>
                <c:pt idx="449">
                  <c:v>42247</c:v>
                </c:pt>
                <c:pt idx="450">
                  <c:v>42248</c:v>
                </c:pt>
                <c:pt idx="451">
                  <c:v>42249</c:v>
                </c:pt>
                <c:pt idx="452">
                  <c:v>42250</c:v>
                </c:pt>
                <c:pt idx="453">
                  <c:v>42251</c:v>
                </c:pt>
                <c:pt idx="454">
                  <c:v>42252</c:v>
                </c:pt>
                <c:pt idx="455">
                  <c:v>42253</c:v>
                </c:pt>
                <c:pt idx="456">
                  <c:v>42254</c:v>
                </c:pt>
                <c:pt idx="457">
                  <c:v>42255</c:v>
                </c:pt>
                <c:pt idx="458">
                  <c:v>42256</c:v>
                </c:pt>
                <c:pt idx="459">
                  <c:v>42257</c:v>
                </c:pt>
                <c:pt idx="460">
                  <c:v>42258</c:v>
                </c:pt>
                <c:pt idx="461">
                  <c:v>42259</c:v>
                </c:pt>
                <c:pt idx="462">
                  <c:v>42260</c:v>
                </c:pt>
                <c:pt idx="463">
                  <c:v>42261</c:v>
                </c:pt>
                <c:pt idx="464">
                  <c:v>42262</c:v>
                </c:pt>
                <c:pt idx="465">
                  <c:v>42263</c:v>
                </c:pt>
                <c:pt idx="466">
                  <c:v>42264</c:v>
                </c:pt>
                <c:pt idx="467">
                  <c:v>42265</c:v>
                </c:pt>
                <c:pt idx="468">
                  <c:v>42266</c:v>
                </c:pt>
                <c:pt idx="469">
                  <c:v>42267</c:v>
                </c:pt>
                <c:pt idx="470">
                  <c:v>42268</c:v>
                </c:pt>
                <c:pt idx="471">
                  <c:v>42269</c:v>
                </c:pt>
                <c:pt idx="472">
                  <c:v>42270</c:v>
                </c:pt>
                <c:pt idx="473">
                  <c:v>42273</c:v>
                </c:pt>
                <c:pt idx="474">
                  <c:v>42274</c:v>
                </c:pt>
                <c:pt idx="475">
                  <c:v>42275</c:v>
                </c:pt>
                <c:pt idx="476">
                  <c:v>42276</c:v>
                </c:pt>
                <c:pt idx="477">
                  <c:v>42277</c:v>
                </c:pt>
                <c:pt idx="478">
                  <c:v>42278</c:v>
                </c:pt>
                <c:pt idx="479">
                  <c:v>42279</c:v>
                </c:pt>
                <c:pt idx="480">
                  <c:v>42280</c:v>
                </c:pt>
                <c:pt idx="481">
                  <c:v>42281</c:v>
                </c:pt>
                <c:pt idx="482">
                  <c:v>42282</c:v>
                </c:pt>
                <c:pt idx="483">
                  <c:v>42283</c:v>
                </c:pt>
                <c:pt idx="484">
                  <c:v>42284</c:v>
                </c:pt>
                <c:pt idx="485">
                  <c:v>42285</c:v>
                </c:pt>
                <c:pt idx="486">
                  <c:v>42286</c:v>
                </c:pt>
                <c:pt idx="487">
                  <c:v>42287</c:v>
                </c:pt>
                <c:pt idx="488">
                  <c:v>42288</c:v>
                </c:pt>
                <c:pt idx="489">
                  <c:v>42289</c:v>
                </c:pt>
                <c:pt idx="490">
                  <c:v>42290</c:v>
                </c:pt>
                <c:pt idx="491">
                  <c:v>42291</c:v>
                </c:pt>
                <c:pt idx="492">
                  <c:v>42292</c:v>
                </c:pt>
                <c:pt idx="493">
                  <c:v>42293</c:v>
                </c:pt>
                <c:pt idx="494">
                  <c:v>42294</c:v>
                </c:pt>
                <c:pt idx="495">
                  <c:v>42295</c:v>
                </c:pt>
                <c:pt idx="496">
                  <c:v>42296</c:v>
                </c:pt>
                <c:pt idx="497">
                  <c:v>42297</c:v>
                </c:pt>
                <c:pt idx="498">
                  <c:v>42298</c:v>
                </c:pt>
                <c:pt idx="499">
                  <c:v>42299</c:v>
                </c:pt>
                <c:pt idx="500">
                  <c:v>42300</c:v>
                </c:pt>
                <c:pt idx="501">
                  <c:v>42301</c:v>
                </c:pt>
                <c:pt idx="502">
                  <c:v>42302</c:v>
                </c:pt>
                <c:pt idx="503">
                  <c:v>42303</c:v>
                </c:pt>
                <c:pt idx="504">
                  <c:v>42304</c:v>
                </c:pt>
                <c:pt idx="505">
                  <c:v>42305</c:v>
                </c:pt>
                <c:pt idx="506">
                  <c:v>42306</c:v>
                </c:pt>
                <c:pt idx="507">
                  <c:v>42307</c:v>
                </c:pt>
                <c:pt idx="508">
                  <c:v>42308</c:v>
                </c:pt>
                <c:pt idx="509">
                  <c:v>42309</c:v>
                </c:pt>
                <c:pt idx="510">
                  <c:v>42310</c:v>
                </c:pt>
                <c:pt idx="511">
                  <c:v>42311</c:v>
                </c:pt>
                <c:pt idx="512">
                  <c:v>42312</c:v>
                </c:pt>
                <c:pt idx="513">
                  <c:v>42313</c:v>
                </c:pt>
                <c:pt idx="514">
                  <c:v>42314</c:v>
                </c:pt>
                <c:pt idx="515">
                  <c:v>42315</c:v>
                </c:pt>
                <c:pt idx="516">
                  <c:v>42316</c:v>
                </c:pt>
                <c:pt idx="517">
                  <c:v>42317</c:v>
                </c:pt>
                <c:pt idx="518">
                  <c:v>42318</c:v>
                </c:pt>
                <c:pt idx="519">
                  <c:v>42322</c:v>
                </c:pt>
                <c:pt idx="520">
                  <c:v>42323</c:v>
                </c:pt>
                <c:pt idx="521">
                  <c:v>42324</c:v>
                </c:pt>
                <c:pt idx="522">
                  <c:v>42325</c:v>
                </c:pt>
                <c:pt idx="523">
                  <c:v>42326</c:v>
                </c:pt>
                <c:pt idx="524">
                  <c:v>42327</c:v>
                </c:pt>
                <c:pt idx="525">
                  <c:v>42328</c:v>
                </c:pt>
                <c:pt idx="526">
                  <c:v>42329</c:v>
                </c:pt>
                <c:pt idx="527">
                  <c:v>42330</c:v>
                </c:pt>
                <c:pt idx="528">
                  <c:v>42331</c:v>
                </c:pt>
                <c:pt idx="529">
                  <c:v>42332</c:v>
                </c:pt>
                <c:pt idx="530">
                  <c:v>42333</c:v>
                </c:pt>
                <c:pt idx="531">
                  <c:v>42334</c:v>
                </c:pt>
                <c:pt idx="532">
                  <c:v>42335</c:v>
                </c:pt>
                <c:pt idx="533">
                  <c:v>42336</c:v>
                </c:pt>
                <c:pt idx="534">
                  <c:v>42337</c:v>
                </c:pt>
                <c:pt idx="535">
                  <c:v>42338</c:v>
                </c:pt>
                <c:pt idx="536">
                  <c:v>42339</c:v>
                </c:pt>
                <c:pt idx="537">
                  <c:v>42340</c:v>
                </c:pt>
                <c:pt idx="538">
                  <c:v>42341</c:v>
                </c:pt>
                <c:pt idx="539">
                  <c:v>42342</c:v>
                </c:pt>
                <c:pt idx="540">
                  <c:v>42343</c:v>
                </c:pt>
                <c:pt idx="541">
                  <c:v>42344</c:v>
                </c:pt>
                <c:pt idx="542">
                  <c:v>42345</c:v>
                </c:pt>
                <c:pt idx="543">
                  <c:v>42346</c:v>
                </c:pt>
                <c:pt idx="544">
                  <c:v>42347</c:v>
                </c:pt>
                <c:pt idx="545">
                  <c:v>42348</c:v>
                </c:pt>
                <c:pt idx="546">
                  <c:v>42349</c:v>
                </c:pt>
                <c:pt idx="547">
                  <c:v>42350</c:v>
                </c:pt>
                <c:pt idx="548">
                  <c:v>42351</c:v>
                </c:pt>
                <c:pt idx="549">
                  <c:v>42352</c:v>
                </c:pt>
                <c:pt idx="550">
                  <c:v>42353</c:v>
                </c:pt>
                <c:pt idx="551">
                  <c:v>42354</c:v>
                </c:pt>
                <c:pt idx="552">
                  <c:v>42355</c:v>
                </c:pt>
                <c:pt idx="553">
                  <c:v>42356</c:v>
                </c:pt>
                <c:pt idx="554">
                  <c:v>42357</c:v>
                </c:pt>
                <c:pt idx="555">
                  <c:v>42358</c:v>
                </c:pt>
                <c:pt idx="556">
                  <c:v>42359</c:v>
                </c:pt>
                <c:pt idx="557">
                  <c:v>42360</c:v>
                </c:pt>
                <c:pt idx="558">
                  <c:v>42361</c:v>
                </c:pt>
                <c:pt idx="559">
                  <c:v>42362</c:v>
                </c:pt>
                <c:pt idx="560">
                  <c:v>42363</c:v>
                </c:pt>
                <c:pt idx="561">
                  <c:v>42364</c:v>
                </c:pt>
                <c:pt idx="562">
                  <c:v>42365</c:v>
                </c:pt>
                <c:pt idx="563">
                  <c:v>42366</c:v>
                </c:pt>
                <c:pt idx="564">
                  <c:v>42367</c:v>
                </c:pt>
                <c:pt idx="565">
                  <c:v>42368</c:v>
                </c:pt>
                <c:pt idx="566">
                  <c:v>42369</c:v>
                </c:pt>
                <c:pt idx="567">
                  <c:v>42370</c:v>
                </c:pt>
                <c:pt idx="568">
                  <c:v>42371</c:v>
                </c:pt>
                <c:pt idx="569">
                  <c:v>42372</c:v>
                </c:pt>
                <c:pt idx="570">
                  <c:v>42373</c:v>
                </c:pt>
                <c:pt idx="571">
                  <c:v>42374</c:v>
                </c:pt>
                <c:pt idx="572">
                  <c:v>42375</c:v>
                </c:pt>
                <c:pt idx="573">
                  <c:v>42376</c:v>
                </c:pt>
                <c:pt idx="574">
                  <c:v>42377</c:v>
                </c:pt>
                <c:pt idx="575">
                  <c:v>42378</c:v>
                </c:pt>
                <c:pt idx="576">
                  <c:v>42379</c:v>
                </c:pt>
                <c:pt idx="577">
                  <c:v>42380</c:v>
                </c:pt>
                <c:pt idx="578">
                  <c:v>42381</c:v>
                </c:pt>
                <c:pt idx="579">
                  <c:v>42382</c:v>
                </c:pt>
                <c:pt idx="580">
                  <c:v>42383</c:v>
                </c:pt>
                <c:pt idx="581">
                  <c:v>42384</c:v>
                </c:pt>
                <c:pt idx="582">
                  <c:v>42385</c:v>
                </c:pt>
                <c:pt idx="583">
                  <c:v>42386</c:v>
                </c:pt>
                <c:pt idx="584">
                  <c:v>42387</c:v>
                </c:pt>
                <c:pt idx="585">
                  <c:v>42388</c:v>
                </c:pt>
                <c:pt idx="586">
                  <c:v>42389</c:v>
                </c:pt>
                <c:pt idx="587">
                  <c:v>42390</c:v>
                </c:pt>
                <c:pt idx="588">
                  <c:v>42391</c:v>
                </c:pt>
                <c:pt idx="589">
                  <c:v>42392</c:v>
                </c:pt>
                <c:pt idx="590">
                  <c:v>42393</c:v>
                </c:pt>
                <c:pt idx="591">
                  <c:v>42394</c:v>
                </c:pt>
                <c:pt idx="592">
                  <c:v>42395</c:v>
                </c:pt>
                <c:pt idx="593">
                  <c:v>42396</c:v>
                </c:pt>
                <c:pt idx="594">
                  <c:v>42397</c:v>
                </c:pt>
                <c:pt idx="595">
                  <c:v>42398</c:v>
                </c:pt>
                <c:pt idx="596">
                  <c:v>42399</c:v>
                </c:pt>
                <c:pt idx="597">
                  <c:v>42400</c:v>
                </c:pt>
                <c:pt idx="598">
                  <c:v>42401</c:v>
                </c:pt>
                <c:pt idx="599">
                  <c:v>42402</c:v>
                </c:pt>
                <c:pt idx="600">
                  <c:v>42403</c:v>
                </c:pt>
                <c:pt idx="601">
                  <c:v>42404</c:v>
                </c:pt>
                <c:pt idx="602">
                  <c:v>42405</c:v>
                </c:pt>
                <c:pt idx="603">
                  <c:v>42406</c:v>
                </c:pt>
                <c:pt idx="604">
                  <c:v>42407</c:v>
                </c:pt>
                <c:pt idx="605">
                  <c:v>42408</c:v>
                </c:pt>
                <c:pt idx="606">
                  <c:v>42409</c:v>
                </c:pt>
                <c:pt idx="607">
                  <c:v>42410</c:v>
                </c:pt>
                <c:pt idx="608">
                  <c:v>42411</c:v>
                </c:pt>
                <c:pt idx="609">
                  <c:v>42412</c:v>
                </c:pt>
                <c:pt idx="610">
                  <c:v>42413</c:v>
                </c:pt>
                <c:pt idx="611">
                  <c:v>42414</c:v>
                </c:pt>
                <c:pt idx="612">
                  <c:v>42415</c:v>
                </c:pt>
                <c:pt idx="613">
                  <c:v>42416</c:v>
                </c:pt>
                <c:pt idx="614">
                  <c:v>42417</c:v>
                </c:pt>
                <c:pt idx="615">
                  <c:v>42418</c:v>
                </c:pt>
                <c:pt idx="616">
                  <c:v>42419</c:v>
                </c:pt>
                <c:pt idx="617">
                  <c:v>42420</c:v>
                </c:pt>
                <c:pt idx="618">
                  <c:v>42421</c:v>
                </c:pt>
                <c:pt idx="619">
                  <c:v>42422</c:v>
                </c:pt>
                <c:pt idx="620">
                  <c:v>42423</c:v>
                </c:pt>
                <c:pt idx="621">
                  <c:v>42424</c:v>
                </c:pt>
                <c:pt idx="622">
                  <c:v>42425</c:v>
                </c:pt>
                <c:pt idx="623">
                  <c:v>42426</c:v>
                </c:pt>
                <c:pt idx="624">
                  <c:v>42427</c:v>
                </c:pt>
                <c:pt idx="625">
                  <c:v>42428</c:v>
                </c:pt>
                <c:pt idx="626">
                  <c:v>42429</c:v>
                </c:pt>
                <c:pt idx="627">
                  <c:v>42430</c:v>
                </c:pt>
                <c:pt idx="628">
                  <c:v>42431</c:v>
                </c:pt>
                <c:pt idx="629">
                  <c:v>42432</c:v>
                </c:pt>
                <c:pt idx="630">
                  <c:v>42433</c:v>
                </c:pt>
                <c:pt idx="631">
                  <c:v>42434</c:v>
                </c:pt>
                <c:pt idx="632">
                  <c:v>42435</c:v>
                </c:pt>
                <c:pt idx="633">
                  <c:v>42436</c:v>
                </c:pt>
                <c:pt idx="634">
                  <c:v>42437</c:v>
                </c:pt>
                <c:pt idx="635">
                  <c:v>42438</c:v>
                </c:pt>
                <c:pt idx="636">
                  <c:v>42439</c:v>
                </c:pt>
                <c:pt idx="637">
                  <c:v>42440</c:v>
                </c:pt>
                <c:pt idx="638">
                  <c:v>42441</c:v>
                </c:pt>
                <c:pt idx="639">
                  <c:v>42442</c:v>
                </c:pt>
                <c:pt idx="640">
                  <c:v>42443</c:v>
                </c:pt>
                <c:pt idx="641">
                  <c:v>42444</c:v>
                </c:pt>
                <c:pt idx="642">
                  <c:v>42445</c:v>
                </c:pt>
                <c:pt idx="643">
                  <c:v>42446</c:v>
                </c:pt>
                <c:pt idx="644">
                  <c:v>42447</c:v>
                </c:pt>
                <c:pt idx="645">
                  <c:v>42448</c:v>
                </c:pt>
                <c:pt idx="646">
                  <c:v>42449</c:v>
                </c:pt>
                <c:pt idx="647">
                  <c:v>42450</c:v>
                </c:pt>
                <c:pt idx="648">
                  <c:v>42451</c:v>
                </c:pt>
                <c:pt idx="649">
                  <c:v>42452</c:v>
                </c:pt>
                <c:pt idx="650">
                  <c:v>42453</c:v>
                </c:pt>
                <c:pt idx="651">
                  <c:v>42454</c:v>
                </c:pt>
                <c:pt idx="652">
                  <c:v>42455</c:v>
                </c:pt>
                <c:pt idx="653">
                  <c:v>42456</c:v>
                </c:pt>
                <c:pt idx="654">
                  <c:v>42457</c:v>
                </c:pt>
                <c:pt idx="655">
                  <c:v>42458</c:v>
                </c:pt>
                <c:pt idx="656">
                  <c:v>42459</c:v>
                </c:pt>
                <c:pt idx="657">
                  <c:v>42460</c:v>
                </c:pt>
                <c:pt idx="658">
                  <c:v>42461</c:v>
                </c:pt>
                <c:pt idx="659">
                  <c:v>42462</c:v>
                </c:pt>
                <c:pt idx="660">
                  <c:v>42463</c:v>
                </c:pt>
                <c:pt idx="661">
                  <c:v>42464</c:v>
                </c:pt>
                <c:pt idx="662">
                  <c:v>42465</c:v>
                </c:pt>
                <c:pt idx="663">
                  <c:v>42466</c:v>
                </c:pt>
                <c:pt idx="664">
                  <c:v>42467</c:v>
                </c:pt>
                <c:pt idx="665">
                  <c:v>42468</c:v>
                </c:pt>
                <c:pt idx="666">
                  <c:v>42469</c:v>
                </c:pt>
                <c:pt idx="667">
                  <c:v>42470</c:v>
                </c:pt>
                <c:pt idx="668">
                  <c:v>42471</c:v>
                </c:pt>
                <c:pt idx="669">
                  <c:v>42472</c:v>
                </c:pt>
                <c:pt idx="670">
                  <c:v>42473</c:v>
                </c:pt>
                <c:pt idx="671">
                  <c:v>42474</c:v>
                </c:pt>
                <c:pt idx="672">
                  <c:v>42475</c:v>
                </c:pt>
                <c:pt idx="673">
                  <c:v>42476</c:v>
                </c:pt>
                <c:pt idx="674">
                  <c:v>42477</c:v>
                </c:pt>
                <c:pt idx="675">
                  <c:v>42478</c:v>
                </c:pt>
                <c:pt idx="676">
                  <c:v>42479</c:v>
                </c:pt>
                <c:pt idx="677">
                  <c:v>42480</c:v>
                </c:pt>
                <c:pt idx="678">
                  <c:v>42481</c:v>
                </c:pt>
                <c:pt idx="679">
                  <c:v>42482</c:v>
                </c:pt>
                <c:pt idx="680">
                  <c:v>42483</c:v>
                </c:pt>
                <c:pt idx="681">
                  <c:v>42484</c:v>
                </c:pt>
                <c:pt idx="682">
                  <c:v>42485</c:v>
                </c:pt>
                <c:pt idx="683">
                  <c:v>42486</c:v>
                </c:pt>
                <c:pt idx="684">
                  <c:v>42487</c:v>
                </c:pt>
                <c:pt idx="685">
                  <c:v>42488</c:v>
                </c:pt>
                <c:pt idx="686">
                  <c:v>42489</c:v>
                </c:pt>
                <c:pt idx="687">
                  <c:v>42490</c:v>
                </c:pt>
                <c:pt idx="688">
                  <c:v>42491</c:v>
                </c:pt>
                <c:pt idx="689">
                  <c:v>42492</c:v>
                </c:pt>
                <c:pt idx="690">
                  <c:v>42493</c:v>
                </c:pt>
                <c:pt idx="691">
                  <c:v>42494</c:v>
                </c:pt>
                <c:pt idx="692">
                  <c:v>42495</c:v>
                </c:pt>
                <c:pt idx="693">
                  <c:v>42496</c:v>
                </c:pt>
                <c:pt idx="694">
                  <c:v>42497</c:v>
                </c:pt>
                <c:pt idx="695">
                  <c:v>42498</c:v>
                </c:pt>
                <c:pt idx="696">
                  <c:v>42499</c:v>
                </c:pt>
                <c:pt idx="697">
                  <c:v>42500</c:v>
                </c:pt>
                <c:pt idx="698">
                  <c:v>42501</c:v>
                </c:pt>
                <c:pt idx="699">
                  <c:v>42502</c:v>
                </c:pt>
                <c:pt idx="700">
                  <c:v>42503</c:v>
                </c:pt>
                <c:pt idx="701">
                  <c:v>42504</c:v>
                </c:pt>
                <c:pt idx="702">
                  <c:v>42505</c:v>
                </c:pt>
                <c:pt idx="703">
                  <c:v>42506</c:v>
                </c:pt>
                <c:pt idx="704">
                  <c:v>42507</c:v>
                </c:pt>
                <c:pt idx="705">
                  <c:v>42508</c:v>
                </c:pt>
                <c:pt idx="706">
                  <c:v>42509</c:v>
                </c:pt>
                <c:pt idx="707">
                  <c:v>42510</c:v>
                </c:pt>
                <c:pt idx="708">
                  <c:v>42511</c:v>
                </c:pt>
                <c:pt idx="709">
                  <c:v>42512</c:v>
                </c:pt>
                <c:pt idx="710">
                  <c:v>42513</c:v>
                </c:pt>
                <c:pt idx="711">
                  <c:v>42514</c:v>
                </c:pt>
                <c:pt idx="712">
                  <c:v>42515</c:v>
                </c:pt>
                <c:pt idx="713">
                  <c:v>42516</c:v>
                </c:pt>
                <c:pt idx="714">
                  <c:v>42517</c:v>
                </c:pt>
                <c:pt idx="715">
                  <c:v>42518</c:v>
                </c:pt>
                <c:pt idx="716">
                  <c:v>42519</c:v>
                </c:pt>
                <c:pt idx="717">
                  <c:v>42520</c:v>
                </c:pt>
                <c:pt idx="718">
                  <c:v>42521</c:v>
                </c:pt>
                <c:pt idx="719">
                  <c:v>42522</c:v>
                </c:pt>
              </c:numCache>
            </c:numRef>
          </c:xVal>
          <c:yVal>
            <c:numRef>
              <c:f>Лист1!$T$8:$T$727</c:f>
              <c:numCache>
                <c:formatCode>General</c:formatCode>
                <c:ptCount val="720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2</c:v>
                </c:pt>
                <c:pt idx="64">
                  <c:v>2</c:v>
                </c:pt>
                <c:pt idx="65">
                  <c:v>2</c:v>
                </c:pt>
                <c:pt idx="66">
                  <c:v>2</c:v>
                </c:pt>
                <c:pt idx="67">
                  <c:v>2</c:v>
                </c:pt>
                <c:pt idx="68">
                  <c:v>2</c:v>
                </c:pt>
                <c:pt idx="69">
                  <c:v>2</c:v>
                </c:pt>
                <c:pt idx="70">
                  <c:v>2</c:v>
                </c:pt>
                <c:pt idx="71">
                  <c:v>2</c:v>
                </c:pt>
                <c:pt idx="72">
                  <c:v>2</c:v>
                </c:pt>
                <c:pt idx="73">
                  <c:v>2</c:v>
                </c:pt>
                <c:pt idx="74">
                  <c:v>2</c:v>
                </c:pt>
                <c:pt idx="75">
                  <c:v>2</c:v>
                </c:pt>
                <c:pt idx="76">
                  <c:v>2</c:v>
                </c:pt>
                <c:pt idx="77">
                  <c:v>2</c:v>
                </c:pt>
                <c:pt idx="78">
                  <c:v>2</c:v>
                </c:pt>
                <c:pt idx="79">
                  <c:v>2</c:v>
                </c:pt>
                <c:pt idx="80">
                  <c:v>2</c:v>
                </c:pt>
                <c:pt idx="81">
                  <c:v>2</c:v>
                </c:pt>
                <c:pt idx="82">
                  <c:v>2</c:v>
                </c:pt>
                <c:pt idx="83">
                  <c:v>2</c:v>
                </c:pt>
                <c:pt idx="84">
                  <c:v>2</c:v>
                </c:pt>
                <c:pt idx="85">
                  <c:v>2</c:v>
                </c:pt>
                <c:pt idx="86">
                  <c:v>2</c:v>
                </c:pt>
                <c:pt idx="87">
                  <c:v>2</c:v>
                </c:pt>
                <c:pt idx="88">
                  <c:v>2</c:v>
                </c:pt>
                <c:pt idx="89">
                  <c:v>2</c:v>
                </c:pt>
                <c:pt idx="90">
                  <c:v>2</c:v>
                </c:pt>
                <c:pt idx="91">
                  <c:v>2</c:v>
                </c:pt>
                <c:pt idx="92">
                  <c:v>2</c:v>
                </c:pt>
                <c:pt idx="93">
                  <c:v>2</c:v>
                </c:pt>
                <c:pt idx="94">
                  <c:v>2</c:v>
                </c:pt>
                <c:pt idx="95">
                  <c:v>2</c:v>
                </c:pt>
                <c:pt idx="96">
                  <c:v>2</c:v>
                </c:pt>
                <c:pt idx="97">
                  <c:v>2</c:v>
                </c:pt>
                <c:pt idx="98">
                  <c:v>2</c:v>
                </c:pt>
                <c:pt idx="99">
                  <c:v>2</c:v>
                </c:pt>
                <c:pt idx="100">
                  <c:v>2</c:v>
                </c:pt>
                <c:pt idx="101">
                  <c:v>2</c:v>
                </c:pt>
                <c:pt idx="102">
                  <c:v>2</c:v>
                </c:pt>
                <c:pt idx="103">
                  <c:v>2</c:v>
                </c:pt>
                <c:pt idx="104">
                  <c:v>2</c:v>
                </c:pt>
                <c:pt idx="105">
                  <c:v>2</c:v>
                </c:pt>
                <c:pt idx="106">
                  <c:v>2</c:v>
                </c:pt>
                <c:pt idx="107">
                  <c:v>2</c:v>
                </c:pt>
                <c:pt idx="108">
                  <c:v>2</c:v>
                </c:pt>
                <c:pt idx="109">
                  <c:v>2</c:v>
                </c:pt>
                <c:pt idx="110">
                  <c:v>2</c:v>
                </c:pt>
                <c:pt idx="111">
                  <c:v>2</c:v>
                </c:pt>
                <c:pt idx="112">
                  <c:v>2</c:v>
                </c:pt>
                <c:pt idx="113">
                  <c:v>2</c:v>
                </c:pt>
                <c:pt idx="114">
                  <c:v>2</c:v>
                </c:pt>
                <c:pt idx="115">
                  <c:v>2</c:v>
                </c:pt>
                <c:pt idx="116">
                  <c:v>2</c:v>
                </c:pt>
                <c:pt idx="117">
                  <c:v>2</c:v>
                </c:pt>
                <c:pt idx="118">
                  <c:v>2</c:v>
                </c:pt>
                <c:pt idx="119">
                  <c:v>2</c:v>
                </c:pt>
                <c:pt idx="120">
                  <c:v>2</c:v>
                </c:pt>
                <c:pt idx="121">
                  <c:v>2</c:v>
                </c:pt>
                <c:pt idx="122">
                  <c:v>2</c:v>
                </c:pt>
                <c:pt idx="123">
                  <c:v>2</c:v>
                </c:pt>
                <c:pt idx="124">
                  <c:v>2</c:v>
                </c:pt>
                <c:pt idx="125">
                  <c:v>2</c:v>
                </c:pt>
                <c:pt idx="126">
                  <c:v>2</c:v>
                </c:pt>
                <c:pt idx="127">
                  <c:v>2</c:v>
                </c:pt>
                <c:pt idx="128">
                  <c:v>2</c:v>
                </c:pt>
                <c:pt idx="129">
                  <c:v>2</c:v>
                </c:pt>
                <c:pt idx="130">
                  <c:v>2</c:v>
                </c:pt>
                <c:pt idx="131">
                  <c:v>2</c:v>
                </c:pt>
                <c:pt idx="132">
                  <c:v>2</c:v>
                </c:pt>
                <c:pt idx="133">
                  <c:v>2</c:v>
                </c:pt>
                <c:pt idx="134">
                  <c:v>2</c:v>
                </c:pt>
                <c:pt idx="135">
                  <c:v>2</c:v>
                </c:pt>
                <c:pt idx="136">
                  <c:v>2</c:v>
                </c:pt>
                <c:pt idx="137">
                  <c:v>2</c:v>
                </c:pt>
                <c:pt idx="138">
                  <c:v>2</c:v>
                </c:pt>
                <c:pt idx="139">
                  <c:v>2</c:v>
                </c:pt>
                <c:pt idx="140">
                  <c:v>2</c:v>
                </c:pt>
                <c:pt idx="141">
                  <c:v>2</c:v>
                </c:pt>
                <c:pt idx="142">
                  <c:v>2</c:v>
                </c:pt>
                <c:pt idx="143">
                  <c:v>2</c:v>
                </c:pt>
                <c:pt idx="144">
                  <c:v>2</c:v>
                </c:pt>
                <c:pt idx="145">
                  <c:v>2</c:v>
                </c:pt>
                <c:pt idx="146">
                  <c:v>2</c:v>
                </c:pt>
                <c:pt idx="147">
                  <c:v>2</c:v>
                </c:pt>
                <c:pt idx="148">
                  <c:v>2</c:v>
                </c:pt>
                <c:pt idx="149">
                  <c:v>2</c:v>
                </c:pt>
                <c:pt idx="150">
                  <c:v>2</c:v>
                </c:pt>
                <c:pt idx="151">
                  <c:v>2</c:v>
                </c:pt>
                <c:pt idx="152">
                  <c:v>2</c:v>
                </c:pt>
                <c:pt idx="153">
                  <c:v>2</c:v>
                </c:pt>
                <c:pt idx="154">
                  <c:v>2</c:v>
                </c:pt>
                <c:pt idx="155">
                  <c:v>2</c:v>
                </c:pt>
                <c:pt idx="156">
                  <c:v>2</c:v>
                </c:pt>
                <c:pt idx="157">
                  <c:v>2</c:v>
                </c:pt>
                <c:pt idx="158">
                  <c:v>2</c:v>
                </c:pt>
                <c:pt idx="159">
                  <c:v>2</c:v>
                </c:pt>
                <c:pt idx="160">
                  <c:v>2</c:v>
                </c:pt>
                <c:pt idx="161">
                  <c:v>2</c:v>
                </c:pt>
                <c:pt idx="162">
                  <c:v>2</c:v>
                </c:pt>
                <c:pt idx="163">
                  <c:v>2</c:v>
                </c:pt>
                <c:pt idx="164">
                  <c:v>2</c:v>
                </c:pt>
                <c:pt idx="165">
                  <c:v>2</c:v>
                </c:pt>
                <c:pt idx="166">
                  <c:v>2</c:v>
                </c:pt>
                <c:pt idx="167">
                  <c:v>2</c:v>
                </c:pt>
                <c:pt idx="168">
                  <c:v>2</c:v>
                </c:pt>
                <c:pt idx="169">
                  <c:v>2</c:v>
                </c:pt>
                <c:pt idx="170">
                  <c:v>2</c:v>
                </c:pt>
                <c:pt idx="171">
                  <c:v>2</c:v>
                </c:pt>
                <c:pt idx="172">
                  <c:v>2</c:v>
                </c:pt>
                <c:pt idx="173">
                  <c:v>2</c:v>
                </c:pt>
                <c:pt idx="174">
                  <c:v>2</c:v>
                </c:pt>
                <c:pt idx="175">
                  <c:v>2</c:v>
                </c:pt>
                <c:pt idx="176">
                  <c:v>2</c:v>
                </c:pt>
                <c:pt idx="177">
                  <c:v>2</c:v>
                </c:pt>
                <c:pt idx="178">
                  <c:v>2</c:v>
                </c:pt>
                <c:pt idx="179">
                  <c:v>2</c:v>
                </c:pt>
                <c:pt idx="180">
                  <c:v>2</c:v>
                </c:pt>
                <c:pt idx="181">
                  <c:v>2</c:v>
                </c:pt>
                <c:pt idx="182">
                  <c:v>2</c:v>
                </c:pt>
                <c:pt idx="183">
                  <c:v>2</c:v>
                </c:pt>
                <c:pt idx="184">
                  <c:v>2</c:v>
                </c:pt>
                <c:pt idx="185">
                  <c:v>2</c:v>
                </c:pt>
                <c:pt idx="186">
                  <c:v>2</c:v>
                </c:pt>
                <c:pt idx="187">
                  <c:v>2</c:v>
                </c:pt>
                <c:pt idx="188">
                  <c:v>2</c:v>
                </c:pt>
                <c:pt idx="189">
                  <c:v>2</c:v>
                </c:pt>
                <c:pt idx="190">
                  <c:v>2</c:v>
                </c:pt>
                <c:pt idx="191">
                  <c:v>2</c:v>
                </c:pt>
                <c:pt idx="192">
                  <c:v>2</c:v>
                </c:pt>
                <c:pt idx="193">
                  <c:v>2</c:v>
                </c:pt>
                <c:pt idx="194">
                  <c:v>2</c:v>
                </c:pt>
                <c:pt idx="195">
                  <c:v>2</c:v>
                </c:pt>
                <c:pt idx="196">
                  <c:v>2</c:v>
                </c:pt>
                <c:pt idx="197">
                  <c:v>2</c:v>
                </c:pt>
                <c:pt idx="198">
                  <c:v>2</c:v>
                </c:pt>
                <c:pt idx="199">
                  <c:v>2</c:v>
                </c:pt>
                <c:pt idx="200">
                  <c:v>2</c:v>
                </c:pt>
                <c:pt idx="201">
                  <c:v>2</c:v>
                </c:pt>
                <c:pt idx="202">
                  <c:v>2</c:v>
                </c:pt>
                <c:pt idx="203">
                  <c:v>2</c:v>
                </c:pt>
                <c:pt idx="204">
                  <c:v>2</c:v>
                </c:pt>
                <c:pt idx="205">
                  <c:v>2</c:v>
                </c:pt>
                <c:pt idx="206">
                  <c:v>2</c:v>
                </c:pt>
                <c:pt idx="207">
                  <c:v>2</c:v>
                </c:pt>
                <c:pt idx="208">
                  <c:v>2</c:v>
                </c:pt>
                <c:pt idx="209">
                  <c:v>2</c:v>
                </c:pt>
                <c:pt idx="210">
                  <c:v>2</c:v>
                </c:pt>
                <c:pt idx="211">
                  <c:v>2</c:v>
                </c:pt>
                <c:pt idx="212">
                  <c:v>2</c:v>
                </c:pt>
                <c:pt idx="213">
                  <c:v>2</c:v>
                </c:pt>
                <c:pt idx="214">
                  <c:v>2</c:v>
                </c:pt>
                <c:pt idx="215">
                  <c:v>2</c:v>
                </c:pt>
                <c:pt idx="216">
                  <c:v>2</c:v>
                </c:pt>
                <c:pt idx="217">
                  <c:v>2</c:v>
                </c:pt>
                <c:pt idx="218">
                  <c:v>2</c:v>
                </c:pt>
                <c:pt idx="219">
                  <c:v>2</c:v>
                </c:pt>
                <c:pt idx="220">
                  <c:v>2</c:v>
                </c:pt>
                <c:pt idx="221">
                  <c:v>2</c:v>
                </c:pt>
                <c:pt idx="222">
                  <c:v>2</c:v>
                </c:pt>
                <c:pt idx="223">
                  <c:v>2</c:v>
                </c:pt>
                <c:pt idx="224">
                  <c:v>2</c:v>
                </c:pt>
                <c:pt idx="225">
                  <c:v>2</c:v>
                </c:pt>
                <c:pt idx="226">
                  <c:v>2</c:v>
                </c:pt>
                <c:pt idx="227">
                  <c:v>2</c:v>
                </c:pt>
                <c:pt idx="228">
                  <c:v>2</c:v>
                </c:pt>
                <c:pt idx="229">
                  <c:v>2</c:v>
                </c:pt>
                <c:pt idx="230">
                  <c:v>2</c:v>
                </c:pt>
                <c:pt idx="231">
                  <c:v>2</c:v>
                </c:pt>
                <c:pt idx="232">
                  <c:v>2</c:v>
                </c:pt>
                <c:pt idx="233">
                  <c:v>2</c:v>
                </c:pt>
                <c:pt idx="234">
                  <c:v>2</c:v>
                </c:pt>
                <c:pt idx="235">
                  <c:v>2</c:v>
                </c:pt>
                <c:pt idx="236">
                  <c:v>2</c:v>
                </c:pt>
                <c:pt idx="237">
                  <c:v>2</c:v>
                </c:pt>
                <c:pt idx="238">
                  <c:v>2</c:v>
                </c:pt>
                <c:pt idx="239">
                  <c:v>2</c:v>
                </c:pt>
                <c:pt idx="240">
                  <c:v>2</c:v>
                </c:pt>
                <c:pt idx="241">
                  <c:v>2</c:v>
                </c:pt>
                <c:pt idx="242">
                  <c:v>2</c:v>
                </c:pt>
                <c:pt idx="243">
                  <c:v>2</c:v>
                </c:pt>
                <c:pt idx="244">
                  <c:v>2</c:v>
                </c:pt>
                <c:pt idx="245">
                  <c:v>2</c:v>
                </c:pt>
                <c:pt idx="246">
                  <c:v>2</c:v>
                </c:pt>
                <c:pt idx="247">
                  <c:v>2</c:v>
                </c:pt>
                <c:pt idx="248">
                  <c:v>2</c:v>
                </c:pt>
                <c:pt idx="249">
                  <c:v>2</c:v>
                </c:pt>
                <c:pt idx="250">
                  <c:v>2</c:v>
                </c:pt>
                <c:pt idx="251">
                  <c:v>2</c:v>
                </c:pt>
                <c:pt idx="252">
                  <c:v>2</c:v>
                </c:pt>
                <c:pt idx="253">
                  <c:v>2</c:v>
                </c:pt>
                <c:pt idx="254">
                  <c:v>2</c:v>
                </c:pt>
                <c:pt idx="255">
                  <c:v>2</c:v>
                </c:pt>
                <c:pt idx="256">
                  <c:v>2</c:v>
                </c:pt>
                <c:pt idx="257">
                  <c:v>2</c:v>
                </c:pt>
                <c:pt idx="258">
                  <c:v>2</c:v>
                </c:pt>
                <c:pt idx="259">
                  <c:v>2</c:v>
                </c:pt>
                <c:pt idx="260">
                  <c:v>2</c:v>
                </c:pt>
                <c:pt idx="261">
                  <c:v>2</c:v>
                </c:pt>
                <c:pt idx="262">
                  <c:v>2</c:v>
                </c:pt>
                <c:pt idx="263">
                  <c:v>2</c:v>
                </c:pt>
                <c:pt idx="264">
                  <c:v>2</c:v>
                </c:pt>
                <c:pt idx="265">
                  <c:v>2</c:v>
                </c:pt>
                <c:pt idx="266">
                  <c:v>2</c:v>
                </c:pt>
                <c:pt idx="267">
                  <c:v>2</c:v>
                </c:pt>
                <c:pt idx="268">
                  <c:v>2</c:v>
                </c:pt>
                <c:pt idx="269">
                  <c:v>2</c:v>
                </c:pt>
                <c:pt idx="270">
                  <c:v>2</c:v>
                </c:pt>
                <c:pt idx="271">
                  <c:v>2</c:v>
                </c:pt>
                <c:pt idx="272">
                  <c:v>2</c:v>
                </c:pt>
                <c:pt idx="273">
                  <c:v>2</c:v>
                </c:pt>
                <c:pt idx="274">
                  <c:v>2</c:v>
                </c:pt>
                <c:pt idx="275">
                  <c:v>2</c:v>
                </c:pt>
                <c:pt idx="276">
                  <c:v>2</c:v>
                </c:pt>
                <c:pt idx="277">
                  <c:v>2</c:v>
                </c:pt>
                <c:pt idx="278">
                  <c:v>2</c:v>
                </c:pt>
                <c:pt idx="279">
                  <c:v>2</c:v>
                </c:pt>
                <c:pt idx="280">
                  <c:v>2</c:v>
                </c:pt>
                <c:pt idx="281">
                  <c:v>2</c:v>
                </c:pt>
                <c:pt idx="282">
                  <c:v>2</c:v>
                </c:pt>
                <c:pt idx="283">
                  <c:v>2</c:v>
                </c:pt>
                <c:pt idx="284">
                  <c:v>2</c:v>
                </c:pt>
                <c:pt idx="285">
                  <c:v>2</c:v>
                </c:pt>
                <c:pt idx="286">
                  <c:v>2</c:v>
                </c:pt>
                <c:pt idx="287">
                  <c:v>2</c:v>
                </c:pt>
                <c:pt idx="288">
                  <c:v>2</c:v>
                </c:pt>
                <c:pt idx="289">
                  <c:v>2</c:v>
                </c:pt>
                <c:pt idx="290">
                  <c:v>2</c:v>
                </c:pt>
                <c:pt idx="291">
                  <c:v>2</c:v>
                </c:pt>
                <c:pt idx="292">
                  <c:v>2</c:v>
                </c:pt>
                <c:pt idx="293">
                  <c:v>2</c:v>
                </c:pt>
                <c:pt idx="294">
                  <c:v>2</c:v>
                </c:pt>
                <c:pt idx="295">
                  <c:v>2</c:v>
                </c:pt>
                <c:pt idx="296">
                  <c:v>2</c:v>
                </c:pt>
                <c:pt idx="297">
                  <c:v>2</c:v>
                </c:pt>
                <c:pt idx="298">
                  <c:v>2</c:v>
                </c:pt>
                <c:pt idx="299">
                  <c:v>2</c:v>
                </c:pt>
                <c:pt idx="300">
                  <c:v>2</c:v>
                </c:pt>
                <c:pt idx="301">
                  <c:v>2</c:v>
                </c:pt>
                <c:pt idx="302">
                  <c:v>2</c:v>
                </c:pt>
                <c:pt idx="303">
                  <c:v>2</c:v>
                </c:pt>
                <c:pt idx="304">
                  <c:v>2</c:v>
                </c:pt>
                <c:pt idx="305">
                  <c:v>2</c:v>
                </c:pt>
                <c:pt idx="306">
                  <c:v>2</c:v>
                </c:pt>
                <c:pt idx="307">
                  <c:v>2</c:v>
                </c:pt>
                <c:pt idx="308">
                  <c:v>2</c:v>
                </c:pt>
                <c:pt idx="309">
                  <c:v>2</c:v>
                </c:pt>
                <c:pt idx="310">
                  <c:v>2</c:v>
                </c:pt>
                <c:pt idx="311">
                  <c:v>2</c:v>
                </c:pt>
                <c:pt idx="312">
                  <c:v>2</c:v>
                </c:pt>
                <c:pt idx="313">
                  <c:v>2</c:v>
                </c:pt>
                <c:pt idx="314">
                  <c:v>2</c:v>
                </c:pt>
                <c:pt idx="315">
                  <c:v>2</c:v>
                </c:pt>
                <c:pt idx="316">
                  <c:v>2</c:v>
                </c:pt>
                <c:pt idx="317">
                  <c:v>2</c:v>
                </c:pt>
                <c:pt idx="318">
                  <c:v>2</c:v>
                </c:pt>
                <c:pt idx="319">
                  <c:v>2</c:v>
                </c:pt>
                <c:pt idx="320">
                  <c:v>2</c:v>
                </c:pt>
                <c:pt idx="321">
                  <c:v>2</c:v>
                </c:pt>
                <c:pt idx="322">
                  <c:v>2</c:v>
                </c:pt>
                <c:pt idx="323">
                  <c:v>2</c:v>
                </c:pt>
                <c:pt idx="324">
                  <c:v>2</c:v>
                </c:pt>
                <c:pt idx="325">
                  <c:v>2</c:v>
                </c:pt>
                <c:pt idx="326">
                  <c:v>2</c:v>
                </c:pt>
                <c:pt idx="327">
                  <c:v>2</c:v>
                </c:pt>
                <c:pt idx="328">
                  <c:v>2</c:v>
                </c:pt>
                <c:pt idx="329">
                  <c:v>2</c:v>
                </c:pt>
                <c:pt idx="330">
                  <c:v>2</c:v>
                </c:pt>
                <c:pt idx="331">
                  <c:v>2</c:v>
                </c:pt>
                <c:pt idx="332">
                  <c:v>2</c:v>
                </c:pt>
                <c:pt idx="333">
                  <c:v>2</c:v>
                </c:pt>
                <c:pt idx="334">
                  <c:v>2</c:v>
                </c:pt>
                <c:pt idx="335">
                  <c:v>2</c:v>
                </c:pt>
                <c:pt idx="336">
                  <c:v>2</c:v>
                </c:pt>
                <c:pt idx="337">
                  <c:v>2</c:v>
                </c:pt>
                <c:pt idx="338">
                  <c:v>2</c:v>
                </c:pt>
                <c:pt idx="339">
                  <c:v>2</c:v>
                </c:pt>
                <c:pt idx="340">
                  <c:v>2</c:v>
                </c:pt>
                <c:pt idx="341">
                  <c:v>2</c:v>
                </c:pt>
                <c:pt idx="342">
                  <c:v>2</c:v>
                </c:pt>
                <c:pt idx="343">
                  <c:v>2</c:v>
                </c:pt>
                <c:pt idx="344">
                  <c:v>2</c:v>
                </c:pt>
                <c:pt idx="345">
                  <c:v>2</c:v>
                </c:pt>
                <c:pt idx="346">
                  <c:v>2</c:v>
                </c:pt>
                <c:pt idx="347">
                  <c:v>2</c:v>
                </c:pt>
                <c:pt idx="348">
                  <c:v>2</c:v>
                </c:pt>
                <c:pt idx="349">
                  <c:v>2</c:v>
                </c:pt>
                <c:pt idx="350">
                  <c:v>2</c:v>
                </c:pt>
                <c:pt idx="351">
                  <c:v>2</c:v>
                </c:pt>
                <c:pt idx="352">
                  <c:v>2</c:v>
                </c:pt>
                <c:pt idx="353">
                  <c:v>2</c:v>
                </c:pt>
                <c:pt idx="354">
                  <c:v>2</c:v>
                </c:pt>
                <c:pt idx="355">
                  <c:v>2</c:v>
                </c:pt>
                <c:pt idx="356">
                  <c:v>2</c:v>
                </c:pt>
                <c:pt idx="357">
                  <c:v>2</c:v>
                </c:pt>
                <c:pt idx="358">
                  <c:v>2</c:v>
                </c:pt>
                <c:pt idx="359">
                  <c:v>2</c:v>
                </c:pt>
                <c:pt idx="360">
                  <c:v>2</c:v>
                </c:pt>
                <c:pt idx="361">
                  <c:v>2</c:v>
                </c:pt>
                <c:pt idx="362">
                  <c:v>2</c:v>
                </c:pt>
                <c:pt idx="363">
                  <c:v>2</c:v>
                </c:pt>
                <c:pt idx="364">
                  <c:v>2</c:v>
                </c:pt>
                <c:pt idx="365">
                  <c:v>2</c:v>
                </c:pt>
                <c:pt idx="366">
                  <c:v>2</c:v>
                </c:pt>
                <c:pt idx="367">
                  <c:v>2</c:v>
                </c:pt>
                <c:pt idx="368">
                  <c:v>2</c:v>
                </c:pt>
                <c:pt idx="369">
                  <c:v>2</c:v>
                </c:pt>
                <c:pt idx="370">
                  <c:v>2</c:v>
                </c:pt>
                <c:pt idx="371">
                  <c:v>2</c:v>
                </c:pt>
                <c:pt idx="372">
                  <c:v>2</c:v>
                </c:pt>
                <c:pt idx="373">
                  <c:v>2</c:v>
                </c:pt>
                <c:pt idx="374">
                  <c:v>2</c:v>
                </c:pt>
                <c:pt idx="375">
                  <c:v>2</c:v>
                </c:pt>
                <c:pt idx="376">
                  <c:v>2</c:v>
                </c:pt>
                <c:pt idx="377">
                  <c:v>2</c:v>
                </c:pt>
                <c:pt idx="378">
                  <c:v>2</c:v>
                </c:pt>
                <c:pt idx="379">
                  <c:v>2</c:v>
                </c:pt>
                <c:pt idx="380">
                  <c:v>2</c:v>
                </c:pt>
                <c:pt idx="381">
                  <c:v>2</c:v>
                </c:pt>
                <c:pt idx="382">
                  <c:v>2</c:v>
                </c:pt>
                <c:pt idx="383">
                  <c:v>2</c:v>
                </c:pt>
                <c:pt idx="384">
                  <c:v>2</c:v>
                </c:pt>
                <c:pt idx="385">
                  <c:v>2</c:v>
                </c:pt>
                <c:pt idx="386">
                  <c:v>2</c:v>
                </c:pt>
                <c:pt idx="387">
                  <c:v>2</c:v>
                </c:pt>
                <c:pt idx="388">
                  <c:v>2</c:v>
                </c:pt>
                <c:pt idx="389">
                  <c:v>2</c:v>
                </c:pt>
                <c:pt idx="390">
                  <c:v>2</c:v>
                </c:pt>
                <c:pt idx="391">
                  <c:v>2</c:v>
                </c:pt>
                <c:pt idx="392">
                  <c:v>2</c:v>
                </c:pt>
                <c:pt idx="393">
                  <c:v>2</c:v>
                </c:pt>
                <c:pt idx="394">
                  <c:v>2</c:v>
                </c:pt>
                <c:pt idx="395">
                  <c:v>2</c:v>
                </c:pt>
                <c:pt idx="396">
                  <c:v>2</c:v>
                </c:pt>
                <c:pt idx="397">
                  <c:v>2</c:v>
                </c:pt>
                <c:pt idx="398">
                  <c:v>2</c:v>
                </c:pt>
                <c:pt idx="399">
                  <c:v>2</c:v>
                </c:pt>
                <c:pt idx="400">
                  <c:v>2</c:v>
                </c:pt>
                <c:pt idx="401">
                  <c:v>2</c:v>
                </c:pt>
                <c:pt idx="402">
                  <c:v>2</c:v>
                </c:pt>
                <c:pt idx="403">
                  <c:v>2</c:v>
                </c:pt>
                <c:pt idx="404">
                  <c:v>2</c:v>
                </c:pt>
                <c:pt idx="405">
                  <c:v>2</c:v>
                </c:pt>
                <c:pt idx="406">
                  <c:v>2</c:v>
                </c:pt>
                <c:pt idx="407">
                  <c:v>2</c:v>
                </c:pt>
                <c:pt idx="408">
                  <c:v>2</c:v>
                </c:pt>
                <c:pt idx="409">
                  <c:v>2</c:v>
                </c:pt>
                <c:pt idx="410">
                  <c:v>2</c:v>
                </c:pt>
                <c:pt idx="411">
                  <c:v>2</c:v>
                </c:pt>
                <c:pt idx="412">
                  <c:v>2</c:v>
                </c:pt>
                <c:pt idx="413">
                  <c:v>2</c:v>
                </c:pt>
                <c:pt idx="414">
                  <c:v>2</c:v>
                </c:pt>
                <c:pt idx="415">
                  <c:v>2</c:v>
                </c:pt>
                <c:pt idx="416">
                  <c:v>2</c:v>
                </c:pt>
                <c:pt idx="417">
                  <c:v>2</c:v>
                </c:pt>
                <c:pt idx="418">
                  <c:v>2</c:v>
                </c:pt>
                <c:pt idx="419">
                  <c:v>2</c:v>
                </c:pt>
                <c:pt idx="420">
                  <c:v>2</c:v>
                </c:pt>
                <c:pt idx="421">
                  <c:v>2</c:v>
                </c:pt>
                <c:pt idx="422">
                  <c:v>2</c:v>
                </c:pt>
                <c:pt idx="423">
                  <c:v>2</c:v>
                </c:pt>
                <c:pt idx="424">
                  <c:v>2</c:v>
                </c:pt>
                <c:pt idx="425">
                  <c:v>2</c:v>
                </c:pt>
                <c:pt idx="426">
                  <c:v>2</c:v>
                </c:pt>
                <c:pt idx="427">
                  <c:v>2</c:v>
                </c:pt>
                <c:pt idx="428">
                  <c:v>2</c:v>
                </c:pt>
                <c:pt idx="429">
                  <c:v>2</c:v>
                </c:pt>
                <c:pt idx="430">
                  <c:v>2</c:v>
                </c:pt>
                <c:pt idx="431">
                  <c:v>2</c:v>
                </c:pt>
                <c:pt idx="432">
                  <c:v>2</c:v>
                </c:pt>
                <c:pt idx="433">
                  <c:v>2</c:v>
                </c:pt>
                <c:pt idx="434">
                  <c:v>2</c:v>
                </c:pt>
                <c:pt idx="435">
                  <c:v>2</c:v>
                </c:pt>
                <c:pt idx="436">
                  <c:v>2</c:v>
                </c:pt>
                <c:pt idx="437">
                  <c:v>2</c:v>
                </c:pt>
                <c:pt idx="438">
                  <c:v>2</c:v>
                </c:pt>
                <c:pt idx="439">
                  <c:v>2</c:v>
                </c:pt>
                <c:pt idx="440">
                  <c:v>2</c:v>
                </c:pt>
                <c:pt idx="441">
                  <c:v>2</c:v>
                </c:pt>
                <c:pt idx="442">
                  <c:v>2</c:v>
                </c:pt>
                <c:pt idx="443">
                  <c:v>2</c:v>
                </c:pt>
                <c:pt idx="444">
                  <c:v>2</c:v>
                </c:pt>
                <c:pt idx="445">
                  <c:v>2</c:v>
                </c:pt>
                <c:pt idx="446">
                  <c:v>2</c:v>
                </c:pt>
                <c:pt idx="447">
                  <c:v>2</c:v>
                </c:pt>
                <c:pt idx="448">
                  <c:v>2</c:v>
                </c:pt>
                <c:pt idx="449">
                  <c:v>2</c:v>
                </c:pt>
                <c:pt idx="450">
                  <c:v>2</c:v>
                </c:pt>
                <c:pt idx="451">
                  <c:v>2</c:v>
                </c:pt>
                <c:pt idx="452">
                  <c:v>2</c:v>
                </c:pt>
                <c:pt idx="453">
                  <c:v>2</c:v>
                </c:pt>
                <c:pt idx="454">
                  <c:v>2</c:v>
                </c:pt>
                <c:pt idx="455">
                  <c:v>2</c:v>
                </c:pt>
                <c:pt idx="456">
                  <c:v>2</c:v>
                </c:pt>
                <c:pt idx="457">
                  <c:v>2</c:v>
                </c:pt>
                <c:pt idx="458">
                  <c:v>2</c:v>
                </c:pt>
                <c:pt idx="459">
                  <c:v>2</c:v>
                </c:pt>
                <c:pt idx="460">
                  <c:v>2</c:v>
                </c:pt>
                <c:pt idx="461">
                  <c:v>2</c:v>
                </c:pt>
                <c:pt idx="462">
                  <c:v>2</c:v>
                </c:pt>
                <c:pt idx="463">
                  <c:v>2</c:v>
                </c:pt>
                <c:pt idx="464">
                  <c:v>2</c:v>
                </c:pt>
                <c:pt idx="465">
                  <c:v>2</c:v>
                </c:pt>
                <c:pt idx="466">
                  <c:v>2</c:v>
                </c:pt>
                <c:pt idx="467">
                  <c:v>2</c:v>
                </c:pt>
                <c:pt idx="468">
                  <c:v>2</c:v>
                </c:pt>
                <c:pt idx="469">
                  <c:v>2</c:v>
                </c:pt>
                <c:pt idx="470">
                  <c:v>2</c:v>
                </c:pt>
                <c:pt idx="471">
                  <c:v>2</c:v>
                </c:pt>
                <c:pt idx="472">
                  <c:v>2</c:v>
                </c:pt>
                <c:pt idx="473">
                  <c:v>2</c:v>
                </c:pt>
                <c:pt idx="474">
                  <c:v>2</c:v>
                </c:pt>
                <c:pt idx="475">
                  <c:v>2</c:v>
                </c:pt>
                <c:pt idx="476">
                  <c:v>2</c:v>
                </c:pt>
                <c:pt idx="477">
                  <c:v>2</c:v>
                </c:pt>
                <c:pt idx="478">
                  <c:v>2</c:v>
                </c:pt>
                <c:pt idx="479">
                  <c:v>2</c:v>
                </c:pt>
                <c:pt idx="480">
                  <c:v>2</c:v>
                </c:pt>
                <c:pt idx="481">
                  <c:v>2</c:v>
                </c:pt>
                <c:pt idx="482">
                  <c:v>2</c:v>
                </c:pt>
                <c:pt idx="483">
                  <c:v>2</c:v>
                </c:pt>
                <c:pt idx="484">
                  <c:v>2</c:v>
                </c:pt>
                <c:pt idx="485">
                  <c:v>2</c:v>
                </c:pt>
                <c:pt idx="486">
                  <c:v>2</c:v>
                </c:pt>
                <c:pt idx="487">
                  <c:v>2</c:v>
                </c:pt>
                <c:pt idx="488">
                  <c:v>2</c:v>
                </c:pt>
                <c:pt idx="489">
                  <c:v>2</c:v>
                </c:pt>
                <c:pt idx="490">
                  <c:v>2</c:v>
                </c:pt>
                <c:pt idx="491">
                  <c:v>2</c:v>
                </c:pt>
                <c:pt idx="492">
                  <c:v>2</c:v>
                </c:pt>
                <c:pt idx="493">
                  <c:v>2</c:v>
                </c:pt>
                <c:pt idx="494">
                  <c:v>2</c:v>
                </c:pt>
                <c:pt idx="495">
                  <c:v>2</c:v>
                </c:pt>
                <c:pt idx="496">
                  <c:v>2</c:v>
                </c:pt>
                <c:pt idx="497">
                  <c:v>2</c:v>
                </c:pt>
                <c:pt idx="498">
                  <c:v>2</c:v>
                </c:pt>
                <c:pt idx="499">
                  <c:v>2</c:v>
                </c:pt>
                <c:pt idx="500">
                  <c:v>2</c:v>
                </c:pt>
                <c:pt idx="501">
                  <c:v>2</c:v>
                </c:pt>
                <c:pt idx="502">
                  <c:v>2</c:v>
                </c:pt>
                <c:pt idx="503">
                  <c:v>2</c:v>
                </c:pt>
                <c:pt idx="504">
                  <c:v>2</c:v>
                </c:pt>
                <c:pt idx="505">
                  <c:v>2</c:v>
                </c:pt>
                <c:pt idx="506">
                  <c:v>2</c:v>
                </c:pt>
                <c:pt idx="507">
                  <c:v>2</c:v>
                </c:pt>
                <c:pt idx="508">
                  <c:v>2</c:v>
                </c:pt>
                <c:pt idx="509">
                  <c:v>2</c:v>
                </c:pt>
                <c:pt idx="510">
                  <c:v>2</c:v>
                </c:pt>
                <c:pt idx="511">
                  <c:v>2</c:v>
                </c:pt>
                <c:pt idx="512">
                  <c:v>2</c:v>
                </c:pt>
                <c:pt idx="513">
                  <c:v>2</c:v>
                </c:pt>
                <c:pt idx="514">
                  <c:v>2</c:v>
                </c:pt>
                <c:pt idx="515">
                  <c:v>2</c:v>
                </c:pt>
                <c:pt idx="516">
                  <c:v>2</c:v>
                </c:pt>
                <c:pt idx="517">
                  <c:v>2</c:v>
                </c:pt>
                <c:pt idx="518">
                  <c:v>2</c:v>
                </c:pt>
                <c:pt idx="519">
                  <c:v>2</c:v>
                </c:pt>
                <c:pt idx="520">
                  <c:v>2</c:v>
                </c:pt>
                <c:pt idx="521">
                  <c:v>2</c:v>
                </c:pt>
                <c:pt idx="522">
                  <c:v>2</c:v>
                </c:pt>
                <c:pt idx="523">
                  <c:v>2</c:v>
                </c:pt>
                <c:pt idx="524">
                  <c:v>2</c:v>
                </c:pt>
                <c:pt idx="525">
                  <c:v>2</c:v>
                </c:pt>
                <c:pt idx="526">
                  <c:v>2</c:v>
                </c:pt>
                <c:pt idx="527">
                  <c:v>2</c:v>
                </c:pt>
                <c:pt idx="528">
                  <c:v>2</c:v>
                </c:pt>
                <c:pt idx="529">
                  <c:v>2</c:v>
                </c:pt>
                <c:pt idx="530">
                  <c:v>2</c:v>
                </c:pt>
                <c:pt idx="531">
                  <c:v>2</c:v>
                </c:pt>
                <c:pt idx="532">
                  <c:v>2</c:v>
                </c:pt>
                <c:pt idx="533">
                  <c:v>2</c:v>
                </c:pt>
                <c:pt idx="534">
                  <c:v>2</c:v>
                </c:pt>
                <c:pt idx="535">
                  <c:v>2</c:v>
                </c:pt>
                <c:pt idx="536">
                  <c:v>2</c:v>
                </c:pt>
                <c:pt idx="537">
                  <c:v>2</c:v>
                </c:pt>
                <c:pt idx="538">
                  <c:v>2</c:v>
                </c:pt>
                <c:pt idx="539">
                  <c:v>2</c:v>
                </c:pt>
                <c:pt idx="540">
                  <c:v>2</c:v>
                </c:pt>
                <c:pt idx="541">
                  <c:v>2</c:v>
                </c:pt>
                <c:pt idx="542">
                  <c:v>2</c:v>
                </c:pt>
                <c:pt idx="543">
                  <c:v>2</c:v>
                </c:pt>
                <c:pt idx="544">
                  <c:v>2</c:v>
                </c:pt>
                <c:pt idx="545">
                  <c:v>2</c:v>
                </c:pt>
                <c:pt idx="546">
                  <c:v>2</c:v>
                </c:pt>
                <c:pt idx="547">
                  <c:v>2</c:v>
                </c:pt>
                <c:pt idx="548">
                  <c:v>2</c:v>
                </c:pt>
                <c:pt idx="549">
                  <c:v>2</c:v>
                </c:pt>
                <c:pt idx="550">
                  <c:v>2</c:v>
                </c:pt>
                <c:pt idx="551">
                  <c:v>2</c:v>
                </c:pt>
                <c:pt idx="552">
                  <c:v>2</c:v>
                </c:pt>
                <c:pt idx="553">
                  <c:v>2</c:v>
                </c:pt>
                <c:pt idx="554">
                  <c:v>2</c:v>
                </c:pt>
                <c:pt idx="555">
                  <c:v>2</c:v>
                </c:pt>
                <c:pt idx="556">
                  <c:v>2</c:v>
                </c:pt>
                <c:pt idx="557">
                  <c:v>2</c:v>
                </c:pt>
                <c:pt idx="558">
                  <c:v>2</c:v>
                </c:pt>
                <c:pt idx="559">
                  <c:v>2</c:v>
                </c:pt>
                <c:pt idx="560">
                  <c:v>2</c:v>
                </c:pt>
                <c:pt idx="561">
                  <c:v>2</c:v>
                </c:pt>
                <c:pt idx="562">
                  <c:v>2</c:v>
                </c:pt>
                <c:pt idx="563">
                  <c:v>2</c:v>
                </c:pt>
                <c:pt idx="564">
                  <c:v>2</c:v>
                </c:pt>
                <c:pt idx="565">
                  <c:v>2</c:v>
                </c:pt>
                <c:pt idx="566">
                  <c:v>2</c:v>
                </c:pt>
                <c:pt idx="567">
                  <c:v>2</c:v>
                </c:pt>
                <c:pt idx="568">
                  <c:v>2</c:v>
                </c:pt>
                <c:pt idx="569">
                  <c:v>2</c:v>
                </c:pt>
                <c:pt idx="570">
                  <c:v>2</c:v>
                </c:pt>
                <c:pt idx="571">
                  <c:v>2</c:v>
                </c:pt>
                <c:pt idx="572">
                  <c:v>2</c:v>
                </c:pt>
                <c:pt idx="573">
                  <c:v>2</c:v>
                </c:pt>
                <c:pt idx="574">
                  <c:v>2</c:v>
                </c:pt>
                <c:pt idx="575">
                  <c:v>2</c:v>
                </c:pt>
                <c:pt idx="576">
                  <c:v>2</c:v>
                </c:pt>
                <c:pt idx="577">
                  <c:v>2</c:v>
                </c:pt>
                <c:pt idx="578">
                  <c:v>2</c:v>
                </c:pt>
                <c:pt idx="579">
                  <c:v>2</c:v>
                </c:pt>
                <c:pt idx="580">
                  <c:v>2</c:v>
                </c:pt>
                <c:pt idx="581">
                  <c:v>2</c:v>
                </c:pt>
                <c:pt idx="582">
                  <c:v>2</c:v>
                </c:pt>
                <c:pt idx="583">
                  <c:v>2</c:v>
                </c:pt>
                <c:pt idx="584">
                  <c:v>2</c:v>
                </c:pt>
                <c:pt idx="585">
                  <c:v>2</c:v>
                </c:pt>
                <c:pt idx="586">
                  <c:v>2</c:v>
                </c:pt>
                <c:pt idx="587">
                  <c:v>2</c:v>
                </c:pt>
                <c:pt idx="588">
                  <c:v>2</c:v>
                </c:pt>
                <c:pt idx="589">
                  <c:v>2</c:v>
                </c:pt>
                <c:pt idx="590">
                  <c:v>2</c:v>
                </c:pt>
                <c:pt idx="591">
                  <c:v>2</c:v>
                </c:pt>
                <c:pt idx="592">
                  <c:v>2</c:v>
                </c:pt>
                <c:pt idx="593">
                  <c:v>2</c:v>
                </c:pt>
                <c:pt idx="594">
                  <c:v>2</c:v>
                </c:pt>
                <c:pt idx="595">
                  <c:v>2</c:v>
                </c:pt>
                <c:pt idx="596">
                  <c:v>2</c:v>
                </c:pt>
                <c:pt idx="597">
                  <c:v>2</c:v>
                </c:pt>
                <c:pt idx="598">
                  <c:v>2</c:v>
                </c:pt>
                <c:pt idx="599">
                  <c:v>2</c:v>
                </c:pt>
                <c:pt idx="600">
                  <c:v>2</c:v>
                </c:pt>
                <c:pt idx="601">
                  <c:v>2</c:v>
                </c:pt>
                <c:pt idx="602">
                  <c:v>2</c:v>
                </c:pt>
                <c:pt idx="603">
                  <c:v>2</c:v>
                </c:pt>
                <c:pt idx="604">
                  <c:v>2</c:v>
                </c:pt>
                <c:pt idx="605">
                  <c:v>2</c:v>
                </c:pt>
                <c:pt idx="606">
                  <c:v>2</c:v>
                </c:pt>
                <c:pt idx="607">
                  <c:v>2</c:v>
                </c:pt>
                <c:pt idx="608">
                  <c:v>2</c:v>
                </c:pt>
                <c:pt idx="609">
                  <c:v>2</c:v>
                </c:pt>
                <c:pt idx="610">
                  <c:v>2</c:v>
                </c:pt>
                <c:pt idx="611">
                  <c:v>2</c:v>
                </c:pt>
                <c:pt idx="612">
                  <c:v>2</c:v>
                </c:pt>
                <c:pt idx="613">
                  <c:v>2</c:v>
                </c:pt>
                <c:pt idx="614">
                  <c:v>2</c:v>
                </c:pt>
                <c:pt idx="615">
                  <c:v>2</c:v>
                </c:pt>
                <c:pt idx="616">
                  <c:v>2</c:v>
                </c:pt>
                <c:pt idx="617">
                  <c:v>2</c:v>
                </c:pt>
                <c:pt idx="618">
                  <c:v>2</c:v>
                </c:pt>
                <c:pt idx="619">
                  <c:v>2</c:v>
                </c:pt>
                <c:pt idx="620">
                  <c:v>2</c:v>
                </c:pt>
                <c:pt idx="621">
                  <c:v>2</c:v>
                </c:pt>
                <c:pt idx="622">
                  <c:v>2</c:v>
                </c:pt>
                <c:pt idx="623">
                  <c:v>2</c:v>
                </c:pt>
                <c:pt idx="624">
                  <c:v>2</c:v>
                </c:pt>
                <c:pt idx="625">
                  <c:v>2</c:v>
                </c:pt>
                <c:pt idx="626">
                  <c:v>2</c:v>
                </c:pt>
                <c:pt idx="627">
                  <c:v>2</c:v>
                </c:pt>
                <c:pt idx="628">
                  <c:v>2</c:v>
                </c:pt>
                <c:pt idx="629">
                  <c:v>2</c:v>
                </c:pt>
                <c:pt idx="630">
                  <c:v>2</c:v>
                </c:pt>
                <c:pt idx="631">
                  <c:v>2</c:v>
                </c:pt>
                <c:pt idx="632">
                  <c:v>2</c:v>
                </c:pt>
                <c:pt idx="633">
                  <c:v>2</c:v>
                </c:pt>
                <c:pt idx="634">
                  <c:v>2</c:v>
                </c:pt>
                <c:pt idx="635">
                  <c:v>2</c:v>
                </c:pt>
                <c:pt idx="636">
                  <c:v>2</c:v>
                </c:pt>
                <c:pt idx="637">
                  <c:v>2</c:v>
                </c:pt>
                <c:pt idx="638">
                  <c:v>2</c:v>
                </c:pt>
                <c:pt idx="639">
                  <c:v>2</c:v>
                </c:pt>
                <c:pt idx="640">
                  <c:v>2</c:v>
                </c:pt>
                <c:pt idx="641">
                  <c:v>2</c:v>
                </c:pt>
                <c:pt idx="642">
                  <c:v>2</c:v>
                </c:pt>
                <c:pt idx="643">
                  <c:v>2</c:v>
                </c:pt>
                <c:pt idx="644">
                  <c:v>2</c:v>
                </c:pt>
                <c:pt idx="645">
                  <c:v>2</c:v>
                </c:pt>
                <c:pt idx="646">
                  <c:v>2</c:v>
                </c:pt>
                <c:pt idx="647">
                  <c:v>2</c:v>
                </c:pt>
                <c:pt idx="648">
                  <c:v>2</c:v>
                </c:pt>
                <c:pt idx="649">
                  <c:v>2</c:v>
                </c:pt>
                <c:pt idx="650">
                  <c:v>2</c:v>
                </c:pt>
                <c:pt idx="651">
                  <c:v>2</c:v>
                </c:pt>
                <c:pt idx="652">
                  <c:v>2</c:v>
                </c:pt>
                <c:pt idx="653">
                  <c:v>2</c:v>
                </c:pt>
                <c:pt idx="654">
                  <c:v>2</c:v>
                </c:pt>
                <c:pt idx="655">
                  <c:v>2</c:v>
                </c:pt>
                <c:pt idx="656">
                  <c:v>2</c:v>
                </c:pt>
                <c:pt idx="657">
                  <c:v>2</c:v>
                </c:pt>
                <c:pt idx="658">
                  <c:v>2</c:v>
                </c:pt>
                <c:pt idx="659">
                  <c:v>2</c:v>
                </c:pt>
                <c:pt idx="660">
                  <c:v>2</c:v>
                </c:pt>
                <c:pt idx="661">
                  <c:v>2</c:v>
                </c:pt>
                <c:pt idx="662">
                  <c:v>2</c:v>
                </c:pt>
                <c:pt idx="663">
                  <c:v>2</c:v>
                </c:pt>
                <c:pt idx="664">
                  <c:v>2</c:v>
                </c:pt>
                <c:pt idx="665">
                  <c:v>2</c:v>
                </c:pt>
                <c:pt idx="666">
                  <c:v>2</c:v>
                </c:pt>
                <c:pt idx="667">
                  <c:v>2</c:v>
                </c:pt>
                <c:pt idx="668">
                  <c:v>2</c:v>
                </c:pt>
                <c:pt idx="669">
                  <c:v>2</c:v>
                </c:pt>
                <c:pt idx="670">
                  <c:v>2</c:v>
                </c:pt>
                <c:pt idx="671">
                  <c:v>2</c:v>
                </c:pt>
                <c:pt idx="672">
                  <c:v>2</c:v>
                </c:pt>
                <c:pt idx="673">
                  <c:v>2</c:v>
                </c:pt>
                <c:pt idx="674">
                  <c:v>2</c:v>
                </c:pt>
                <c:pt idx="675">
                  <c:v>2</c:v>
                </c:pt>
                <c:pt idx="676">
                  <c:v>2</c:v>
                </c:pt>
                <c:pt idx="677">
                  <c:v>2</c:v>
                </c:pt>
                <c:pt idx="678">
                  <c:v>2</c:v>
                </c:pt>
                <c:pt idx="679">
                  <c:v>2</c:v>
                </c:pt>
                <c:pt idx="680">
                  <c:v>2</c:v>
                </c:pt>
                <c:pt idx="681">
                  <c:v>2</c:v>
                </c:pt>
                <c:pt idx="682">
                  <c:v>2</c:v>
                </c:pt>
                <c:pt idx="683">
                  <c:v>2</c:v>
                </c:pt>
                <c:pt idx="684">
                  <c:v>2</c:v>
                </c:pt>
                <c:pt idx="685">
                  <c:v>2</c:v>
                </c:pt>
                <c:pt idx="686">
                  <c:v>2</c:v>
                </c:pt>
                <c:pt idx="687">
                  <c:v>2</c:v>
                </c:pt>
                <c:pt idx="688">
                  <c:v>2</c:v>
                </c:pt>
                <c:pt idx="689">
                  <c:v>2</c:v>
                </c:pt>
                <c:pt idx="690">
                  <c:v>2</c:v>
                </c:pt>
                <c:pt idx="691">
                  <c:v>2</c:v>
                </c:pt>
                <c:pt idx="692">
                  <c:v>2</c:v>
                </c:pt>
                <c:pt idx="693">
                  <c:v>2</c:v>
                </c:pt>
                <c:pt idx="694">
                  <c:v>2</c:v>
                </c:pt>
                <c:pt idx="695">
                  <c:v>2</c:v>
                </c:pt>
                <c:pt idx="696">
                  <c:v>2</c:v>
                </c:pt>
                <c:pt idx="697">
                  <c:v>2</c:v>
                </c:pt>
                <c:pt idx="698">
                  <c:v>2</c:v>
                </c:pt>
                <c:pt idx="699">
                  <c:v>2</c:v>
                </c:pt>
                <c:pt idx="700">
                  <c:v>2</c:v>
                </c:pt>
                <c:pt idx="701">
                  <c:v>2</c:v>
                </c:pt>
                <c:pt idx="702">
                  <c:v>2</c:v>
                </c:pt>
                <c:pt idx="703">
                  <c:v>2</c:v>
                </c:pt>
                <c:pt idx="704">
                  <c:v>2</c:v>
                </c:pt>
                <c:pt idx="705">
                  <c:v>2</c:v>
                </c:pt>
                <c:pt idx="706">
                  <c:v>2</c:v>
                </c:pt>
                <c:pt idx="707">
                  <c:v>2</c:v>
                </c:pt>
                <c:pt idx="708">
                  <c:v>2</c:v>
                </c:pt>
                <c:pt idx="709">
                  <c:v>2</c:v>
                </c:pt>
                <c:pt idx="710">
                  <c:v>2</c:v>
                </c:pt>
                <c:pt idx="711">
                  <c:v>2</c:v>
                </c:pt>
                <c:pt idx="712">
                  <c:v>2</c:v>
                </c:pt>
                <c:pt idx="713">
                  <c:v>2</c:v>
                </c:pt>
                <c:pt idx="714">
                  <c:v>2</c:v>
                </c:pt>
                <c:pt idx="715">
                  <c:v>2</c:v>
                </c:pt>
                <c:pt idx="716">
                  <c:v>2</c:v>
                </c:pt>
                <c:pt idx="717">
                  <c:v>2</c:v>
                </c:pt>
                <c:pt idx="718">
                  <c:v>2</c:v>
                </c:pt>
                <c:pt idx="719">
                  <c:v>2</c:v>
                </c:pt>
              </c:numCache>
            </c:numRef>
          </c:yVal>
          <c:smooth val="0"/>
        </c:ser>
        <c:ser>
          <c:idx val="5"/>
          <c:order val="2"/>
          <c:spPr>
            <a:ln w="28575" cap="flat" cmpd="sng" algn="ctr">
              <a:solidFill>
                <a:schemeClr val="accent2"/>
              </a:solidFill>
              <a:prstDash val="solid"/>
            </a:ln>
            <a:effectLst/>
          </c:spPr>
          <c:marker>
            <c:symbol val="none"/>
          </c:marker>
          <c:xVal>
            <c:numRef>
              <c:f>Лист1!$B$8:$B$727</c:f>
              <c:numCache>
                <c:formatCode>m/d/yyyy</c:formatCode>
                <c:ptCount val="720"/>
                <c:pt idx="0">
                  <c:v>41795</c:v>
                </c:pt>
                <c:pt idx="1">
                  <c:v>41796</c:v>
                </c:pt>
                <c:pt idx="2">
                  <c:v>41797</c:v>
                </c:pt>
                <c:pt idx="3">
                  <c:v>41798</c:v>
                </c:pt>
                <c:pt idx="4">
                  <c:v>41799</c:v>
                </c:pt>
                <c:pt idx="5">
                  <c:v>41800</c:v>
                </c:pt>
                <c:pt idx="6">
                  <c:v>41801</c:v>
                </c:pt>
                <c:pt idx="7">
                  <c:v>41802</c:v>
                </c:pt>
                <c:pt idx="8">
                  <c:v>41803</c:v>
                </c:pt>
                <c:pt idx="9">
                  <c:v>41804</c:v>
                </c:pt>
                <c:pt idx="10">
                  <c:v>41805</c:v>
                </c:pt>
                <c:pt idx="11">
                  <c:v>41806</c:v>
                </c:pt>
                <c:pt idx="12">
                  <c:v>41807</c:v>
                </c:pt>
                <c:pt idx="13">
                  <c:v>41808</c:v>
                </c:pt>
                <c:pt idx="14">
                  <c:v>41809</c:v>
                </c:pt>
                <c:pt idx="15">
                  <c:v>41810</c:v>
                </c:pt>
                <c:pt idx="16">
                  <c:v>41811</c:v>
                </c:pt>
                <c:pt idx="17">
                  <c:v>41812</c:v>
                </c:pt>
                <c:pt idx="18">
                  <c:v>41813</c:v>
                </c:pt>
                <c:pt idx="19">
                  <c:v>41814</c:v>
                </c:pt>
                <c:pt idx="20">
                  <c:v>41815</c:v>
                </c:pt>
                <c:pt idx="21">
                  <c:v>41816</c:v>
                </c:pt>
                <c:pt idx="22">
                  <c:v>41817</c:v>
                </c:pt>
                <c:pt idx="23">
                  <c:v>41818</c:v>
                </c:pt>
                <c:pt idx="24">
                  <c:v>41819</c:v>
                </c:pt>
                <c:pt idx="25">
                  <c:v>41820</c:v>
                </c:pt>
                <c:pt idx="26">
                  <c:v>41821</c:v>
                </c:pt>
                <c:pt idx="27">
                  <c:v>41822</c:v>
                </c:pt>
                <c:pt idx="28">
                  <c:v>41823</c:v>
                </c:pt>
                <c:pt idx="29">
                  <c:v>41824</c:v>
                </c:pt>
                <c:pt idx="30">
                  <c:v>41825</c:v>
                </c:pt>
                <c:pt idx="31">
                  <c:v>41826</c:v>
                </c:pt>
                <c:pt idx="32">
                  <c:v>41827</c:v>
                </c:pt>
                <c:pt idx="33">
                  <c:v>41828</c:v>
                </c:pt>
                <c:pt idx="34">
                  <c:v>41829</c:v>
                </c:pt>
                <c:pt idx="35">
                  <c:v>41830</c:v>
                </c:pt>
                <c:pt idx="36">
                  <c:v>41831</c:v>
                </c:pt>
                <c:pt idx="37">
                  <c:v>41832</c:v>
                </c:pt>
                <c:pt idx="38">
                  <c:v>41833</c:v>
                </c:pt>
                <c:pt idx="39">
                  <c:v>41834</c:v>
                </c:pt>
                <c:pt idx="40">
                  <c:v>41835</c:v>
                </c:pt>
                <c:pt idx="41">
                  <c:v>41836</c:v>
                </c:pt>
                <c:pt idx="42">
                  <c:v>41837</c:v>
                </c:pt>
                <c:pt idx="43">
                  <c:v>41838</c:v>
                </c:pt>
                <c:pt idx="44">
                  <c:v>41839</c:v>
                </c:pt>
                <c:pt idx="45">
                  <c:v>41840</c:v>
                </c:pt>
                <c:pt idx="46">
                  <c:v>41841</c:v>
                </c:pt>
                <c:pt idx="47">
                  <c:v>41842</c:v>
                </c:pt>
                <c:pt idx="48">
                  <c:v>41843</c:v>
                </c:pt>
                <c:pt idx="49">
                  <c:v>41844</c:v>
                </c:pt>
                <c:pt idx="50">
                  <c:v>41845</c:v>
                </c:pt>
                <c:pt idx="51">
                  <c:v>41846</c:v>
                </c:pt>
                <c:pt idx="52">
                  <c:v>41847</c:v>
                </c:pt>
                <c:pt idx="53">
                  <c:v>41848</c:v>
                </c:pt>
                <c:pt idx="54">
                  <c:v>41849</c:v>
                </c:pt>
                <c:pt idx="55">
                  <c:v>41850</c:v>
                </c:pt>
                <c:pt idx="56">
                  <c:v>41851</c:v>
                </c:pt>
                <c:pt idx="57">
                  <c:v>41852</c:v>
                </c:pt>
                <c:pt idx="58">
                  <c:v>41853</c:v>
                </c:pt>
                <c:pt idx="59">
                  <c:v>41854</c:v>
                </c:pt>
                <c:pt idx="60">
                  <c:v>41855</c:v>
                </c:pt>
                <c:pt idx="61">
                  <c:v>41856</c:v>
                </c:pt>
                <c:pt idx="62">
                  <c:v>41857</c:v>
                </c:pt>
                <c:pt idx="63">
                  <c:v>41858</c:v>
                </c:pt>
                <c:pt idx="64">
                  <c:v>41859</c:v>
                </c:pt>
                <c:pt idx="65">
                  <c:v>41860</c:v>
                </c:pt>
                <c:pt idx="66">
                  <c:v>41861</c:v>
                </c:pt>
                <c:pt idx="67">
                  <c:v>41862</c:v>
                </c:pt>
                <c:pt idx="68">
                  <c:v>41863</c:v>
                </c:pt>
                <c:pt idx="69">
                  <c:v>41864</c:v>
                </c:pt>
                <c:pt idx="70">
                  <c:v>41865</c:v>
                </c:pt>
                <c:pt idx="71">
                  <c:v>41866</c:v>
                </c:pt>
                <c:pt idx="72">
                  <c:v>41867</c:v>
                </c:pt>
                <c:pt idx="73">
                  <c:v>41868</c:v>
                </c:pt>
                <c:pt idx="74">
                  <c:v>41869</c:v>
                </c:pt>
                <c:pt idx="75">
                  <c:v>41870</c:v>
                </c:pt>
                <c:pt idx="76">
                  <c:v>41871</c:v>
                </c:pt>
                <c:pt idx="77">
                  <c:v>41872</c:v>
                </c:pt>
                <c:pt idx="78">
                  <c:v>41873</c:v>
                </c:pt>
                <c:pt idx="79">
                  <c:v>41874</c:v>
                </c:pt>
                <c:pt idx="80">
                  <c:v>41875</c:v>
                </c:pt>
                <c:pt idx="81">
                  <c:v>41876</c:v>
                </c:pt>
                <c:pt idx="82">
                  <c:v>41877</c:v>
                </c:pt>
                <c:pt idx="83">
                  <c:v>41878</c:v>
                </c:pt>
                <c:pt idx="84">
                  <c:v>41879</c:v>
                </c:pt>
                <c:pt idx="85">
                  <c:v>41880</c:v>
                </c:pt>
                <c:pt idx="86">
                  <c:v>41881</c:v>
                </c:pt>
                <c:pt idx="87">
                  <c:v>41882</c:v>
                </c:pt>
                <c:pt idx="88">
                  <c:v>41883</c:v>
                </c:pt>
                <c:pt idx="89">
                  <c:v>41884</c:v>
                </c:pt>
                <c:pt idx="90">
                  <c:v>41885</c:v>
                </c:pt>
                <c:pt idx="91">
                  <c:v>41886</c:v>
                </c:pt>
                <c:pt idx="92">
                  <c:v>41887</c:v>
                </c:pt>
                <c:pt idx="93">
                  <c:v>41888</c:v>
                </c:pt>
                <c:pt idx="94">
                  <c:v>41889</c:v>
                </c:pt>
                <c:pt idx="95">
                  <c:v>41890</c:v>
                </c:pt>
                <c:pt idx="96">
                  <c:v>41891</c:v>
                </c:pt>
                <c:pt idx="97">
                  <c:v>41892</c:v>
                </c:pt>
                <c:pt idx="98">
                  <c:v>41893</c:v>
                </c:pt>
                <c:pt idx="99">
                  <c:v>41894</c:v>
                </c:pt>
                <c:pt idx="100">
                  <c:v>41895</c:v>
                </c:pt>
                <c:pt idx="101">
                  <c:v>41896</c:v>
                </c:pt>
                <c:pt idx="102">
                  <c:v>41897</c:v>
                </c:pt>
                <c:pt idx="103">
                  <c:v>41898</c:v>
                </c:pt>
                <c:pt idx="104">
                  <c:v>41899</c:v>
                </c:pt>
                <c:pt idx="105">
                  <c:v>41900</c:v>
                </c:pt>
                <c:pt idx="106">
                  <c:v>41901</c:v>
                </c:pt>
                <c:pt idx="107">
                  <c:v>41902</c:v>
                </c:pt>
                <c:pt idx="108">
                  <c:v>41903</c:v>
                </c:pt>
                <c:pt idx="109">
                  <c:v>41904</c:v>
                </c:pt>
                <c:pt idx="110">
                  <c:v>41905</c:v>
                </c:pt>
                <c:pt idx="111">
                  <c:v>41906</c:v>
                </c:pt>
                <c:pt idx="112">
                  <c:v>41907</c:v>
                </c:pt>
                <c:pt idx="113">
                  <c:v>41908</c:v>
                </c:pt>
                <c:pt idx="114">
                  <c:v>41909</c:v>
                </c:pt>
                <c:pt idx="115">
                  <c:v>41910</c:v>
                </c:pt>
                <c:pt idx="116">
                  <c:v>41911</c:v>
                </c:pt>
                <c:pt idx="117">
                  <c:v>41912</c:v>
                </c:pt>
                <c:pt idx="118">
                  <c:v>41913</c:v>
                </c:pt>
                <c:pt idx="119">
                  <c:v>41914</c:v>
                </c:pt>
                <c:pt idx="120">
                  <c:v>41915</c:v>
                </c:pt>
                <c:pt idx="121">
                  <c:v>41916</c:v>
                </c:pt>
                <c:pt idx="122">
                  <c:v>41917</c:v>
                </c:pt>
                <c:pt idx="123">
                  <c:v>41918</c:v>
                </c:pt>
                <c:pt idx="124">
                  <c:v>41919</c:v>
                </c:pt>
                <c:pt idx="125">
                  <c:v>41920</c:v>
                </c:pt>
                <c:pt idx="126">
                  <c:v>41921</c:v>
                </c:pt>
                <c:pt idx="127">
                  <c:v>41922</c:v>
                </c:pt>
                <c:pt idx="128">
                  <c:v>41923</c:v>
                </c:pt>
                <c:pt idx="129">
                  <c:v>41924</c:v>
                </c:pt>
                <c:pt idx="130">
                  <c:v>41925</c:v>
                </c:pt>
                <c:pt idx="131">
                  <c:v>41926</c:v>
                </c:pt>
                <c:pt idx="132">
                  <c:v>41927</c:v>
                </c:pt>
                <c:pt idx="133">
                  <c:v>41928</c:v>
                </c:pt>
                <c:pt idx="134">
                  <c:v>41929</c:v>
                </c:pt>
                <c:pt idx="135">
                  <c:v>41930</c:v>
                </c:pt>
                <c:pt idx="136">
                  <c:v>41931</c:v>
                </c:pt>
                <c:pt idx="137">
                  <c:v>41932</c:v>
                </c:pt>
                <c:pt idx="138">
                  <c:v>41933</c:v>
                </c:pt>
                <c:pt idx="139">
                  <c:v>41934</c:v>
                </c:pt>
                <c:pt idx="140">
                  <c:v>41935</c:v>
                </c:pt>
                <c:pt idx="141">
                  <c:v>41936</c:v>
                </c:pt>
                <c:pt idx="142">
                  <c:v>41937</c:v>
                </c:pt>
                <c:pt idx="143">
                  <c:v>41938</c:v>
                </c:pt>
                <c:pt idx="144">
                  <c:v>41939</c:v>
                </c:pt>
                <c:pt idx="145">
                  <c:v>41940</c:v>
                </c:pt>
                <c:pt idx="146">
                  <c:v>41942</c:v>
                </c:pt>
                <c:pt idx="147">
                  <c:v>41943</c:v>
                </c:pt>
                <c:pt idx="148">
                  <c:v>41944</c:v>
                </c:pt>
                <c:pt idx="149">
                  <c:v>41945</c:v>
                </c:pt>
                <c:pt idx="150">
                  <c:v>41946</c:v>
                </c:pt>
                <c:pt idx="151">
                  <c:v>41947</c:v>
                </c:pt>
                <c:pt idx="152">
                  <c:v>41948</c:v>
                </c:pt>
                <c:pt idx="153">
                  <c:v>41949</c:v>
                </c:pt>
                <c:pt idx="154">
                  <c:v>41950</c:v>
                </c:pt>
                <c:pt idx="155">
                  <c:v>41951</c:v>
                </c:pt>
                <c:pt idx="156">
                  <c:v>41952</c:v>
                </c:pt>
                <c:pt idx="157">
                  <c:v>41953</c:v>
                </c:pt>
                <c:pt idx="158">
                  <c:v>41954</c:v>
                </c:pt>
                <c:pt idx="159">
                  <c:v>41955</c:v>
                </c:pt>
                <c:pt idx="160">
                  <c:v>41956</c:v>
                </c:pt>
                <c:pt idx="161">
                  <c:v>41957</c:v>
                </c:pt>
                <c:pt idx="162">
                  <c:v>41958</c:v>
                </c:pt>
                <c:pt idx="163">
                  <c:v>41959</c:v>
                </c:pt>
                <c:pt idx="164">
                  <c:v>41960</c:v>
                </c:pt>
                <c:pt idx="165">
                  <c:v>41961</c:v>
                </c:pt>
                <c:pt idx="166">
                  <c:v>41963</c:v>
                </c:pt>
                <c:pt idx="167">
                  <c:v>41964</c:v>
                </c:pt>
                <c:pt idx="168">
                  <c:v>41965</c:v>
                </c:pt>
                <c:pt idx="169">
                  <c:v>41966</c:v>
                </c:pt>
                <c:pt idx="170">
                  <c:v>41967</c:v>
                </c:pt>
                <c:pt idx="171">
                  <c:v>41968</c:v>
                </c:pt>
                <c:pt idx="172">
                  <c:v>41969</c:v>
                </c:pt>
                <c:pt idx="173">
                  <c:v>41970</c:v>
                </c:pt>
                <c:pt idx="174">
                  <c:v>41971</c:v>
                </c:pt>
                <c:pt idx="175">
                  <c:v>41972</c:v>
                </c:pt>
                <c:pt idx="176">
                  <c:v>41973</c:v>
                </c:pt>
                <c:pt idx="177">
                  <c:v>41974</c:v>
                </c:pt>
                <c:pt idx="178">
                  <c:v>41975</c:v>
                </c:pt>
                <c:pt idx="179">
                  <c:v>41976</c:v>
                </c:pt>
                <c:pt idx="180">
                  <c:v>41977</c:v>
                </c:pt>
                <c:pt idx="181">
                  <c:v>41978</c:v>
                </c:pt>
                <c:pt idx="182">
                  <c:v>41979</c:v>
                </c:pt>
                <c:pt idx="183">
                  <c:v>41980</c:v>
                </c:pt>
                <c:pt idx="184">
                  <c:v>41981</c:v>
                </c:pt>
                <c:pt idx="185">
                  <c:v>41982</c:v>
                </c:pt>
                <c:pt idx="186">
                  <c:v>41983</c:v>
                </c:pt>
                <c:pt idx="187">
                  <c:v>41984</c:v>
                </c:pt>
                <c:pt idx="188">
                  <c:v>41985</c:v>
                </c:pt>
                <c:pt idx="189">
                  <c:v>41986</c:v>
                </c:pt>
                <c:pt idx="190">
                  <c:v>41987</c:v>
                </c:pt>
                <c:pt idx="191">
                  <c:v>41988</c:v>
                </c:pt>
                <c:pt idx="192">
                  <c:v>41989</c:v>
                </c:pt>
                <c:pt idx="193">
                  <c:v>41990</c:v>
                </c:pt>
                <c:pt idx="194">
                  <c:v>41991</c:v>
                </c:pt>
                <c:pt idx="195">
                  <c:v>41992</c:v>
                </c:pt>
                <c:pt idx="196">
                  <c:v>41993</c:v>
                </c:pt>
                <c:pt idx="197">
                  <c:v>41994</c:v>
                </c:pt>
                <c:pt idx="198">
                  <c:v>41995</c:v>
                </c:pt>
                <c:pt idx="199">
                  <c:v>41996</c:v>
                </c:pt>
                <c:pt idx="200">
                  <c:v>41997</c:v>
                </c:pt>
                <c:pt idx="201">
                  <c:v>41998</c:v>
                </c:pt>
                <c:pt idx="202">
                  <c:v>41999</c:v>
                </c:pt>
                <c:pt idx="203">
                  <c:v>42000</c:v>
                </c:pt>
                <c:pt idx="204">
                  <c:v>42001</c:v>
                </c:pt>
                <c:pt idx="205">
                  <c:v>42002</c:v>
                </c:pt>
                <c:pt idx="206">
                  <c:v>42003</c:v>
                </c:pt>
                <c:pt idx="207">
                  <c:v>42004</c:v>
                </c:pt>
                <c:pt idx="208">
                  <c:v>42005</c:v>
                </c:pt>
                <c:pt idx="209">
                  <c:v>42006</c:v>
                </c:pt>
                <c:pt idx="210">
                  <c:v>42007</c:v>
                </c:pt>
                <c:pt idx="211">
                  <c:v>42008</c:v>
                </c:pt>
                <c:pt idx="212">
                  <c:v>42009</c:v>
                </c:pt>
                <c:pt idx="213">
                  <c:v>42010</c:v>
                </c:pt>
                <c:pt idx="214">
                  <c:v>42011</c:v>
                </c:pt>
                <c:pt idx="215">
                  <c:v>42012</c:v>
                </c:pt>
                <c:pt idx="216">
                  <c:v>42013</c:v>
                </c:pt>
                <c:pt idx="217">
                  <c:v>42014</c:v>
                </c:pt>
                <c:pt idx="218">
                  <c:v>42015</c:v>
                </c:pt>
                <c:pt idx="219">
                  <c:v>42016</c:v>
                </c:pt>
                <c:pt idx="220">
                  <c:v>42017</c:v>
                </c:pt>
                <c:pt idx="221">
                  <c:v>42018</c:v>
                </c:pt>
                <c:pt idx="222">
                  <c:v>42019</c:v>
                </c:pt>
                <c:pt idx="223">
                  <c:v>42020</c:v>
                </c:pt>
                <c:pt idx="224">
                  <c:v>42021</c:v>
                </c:pt>
                <c:pt idx="225">
                  <c:v>42022</c:v>
                </c:pt>
                <c:pt idx="226">
                  <c:v>42023</c:v>
                </c:pt>
                <c:pt idx="227">
                  <c:v>42024</c:v>
                </c:pt>
                <c:pt idx="228">
                  <c:v>42025</c:v>
                </c:pt>
                <c:pt idx="229">
                  <c:v>42026</c:v>
                </c:pt>
                <c:pt idx="230">
                  <c:v>42027</c:v>
                </c:pt>
                <c:pt idx="231">
                  <c:v>42028</c:v>
                </c:pt>
                <c:pt idx="232">
                  <c:v>42029</c:v>
                </c:pt>
                <c:pt idx="233">
                  <c:v>42030</c:v>
                </c:pt>
                <c:pt idx="234">
                  <c:v>42031</c:v>
                </c:pt>
                <c:pt idx="235">
                  <c:v>42032</c:v>
                </c:pt>
                <c:pt idx="236">
                  <c:v>42033</c:v>
                </c:pt>
                <c:pt idx="237">
                  <c:v>42034</c:v>
                </c:pt>
                <c:pt idx="238">
                  <c:v>42035</c:v>
                </c:pt>
                <c:pt idx="239">
                  <c:v>42036</c:v>
                </c:pt>
                <c:pt idx="240">
                  <c:v>42037</c:v>
                </c:pt>
                <c:pt idx="241">
                  <c:v>42038</c:v>
                </c:pt>
                <c:pt idx="242">
                  <c:v>42039</c:v>
                </c:pt>
                <c:pt idx="243">
                  <c:v>42040</c:v>
                </c:pt>
                <c:pt idx="244">
                  <c:v>42041</c:v>
                </c:pt>
                <c:pt idx="245">
                  <c:v>42042</c:v>
                </c:pt>
                <c:pt idx="246">
                  <c:v>42043</c:v>
                </c:pt>
                <c:pt idx="247">
                  <c:v>42044</c:v>
                </c:pt>
                <c:pt idx="248">
                  <c:v>42045</c:v>
                </c:pt>
                <c:pt idx="249">
                  <c:v>42046</c:v>
                </c:pt>
                <c:pt idx="250">
                  <c:v>42047</c:v>
                </c:pt>
                <c:pt idx="251">
                  <c:v>42048</c:v>
                </c:pt>
                <c:pt idx="252">
                  <c:v>42049</c:v>
                </c:pt>
                <c:pt idx="253">
                  <c:v>42050</c:v>
                </c:pt>
                <c:pt idx="254">
                  <c:v>42051</c:v>
                </c:pt>
                <c:pt idx="255">
                  <c:v>42052</c:v>
                </c:pt>
                <c:pt idx="256">
                  <c:v>42053</c:v>
                </c:pt>
                <c:pt idx="257">
                  <c:v>42054</c:v>
                </c:pt>
                <c:pt idx="258">
                  <c:v>42055</c:v>
                </c:pt>
                <c:pt idx="259">
                  <c:v>42056</c:v>
                </c:pt>
                <c:pt idx="260">
                  <c:v>42057</c:v>
                </c:pt>
                <c:pt idx="261">
                  <c:v>42058</c:v>
                </c:pt>
                <c:pt idx="262">
                  <c:v>42059</c:v>
                </c:pt>
                <c:pt idx="263">
                  <c:v>42060</c:v>
                </c:pt>
                <c:pt idx="264">
                  <c:v>42061</c:v>
                </c:pt>
                <c:pt idx="265">
                  <c:v>42062</c:v>
                </c:pt>
                <c:pt idx="266">
                  <c:v>42063</c:v>
                </c:pt>
                <c:pt idx="267">
                  <c:v>42064</c:v>
                </c:pt>
                <c:pt idx="268">
                  <c:v>42065</c:v>
                </c:pt>
                <c:pt idx="269">
                  <c:v>42066</c:v>
                </c:pt>
                <c:pt idx="270">
                  <c:v>42067</c:v>
                </c:pt>
                <c:pt idx="271">
                  <c:v>42068</c:v>
                </c:pt>
                <c:pt idx="272">
                  <c:v>42069</c:v>
                </c:pt>
                <c:pt idx="273">
                  <c:v>42070</c:v>
                </c:pt>
                <c:pt idx="274">
                  <c:v>42071</c:v>
                </c:pt>
                <c:pt idx="275">
                  <c:v>42072</c:v>
                </c:pt>
                <c:pt idx="276">
                  <c:v>42073</c:v>
                </c:pt>
                <c:pt idx="277">
                  <c:v>42074</c:v>
                </c:pt>
                <c:pt idx="278">
                  <c:v>42075</c:v>
                </c:pt>
                <c:pt idx="279">
                  <c:v>42076</c:v>
                </c:pt>
                <c:pt idx="280">
                  <c:v>42077</c:v>
                </c:pt>
                <c:pt idx="281">
                  <c:v>42078</c:v>
                </c:pt>
                <c:pt idx="282">
                  <c:v>42079</c:v>
                </c:pt>
                <c:pt idx="283">
                  <c:v>42080</c:v>
                </c:pt>
                <c:pt idx="284">
                  <c:v>42081</c:v>
                </c:pt>
                <c:pt idx="285">
                  <c:v>42082</c:v>
                </c:pt>
                <c:pt idx="286">
                  <c:v>42083</c:v>
                </c:pt>
                <c:pt idx="287">
                  <c:v>42084</c:v>
                </c:pt>
                <c:pt idx="288">
                  <c:v>42085</c:v>
                </c:pt>
                <c:pt idx="289">
                  <c:v>42086</c:v>
                </c:pt>
                <c:pt idx="290">
                  <c:v>42087</c:v>
                </c:pt>
                <c:pt idx="291">
                  <c:v>42088</c:v>
                </c:pt>
                <c:pt idx="292">
                  <c:v>42089</c:v>
                </c:pt>
                <c:pt idx="293">
                  <c:v>42090</c:v>
                </c:pt>
                <c:pt idx="294">
                  <c:v>42091</c:v>
                </c:pt>
                <c:pt idx="295">
                  <c:v>42092</c:v>
                </c:pt>
                <c:pt idx="296">
                  <c:v>42093</c:v>
                </c:pt>
                <c:pt idx="297">
                  <c:v>42094</c:v>
                </c:pt>
                <c:pt idx="298">
                  <c:v>42095</c:v>
                </c:pt>
                <c:pt idx="299">
                  <c:v>42096</c:v>
                </c:pt>
                <c:pt idx="300">
                  <c:v>42097</c:v>
                </c:pt>
                <c:pt idx="301">
                  <c:v>42098</c:v>
                </c:pt>
                <c:pt idx="302">
                  <c:v>42099</c:v>
                </c:pt>
                <c:pt idx="303">
                  <c:v>42100</c:v>
                </c:pt>
                <c:pt idx="304">
                  <c:v>42101</c:v>
                </c:pt>
                <c:pt idx="305">
                  <c:v>42102</c:v>
                </c:pt>
                <c:pt idx="306">
                  <c:v>42103</c:v>
                </c:pt>
                <c:pt idx="307">
                  <c:v>42104</c:v>
                </c:pt>
                <c:pt idx="308">
                  <c:v>42105</c:v>
                </c:pt>
                <c:pt idx="309">
                  <c:v>42106</c:v>
                </c:pt>
                <c:pt idx="310">
                  <c:v>42107</c:v>
                </c:pt>
                <c:pt idx="311">
                  <c:v>42108</c:v>
                </c:pt>
                <c:pt idx="312">
                  <c:v>42109</c:v>
                </c:pt>
                <c:pt idx="313">
                  <c:v>42110</c:v>
                </c:pt>
                <c:pt idx="314">
                  <c:v>42111</c:v>
                </c:pt>
                <c:pt idx="315">
                  <c:v>42112</c:v>
                </c:pt>
                <c:pt idx="316">
                  <c:v>42113</c:v>
                </c:pt>
                <c:pt idx="317">
                  <c:v>42114</c:v>
                </c:pt>
                <c:pt idx="318">
                  <c:v>42115</c:v>
                </c:pt>
                <c:pt idx="319">
                  <c:v>42116</c:v>
                </c:pt>
                <c:pt idx="320">
                  <c:v>42117</c:v>
                </c:pt>
                <c:pt idx="321">
                  <c:v>42118</c:v>
                </c:pt>
                <c:pt idx="322">
                  <c:v>42119</c:v>
                </c:pt>
                <c:pt idx="323">
                  <c:v>42120</c:v>
                </c:pt>
                <c:pt idx="324">
                  <c:v>42121</c:v>
                </c:pt>
                <c:pt idx="325">
                  <c:v>42122</c:v>
                </c:pt>
                <c:pt idx="326">
                  <c:v>42123</c:v>
                </c:pt>
                <c:pt idx="327">
                  <c:v>42124</c:v>
                </c:pt>
                <c:pt idx="328">
                  <c:v>42125</c:v>
                </c:pt>
                <c:pt idx="329">
                  <c:v>42126</c:v>
                </c:pt>
                <c:pt idx="330">
                  <c:v>42127</c:v>
                </c:pt>
                <c:pt idx="331">
                  <c:v>42128</c:v>
                </c:pt>
                <c:pt idx="332">
                  <c:v>42129</c:v>
                </c:pt>
                <c:pt idx="333">
                  <c:v>42130</c:v>
                </c:pt>
                <c:pt idx="334">
                  <c:v>42131</c:v>
                </c:pt>
                <c:pt idx="335">
                  <c:v>42132</c:v>
                </c:pt>
                <c:pt idx="336">
                  <c:v>42133</c:v>
                </c:pt>
                <c:pt idx="337">
                  <c:v>42134</c:v>
                </c:pt>
                <c:pt idx="338">
                  <c:v>42135</c:v>
                </c:pt>
                <c:pt idx="339">
                  <c:v>42136</c:v>
                </c:pt>
                <c:pt idx="340">
                  <c:v>42137</c:v>
                </c:pt>
                <c:pt idx="341">
                  <c:v>42138</c:v>
                </c:pt>
                <c:pt idx="342">
                  <c:v>42139</c:v>
                </c:pt>
                <c:pt idx="343">
                  <c:v>42140</c:v>
                </c:pt>
                <c:pt idx="344">
                  <c:v>42141</c:v>
                </c:pt>
                <c:pt idx="345">
                  <c:v>42142</c:v>
                </c:pt>
                <c:pt idx="346">
                  <c:v>42143</c:v>
                </c:pt>
                <c:pt idx="347">
                  <c:v>42144</c:v>
                </c:pt>
                <c:pt idx="348">
                  <c:v>42145</c:v>
                </c:pt>
                <c:pt idx="349">
                  <c:v>42146</c:v>
                </c:pt>
                <c:pt idx="350">
                  <c:v>42147</c:v>
                </c:pt>
                <c:pt idx="351">
                  <c:v>42148</c:v>
                </c:pt>
                <c:pt idx="352">
                  <c:v>42149</c:v>
                </c:pt>
                <c:pt idx="353">
                  <c:v>42150</c:v>
                </c:pt>
                <c:pt idx="354">
                  <c:v>42151</c:v>
                </c:pt>
                <c:pt idx="355">
                  <c:v>42152</c:v>
                </c:pt>
                <c:pt idx="356">
                  <c:v>42153</c:v>
                </c:pt>
                <c:pt idx="357">
                  <c:v>42154</c:v>
                </c:pt>
                <c:pt idx="358">
                  <c:v>42155</c:v>
                </c:pt>
                <c:pt idx="359">
                  <c:v>42156</c:v>
                </c:pt>
                <c:pt idx="360">
                  <c:v>42157</c:v>
                </c:pt>
                <c:pt idx="361">
                  <c:v>42158</c:v>
                </c:pt>
                <c:pt idx="362">
                  <c:v>42159</c:v>
                </c:pt>
                <c:pt idx="363">
                  <c:v>42160</c:v>
                </c:pt>
                <c:pt idx="364">
                  <c:v>42161</c:v>
                </c:pt>
                <c:pt idx="365">
                  <c:v>42162</c:v>
                </c:pt>
                <c:pt idx="366">
                  <c:v>42163</c:v>
                </c:pt>
                <c:pt idx="367">
                  <c:v>42164</c:v>
                </c:pt>
                <c:pt idx="368">
                  <c:v>42165</c:v>
                </c:pt>
                <c:pt idx="369">
                  <c:v>42166</c:v>
                </c:pt>
                <c:pt idx="370">
                  <c:v>42167</c:v>
                </c:pt>
                <c:pt idx="371">
                  <c:v>42168</c:v>
                </c:pt>
                <c:pt idx="372">
                  <c:v>42169</c:v>
                </c:pt>
                <c:pt idx="373">
                  <c:v>42170</c:v>
                </c:pt>
                <c:pt idx="374">
                  <c:v>42171</c:v>
                </c:pt>
                <c:pt idx="375">
                  <c:v>42172</c:v>
                </c:pt>
                <c:pt idx="376">
                  <c:v>42173</c:v>
                </c:pt>
                <c:pt idx="377">
                  <c:v>42174</c:v>
                </c:pt>
                <c:pt idx="378">
                  <c:v>42175</c:v>
                </c:pt>
                <c:pt idx="379">
                  <c:v>42176</c:v>
                </c:pt>
                <c:pt idx="380">
                  <c:v>42177</c:v>
                </c:pt>
                <c:pt idx="381">
                  <c:v>42178</c:v>
                </c:pt>
                <c:pt idx="382">
                  <c:v>42179</c:v>
                </c:pt>
                <c:pt idx="383">
                  <c:v>42180</c:v>
                </c:pt>
                <c:pt idx="384">
                  <c:v>42181</c:v>
                </c:pt>
                <c:pt idx="385">
                  <c:v>42182</c:v>
                </c:pt>
                <c:pt idx="386">
                  <c:v>42183</c:v>
                </c:pt>
                <c:pt idx="387">
                  <c:v>42184</c:v>
                </c:pt>
                <c:pt idx="388">
                  <c:v>42185</c:v>
                </c:pt>
                <c:pt idx="389">
                  <c:v>42186</c:v>
                </c:pt>
                <c:pt idx="390">
                  <c:v>42188</c:v>
                </c:pt>
                <c:pt idx="391">
                  <c:v>42189</c:v>
                </c:pt>
                <c:pt idx="392">
                  <c:v>42190</c:v>
                </c:pt>
                <c:pt idx="393">
                  <c:v>42191</c:v>
                </c:pt>
                <c:pt idx="394">
                  <c:v>42192</c:v>
                </c:pt>
                <c:pt idx="395">
                  <c:v>42193</c:v>
                </c:pt>
                <c:pt idx="396">
                  <c:v>42194</c:v>
                </c:pt>
                <c:pt idx="397">
                  <c:v>42195</c:v>
                </c:pt>
                <c:pt idx="398">
                  <c:v>42196</c:v>
                </c:pt>
                <c:pt idx="399">
                  <c:v>42197</c:v>
                </c:pt>
                <c:pt idx="400">
                  <c:v>42198</c:v>
                </c:pt>
                <c:pt idx="401">
                  <c:v>42199</c:v>
                </c:pt>
                <c:pt idx="402">
                  <c:v>42200</c:v>
                </c:pt>
                <c:pt idx="403">
                  <c:v>42201</c:v>
                </c:pt>
                <c:pt idx="404">
                  <c:v>42202</c:v>
                </c:pt>
                <c:pt idx="405">
                  <c:v>42203</c:v>
                </c:pt>
                <c:pt idx="406">
                  <c:v>42204</c:v>
                </c:pt>
                <c:pt idx="407">
                  <c:v>42205</c:v>
                </c:pt>
                <c:pt idx="408">
                  <c:v>42206</c:v>
                </c:pt>
                <c:pt idx="409">
                  <c:v>42207</c:v>
                </c:pt>
                <c:pt idx="410">
                  <c:v>42208</c:v>
                </c:pt>
                <c:pt idx="411">
                  <c:v>42209</c:v>
                </c:pt>
                <c:pt idx="412">
                  <c:v>42210</c:v>
                </c:pt>
                <c:pt idx="413">
                  <c:v>42211</c:v>
                </c:pt>
                <c:pt idx="414">
                  <c:v>42212</c:v>
                </c:pt>
                <c:pt idx="415">
                  <c:v>42213</c:v>
                </c:pt>
                <c:pt idx="416">
                  <c:v>42214</c:v>
                </c:pt>
                <c:pt idx="417">
                  <c:v>42215</c:v>
                </c:pt>
                <c:pt idx="418">
                  <c:v>42216</c:v>
                </c:pt>
                <c:pt idx="419">
                  <c:v>42217</c:v>
                </c:pt>
                <c:pt idx="420">
                  <c:v>42218</c:v>
                </c:pt>
                <c:pt idx="421">
                  <c:v>42219</c:v>
                </c:pt>
                <c:pt idx="422">
                  <c:v>42220</c:v>
                </c:pt>
                <c:pt idx="423">
                  <c:v>42221</c:v>
                </c:pt>
                <c:pt idx="424">
                  <c:v>42222</c:v>
                </c:pt>
                <c:pt idx="425">
                  <c:v>42223</c:v>
                </c:pt>
                <c:pt idx="426">
                  <c:v>42224</c:v>
                </c:pt>
                <c:pt idx="427">
                  <c:v>42225</c:v>
                </c:pt>
                <c:pt idx="428">
                  <c:v>42226</c:v>
                </c:pt>
                <c:pt idx="429">
                  <c:v>42227</c:v>
                </c:pt>
                <c:pt idx="430">
                  <c:v>42228</c:v>
                </c:pt>
                <c:pt idx="431">
                  <c:v>42229</c:v>
                </c:pt>
                <c:pt idx="432">
                  <c:v>42230</c:v>
                </c:pt>
                <c:pt idx="433">
                  <c:v>42231</c:v>
                </c:pt>
                <c:pt idx="434">
                  <c:v>42232</c:v>
                </c:pt>
                <c:pt idx="435">
                  <c:v>42233</c:v>
                </c:pt>
                <c:pt idx="436">
                  <c:v>42234</c:v>
                </c:pt>
                <c:pt idx="437">
                  <c:v>42235</c:v>
                </c:pt>
                <c:pt idx="438">
                  <c:v>42236</c:v>
                </c:pt>
                <c:pt idx="439">
                  <c:v>42237</c:v>
                </c:pt>
                <c:pt idx="440">
                  <c:v>42238</c:v>
                </c:pt>
                <c:pt idx="441">
                  <c:v>42239</c:v>
                </c:pt>
                <c:pt idx="442">
                  <c:v>42240</c:v>
                </c:pt>
                <c:pt idx="443">
                  <c:v>42241</c:v>
                </c:pt>
                <c:pt idx="444">
                  <c:v>42242</c:v>
                </c:pt>
                <c:pt idx="445">
                  <c:v>42243</c:v>
                </c:pt>
                <c:pt idx="446">
                  <c:v>42244</c:v>
                </c:pt>
                <c:pt idx="447">
                  <c:v>42245</c:v>
                </c:pt>
                <c:pt idx="448">
                  <c:v>42246</c:v>
                </c:pt>
                <c:pt idx="449">
                  <c:v>42247</c:v>
                </c:pt>
                <c:pt idx="450">
                  <c:v>42248</c:v>
                </c:pt>
                <c:pt idx="451">
                  <c:v>42249</c:v>
                </c:pt>
                <c:pt idx="452">
                  <c:v>42250</c:v>
                </c:pt>
                <c:pt idx="453">
                  <c:v>42251</c:v>
                </c:pt>
                <c:pt idx="454">
                  <c:v>42252</c:v>
                </c:pt>
                <c:pt idx="455">
                  <c:v>42253</c:v>
                </c:pt>
                <c:pt idx="456">
                  <c:v>42254</c:v>
                </c:pt>
                <c:pt idx="457">
                  <c:v>42255</c:v>
                </c:pt>
                <c:pt idx="458">
                  <c:v>42256</c:v>
                </c:pt>
                <c:pt idx="459">
                  <c:v>42257</c:v>
                </c:pt>
                <c:pt idx="460">
                  <c:v>42258</c:v>
                </c:pt>
                <c:pt idx="461">
                  <c:v>42259</c:v>
                </c:pt>
                <c:pt idx="462">
                  <c:v>42260</c:v>
                </c:pt>
                <c:pt idx="463">
                  <c:v>42261</c:v>
                </c:pt>
                <c:pt idx="464">
                  <c:v>42262</c:v>
                </c:pt>
                <c:pt idx="465">
                  <c:v>42263</c:v>
                </c:pt>
                <c:pt idx="466">
                  <c:v>42264</c:v>
                </c:pt>
                <c:pt idx="467">
                  <c:v>42265</c:v>
                </c:pt>
                <c:pt idx="468">
                  <c:v>42266</c:v>
                </c:pt>
                <c:pt idx="469">
                  <c:v>42267</c:v>
                </c:pt>
                <c:pt idx="470">
                  <c:v>42268</c:v>
                </c:pt>
                <c:pt idx="471">
                  <c:v>42269</c:v>
                </c:pt>
                <c:pt idx="472">
                  <c:v>42270</c:v>
                </c:pt>
                <c:pt idx="473">
                  <c:v>42273</c:v>
                </c:pt>
                <c:pt idx="474">
                  <c:v>42274</c:v>
                </c:pt>
                <c:pt idx="475">
                  <c:v>42275</c:v>
                </c:pt>
                <c:pt idx="476">
                  <c:v>42276</c:v>
                </c:pt>
                <c:pt idx="477">
                  <c:v>42277</c:v>
                </c:pt>
                <c:pt idx="478">
                  <c:v>42278</c:v>
                </c:pt>
                <c:pt idx="479">
                  <c:v>42279</c:v>
                </c:pt>
                <c:pt idx="480">
                  <c:v>42280</c:v>
                </c:pt>
                <c:pt idx="481">
                  <c:v>42281</c:v>
                </c:pt>
                <c:pt idx="482">
                  <c:v>42282</c:v>
                </c:pt>
                <c:pt idx="483">
                  <c:v>42283</c:v>
                </c:pt>
                <c:pt idx="484">
                  <c:v>42284</c:v>
                </c:pt>
                <c:pt idx="485">
                  <c:v>42285</c:v>
                </c:pt>
                <c:pt idx="486">
                  <c:v>42286</c:v>
                </c:pt>
                <c:pt idx="487">
                  <c:v>42287</c:v>
                </c:pt>
                <c:pt idx="488">
                  <c:v>42288</c:v>
                </c:pt>
                <c:pt idx="489">
                  <c:v>42289</c:v>
                </c:pt>
                <c:pt idx="490">
                  <c:v>42290</c:v>
                </c:pt>
                <c:pt idx="491">
                  <c:v>42291</c:v>
                </c:pt>
                <c:pt idx="492">
                  <c:v>42292</c:v>
                </c:pt>
                <c:pt idx="493">
                  <c:v>42293</c:v>
                </c:pt>
                <c:pt idx="494">
                  <c:v>42294</c:v>
                </c:pt>
                <c:pt idx="495">
                  <c:v>42295</c:v>
                </c:pt>
                <c:pt idx="496">
                  <c:v>42296</c:v>
                </c:pt>
                <c:pt idx="497">
                  <c:v>42297</c:v>
                </c:pt>
                <c:pt idx="498">
                  <c:v>42298</c:v>
                </c:pt>
                <c:pt idx="499">
                  <c:v>42299</c:v>
                </c:pt>
                <c:pt idx="500">
                  <c:v>42300</c:v>
                </c:pt>
                <c:pt idx="501">
                  <c:v>42301</c:v>
                </c:pt>
                <c:pt idx="502">
                  <c:v>42302</c:v>
                </c:pt>
                <c:pt idx="503">
                  <c:v>42303</c:v>
                </c:pt>
                <c:pt idx="504">
                  <c:v>42304</c:v>
                </c:pt>
                <c:pt idx="505">
                  <c:v>42305</c:v>
                </c:pt>
                <c:pt idx="506">
                  <c:v>42306</c:v>
                </c:pt>
                <c:pt idx="507">
                  <c:v>42307</c:v>
                </c:pt>
                <c:pt idx="508">
                  <c:v>42308</c:v>
                </c:pt>
                <c:pt idx="509">
                  <c:v>42309</c:v>
                </c:pt>
                <c:pt idx="510">
                  <c:v>42310</c:v>
                </c:pt>
                <c:pt idx="511">
                  <c:v>42311</c:v>
                </c:pt>
                <c:pt idx="512">
                  <c:v>42312</c:v>
                </c:pt>
                <c:pt idx="513">
                  <c:v>42313</c:v>
                </c:pt>
                <c:pt idx="514">
                  <c:v>42314</c:v>
                </c:pt>
                <c:pt idx="515">
                  <c:v>42315</c:v>
                </c:pt>
                <c:pt idx="516">
                  <c:v>42316</c:v>
                </c:pt>
                <c:pt idx="517">
                  <c:v>42317</c:v>
                </c:pt>
                <c:pt idx="518">
                  <c:v>42318</c:v>
                </c:pt>
                <c:pt idx="519">
                  <c:v>42322</c:v>
                </c:pt>
                <c:pt idx="520">
                  <c:v>42323</c:v>
                </c:pt>
                <c:pt idx="521">
                  <c:v>42324</c:v>
                </c:pt>
                <c:pt idx="522">
                  <c:v>42325</c:v>
                </c:pt>
                <c:pt idx="523">
                  <c:v>42326</c:v>
                </c:pt>
                <c:pt idx="524">
                  <c:v>42327</c:v>
                </c:pt>
                <c:pt idx="525">
                  <c:v>42328</c:v>
                </c:pt>
                <c:pt idx="526">
                  <c:v>42329</c:v>
                </c:pt>
                <c:pt idx="527">
                  <c:v>42330</c:v>
                </c:pt>
                <c:pt idx="528">
                  <c:v>42331</c:v>
                </c:pt>
                <c:pt idx="529">
                  <c:v>42332</c:v>
                </c:pt>
                <c:pt idx="530">
                  <c:v>42333</c:v>
                </c:pt>
                <c:pt idx="531">
                  <c:v>42334</c:v>
                </c:pt>
                <c:pt idx="532">
                  <c:v>42335</c:v>
                </c:pt>
                <c:pt idx="533">
                  <c:v>42336</c:v>
                </c:pt>
                <c:pt idx="534">
                  <c:v>42337</c:v>
                </c:pt>
                <c:pt idx="535">
                  <c:v>42338</c:v>
                </c:pt>
                <c:pt idx="536">
                  <c:v>42339</c:v>
                </c:pt>
                <c:pt idx="537">
                  <c:v>42340</c:v>
                </c:pt>
                <c:pt idx="538">
                  <c:v>42341</c:v>
                </c:pt>
                <c:pt idx="539">
                  <c:v>42342</c:v>
                </c:pt>
                <c:pt idx="540">
                  <c:v>42343</c:v>
                </c:pt>
                <c:pt idx="541">
                  <c:v>42344</c:v>
                </c:pt>
                <c:pt idx="542">
                  <c:v>42345</c:v>
                </c:pt>
                <c:pt idx="543">
                  <c:v>42346</c:v>
                </c:pt>
                <c:pt idx="544">
                  <c:v>42347</c:v>
                </c:pt>
                <c:pt idx="545">
                  <c:v>42348</c:v>
                </c:pt>
                <c:pt idx="546">
                  <c:v>42349</c:v>
                </c:pt>
                <c:pt idx="547">
                  <c:v>42350</c:v>
                </c:pt>
                <c:pt idx="548">
                  <c:v>42351</c:v>
                </c:pt>
                <c:pt idx="549">
                  <c:v>42352</c:v>
                </c:pt>
                <c:pt idx="550">
                  <c:v>42353</c:v>
                </c:pt>
                <c:pt idx="551">
                  <c:v>42354</c:v>
                </c:pt>
                <c:pt idx="552">
                  <c:v>42355</c:v>
                </c:pt>
                <c:pt idx="553">
                  <c:v>42356</c:v>
                </c:pt>
                <c:pt idx="554">
                  <c:v>42357</c:v>
                </c:pt>
                <c:pt idx="555">
                  <c:v>42358</c:v>
                </c:pt>
                <c:pt idx="556">
                  <c:v>42359</c:v>
                </c:pt>
                <c:pt idx="557">
                  <c:v>42360</c:v>
                </c:pt>
                <c:pt idx="558">
                  <c:v>42361</c:v>
                </c:pt>
                <c:pt idx="559">
                  <c:v>42362</c:v>
                </c:pt>
                <c:pt idx="560">
                  <c:v>42363</c:v>
                </c:pt>
                <c:pt idx="561">
                  <c:v>42364</c:v>
                </c:pt>
                <c:pt idx="562">
                  <c:v>42365</c:v>
                </c:pt>
                <c:pt idx="563">
                  <c:v>42366</c:v>
                </c:pt>
                <c:pt idx="564">
                  <c:v>42367</c:v>
                </c:pt>
                <c:pt idx="565">
                  <c:v>42368</c:v>
                </c:pt>
                <c:pt idx="566">
                  <c:v>42369</c:v>
                </c:pt>
                <c:pt idx="567">
                  <c:v>42370</c:v>
                </c:pt>
                <c:pt idx="568">
                  <c:v>42371</c:v>
                </c:pt>
                <c:pt idx="569">
                  <c:v>42372</c:v>
                </c:pt>
                <c:pt idx="570">
                  <c:v>42373</c:v>
                </c:pt>
                <c:pt idx="571">
                  <c:v>42374</c:v>
                </c:pt>
                <c:pt idx="572">
                  <c:v>42375</c:v>
                </c:pt>
                <c:pt idx="573">
                  <c:v>42376</c:v>
                </c:pt>
                <c:pt idx="574">
                  <c:v>42377</c:v>
                </c:pt>
                <c:pt idx="575">
                  <c:v>42378</c:v>
                </c:pt>
                <c:pt idx="576">
                  <c:v>42379</c:v>
                </c:pt>
                <c:pt idx="577">
                  <c:v>42380</c:v>
                </c:pt>
                <c:pt idx="578">
                  <c:v>42381</c:v>
                </c:pt>
                <c:pt idx="579">
                  <c:v>42382</c:v>
                </c:pt>
                <c:pt idx="580">
                  <c:v>42383</c:v>
                </c:pt>
                <c:pt idx="581">
                  <c:v>42384</c:v>
                </c:pt>
                <c:pt idx="582">
                  <c:v>42385</c:v>
                </c:pt>
                <c:pt idx="583">
                  <c:v>42386</c:v>
                </c:pt>
                <c:pt idx="584">
                  <c:v>42387</c:v>
                </c:pt>
                <c:pt idx="585">
                  <c:v>42388</c:v>
                </c:pt>
                <c:pt idx="586">
                  <c:v>42389</c:v>
                </c:pt>
                <c:pt idx="587">
                  <c:v>42390</c:v>
                </c:pt>
                <c:pt idx="588">
                  <c:v>42391</c:v>
                </c:pt>
                <c:pt idx="589">
                  <c:v>42392</c:v>
                </c:pt>
                <c:pt idx="590">
                  <c:v>42393</c:v>
                </c:pt>
                <c:pt idx="591">
                  <c:v>42394</c:v>
                </c:pt>
                <c:pt idx="592">
                  <c:v>42395</c:v>
                </c:pt>
                <c:pt idx="593">
                  <c:v>42396</c:v>
                </c:pt>
                <c:pt idx="594">
                  <c:v>42397</c:v>
                </c:pt>
                <c:pt idx="595">
                  <c:v>42398</c:v>
                </c:pt>
                <c:pt idx="596">
                  <c:v>42399</c:v>
                </c:pt>
                <c:pt idx="597">
                  <c:v>42400</c:v>
                </c:pt>
                <c:pt idx="598">
                  <c:v>42401</c:v>
                </c:pt>
                <c:pt idx="599">
                  <c:v>42402</c:v>
                </c:pt>
                <c:pt idx="600">
                  <c:v>42403</c:v>
                </c:pt>
                <c:pt idx="601">
                  <c:v>42404</c:v>
                </c:pt>
                <c:pt idx="602">
                  <c:v>42405</c:v>
                </c:pt>
                <c:pt idx="603">
                  <c:v>42406</c:v>
                </c:pt>
                <c:pt idx="604">
                  <c:v>42407</c:v>
                </c:pt>
                <c:pt idx="605">
                  <c:v>42408</c:v>
                </c:pt>
                <c:pt idx="606">
                  <c:v>42409</c:v>
                </c:pt>
                <c:pt idx="607">
                  <c:v>42410</c:v>
                </c:pt>
                <c:pt idx="608">
                  <c:v>42411</c:v>
                </c:pt>
                <c:pt idx="609">
                  <c:v>42412</c:v>
                </c:pt>
                <c:pt idx="610">
                  <c:v>42413</c:v>
                </c:pt>
                <c:pt idx="611">
                  <c:v>42414</c:v>
                </c:pt>
                <c:pt idx="612">
                  <c:v>42415</c:v>
                </c:pt>
                <c:pt idx="613">
                  <c:v>42416</c:v>
                </c:pt>
                <c:pt idx="614">
                  <c:v>42417</c:v>
                </c:pt>
                <c:pt idx="615">
                  <c:v>42418</c:v>
                </c:pt>
                <c:pt idx="616">
                  <c:v>42419</c:v>
                </c:pt>
                <c:pt idx="617">
                  <c:v>42420</c:v>
                </c:pt>
                <c:pt idx="618">
                  <c:v>42421</c:v>
                </c:pt>
                <c:pt idx="619">
                  <c:v>42422</c:v>
                </c:pt>
                <c:pt idx="620">
                  <c:v>42423</c:v>
                </c:pt>
                <c:pt idx="621">
                  <c:v>42424</c:v>
                </c:pt>
                <c:pt idx="622">
                  <c:v>42425</c:v>
                </c:pt>
                <c:pt idx="623">
                  <c:v>42426</c:v>
                </c:pt>
                <c:pt idx="624">
                  <c:v>42427</c:v>
                </c:pt>
                <c:pt idx="625">
                  <c:v>42428</c:v>
                </c:pt>
                <c:pt idx="626">
                  <c:v>42429</c:v>
                </c:pt>
                <c:pt idx="627">
                  <c:v>42430</c:v>
                </c:pt>
                <c:pt idx="628">
                  <c:v>42431</c:v>
                </c:pt>
                <c:pt idx="629">
                  <c:v>42432</c:v>
                </c:pt>
                <c:pt idx="630">
                  <c:v>42433</c:v>
                </c:pt>
                <c:pt idx="631">
                  <c:v>42434</c:v>
                </c:pt>
                <c:pt idx="632">
                  <c:v>42435</c:v>
                </c:pt>
                <c:pt idx="633">
                  <c:v>42436</c:v>
                </c:pt>
                <c:pt idx="634">
                  <c:v>42437</c:v>
                </c:pt>
                <c:pt idx="635">
                  <c:v>42438</c:v>
                </c:pt>
                <c:pt idx="636">
                  <c:v>42439</c:v>
                </c:pt>
                <c:pt idx="637">
                  <c:v>42440</c:v>
                </c:pt>
                <c:pt idx="638">
                  <c:v>42441</c:v>
                </c:pt>
                <c:pt idx="639">
                  <c:v>42442</c:v>
                </c:pt>
                <c:pt idx="640">
                  <c:v>42443</c:v>
                </c:pt>
                <c:pt idx="641">
                  <c:v>42444</c:v>
                </c:pt>
                <c:pt idx="642">
                  <c:v>42445</c:v>
                </c:pt>
                <c:pt idx="643">
                  <c:v>42446</c:v>
                </c:pt>
                <c:pt idx="644">
                  <c:v>42447</c:v>
                </c:pt>
                <c:pt idx="645">
                  <c:v>42448</c:v>
                </c:pt>
                <c:pt idx="646">
                  <c:v>42449</c:v>
                </c:pt>
                <c:pt idx="647">
                  <c:v>42450</c:v>
                </c:pt>
                <c:pt idx="648">
                  <c:v>42451</c:v>
                </c:pt>
                <c:pt idx="649">
                  <c:v>42452</c:v>
                </c:pt>
                <c:pt idx="650">
                  <c:v>42453</c:v>
                </c:pt>
                <c:pt idx="651">
                  <c:v>42454</c:v>
                </c:pt>
                <c:pt idx="652">
                  <c:v>42455</c:v>
                </c:pt>
                <c:pt idx="653">
                  <c:v>42456</c:v>
                </c:pt>
                <c:pt idx="654">
                  <c:v>42457</c:v>
                </c:pt>
                <c:pt idx="655">
                  <c:v>42458</c:v>
                </c:pt>
                <c:pt idx="656">
                  <c:v>42459</c:v>
                </c:pt>
                <c:pt idx="657">
                  <c:v>42460</c:v>
                </c:pt>
                <c:pt idx="658">
                  <c:v>42461</c:v>
                </c:pt>
                <c:pt idx="659">
                  <c:v>42462</c:v>
                </c:pt>
                <c:pt idx="660">
                  <c:v>42463</c:v>
                </c:pt>
                <c:pt idx="661">
                  <c:v>42464</c:v>
                </c:pt>
                <c:pt idx="662">
                  <c:v>42465</c:v>
                </c:pt>
                <c:pt idx="663">
                  <c:v>42466</c:v>
                </c:pt>
                <c:pt idx="664">
                  <c:v>42467</c:v>
                </c:pt>
                <c:pt idx="665">
                  <c:v>42468</c:v>
                </c:pt>
                <c:pt idx="666">
                  <c:v>42469</c:v>
                </c:pt>
                <c:pt idx="667">
                  <c:v>42470</c:v>
                </c:pt>
                <c:pt idx="668">
                  <c:v>42471</c:v>
                </c:pt>
                <c:pt idx="669">
                  <c:v>42472</c:v>
                </c:pt>
                <c:pt idx="670">
                  <c:v>42473</c:v>
                </c:pt>
                <c:pt idx="671">
                  <c:v>42474</c:v>
                </c:pt>
                <c:pt idx="672">
                  <c:v>42475</c:v>
                </c:pt>
                <c:pt idx="673">
                  <c:v>42476</c:v>
                </c:pt>
                <c:pt idx="674">
                  <c:v>42477</c:v>
                </c:pt>
                <c:pt idx="675">
                  <c:v>42478</c:v>
                </c:pt>
                <c:pt idx="676">
                  <c:v>42479</c:v>
                </c:pt>
                <c:pt idx="677">
                  <c:v>42480</c:v>
                </c:pt>
                <c:pt idx="678">
                  <c:v>42481</c:v>
                </c:pt>
                <c:pt idx="679">
                  <c:v>42482</c:v>
                </c:pt>
                <c:pt idx="680">
                  <c:v>42483</c:v>
                </c:pt>
                <c:pt idx="681">
                  <c:v>42484</c:v>
                </c:pt>
                <c:pt idx="682">
                  <c:v>42485</c:v>
                </c:pt>
                <c:pt idx="683">
                  <c:v>42486</c:v>
                </c:pt>
                <c:pt idx="684">
                  <c:v>42487</c:v>
                </c:pt>
                <c:pt idx="685">
                  <c:v>42488</c:v>
                </c:pt>
                <c:pt idx="686">
                  <c:v>42489</c:v>
                </c:pt>
                <c:pt idx="687">
                  <c:v>42490</c:v>
                </c:pt>
                <c:pt idx="688">
                  <c:v>42491</c:v>
                </c:pt>
                <c:pt idx="689">
                  <c:v>42492</c:v>
                </c:pt>
                <c:pt idx="690">
                  <c:v>42493</c:v>
                </c:pt>
                <c:pt idx="691">
                  <c:v>42494</c:v>
                </c:pt>
                <c:pt idx="692">
                  <c:v>42495</c:v>
                </c:pt>
                <c:pt idx="693">
                  <c:v>42496</c:v>
                </c:pt>
                <c:pt idx="694">
                  <c:v>42497</c:v>
                </c:pt>
                <c:pt idx="695">
                  <c:v>42498</c:v>
                </c:pt>
                <c:pt idx="696">
                  <c:v>42499</c:v>
                </c:pt>
                <c:pt idx="697">
                  <c:v>42500</c:v>
                </c:pt>
                <c:pt idx="698">
                  <c:v>42501</c:v>
                </c:pt>
                <c:pt idx="699">
                  <c:v>42502</c:v>
                </c:pt>
                <c:pt idx="700">
                  <c:v>42503</c:v>
                </c:pt>
                <c:pt idx="701">
                  <c:v>42504</c:v>
                </c:pt>
                <c:pt idx="702">
                  <c:v>42505</c:v>
                </c:pt>
                <c:pt idx="703">
                  <c:v>42506</c:v>
                </c:pt>
                <c:pt idx="704">
                  <c:v>42507</c:v>
                </c:pt>
                <c:pt idx="705">
                  <c:v>42508</c:v>
                </c:pt>
                <c:pt idx="706">
                  <c:v>42509</c:v>
                </c:pt>
                <c:pt idx="707">
                  <c:v>42510</c:v>
                </c:pt>
                <c:pt idx="708">
                  <c:v>42511</c:v>
                </c:pt>
                <c:pt idx="709">
                  <c:v>42512</c:v>
                </c:pt>
                <c:pt idx="710">
                  <c:v>42513</c:v>
                </c:pt>
                <c:pt idx="711">
                  <c:v>42514</c:v>
                </c:pt>
                <c:pt idx="712">
                  <c:v>42515</c:v>
                </c:pt>
                <c:pt idx="713">
                  <c:v>42516</c:v>
                </c:pt>
                <c:pt idx="714">
                  <c:v>42517</c:v>
                </c:pt>
                <c:pt idx="715">
                  <c:v>42518</c:v>
                </c:pt>
                <c:pt idx="716">
                  <c:v>42519</c:v>
                </c:pt>
                <c:pt idx="717">
                  <c:v>42520</c:v>
                </c:pt>
                <c:pt idx="718">
                  <c:v>42521</c:v>
                </c:pt>
                <c:pt idx="719">
                  <c:v>42522</c:v>
                </c:pt>
              </c:numCache>
            </c:numRef>
          </c:xVal>
          <c:yVal>
            <c:numRef>
              <c:f>Лист1!$U$8:$U$727</c:f>
              <c:numCache>
                <c:formatCode>General</c:formatCode>
                <c:ptCount val="720"/>
                <c:pt idx="0">
                  <c:v>-2</c:v>
                </c:pt>
                <c:pt idx="1">
                  <c:v>-2</c:v>
                </c:pt>
                <c:pt idx="2">
                  <c:v>-2</c:v>
                </c:pt>
                <c:pt idx="3">
                  <c:v>-2</c:v>
                </c:pt>
                <c:pt idx="4">
                  <c:v>-2</c:v>
                </c:pt>
                <c:pt idx="5">
                  <c:v>-2</c:v>
                </c:pt>
                <c:pt idx="6">
                  <c:v>-2</c:v>
                </c:pt>
                <c:pt idx="7">
                  <c:v>-2</c:v>
                </c:pt>
                <c:pt idx="8">
                  <c:v>-2</c:v>
                </c:pt>
                <c:pt idx="9">
                  <c:v>-2</c:v>
                </c:pt>
                <c:pt idx="10">
                  <c:v>-2</c:v>
                </c:pt>
                <c:pt idx="11">
                  <c:v>-2</c:v>
                </c:pt>
                <c:pt idx="12">
                  <c:v>-2</c:v>
                </c:pt>
                <c:pt idx="13">
                  <c:v>-2</c:v>
                </c:pt>
                <c:pt idx="14">
                  <c:v>-2</c:v>
                </c:pt>
                <c:pt idx="15">
                  <c:v>-2</c:v>
                </c:pt>
                <c:pt idx="16">
                  <c:v>-2</c:v>
                </c:pt>
                <c:pt idx="17">
                  <c:v>-2</c:v>
                </c:pt>
                <c:pt idx="18">
                  <c:v>-2</c:v>
                </c:pt>
                <c:pt idx="19">
                  <c:v>-2</c:v>
                </c:pt>
                <c:pt idx="20">
                  <c:v>-2</c:v>
                </c:pt>
                <c:pt idx="21">
                  <c:v>-2</c:v>
                </c:pt>
                <c:pt idx="22">
                  <c:v>-2</c:v>
                </c:pt>
                <c:pt idx="23">
                  <c:v>-2</c:v>
                </c:pt>
                <c:pt idx="24">
                  <c:v>-2</c:v>
                </c:pt>
                <c:pt idx="25">
                  <c:v>-2</c:v>
                </c:pt>
                <c:pt idx="26">
                  <c:v>-2</c:v>
                </c:pt>
                <c:pt idx="27">
                  <c:v>-2</c:v>
                </c:pt>
                <c:pt idx="28">
                  <c:v>-2</c:v>
                </c:pt>
                <c:pt idx="29">
                  <c:v>-2</c:v>
                </c:pt>
                <c:pt idx="30">
                  <c:v>-2</c:v>
                </c:pt>
                <c:pt idx="31">
                  <c:v>-2</c:v>
                </c:pt>
                <c:pt idx="32">
                  <c:v>-2</c:v>
                </c:pt>
                <c:pt idx="33">
                  <c:v>-2</c:v>
                </c:pt>
                <c:pt idx="34">
                  <c:v>-2</c:v>
                </c:pt>
                <c:pt idx="35">
                  <c:v>-2</c:v>
                </c:pt>
                <c:pt idx="36">
                  <c:v>-2</c:v>
                </c:pt>
                <c:pt idx="37">
                  <c:v>-2</c:v>
                </c:pt>
                <c:pt idx="38">
                  <c:v>-2</c:v>
                </c:pt>
                <c:pt idx="39">
                  <c:v>-2</c:v>
                </c:pt>
                <c:pt idx="40">
                  <c:v>-2</c:v>
                </c:pt>
                <c:pt idx="41">
                  <c:v>-2</c:v>
                </c:pt>
                <c:pt idx="42">
                  <c:v>-2</c:v>
                </c:pt>
                <c:pt idx="43">
                  <c:v>-2</c:v>
                </c:pt>
                <c:pt idx="44">
                  <c:v>-2</c:v>
                </c:pt>
                <c:pt idx="45">
                  <c:v>-2</c:v>
                </c:pt>
                <c:pt idx="46">
                  <c:v>-2</c:v>
                </c:pt>
                <c:pt idx="47">
                  <c:v>-2</c:v>
                </c:pt>
                <c:pt idx="48">
                  <c:v>-2</c:v>
                </c:pt>
                <c:pt idx="49">
                  <c:v>-2</c:v>
                </c:pt>
                <c:pt idx="50">
                  <c:v>-2</c:v>
                </c:pt>
                <c:pt idx="51">
                  <c:v>-2</c:v>
                </c:pt>
                <c:pt idx="52">
                  <c:v>-2</c:v>
                </c:pt>
                <c:pt idx="53">
                  <c:v>-2</c:v>
                </c:pt>
                <c:pt idx="54">
                  <c:v>-2</c:v>
                </c:pt>
                <c:pt idx="55">
                  <c:v>-2</c:v>
                </c:pt>
                <c:pt idx="56">
                  <c:v>-2</c:v>
                </c:pt>
                <c:pt idx="57">
                  <c:v>-2</c:v>
                </c:pt>
                <c:pt idx="58">
                  <c:v>-2</c:v>
                </c:pt>
                <c:pt idx="59">
                  <c:v>-2</c:v>
                </c:pt>
                <c:pt idx="60">
                  <c:v>-2</c:v>
                </c:pt>
                <c:pt idx="61">
                  <c:v>-2</c:v>
                </c:pt>
                <c:pt idx="62">
                  <c:v>-2</c:v>
                </c:pt>
                <c:pt idx="63">
                  <c:v>-2</c:v>
                </c:pt>
                <c:pt idx="64">
                  <c:v>-2</c:v>
                </c:pt>
                <c:pt idx="65">
                  <c:v>-2</c:v>
                </c:pt>
                <c:pt idx="66">
                  <c:v>-2</c:v>
                </c:pt>
                <c:pt idx="67">
                  <c:v>-2</c:v>
                </c:pt>
                <c:pt idx="68">
                  <c:v>-2</c:v>
                </c:pt>
                <c:pt idx="69">
                  <c:v>-2</c:v>
                </c:pt>
                <c:pt idx="70">
                  <c:v>-2</c:v>
                </c:pt>
                <c:pt idx="71">
                  <c:v>-2</c:v>
                </c:pt>
                <c:pt idx="72">
                  <c:v>-2</c:v>
                </c:pt>
                <c:pt idx="73">
                  <c:v>-2</c:v>
                </c:pt>
                <c:pt idx="74">
                  <c:v>-2</c:v>
                </c:pt>
                <c:pt idx="75">
                  <c:v>-2</c:v>
                </c:pt>
                <c:pt idx="76">
                  <c:v>-2</c:v>
                </c:pt>
                <c:pt idx="77">
                  <c:v>-2</c:v>
                </c:pt>
                <c:pt idx="78">
                  <c:v>-2</c:v>
                </c:pt>
                <c:pt idx="79">
                  <c:v>-2</c:v>
                </c:pt>
                <c:pt idx="80">
                  <c:v>-2</c:v>
                </c:pt>
                <c:pt idx="81">
                  <c:v>-2</c:v>
                </c:pt>
                <c:pt idx="82">
                  <c:v>-2</c:v>
                </c:pt>
                <c:pt idx="83">
                  <c:v>-2</c:v>
                </c:pt>
                <c:pt idx="84">
                  <c:v>-2</c:v>
                </c:pt>
                <c:pt idx="85">
                  <c:v>-2</c:v>
                </c:pt>
                <c:pt idx="86">
                  <c:v>-2</c:v>
                </c:pt>
                <c:pt idx="87">
                  <c:v>-2</c:v>
                </c:pt>
                <c:pt idx="88">
                  <c:v>-2</c:v>
                </c:pt>
                <c:pt idx="89">
                  <c:v>-2</c:v>
                </c:pt>
                <c:pt idx="90">
                  <c:v>-2</c:v>
                </c:pt>
                <c:pt idx="91">
                  <c:v>-2</c:v>
                </c:pt>
                <c:pt idx="92">
                  <c:v>-2</c:v>
                </c:pt>
                <c:pt idx="93">
                  <c:v>-2</c:v>
                </c:pt>
                <c:pt idx="94">
                  <c:v>-2</c:v>
                </c:pt>
                <c:pt idx="95">
                  <c:v>-2</c:v>
                </c:pt>
                <c:pt idx="96">
                  <c:v>-2</c:v>
                </c:pt>
                <c:pt idx="97">
                  <c:v>-2</c:v>
                </c:pt>
                <c:pt idx="98">
                  <c:v>-2</c:v>
                </c:pt>
                <c:pt idx="99">
                  <c:v>-2</c:v>
                </c:pt>
                <c:pt idx="100">
                  <c:v>-2</c:v>
                </c:pt>
                <c:pt idx="101">
                  <c:v>-2</c:v>
                </c:pt>
                <c:pt idx="102">
                  <c:v>-2</c:v>
                </c:pt>
                <c:pt idx="103">
                  <c:v>-2</c:v>
                </c:pt>
                <c:pt idx="104">
                  <c:v>-2</c:v>
                </c:pt>
                <c:pt idx="105">
                  <c:v>-2</c:v>
                </c:pt>
                <c:pt idx="106">
                  <c:v>-2</c:v>
                </c:pt>
                <c:pt idx="107">
                  <c:v>-2</c:v>
                </c:pt>
                <c:pt idx="108">
                  <c:v>-2</c:v>
                </c:pt>
                <c:pt idx="109">
                  <c:v>-2</c:v>
                </c:pt>
                <c:pt idx="110">
                  <c:v>-2</c:v>
                </c:pt>
                <c:pt idx="111">
                  <c:v>-2</c:v>
                </c:pt>
                <c:pt idx="112">
                  <c:v>-2</c:v>
                </c:pt>
                <c:pt idx="113">
                  <c:v>-2</c:v>
                </c:pt>
                <c:pt idx="114">
                  <c:v>-2</c:v>
                </c:pt>
                <c:pt idx="115">
                  <c:v>-2</c:v>
                </c:pt>
                <c:pt idx="116">
                  <c:v>-2</c:v>
                </c:pt>
                <c:pt idx="117">
                  <c:v>-2</c:v>
                </c:pt>
                <c:pt idx="118">
                  <c:v>-2</c:v>
                </c:pt>
                <c:pt idx="119">
                  <c:v>-2</c:v>
                </c:pt>
                <c:pt idx="120">
                  <c:v>-2</c:v>
                </c:pt>
                <c:pt idx="121">
                  <c:v>-2</c:v>
                </c:pt>
                <c:pt idx="122">
                  <c:v>-2</c:v>
                </c:pt>
                <c:pt idx="123">
                  <c:v>-2</c:v>
                </c:pt>
                <c:pt idx="124">
                  <c:v>-2</c:v>
                </c:pt>
                <c:pt idx="125">
                  <c:v>-2</c:v>
                </c:pt>
                <c:pt idx="126">
                  <c:v>-2</c:v>
                </c:pt>
                <c:pt idx="127">
                  <c:v>-2</c:v>
                </c:pt>
                <c:pt idx="128">
                  <c:v>-2</c:v>
                </c:pt>
                <c:pt idx="129">
                  <c:v>-2</c:v>
                </c:pt>
                <c:pt idx="130">
                  <c:v>-2</c:v>
                </c:pt>
                <c:pt idx="131">
                  <c:v>-2</c:v>
                </c:pt>
                <c:pt idx="132">
                  <c:v>-2</c:v>
                </c:pt>
                <c:pt idx="133">
                  <c:v>-2</c:v>
                </c:pt>
                <c:pt idx="134">
                  <c:v>-2</c:v>
                </c:pt>
                <c:pt idx="135">
                  <c:v>-2</c:v>
                </c:pt>
                <c:pt idx="136">
                  <c:v>-2</c:v>
                </c:pt>
                <c:pt idx="137">
                  <c:v>-2</c:v>
                </c:pt>
                <c:pt idx="138">
                  <c:v>-2</c:v>
                </c:pt>
                <c:pt idx="139">
                  <c:v>-2</c:v>
                </c:pt>
                <c:pt idx="140">
                  <c:v>-2</c:v>
                </c:pt>
                <c:pt idx="141">
                  <c:v>-2</c:v>
                </c:pt>
                <c:pt idx="142">
                  <c:v>-2</c:v>
                </c:pt>
                <c:pt idx="143">
                  <c:v>-2</c:v>
                </c:pt>
                <c:pt idx="144">
                  <c:v>-2</c:v>
                </c:pt>
                <c:pt idx="145">
                  <c:v>-2</c:v>
                </c:pt>
                <c:pt idx="146">
                  <c:v>-2</c:v>
                </c:pt>
                <c:pt idx="147">
                  <c:v>-2</c:v>
                </c:pt>
                <c:pt idx="148">
                  <c:v>-2</c:v>
                </c:pt>
                <c:pt idx="149">
                  <c:v>-2</c:v>
                </c:pt>
                <c:pt idx="150">
                  <c:v>-2</c:v>
                </c:pt>
                <c:pt idx="151">
                  <c:v>-2</c:v>
                </c:pt>
                <c:pt idx="152">
                  <c:v>-2</c:v>
                </c:pt>
                <c:pt idx="153">
                  <c:v>-2</c:v>
                </c:pt>
                <c:pt idx="154">
                  <c:v>-2</c:v>
                </c:pt>
                <c:pt idx="155">
                  <c:v>-2</c:v>
                </c:pt>
                <c:pt idx="156">
                  <c:v>-2</c:v>
                </c:pt>
                <c:pt idx="157">
                  <c:v>-2</c:v>
                </c:pt>
                <c:pt idx="158">
                  <c:v>-2</c:v>
                </c:pt>
                <c:pt idx="159">
                  <c:v>-2</c:v>
                </c:pt>
                <c:pt idx="160">
                  <c:v>-2</c:v>
                </c:pt>
                <c:pt idx="161">
                  <c:v>-2</c:v>
                </c:pt>
                <c:pt idx="162">
                  <c:v>-2</c:v>
                </c:pt>
                <c:pt idx="163">
                  <c:v>-2</c:v>
                </c:pt>
                <c:pt idx="164">
                  <c:v>-2</c:v>
                </c:pt>
                <c:pt idx="165">
                  <c:v>-2</c:v>
                </c:pt>
                <c:pt idx="166">
                  <c:v>-2</c:v>
                </c:pt>
                <c:pt idx="167">
                  <c:v>-2</c:v>
                </c:pt>
                <c:pt idx="168">
                  <c:v>-2</c:v>
                </c:pt>
                <c:pt idx="169">
                  <c:v>-2</c:v>
                </c:pt>
                <c:pt idx="170">
                  <c:v>-2</c:v>
                </c:pt>
                <c:pt idx="171">
                  <c:v>-2</c:v>
                </c:pt>
                <c:pt idx="172">
                  <c:v>-2</c:v>
                </c:pt>
                <c:pt idx="173">
                  <c:v>-2</c:v>
                </c:pt>
                <c:pt idx="174">
                  <c:v>-2</c:v>
                </c:pt>
                <c:pt idx="175">
                  <c:v>-2</c:v>
                </c:pt>
                <c:pt idx="176">
                  <c:v>-2</c:v>
                </c:pt>
                <c:pt idx="177">
                  <c:v>-2</c:v>
                </c:pt>
                <c:pt idx="178">
                  <c:v>-2</c:v>
                </c:pt>
                <c:pt idx="179">
                  <c:v>-2</c:v>
                </c:pt>
                <c:pt idx="180">
                  <c:v>-2</c:v>
                </c:pt>
                <c:pt idx="181">
                  <c:v>-2</c:v>
                </c:pt>
                <c:pt idx="182">
                  <c:v>-2</c:v>
                </c:pt>
                <c:pt idx="183">
                  <c:v>-2</c:v>
                </c:pt>
                <c:pt idx="184">
                  <c:v>-2</c:v>
                </c:pt>
                <c:pt idx="185">
                  <c:v>-2</c:v>
                </c:pt>
                <c:pt idx="186">
                  <c:v>-2</c:v>
                </c:pt>
                <c:pt idx="187">
                  <c:v>-2</c:v>
                </c:pt>
                <c:pt idx="188">
                  <c:v>-2</c:v>
                </c:pt>
                <c:pt idx="189">
                  <c:v>-2</c:v>
                </c:pt>
                <c:pt idx="190">
                  <c:v>-2</c:v>
                </c:pt>
                <c:pt idx="191">
                  <c:v>-2</c:v>
                </c:pt>
                <c:pt idx="192">
                  <c:v>-2</c:v>
                </c:pt>
                <c:pt idx="193">
                  <c:v>-2</c:v>
                </c:pt>
                <c:pt idx="194">
                  <c:v>-2</c:v>
                </c:pt>
                <c:pt idx="195">
                  <c:v>-2</c:v>
                </c:pt>
                <c:pt idx="196">
                  <c:v>-2</c:v>
                </c:pt>
                <c:pt idx="197">
                  <c:v>-2</c:v>
                </c:pt>
                <c:pt idx="198">
                  <c:v>-2</c:v>
                </c:pt>
                <c:pt idx="199">
                  <c:v>-2</c:v>
                </c:pt>
                <c:pt idx="200">
                  <c:v>-2</c:v>
                </c:pt>
                <c:pt idx="201">
                  <c:v>-2</c:v>
                </c:pt>
                <c:pt idx="202">
                  <c:v>-2</c:v>
                </c:pt>
                <c:pt idx="203">
                  <c:v>-2</c:v>
                </c:pt>
                <c:pt idx="204">
                  <c:v>-2</c:v>
                </c:pt>
                <c:pt idx="205">
                  <c:v>-2</c:v>
                </c:pt>
                <c:pt idx="206">
                  <c:v>-2</c:v>
                </c:pt>
                <c:pt idx="207">
                  <c:v>-2</c:v>
                </c:pt>
                <c:pt idx="208">
                  <c:v>-2</c:v>
                </c:pt>
                <c:pt idx="209">
                  <c:v>-2</c:v>
                </c:pt>
                <c:pt idx="210">
                  <c:v>-2</c:v>
                </c:pt>
                <c:pt idx="211">
                  <c:v>-2</c:v>
                </c:pt>
                <c:pt idx="212">
                  <c:v>-2</c:v>
                </c:pt>
                <c:pt idx="213">
                  <c:v>-2</c:v>
                </c:pt>
                <c:pt idx="214">
                  <c:v>-2</c:v>
                </c:pt>
                <c:pt idx="215">
                  <c:v>-2</c:v>
                </c:pt>
                <c:pt idx="216">
                  <c:v>-2</c:v>
                </c:pt>
                <c:pt idx="217">
                  <c:v>-2</c:v>
                </c:pt>
                <c:pt idx="218">
                  <c:v>-2</c:v>
                </c:pt>
                <c:pt idx="219">
                  <c:v>-2</c:v>
                </c:pt>
                <c:pt idx="220">
                  <c:v>-2</c:v>
                </c:pt>
                <c:pt idx="221">
                  <c:v>-2</c:v>
                </c:pt>
                <c:pt idx="222">
                  <c:v>-2</c:v>
                </c:pt>
                <c:pt idx="223">
                  <c:v>-2</c:v>
                </c:pt>
                <c:pt idx="224">
                  <c:v>-2</c:v>
                </c:pt>
                <c:pt idx="225">
                  <c:v>-2</c:v>
                </c:pt>
                <c:pt idx="226">
                  <c:v>-2</c:v>
                </c:pt>
                <c:pt idx="227">
                  <c:v>-2</c:v>
                </c:pt>
                <c:pt idx="228">
                  <c:v>-2</c:v>
                </c:pt>
                <c:pt idx="229">
                  <c:v>-2</c:v>
                </c:pt>
                <c:pt idx="230">
                  <c:v>-2</c:v>
                </c:pt>
                <c:pt idx="231">
                  <c:v>-2</c:v>
                </c:pt>
                <c:pt idx="232">
                  <c:v>-2</c:v>
                </c:pt>
                <c:pt idx="233">
                  <c:v>-2</c:v>
                </c:pt>
                <c:pt idx="234">
                  <c:v>-2</c:v>
                </c:pt>
                <c:pt idx="235">
                  <c:v>-2</c:v>
                </c:pt>
                <c:pt idx="236">
                  <c:v>-2</c:v>
                </c:pt>
                <c:pt idx="237">
                  <c:v>-2</c:v>
                </c:pt>
                <c:pt idx="238">
                  <c:v>-2</c:v>
                </c:pt>
                <c:pt idx="239">
                  <c:v>-2</c:v>
                </c:pt>
                <c:pt idx="240">
                  <c:v>-2</c:v>
                </c:pt>
                <c:pt idx="241">
                  <c:v>-2</c:v>
                </c:pt>
                <c:pt idx="242">
                  <c:v>-2</c:v>
                </c:pt>
                <c:pt idx="243">
                  <c:v>-2</c:v>
                </c:pt>
                <c:pt idx="244">
                  <c:v>-2</c:v>
                </c:pt>
                <c:pt idx="245">
                  <c:v>-2</c:v>
                </c:pt>
                <c:pt idx="246">
                  <c:v>-2</c:v>
                </c:pt>
                <c:pt idx="247">
                  <c:v>-2</c:v>
                </c:pt>
                <c:pt idx="248">
                  <c:v>-2</c:v>
                </c:pt>
                <c:pt idx="249">
                  <c:v>-2</c:v>
                </c:pt>
                <c:pt idx="250">
                  <c:v>-2</c:v>
                </c:pt>
                <c:pt idx="251">
                  <c:v>-2</c:v>
                </c:pt>
                <c:pt idx="252">
                  <c:v>-2</c:v>
                </c:pt>
                <c:pt idx="253">
                  <c:v>-2</c:v>
                </c:pt>
                <c:pt idx="254">
                  <c:v>-2</c:v>
                </c:pt>
                <c:pt idx="255">
                  <c:v>-2</c:v>
                </c:pt>
                <c:pt idx="256">
                  <c:v>-2</c:v>
                </c:pt>
                <c:pt idx="257">
                  <c:v>-2</c:v>
                </c:pt>
                <c:pt idx="258">
                  <c:v>-2</c:v>
                </c:pt>
                <c:pt idx="259">
                  <c:v>-2</c:v>
                </c:pt>
                <c:pt idx="260">
                  <c:v>-2</c:v>
                </c:pt>
                <c:pt idx="261">
                  <c:v>-2</c:v>
                </c:pt>
                <c:pt idx="262">
                  <c:v>-2</c:v>
                </c:pt>
                <c:pt idx="263">
                  <c:v>-2</c:v>
                </c:pt>
                <c:pt idx="264">
                  <c:v>-2</c:v>
                </c:pt>
                <c:pt idx="265">
                  <c:v>-2</c:v>
                </c:pt>
                <c:pt idx="266">
                  <c:v>-2</c:v>
                </c:pt>
                <c:pt idx="267">
                  <c:v>-2</c:v>
                </c:pt>
                <c:pt idx="268">
                  <c:v>-2</c:v>
                </c:pt>
                <c:pt idx="269">
                  <c:v>-2</c:v>
                </c:pt>
                <c:pt idx="270">
                  <c:v>-2</c:v>
                </c:pt>
                <c:pt idx="271">
                  <c:v>-2</c:v>
                </c:pt>
                <c:pt idx="272">
                  <c:v>-2</c:v>
                </c:pt>
                <c:pt idx="273">
                  <c:v>-2</c:v>
                </c:pt>
                <c:pt idx="274">
                  <c:v>-2</c:v>
                </c:pt>
                <c:pt idx="275">
                  <c:v>-2</c:v>
                </c:pt>
                <c:pt idx="276">
                  <c:v>-2</c:v>
                </c:pt>
                <c:pt idx="277">
                  <c:v>-2</c:v>
                </c:pt>
                <c:pt idx="278">
                  <c:v>-2</c:v>
                </c:pt>
                <c:pt idx="279">
                  <c:v>-2</c:v>
                </c:pt>
                <c:pt idx="280">
                  <c:v>-2</c:v>
                </c:pt>
                <c:pt idx="281">
                  <c:v>-2</c:v>
                </c:pt>
                <c:pt idx="282">
                  <c:v>-2</c:v>
                </c:pt>
                <c:pt idx="283">
                  <c:v>-2</c:v>
                </c:pt>
                <c:pt idx="284">
                  <c:v>-2</c:v>
                </c:pt>
                <c:pt idx="285">
                  <c:v>-2</c:v>
                </c:pt>
                <c:pt idx="286">
                  <c:v>-2</c:v>
                </c:pt>
                <c:pt idx="287">
                  <c:v>-2</c:v>
                </c:pt>
                <c:pt idx="288">
                  <c:v>-2</c:v>
                </c:pt>
                <c:pt idx="289">
                  <c:v>-2</c:v>
                </c:pt>
                <c:pt idx="290">
                  <c:v>-2</c:v>
                </c:pt>
                <c:pt idx="291">
                  <c:v>-2</c:v>
                </c:pt>
                <c:pt idx="292">
                  <c:v>-2</c:v>
                </c:pt>
                <c:pt idx="293">
                  <c:v>-2</c:v>
                </c:pt>
                <c:pt idx="294">
                  <c:v>-2</c:v>
                </c:pt>
                <c:pt idx="295">
                  <c:v>-2</c:v>
                </c:pt>
                <c:pt idx="296">
                  <c:v>-2</c:v>
                </c:pt>
                <c:pt idx="297">
                  <c:v>-2</c:v>
                </c:pt>
                <c:pt idx="298">
                  <c:v>-2</c:v>
                </c:pt>
                <c:pt idx="299">
                  <c:v>-2</c:v>
                </c:pt>
                <c:pt idx="300">
                  <c:v>-2</c:v>
                </c:pt>
                <c:pt idx="301">
                  <c:v>-2</c:v>
                </c:pt>
                <c:pt idx="302">
                  <c:v>-2</c:v>
                </c:pt>
                <c:pt idx="303">
                  <c:v>-2</c:v>
                </c:pt>
                <c:pt idx="304">
                  <c:v>-2</c:v>
                </c:pt>
                <c:pt idx="305">
                  <c:v>-2</c:v>
                </c:pt>
                <c:pt idx="306">
                  <c:v>-2</c:v>
                </c:pt>
                <c:pt idx="307">
                  <c:v>-2</c:v>
                </c:pt>
                <c:pt idx="308">
                  <c:v>-2</c:v>
                </c:pt>
                <c:pt idx="309">
                  <c:v>-2</c:v>
                </c:pt>
                <c:pt idx="310">
                  <c:v>-2</c:v>
                </c:pt>
                <c:pt idx="311">
                  <c:v>-2</c:v>
                </c:pt>
                <c:pt idx="312">
                  <c:v>-2</c:v>
                </c:pt>
                <c:pt idx="313">
                  <c:v>-2</c:v>
                </c:pt>
                <c:pt idx="314">
                  <c:v>-2</c:v>
                </c:pt>
                <c:pt idx="315">
                  <c:v>-2</c:v>
                </c:pt>
                <c:pt idx="316">
                  <c:v>-2</c:v>
                </c:pt>
                <c:pt idx="317">
                  <c:v>-2</c:v>
                </c:pt>
                <c:pt idx="318">
                  <c:v>-2</c:v>
                </c:pt>
                <c:pt idx="319">
                  <c:v>-2</c:v>
                </c:pt>
                <c:pt idx="320">
                  <c:v>-2</c:v>
                </c:pt>
                <c:pt idx="321">
                  <c:v>-2</c:v>
                </c:pt>
                <c:pt idx="322">
                  <c:v>-2</c:v>
                </c:pt>
                <c:pt idx="323">
                  <c:v>-2</c:v>
                </c:pt>
                <c:pt idx="324">
                  <c:v>-2</c:v>
                </c:pt>
                <c:pt idx="325">
                  <c:v>-2</c:v>
                </c:pt>
                <c:pt idx="326">
                  <c:v>-2</c:v>
                </c:pt>
                <c:pt idx="327">
                  <c:v>-2</c:v>
                </c:pt>
                <c:pt idx="328">
                  <c:v>-2</c:v>
                </c:pt>
                <c:pt idx="329">
                  <c:v>-2</c:v>
                </c:pt>
                <c:pt idx="330">
                  <c:v>-2</c:v>
                </c:pt>
                <c:pt idx="331">
                  <c:v>-2</c:v>
                </c:pt>
                <c:pt idx="332">
                  <c:v>-2</c:v>
                </c:pt>
                <c:pt idx="333">
                  <c:v>-2</c:v>
                </c:pt>
                <c:pt idx="334">
                  <c:v>-2</c:v>
                </c:pt>
                <c:pt idx="335">
                  <c:v>-2</c:v>
                </c:pt>
                <c:pt idx="336">
                  <c:v>-2</c:v>
                </c:pt>
                <c:pt idx="337">
                  <c:v>-2</c:v>
                </c:pt>
                <c:pt idx="338">
                  <c:v>-2</c:v>
                </c:pt>
                <c:pt idx="339">
                  <c:v>-2</c:v>
                </c:pt>
                <c:pt idx="340">
                  <c:v>-2</c:v>
                </c:pt>
                <c:pt idx="341">
                  <c:v>-2</c:v>
                </c:pt>
                <c:pt idx="342">
                  <c:v>-2</c:v>
                </c:pt>
                <c:pt idx="343">
                  <c:v>-2</c:v>
                </c:pt>
                <c:pt idx="344">
                  <c:v>-2</c:v>
                </c:pt>
                <c:pt idx="345">
                  <c:v>-2</c:v>
                </c:pt>
                <c:pt idx="346">
                  <c:v>-2</c:v>
                </c:pt>
                <c:pt idx="347">
                  <c:v>-2</c:v>
                </c:pt>
                <c:pt idx="348">
                  <c:v>-2</c:v>
                </c:pt>
                <c:pt idx="349">
                  <c:v>-2</c:v>
                </c:pt>
                <c:pt idx="350">
                  <c:v>-2</c:v>
                </c:pt>
                <c:pt idx="351">
                  <c:v>-2</c:v>
                </c:pt>
                <c:pt idx="352">
                  <c:v>-2</c:v>
                </c:pt>
                <c:pt idx="353">
                  <c:v>-2</c:v>
                </c:pt>
                <c:pt idx="354">
                  <c:v>-2</c:v>
                </c:pt>
                <c:pt idx="355">
                  <c:v>-2</c:v>
                </c:pt>
                <c:pt idx="356">
                  <c:v>-2</c:v>
                </c:pt>
                <c:pt idx="357">
                  <c:v>-2</c:v>
                </c:pt>
                <c:pt idx="358">
                  <c:v>-2</c:v>
                </c:pt>
                <c:pt idx="359">
                  <c:v>-2</c:v>
                </c:pt>
                <c:pt idx="360">
                  <c:v>-2</c:v>
                </c:pt>
                <c:pt idx="361">
                  <c:v>-2</c:v>
                </c:pt>
                <c:pt idx="362">
                  <c:v>-2</c:v>
                </c:pt>
                <c:pt idx="363">
                  <c:v>-2</c:v>
                </c:pt>
                <c:pt idx="364">
                  <c:v>-2</c:v>
                </c:pt>
                <c:pt idx="365">
                  <c:v>-2</c:v>
                </c:pt>
                <c:pt idx="366">
                  <c:v>-2</c:v>
                </c:pt>
                <c:pt idx="367">
                  <c:v>-2</c:v>
                </c:pt>
                <c:pt idx="368">
                  <c:v>-2</c:v>
                </c:pt>
                <c:pt idx="369">
                  <c:v>-2</c:v>
                </c:pt>
                <c:pt idx="370">
                  <c:v>-2</c:v>
                </c:pt>
                <c:pt idx="371">
                  <c:v>-2</c:v>
                </c:pt>
                <c:pt idx="372">
                  <c:v>-2</c:v>
                </c:pt>
                <c:pt idx="373">
                  <c:v>-2</c:v>
                </c:pt>
                <c:pt idx="374">
                  <c:v>-2</c:v>
                </c:pt>
                <c:pt idx="375">
                  <c:v>-2</c:v>
                </c:pt>
                <c:pt idx="376">
                  <c:v>-2</c:v>
                </c:pt>
                <c:pt idx="377">
                  <c:v>-2</c:v>
                </c:pt>
                <c:pt idx="378">
                  <c:v>-2</c:v>
                </c:pt>
                <c:pt idx="379">
                  <c:v>-2</c:v>
                </c:pt>
                <c:pt idx="380">
                  <c:v>-2</c:v>
                </c:pt>
                <c:pt idx="381">
                  <c:v>-2</c:v>
                </c:pt>
                <c:pt idx="382">
                  <c:v>-2</c:v>
                </c:pt>
                <c:pt idx="383">
                  <c:v>-2</c:v>
                </c:pt>
                <c:pt idx="384">
                  <c:v>-2</c:v>
                </c:pt>
                <c:pt idx="385">
                  <c:v>-2</c:v>
                </c:pt>
                <c:pt idx="386">
                  <c:v>-2</c:v>
                </c:pt>
                <c:pt idx="387">
                  <c:v>-2</c:v>
                </c:pt>
                <c:pt idx="388">
                  <c:v>-2</c:v>
                </c:pt>
                <c:pt idx="389">
                  <c:v>-2</c:v>
                </c:pt>
                <c:pt idx="390">
                  <c:v>-2</c:v>
                </c:pt>
                <c:pt idx="391">
                  <c:v>-2</c:v>
                </c:pt>
                <c:pt idx="392">
                  <c:v>-2</c:v>
                </c:pt>
                <c:pt idx="393">
                  <c:v>-2</c:v>
                </c:pt>
                <c:pt idx="394">
                  <c:v>-2</c:v>
                </c:pt>
                <c:pt idx="395">
                  <c:v>-2</c:v>
                </c:pt>
                <c:pt idx="396">
                  <c:v>-2</c:v>
                </c:pt>
                <c:pt idx="397">
                  <c:v>-2</c:v>
                </c:pt>
                <c:pt idx="398">
                  <c:v>-2</c:v>
                </c:pt>
                <c:pt idx="399">
                  <c:v>-2</c:v>
                </c:pt>
                <c:pt idx="400">
                  <c:v>-2</c:v>
                </c:pt>
                <c:pt idx="401">
                  <c:v>-2</c:v>
                </c:pt>
                <c:pt idx="402">
                  <c:v>-2</c:v>
                </c:pt>
                <c:pt idx="403">
                  <c:v>-2</c:v>
                </c:pt>
                <c:pt idx="404">
                  <c:v>-2</c:v>
                </c:pt>
                <c:pt idx="405">
                  <c:v>-2</c:v>
                </c:pt>
                <c:pt idx="406">
                  <c:v>-2</c:v>
                </c:pt>
                <c:pt idx="407">
                  <c:v>-2</c:v>
                </c:pt>
                <c:pt idx="408">
                  <c:v>-2</c:v>
                </c:pt>
                <c:pt idx="409">
                  <c:v>-2</c:v>
                </c:pt>
                <c:pt idx="410">
                  <c:v>-2</c:v>
                </c:pt>
                <c:pt idx="411">
                  <c:v>-2</c:v>
                </c:pt>
                <c:pt idx="412">
                  <c:v>-2</c:v>
                </c:pt>
                <c:pt idx="413">
                  <c:v>-2</c:v>
                </c:pt>
                <c:pt idx="414">
                  <c:v>-2</c:v>
                </c:pt>
                <c:pt idx="415">
                  <c:v>-2</c:v>
                </c:pt>
                <c:pt idx="416">
                  <c:v>-2</c:v>
                </c:pt>
                <c:pt idx="417">
                  <c:v>-2</c:v>
                </c:pt>
                <c:pt idx="418">
                  <c:v>-2</c:v>
                </c:pt>
                <c:pt idx="419">
                  <c:v>-2</c:v>
                </c:pt>
                <c:pt idx="420">
                  <c:v>-2</c:v>
                </c:pt>
                <c:pt idx="421">
                  <c:v>-2</c:v>
                </c:pt>
                <c:pt idx="422">
                  <c:v>-2</c:v>
                </c:pt>
                <c:pt idx="423">
                  <c:v>-2</c:v>
                </c:pt>
                <c:pt idx="424">
                  <c:v>-2</c:v>
                </c:pt>
                <c:pt idx="425">
                  <c:v>-2</c:v>
                </c:pt>
                <c:pt idx="426">
                  <c:v>-2</c:v>
                </c:pt>
                <c:pt idx="427">
                  <c:v>-2</c:v>
                </c:pt>
                <c:pt idx="428">
                  <c:v>-2</c:v>
                </c:pt>
                <c:pt idx="429">
                  <c:v>-2</c:v>
                </c:pt>
                <c:pt idx="430">
                  <c:v>-2</c:v>
                </c:pt>
                <c:pt idx="431">
                  <c:v>-2</c:v>
                </c:pt>
                <c:pt idx="432">
                  <c:v>-2</c:v>
                </c:pt>
                <c:pt idx="433">
                  <c:v>-2</c:v>
                </c:pt>
                <c:pt idx="434">
                  <c:v>-2</c:v>
                </c:pt>
                <c:pt idx="435">
                  <c:v>-2</c:v>
                </c:pt>
                <c:pt idx="436">
                  <c:v>-2</c:v>
                </c:pt>
                <c:pt idx="437">
                  <c:v>-2</c:v>
                </c:pt>
                <c:pt idx="438">
                  <c:v>-2</c:v>
                </c:pt>
                <c:pt idx="439">
                  <c:v>-2</c:v>
                </c:pt>
                <c:pt idx="440">
                  <c:v>-2</c:v>
                </c:pt>
                <c:pt idx="441">
                  <c:v>-2</c:v>
                </c:pt>
                <c:pt idx="442">
                  <c:v>-2</c:v>
                </c:pt>
                <c:pt idx="443">
                  <c:v>-2</c:v>
                </c:pt>
                <c:pt idx="444">
                  <c:v>-2</c:v>
                </c:pt>
                <c:pt idx="445">
                  <c:v>-2</c:v>
                </c:pt>
                <c:pt idx="446">
                  <c:v>-2</c:v>
                </c:pt>
                <c:pt idx="447">
                  <c:v>-2</c:v>
                </c:pt>
                <c:pt idx="448">
                  <c:v>-2</c:v>
                </c:pt>
                <c:pt idx="449">
                  <c:v>-2</c:v>
                </c:pt>
                <c:pt idx="450">
                  <c:v>-2</c:v>
                </c:pt>
                <c:pt idx="451">
                  <c:v>-2</c:v>
                </c:pt>
                <c:pt idx="452">
                  <c:v>-2</c:v>
                </c:pt>
                <c:pt idx="453">
                  <c:v>-2</c:v>
                </c:pt>
                <c:pt idx="454">
                  <c:v>-2</c:v>
                </c:pt>
                <c:pt idx="455">
                  <c:v>-2</c:v>
                </c:pt>
                <c:pt idx="456">
                  <c:v>-2</c:v>
                </c:pt>
                <c:pt idx="457">
                  <c:v>-2</c:v>
                </c:pt>
                <c:pt idx="458">
                  <c:v>-2</c:v>
                </c:pt>
                <c:pt idx="459">
                  <c:v>-2</c:v>
                </c:pt>
                <c:pt idx="460">
                  <c:v>-2</c:v>
                </c:pt>
                <c:pt idx="461">
                  <c:v>-2</c:v>
                </c:pt>
                <c:pt idx="462">
                  <c:v>-2</c:v>
                </c:pt>
                <c:pt idx="463">
                  <c:v>-2</c:v>
                </c:pt>
                <c:pt idx="464">
                  <c:v>-2</c:v>
                </c:pt>
                <c:pt idx="465">
                  <c:v>-2</c:v>
                </c:pt>
                <c:pt idx="466">
                  <c:v>-2</c:v>
                </c:pt>
                <c:pt idx="467">
                  <c:v>-2</c:v>
                </c:pt>
                <c:pt idx="468">
                  <c:v>-2</c:v>
                </c:pt>
                <c:pt idx="469">
                  <c:v>-2</c:v>
                </c:pt>
                <c:pt idx="470">
                  <c:v>-2</c:v>
                </c:pt>
                <c:pt idx="471">
                  <c:v>-2</c:v>
                </c:pt>
                <c:pt idx="472">
                  <c:v>-2</c:v>
                </c:pt>
                <c:pt idx="473">
                  <c:v>-2</c:v>
                </c:pt>
                <c:pt idx="474">
                  <c:v>-2</c:v>
                </c:pt>
                <c:pt idx="475">
                  <c:v>-2</c:v>
                </c:pt>
                <c:pt idx="476">
                  <c:v>-2</c:v>
                </c:pt>
                <c:pt idx="477">
                  <c:v>-2</c:v>
                </c:pt>
                <c:pt idx="478">
                  <c:v>-2</c:v>
                </c:pt>
                <c:pt idx="479">
                  <c:v>-2</c:v>
                </c:pt>
                <c:pt idx="480">
                  <c:v>-2</c:v>
                </c:pt>
                <c:pt idx="481">
                  <c:v>-2</c:v>
                </c:pt>
                <c:pt idx="482">
                  <c:v>-2</c:v>
                </c:pt>
                <c:pt idx="483">
                  <c:v>-2</c:v>
                </c:pt>
                <c:pt idx="484">
                  <c:v>-2</c:v>
                </c:pt>
                <c:pt idx="485">
                  <c:v>-2</c:v>
                </c:pt>
                <c:pt idx="486">
                  <c:v>-2</c:v>
                </c:pt>
                <c:pt idx="487">
                  <c:v>-2</c:v>
                </c:pt>
                <c:pt idx="488">
                  <c:v>-2</c:v>
                </c:pt>
                <c:pt idx="489">
                  <c:v>-2</c:v>
                </c:pt>
                <c:pt idx="490">
                  <c:v>-2</c:v>
                </c:pt>
                <c:pt idx="491">
                  <c:v>-2</c:v>
                </c:pt>
                <c:pt idx="492">
                  <c:v>-2</c:v>
                </c:pt>
                <c:pt idx="493">
                  <c:v>-2</c:v>
                </c:pt>
                <c:pt idx="494">
                  <c:v>-2</c:v>
                </c:pt>
                <c:pt idx="495">
                  <c:v>-2</c:v>
                </c:pt>
                <c:pt idx="496">
                  <c:v>-2</c:v>
                </c:pt>
                <c:pt idx="497">
                  <c:v>-2</c:v>
                </c:pt>
                <c:pt idx="498">
                  <c:v>-2</c:v>
                </c:pt>
                <c:pt idx="499">
                  <c:v>-2</c:v>
                </c:pt>
                <c:pt idx="500">
                  <c:v>-2</c:v>
                </c:pt>
                <c:pt idx="501">
                  <c:v>-2</c:v>
                </c:pt>
                <c:pt idx="502">
                  <c:v>-2</c:v>
                </c:pt>
                <c:pt idx="503">
                  <c:v>-2</c:v>
                </c:pt>
                <c:pt idx="504">
                  <c:v>-2</c:v>
                </c:pt>
                <c:pt idx="505">
                  <c:v>-2</c:v>
                </c:pt>
                <c:pt idx="506">
                  <c:v>-2</c:v>
                </c:pt>
                <c:pt idx="507">
                  <c:v>-2</c:v>
                </c:pt>
                <c:pt idx="508">
                  <c:v>-2</c:v>
                </c:pt>
                <c:pt idx="509">
                  <c:v>-2</c:v>
                </c:pt>
                <c:pt idx="510">
                  <c:v>-2</c:v>
                </c:pt>
                <c:pt idx="511">
                  <c:v>-2</c:v>
                </c:pt>
                <c:pt idx="512">
                  <c:v>-2</c:v>
                </c:pt>
                <c:pt idx="513">
                  <c:v>-2</c:v>
                </c:pt>
                <c:pt idx="514">
                  <c:v>-2</c:v>
                </c:pt>
                <c:pt idx="515">
                  <c:v>-2</c:v>
                </c:pt>
                <c:pt idx="516">
                  <c:v>-2</c:v>
                </c:pt>
                <c:pt idx="517">
                  <c:v>-2</c:v>
                </c:pt>
                <c:pt idx="518">
                  <c:v>-2</c:v>
                </c:pt>
                <c:pt idx="519">
                  <c:v>-2</c:v>
                </c:pt>
                <c:pt idx="520">
                  <c:v>-2</c:v>
                </c:pt>
                <c:pt idx="521">
                  <c:v>-2</c:v>
                </c:pt>
                <c:pt idx="522">
                  <c:v>-2</c:v>
                </c:pt>
                <c:pt idx="523">
                  <c:v>-2</c:v>
                </c:pt>
                <c:pt idx="524">
                  <c:v>-2</c:v>
                </c:pt>
                <c:pt idx="525">
                  <c:v>-2</c:v>
                </c:pt>
                <c:pt idx="526">
                  <c:v>-2</c:v>
                </c:pt>
                <c:pt idx="527">
                  <c:v>-2</c:v>
                </c:pt>
                <c:pt idx="528">
                  <c:v>-2</c:v>
                </c:pt>
                <c:pt idx="529">
                  <c:v>-2</c:v>
                </c:pt>
                <c:pt idx="530">
                  <c:v>-2</c:v>
                </c:pt>
                <c:pt idx="531">
                  <c:v>-2</c:v>
                </c:pt>
                <c:pt idx="532">
                  <c:v>-2</c:v>
                </c:pt>
                <c:pt idx="533">
                  <c:v>-2</c:v>
                </c:pt>
                <c:pt idx="534">
                  <c:v>-2</c:v>
                </c:pt>
                <c:pt idx="535">
                  <c:v>-2</c:v>
                </c:pt>
                <c:pt idx="536">
                  <c:v>-2</c:v>
                </c:pt>
                <c:pt idx="537">
                  <c:v>-2</c:v>
                </c:pt>
                <c:pt idx="538">
                  <c:v>-2</c:v>
                </c:pt>
                <c:pt idx="539">
                  <c:v>-2</c:v>
                </c:pt>
                <c:pt idx="540">
                  <c:v>-2</c:v>
                </c:pt>
                <c:pt idx="541">
                  <c:v>-2</c:v>
                </c:pt>
                <c:pt idx="542">
                  <c:v>-2</c:v>
                </c:pt>
                <c:pt idx="543">
                  <c:v>-2</c:v>
                </c:pt>
                <c:pt idx="544">
                  <c:v>-2</c:v>
                </c:pt>
                <c:pt idx="545">
                  <c:v>-2</c:v>
                </c:pt>
                <c:pt idx="546">
                  <c:v>-2</c:v>
                </c:pt>
                <c:pt idx="547">
                  <c:v>-2</c:v>
                </c:pt>
                <c:pt idx="548">
                  <c:v>-2</c:v>
                </c:pt>
                <c:pt idx="549">
                  <c:v>-2</c:v>
                </c:pt>
                <c:pt idx="550">
                  <c:v>-2</c:v>
                </c:pt>
                <c:pt idx="551">
                  <c:v>-2</c:v>
                </c:pt>
                <c:pt idx="552">
                  <c:v>-2</c:v>
                </c:pt>
                <c:pt idx="553">
                  <c:v>-2</c:v>
                </c:pt>
                <c:pt idx="554">
                  <c:v>-2</c:v>
                </c:pt>
                <c:pt idx="555">
                  <c:v>-2</c:v>
                </c:pt>
                <c:pt idx="556">
                  <c:v>-2</c:v>
                </c:pt>
                <c:pt idx="557">
                  <c:v>-2</c:v>
                </c:pt>
                <c:pt idx="558">
                  <c:v>-2</c:v>
                </c:pt>
                <c:pt idx="559">
                  <c:v>-2</c:v>
                </c:pt>
                <c:pt idx="560">
                  <c:v>-2</c:v>
                </c:pt>
                <c:pt idx="561">
                  <c:v>-2</c:v>
                </c:pt>
                <c:pt idx="562">
                  <c:v>-2</c:v>
                </c:pt>
                <c:pt idx="563">
                  <c:v>-2</c:v>
                </c:pt>
                <c:pt idx="564">
                  <c:v>-2</c:v>
                </c:pt>
                <c:pt idx="565">
                  <c:v>-2</c:v>
                </c:pt>
                <c:pt idx="566">
                  <c:v>-2</c:v>
                </c:pt>
                <c:pt idx="567">
                  <c:v>-2</c:v>
                </c:pt>
                <c:pt idx="568">
                  <c:v>-2</c:v>
                </c:pt>
                <c:pt idx="569">
                  <c:v>-2</c:v>
                </c:pt>
                <c:pt idx="570">
                  <c:v>-2</c:v>
                </c:pt>
                <c:pt idx="571">
                  <c:v>-2</c:v>
                </c:pt>
                <c:pt idx="572">
                  <c:v>-2</c:v>
                </c:pt>
                <c:pt idx="573">
                  <c:v>-2</c:v>
                </c:pt>
                <c:pt idx="574">
                  <c:v>-2</c:v>
                </c:pt>
                <c:pt idx="575">
                  <c:v>-2</c:v>
                </c:pt>
                <c:pt idx="576">
                  <c:v>-2</c:v>
                </c:pt>
                <c:pt idx="577">
                  <c:v>-2</c:v>
                </c:pt>
                <c:pt idx="578">
                  <c:v>-2</c:v>
                </c:pt>
                <c:pt idx="579">
                  <c:v>-2</c:v>
                </c:pt>
                <c:pt idx="580">
                  <c:v>-2</c:v>
                </c:pt>
                <c:pt idx="581">
                  <c:v>-2</c:v>
                </c:pt>
                <c:pt idx="582">
                  <c:v>-2</c:v>
                </c:pt>
                <c:pt idx="583">
                  <c:v>-2</c:v>
                </c:pt>
                <c:pt idx="584">
                  <c:v>-2</c:v>
                </c:pt>
                <c:pt idx="585">
                  <c:v>-2</c:v>
                </c:pt>
                <c:pt idx="586">
                  <c:v>-2</c:v>
                </c:pt>
                <c:pt idx="587">
                  <c:v>-2</c:v>
                </c:pt>
                <c:pt idx="588">
                  <c:v>-2</c:v>
                </c:pt>
                <c:pt idx="589">
                  <c:v>-2</c:v>
                </c:pt>
                <c:pt idx="590">
                  <c:v>-2</c:v>
                </c:pt>
                <c:pt idx="591">
                  <c:v>-2</c:v>
                </c:pt>
                <c:pt idx="592">
                  <c:v>-2</c:v>
                </c:pt>
                <c:pt idx="593">
                  <c:v>-2</c:v>
                </c:pt>
                <c:pt idx="594">
                  <c:v>-2</c:v>
                </c:pt>
                <c:pt idx="595">
                  <c:v>-2</c:v>
                </c:pt>
                <c:pt idx="596">
                  <c:v>-2</c:v>
                </c:pt>
                <c:pt idx="597">
                  <c:v>-2</c:v>
                </c:pt>
                <c:pt idx="598">
                  <c:v>-2</c:v>
                </c:pt>
                <c:pt idx="599">
                  <c:v>-2</c:v>
                </c:pt>
                <c:pt idx="600">
                  <c:v>-2</c:v>
                </c:pt>
                <c:pt idx="601">
                  <c:v>-2</c:v>
                </c:pt>
                <c:pt idx="602">
                  <c:v>-2</c:v>
                </c:pt>
                <c:pt idx="603">
                  <c:v>-2</c:v>
                </c:pt>
                <c:pt idx="604">
                  <c:v>-2</c:v>
                </c:pt>
                <c:pt idx="605">
                  <c:v>-2</c:v>
                </c:pt>
                <c:pt idx="606">
                  <c:v>-2</c:v>
                </c:pt>
                <c:pt idx="607">
                  <c:v>-2</c:v>
                </c:pt>
                <c:pt idx="608">
                  <c:v>-2</c:v>
                </c:pt>
                <c:pt idx="609">
                  <c:v>-2</c:v>
                </c:pt>
                <c:pt idx="610">
                  <c:v>-2</c:v>
                </c:pt>
                <c:pt idx="611">
                  <c:v>-2</c:v>
                </c:pt>
                <c:pt idx="612">
                  <c:v>-2</c:v>
                </c:pt>
                <c:pt idx="613">
                  <c:v>-2</c:v>
                </c:pt>
                <c:pt idx="614">
                  <c:v>-2</c:v>
                </c:pt>
                <c:pt idx="615">
                  <c:v>-2</c:v>
                </c:pt>
                <c:pt idx="616">
                  <c:v>-2</c:v>
                </c:pt>
                <c:pt idx="617">
                  <c:v>-2</c:v>
                </c:pt>
                <c:pt idx="618">
                  <c:v>-2</c:v>
                </c:pt>
                <c:pt idx="619">
                  <c:v>-2</c:v>
                </c:pt>
                <c:pt idx="620">
                  <c:v>-2</c:v>
                </c:pt>
                <c:pt idx="621">
                  <c:v>-2</c:v>
                </c:pt>
                <c:pt idx="622">
                  <c:v>-2</c:v>
                </c:pt>
                <c:pt idx="623">
                  <c:v>-2</c:v>
                </c:pt>
                <c:pt idx="624">
                  <c:v>-2</c:v>
                </c:pt>
                <c:pt idx="625">
                  <c:v>-2</c:v>
                </c:pt>
                <c:pt idx="626">
                  <c:v>-2</c:v>
                </c:pt>
                <c:pt idx="627">
                  <c:v>-2</c:v>
                </c:pt>
                <c:pt idx="628">
                  <c:v>-2</c:v>
                </c:pt>
                <c:pt idx="629">
                  <c:v>-2</c:v>
                </c:pt>
                <c:pt idx="630">
                  <c:v>-2</c:v>
                </c:pt>
                <c:pt idx="631">
                  <c:v>-2</c:v>
                </c:pt>
                <c:pt idx="632">
                  <c:v>-2</c:v>
                </c:pt>
                <c:pt idx="633">
                  <c:v>-2</c:v>
                </c:pt>
                <c:pt idx="634">
                  <c:v>-2</c:v>
                </c:pt>
                <c:pt idx="635">
                  <c:v>-2</c:v>
                </c:pt>
                <c:pt idx="636">
                  <c:v>-2</c:v>
                </c:pt>
                <c:pt idx="637">
                  <c:v>-2</c:v>
                </c:pt>
                <c:pt idx="638">
                  <c:v>-2</c:v>
                </c:pt>
                <c:pt idx="639">
                  <c:v>-2</c:v>
                </c:pt>
                <c:pt idx="640">
                  <c:v>-2</c:v>
                </c:pt>
                <c:pt idx="641">
                  <c:v>-2</c:v>
                </c:pt>
                <c:pt idx="642">
                  <c:v>-2</c:v>
                </c:pt>
                <c:pt idx="643">
                  <c:v>-2</c:v>
                </c:pt>
                <c:pt idx="644">
                  <c:v>-2</c:v>
                </c:pt>
                <c:pt idx="645">
                  <c:v>-2</c:v>
                </c:pt>
                <c:pt idx="646">
                  <c:v>-2</c:v>
                </c:pt>
                <c:pt idx="647">
                  <c:v>-2</c:v>
                </c:pt>
                <c:pt idx="648">
                  <c:v>-2</c:v>
                </c:pt>
                <c:pt idx="649">
                  <c:v>-2</c:v>
                </c:pt>
                <c:pt idx="650">
                  <c:v>-2</c:v>
                </c:pt>
                <c:pt idx="651">
                  <c:v>-2</c:v>
                </c:pt>
                <c:pt idx="652">
                  <c:v>-2</c:v>
                </c:pt>
                <c:pt idx="653">
                  <c:v>-2</c:v>
                </c:pt>
                <c:pt idx="654">
                  <c:v>-2</c:v>
                </c:pt>
                <c:pt idx="655">
                  <c:v>-2</c:v>
                </c:pt>
                <c:pt idx="656">
                  <c:v>-2</c:v>
                </c:pt>
                <c:pt idx="657">
                  <c:v>-2</c:v>
                </c:pt>
                <c:pt idx="658">
                  <c:v>-2</c:v>
                </c:pt>
                <c:pt idx="659">
                  <c:v>-2</c:v>
                </c:pt>
                <c:pt idx="660">
                  <c:v>-2</c:v>
                </c:pt>
                <c:pt idx="661">
                  <c:v>-2</c:v>
                </c:pt>
                <c:pt idx="662">
                  <c:v>-2</c:v>
                </c:pt>
                <c:pt idx="663">
                  <c:v>-2</c:v>
                </c:pt>
                <c:pt idx="664">
                  <c:v>-2</c:v>
                </c:pt>
                <c:pt idx="665">
                  <c:v>-2</c:v>
                </c:pt>
                <c:pt idx="666">
                  <c:v>-2</c:v>
                </c:pt>
                <c:pt idx="667">
                  <c:v>-2</c:v>
                </c:pt>
                <c:pt idx="668">
                  <c:v>-2</c:v>
                </c:pt>
                <c:pt idx="669">
                  <c:v>-2</c:v>
                </c:pt>
                <c:pt idx="670">
                  <c:v>-2</c:v>
                </c:pt>
                <c:pt idx="671">
                  <c:v>-2</c:v>
                </c:pt>
                <c:pt idx="672">
                  <c:v>-2</c:v>
                </c:pt>
                <c:pt idx="673">
                  <c:v>-2</c:v>
                </c:pt>
                <c:pt idx="674">
                  <c:v>-2</c:v>
                </c:pt>
                <c:pt idx="675">
                  <c:v>-2</c:v>
                </c:pt>
                <c:pt idx="676">
                  <c:v>-2</c:v>
                </c:pt>
                <c:pt idx="677">
                  <c:v>-2</c:v>
                </c:pt>
                <c:pt idx="678">
                  <c:v>-2</c:v>
                </c:pt>
                <c:pt idx="679">
                  <c:v>-2</c:v>
                </c:pt>
                <c:pt idx="680">
                  <c:v>-2</c:v>
                </c:pt>
                <c:pt idx="681">
                  <c:v>-2</c:v>
                </c:pt>
                <c:pt idx="682">
                  <c:v>-2</c:v>
                </c:pt>
                <c:pt idx="683">
                  <c:v>-2</c:v>
                </c:pt>
                <c:pt idx="684">
                  <c:v>-2</c:v>
                </c:pt>
                <c:pt idx="685">
                  <c:v>-2</c:v>
                </c:pt>
                <c:pt idx="686">
                  <c:v>-2</c:v>
                </c:pt>
                <c:pt idx="687">
                  <c:v>-2</c:v>
                </c:pt>
                <c:pt idx="688">
                  <c:v>-2</c:v>
                </c:pt>
                <c:pt idx="689">
                  <c:v>-2</c:v>
                </c:pt>
                <c:pt idx="690">
                  <c:v>-2</c:v>
                </c:pt>
                <c:pt idx="691">
                  <c:v>-2</c:v>
                </c:pt>
                <c:pt idx="692">
                  <c:v>-2</c:v>
                </c:pt>
                <c:pt idx="693">
                  <c:v>-2</c:v>
                </c:pt>
                <c:pt idx="694">
                  <c:v>-2</c:v>
                </c:pt>
                <c:pt idx="695">
                  <c:v>-2</c:v>
                </c:pt>
                <c:pt idx="696">
                  <c:v>-2</c:v>
                </c:pt>
                <c:pt idx="697">
                  <c:v>-2</c:v>
                </c:pt>
                <c:pt idx="698">
                  <c:v>-2</c:v>
                </c:pt>
                <c:pt idx="699">
                  <c:v>-2</c:v>
                </c:pt>
                <c:pt idx="700">
                  <c:v>-2</c:v>
                </c:pt>
                <c:pt idx="701">
                  <c:v>-2</c:v>
                </c:pt>
                <c:pt idx="702">
                  <c:v>-2</c:v>
                </c:pt>
                <c:pt idx="703">
                  <c:v>-2</c:v>
                </c:pt>
                <c:pt idx="704">
                  <c:v>-2</c:v>
                </c:pt>
                <c:pt idx="705">
                  <c:v>-2</c:v>
                </c:pt>
                <c:pt idx="706">
                  <c:v>-2</c:v>
                </c:pt>
                <c:pt idx="707">
                  <c:v>-2</c:v>
                </c:pt>
                <c:pt idx="708">
                  <c:v>-2</c:v>
                </c:pt>
                <c:pt idx="709">
                  <c:v>-2</c:v>
                </c:pt>
                <c:pt idx="710">
                  <c:v>-2</c:v>
                </c:pt>
                <c:pt idx="711">
                  <c:v>-2</c:v>
                </c:pt>
                <c:pt idx="712">
                  <c:v>-2</c:v>
                </c:pt>
                <c:pt idx="713">
                  <c:v>-2</c:v>
                </c:pt>
                <c:pt idx="714">
                  <c:v>-2</c:v>
                </c:pt>
                <c:pt idx="715">
                  <c:v>-2</c:v>
                </c:pt>
                <c:pt idx="716">
                  <c:v>-2</c:v>
                </c:pt>
                <c:pt idx="717">
                  <c:v>-2</c:v>
                </c:pt>
                <c:pt idx="718">
                  <c:v>-2</c:v>
                </c:pt>
                <c:pt idx="719">
                  <c:v>-2</c:v>
                </c:pt>
              </c:numCache>
            </c:numRef>
          </c:yVal>
          <c:smooth val="0"/>
        </c:ser>
        <c:ser>
          <c:idx val="0"/>
          <c:order val="3"/>
          <c:tx>
            <c:v>02.07.2015</c:v>
          </c:tx>
          <c:spPr>
            <a:ln w="12700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Лист1!$A$4:$A$5</c:f>
              <c:numCache>
                <c:formatCode>m/d/yyyy</c:formatCode>
                <c:ptCount val="2"/>
                <c:pt idx="0">
                  <c:v>41822</c:v>
                </c:pt>
                <c:pt idx="1">
                  <c:v>41822</c:v>
                </c:pt>
              </c:numCache>
            </c:numRef>
          </c:xVal>
          <c:yVal>
            <c:numRef>
              <c:f>Лист1!$C$4:$C$5</c:f>
              <c:numCache>
                <c:formatCode>0</c:formatCode>
                <c:ptCount val="2"/>
                <c:pt idx="0">
                  <c:v>-20</c:v>
                </c:pt>
                <c:pt idx="1">
                  <c:v>20</c:v>
                </c:pt>
              </c:numCache>
            </c:numRef>
          </c:yVal>
          <c:smooth val="0"/>
        </c:ser>
        <c:ser>
          <c:idx val="1"/>
          <c:order val="4"/>
          <c:tx>
            <c:v>19.11.2014</c:v>
          </c:tx>
          <c:spPr>
            <a:ln w="25400"/>
          </c:spPr>
          <c:marker>
            <c:symbol val="none"/>
          </c:marker>
          <c:xVal>
            <c:numRef>
              <c:f>Лист1!$B$4:$B$5</c:f>
              <c:numCache>
                <c:formatCode>m/d/yyyy</c:formatCode>
                <c:ptCount val="2"/>
                <c:pt idx="0">
                  <c:v>41962</c:v>
                </c:pt>
                <c:pt idx="1">
                  <c:v>41962</c:v>
                </c:pt>
              </c:numCache>
            </c:numRef>
          </c:xVal>
          <c:yVal>
            <c:numRef>
              <c:f>Лист1!$C$4:$C$5</c:f>
              <c:numCache>
                <c:formatCode>0</c:formatCode>
                <c:ptCount val="2"/>
                <c:pt idx="0">
                  <c:v>-20</c:v>
                </c:pt>
                <c:pt idx="1">
                  <c:v>20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163616"/>
        <c:axId val="113164176"/>
      </c:scatterChart>
      <c:valAx>
        <c:axId val="113163616"/>
        <c:scaling>
          <c:orientation val="minMax"/>
          <c:max val="42502"/>
          <c:min val="42322"/>
        </c:scaling>
        <c:delete val="0"/>
        <c:axPos val="b"/>
        <c:majorGridlines>
          <c:spPr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m/d/yyyy" sourceLinked="1"/>
        <c:majorTickMark val="cross"/>
        <c:minorTickMark val="none"/>
        <c:tickLblPos val="low"/>
        <c:spPr>
          <a:ln w="12700"/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13164176"/>
        <c:crosses val="autoZero"/>
        <c:crossBetween val="midCat"/>
      </c:valAx>
      <c:valAx>
        <c:axId val="113164176"/>
        <c:scaling>
          <c:orientation val="minMax"/>
          <c:max val="3"/>
          <c:min val="-3"/>
        </c:scaling>
        <c:delete val="0"/>
        <c:axPos val="l"/>
        <c:majorGridlines>
          <c:spPr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0.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</a:ln>
          <a:effectLst/>
        </c:spPr>
        <c:txPr>
          <a:bodyPr/>
          <a:lstStyle/>
          <a:p>
            <a: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163616"/>
        <c:crosses val="autoZero"/>
        <c:crossBetween val="midCat"/>
      </c:val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3"/>
          <c:order val="0"/>
          <c:tx>
            <c:strRef>
              <c:f>Лист1!$E$1:$E$2</c:f>
              <c:strCache>
                <c:ptCount val="2"/>
                <c:pt idx="0">
                  <c:v>19.09.2014</c:v>
                </c:pt>
                <c:pt idx="1">
                  <c:v>19.09.2014</c:v>
                </c:pt>
              </c:strCache>
            </c:strRef>
          </c:tx>
          <c:spPr>
            <a:ln w="28575" cap="flat" cmpd="sng" algn="ctr">
              <a:solidFill>
                <a:schemeClr val="accent1"/>
              </a:solidFill>
              <a:prstDash val="solid"/>
            </a:ln>
            <a:effectLst/>
          </c:spPr>
          <c:marker>
            <c:symbol val="none"/>
          </c:marker>
          <c:xVal>
            <c:numRef>
              <c:f>Лист1!$B$8:$B$727</c:f>
              <c:numCache>
                <c:formatCode>m/d/yyyy</c:formatCode>
                <c:ptCount val="720"/>
                <c:pt idx="0">
                  <c:v>41795</c:v>
                </c:pt>
                <c:pt idx="1">
                  <c:v>41796</c:v>
                </c:pt>
                <c:pt idx="2">
                  <c:v>41797</c:v>
                </c:pt>
                <c:pt idx="3">
                  <c:v>41798</c:v>
                </c:pt>
                <c:pt idx="4">
                  <c:v>41799</c:v>
                </c:pt>
                <c:pt idx="5">
                  <c:v>41800</c:v>
                </c:pt>
                <c:pt idx="6">
                  <c:v>41801</c:v>
                </c:pt>
                <c:pt idx="7">
                  <c:v>41802</c:v>
                </c:pt>
                <c:pt idx="8">
                  <c:v>41803</c:v>
                </c:pt>
                <c:pt idx="9">
                  <c:v>41804</c:v>
                </c:pt>
                <c:pt idx="10">
                  <c:v>41805</c:v>
                </c:pt>
                <c:pt idx="11">
                  <c:v>41806</c:v>
                </c:pt>
                <c:pt idx="12">
                  <c:v>41807</c:v>
                </c:pt>
                <c:pt idx="13">
                  <c:v>41808</c:v>
                </c:pt>
                <c:pt idx="14">
                  <c:v>41809</c:v>
                </c:pt>
                <c:pt idx="15">
                  <c:v>41810</c:v>
                </c:pt>
                <c:pt idx="16">
                  <c:v>41811</c:v>
                </c:pt>
                <c:pt idx="17">
                  <c:v>41812</c:v>
                </c:pt>
                <c:pt idx="18">
                  <c:v>41813</c:v>
                </c:pt>
                <c:pt idx="19">
                  <c:v>41814</c:v>
                </c:pt>
                <c:pt idx="20">
                  <c:v>41815</c:v>
                </c:pt>
                <c:pt idx="21">
                  <c:v>41816</c:v>
                </c:pt>
                <c:pt idx="22">
                  <c:v>41817</c:v>
                </c:pt>
                <c:pt idx="23">
                  <c:v>41818</c:v>
                </c:pt>
                <c:pt idx="24">
                  <c:v>41819</c:v>
                </c:pt>
                <c:pt idx="25">
                  <c:v>41820</c:v>
                </c:pt>
                <c:pt idx="26">
                  <c:v>41821</c:v>
                </c:pt>
                <c:pt idx="27">
                  <c:v>41822</c:v>
                </c:pt>
                <c:pt idx="28">
                  <c:v>41823</c:v>
                </c:pt>
                <c:pt idx="29">
                  <c:v>41824</c:v>
                </c:pt>
                <c:pt idx="30">
                  <c:v>41825</c:v>
                </c:pt>
                <c:pt idx="31">
                  <c:v>41826</c:v>
                </c:pt>
                <c:pt idx="32">
                  <c:v>41827</c:v>
                </c:pt>
                <c:pt idx="33">
                  <c:v>41828</c:v>
                </c:pt>
                <c:pt idx="34">
                  <c:v>41829</c:v>
                </c:pt>
                <c:pt idx="35">
                  <c:v>41830</c:v>
                </c:pt>
                <c:pt idx="36">
                  <c:v>41831</c:v>
                </c:pt>
                <c:pt idx="37">
                  <c:v>41832</c:v>
                </c:pt>
                <c:pt idx="38">
                  <c:v>41833</c:v>
                </c:pt>
                <c:pt idx="39">
                  <c:v>41834</c:v>
                </c:pt>
                <c:pt idx="40">
                  <c:v>41835</c:v>
                </c:pt>
                <c:pt idx="41">
                  <c:v>41836</c:v>
                </c:pt>
                <c:pt idx="42">
                  <c:v>41837</c:v>
                </c:pt>
                <c:pt idx="43">
                  <c:v>41838</c:v>
                </c:pt>
                <c:pt idx="44">
                  <c:v>41839</c:v>
                </c:pt>
                <c:pt idx="45">
                  <c:v>41840</c:v>
                </c:pt>
                <c:pt idx="46">
                  <c:v>41841</c:v>
                </c:pt>
                <c:pt idx="47">
                  <c:v>41842</c:v>
                </c:pt>
                <c:pt idx="48">
                  <c:v>41843</c:v>
                </c:pt>
                <c:pt idx="49">
                  <c:v>41844</c:v>
                </c:pt>
                <c:pt idx="50">
                  <c:v>41845</c:v>
                </c:pt>
                <c:pt idx="51">
                  <c:v>41846</c:v>
                </c:pt>
                <c:pt idx="52">
                  <c:v>41847</c:v>
                </c:pt>
                <c:pt idx="53">
                  <c:v>41848</c:v>
                </c:pt>
                <c:pt idx="54">
                  <c:v>41849</c:v>
                </c:pt>
                <c:pt idx="55">
                  <c:v>41850</c:v>
                </c:pt>
                <c:pt idx="56">
                  <c:v>41851</c:v>
                </c:pt>
                <c:pt idx="57">
                  <c:v>41852</c:v>
                </c:pt>
                <c:pt idx="58">
                  <c:v>41853</c:v>
                </c:pt>
                <c:pt idx="59">
                  <c:v>41854</c:v>
                </c:pt>
                <c:pt idx="60">
                  <c:v>41855</c:v>
                </c:pt>
                <c:pt idx="61">
                  <c:v>41856</c:v>
                </c:pt>
                <c:pt idx="62">
                  <c:v>41857</c:v>
                </c:pt>
                <c:pt idx="63">
                  <c:v>41858</c:v>
                </c:pt>
                <c:pt idx="64">
                  <c:v>41859</c:v>
                </c:pt>
                <c:pt idx="65">
                  <c:v>41860</c:v>
                </c:pt>
                <c:pt idx="66">
                  <c:v>41861</c:v>
                </c:pt>
                <c:pt idx="67">
                  <c:v>41862</c:v>
                </c:pt>
                <c:pt idx="68">
                  <c:v>41863</c:v>
                </c:pt>
                <c:pt idx="69">
                  <c:v>41864</c:v>
                </c:pt>
                <c:pt idx="70">
                  <c:v>41865</c:v>
                </c:pt>
                <c:pt idx="71">
                  <c:v>41866</c:v>
                </c:pt>
                <c:pt idx="72">
                  <c:v>41867</c:v>
                </c:pt>
                <c:pt idx="73">
                  <c:v>41868</c:v>
                </c:pt>
                <c:pt idx="74">
                  <c:v>41869</c:v>
                </c:pt>
                <c:pt idx="75">
                  <c:v>41870</c:v>
                </c:pt>
                <c:pt idx="76">
                  <c:v>41871</c:v>
                </c:pt>
                <c:pt idx="77">
                  <c:v>41872</c:v>
                </c:pt>
                <c:pt idx="78">
                  <c:v>41873</c:v>
                </c:pt>
                <c:pt idx="79">
                  <c:v>41874</c:v>
                </c:pt>
                <c:pt idx="80">
                  <c:v>41875</c:v>
                </c:pt>
                <c:pt idx="81">
                  <c:v>41876</c:v>
                </c:pt>
                <c:pt idx="82">
                  <c:v>41877</c:v>
                </c:pt>
                <c:pt idx="83">
                  <c:v>41878</c:v>
                </c:pt>
                <c:pt idx="84">
                  <c:v>41879</c:v>
                </c:pt>
                <c:pt idx="85">
                  <c:v>41880</c:v>
                </c:pt>
                <c:pt idx="86">
                  <c:v>41881</c:v>
                </c:pt>
                <c:pt idx="87">
                  <c:v>41882</c:v>
                </c:pt>
                <c:pt idx="88">
                  <c:v>41883</c:v>
                </c:pt>
                <c:pt idx="89">
                  <c:v>41884</c:v>
                </c:pt>
                <c:pt idx="90">
                  <c:v>41885</c:v>
                </c:pt>
                <c:pt idx="91">
                  <c:v>41886</c:v>
                </c:pt>
                <c:pt idx="92">
                  <c:v>41887</c:v>
                </c:pt>
                <c:pt idx="93">
                  <c:v>41888</c:v>
                </c:pt>
                <c:pt idx="94">
                  <c:v>41889</c:v>
                </c:pt>
                <c:pt idx="95">
                  <c:v>41890</c:v>
                </c:pt>
                <c:pt idx="96">
                  <c:v>41891</c:v>
                </c:pt>
                <c:pt idx="97">
                  <c:v>41892</c:v>
                </c:pt>
                <c:pt idx="98">
                  <c:v>41893</c:v>
                </c:pt>
                <c:pt idx="99">
                  <c:v>41894</c:v>
                </c:pt>
                <c:pt idx="100">
                  <c:v>41895</c:v>
                </c:pt>
                <c:pt idx="101">
                  <c:v>41896</c:v>
                </c:pt>
                <c:pt idx="102">
                  <c:v>41897</c:v>
                </c:pt>
                <c:pt idx="103">
                  <c:v>41898</c:v>
                </c:pt>
                <c:pt idx="104">
                  <c:v>41899</c:v>
                </c:pt>
                <c:pt idx="105">
                  <c:v>41900</c:v>
                </c:pt>
                <c:pt idx="106">
                  <c:v>41901</c:v>
                </c:pt>
                <c:pt idx="107">
                  <c:v>41902</c:v>
                </c:pt>
                <c:pt idx="108">
                  <c:v>41903</c:v>
                </c:pt>
                <c:pt idx="109">
                  <c:v>41904</c:v>
                </c:pt>
                <c:pt idx="110">
                  <c:v>41905</c:v>
                </c:pt>
                <c:pt idx="111">
                  <c:v>41906</c:v>
                </c:pt>
                <c:pt idx="112">
                  <c:v>41907</c:v>
                </c:pt>
                <c:pt idx="113">
                  <c:v>41908</c:v>
                </c:pt>
                <c:pt idx="114">
                  <c:v>41909</c:v>
                </c:pt>
                <c:pt idx="115">
                  <c:v>41910</c:v>
                </c:pt>
                <c:pt idx="116">
                  <c:v>41911</c:v>
                </c:pt>
                <c:pt idx="117">
                  <c:v>41912</c:v>
                </c:pt>
                <c:pt idx="118">
                  <c:v>41913</c:v>
                </c:pt>
                <c:pt idx="119">
                  <c:v>41914</c:v>
                </c:pt>
                <c:pt idx="120">
                  <c:v>41915</c:v>
                </c:pt>
                <c:pt idx="121">
                  <c:v>41916</c:v>
                </c:pt>
                <c:pt idx="122">
                  <c:v>41917</c:v>
                </c:pt>
                <c:pt idx="123">
                  <c:v>41918</c:v>
                </c:pt>
                <c:pt idx="124">
                  <c:v>41919</c:v>
                </c:pt>
                <c:pt idx="125">
                  <c:v>41920</c:v>
                </c:pt>
                <c:pt idx="126">
                  <c:v>41921</c:v>
                </c:pt>
                <c:pt idx="127">
                  <c:v>41922</c:v>
                </c:pt>
                <c:pt idx="128">
                  <c:v>41923</c:v>
                </c:pt>
                <c:pt idx="129">
                  <c:v>41924</c:v>
                </c:pt>
                <c:pt idx="130">
                  <c:v>41925</c:v>
                </c:pt>
                <c:pt idx="131">
                  <c:v>41926</c:v>
                </c:pt>
                <c:pt idx="132">
                  <c:v>41927</c:v>
                </c:pt>
                <c:pt idx="133">
                  <c:v>41928</c:v>
                </c:pt>
                <c:pt idx="134">
                  <c:v>41929</c:v>
                </c:pt>
                <c:pt idx="135">
                  <c:v>41930</c:v>
                </c:pt>
                <c:pt idx="136">
                  <c:v>41931</c:v>
                </c:pt>
                <c:pt idx="137">
                  <c:v>41932</c:v>
                </c:pt>
                <c:pt idx="138">
                  <c:v>41933</c:v>
                </c:pt>
                <c:pt idx="139">
                  <c:v>41934</c:v>
                </c:pt>
                <c:pt idx="140">
                  <c:v>41935</c:v>
                </c:pt>
                <c:pt idx="141">
                  <c:v>41936</c:v>
                </c:pt>
                <c:pt idx="142">
                  <c:v>41937</c:v>
                </c:pt>
                <c:pt idx="143">
                  <c:v>41938</c:v>
                </c:pt>
                <c:pt idx="144">
                  <c:v>41939</c:v>
                </c:pt>
                <c:pt idx="145">
                  <c:v>41940</c:v>
                </c:pt>
                <c:pt idx="146">
                  <c:v>41942</c:v>
                </c:pt>
                <c:pt idx="147">
                  <c:v>41943</c:v>
                </c:pt>
                <c:pt idx="148">
                  <c:v>41944</c:v>
                </c:pt>
                <c:pt idx="149">
                  <c:v>41945</c:v>
                </c:pt>
                <c:pt idx="150">
                  <c:v>41946</c:v>
                </c:pt>
                <c:pt idx="151">
                  <c:v>41947</c:v>
                </c:pt>
                <c:pt idx="152">
                  <c:v>41948</c:v>
                </c:pt>
                <c:pt idx="153">
                  <c:v>41949</c:v>
                </c:pt>
                <c:pt idx="154">
                  <c:v>41950</c:v>
                </c:pt>
                <c:pt idx="155">
                  <c:v>41951</c:v>
                </c:pt>
                <c:pt idx="156">
                  <c:v>41952</c:v>
                </c:pt>
                <c:pt idx="157">
                  <c:v>41953</c:v>
                </c:pt>
                <c:pt idx="158">
                  <c:v>41954</c:v>
                </c:pt>
                <c:pt idx="159">
                  <c:v>41955</c:v>
                </c:pt>
                <c:pt idx="160">
                  <c:v>41956</c:v>
                </c:pt>
                <c:pt idx="161">
                  <c:v>41957</c:v>
                </c:pt>
                <c:pt idx="162">
                  <c:v>41958</c:v>
                </c:pt>
                <c:pt idx="163">
                  <c:v>41959</c:v>
                </c:pt>
                <c:pt idx="164">
                  <c:v>41960</c:v>
                </c:pt>
                <c:pt idx="165">
                  <c:v>41961</c:v>
                </c:pt>
                <c:pt idx="166">
                  <c:v>41963</c:v>
                </c:pt>
                <c:pt idx="167">
                  <c:v>41964</c:v>
                </c:pt>
                <c:pt idx="168">
                  <c:v>41965</c:v>
                </c:pt>
                <c:pt idx="169">
                  <c:v>41966</c:v>
                </c:pt>
                <c:pt idx="170">
                  <c:v>41967</c:v>
                </c:pt>
                <c:pt idx="171">
                  <c:v>41968</c:v>
                </c:pt>
                <c:pt idx="172">
                  <c:v>41969</c:v>
                </c:pt>
                <c:pt idx="173">
                  <c:v>41970</c:v>
                </c:pt>
                <c:pt idx="174">
                  <c:v>41971</c:v>
                </c:pt>
                <c:pt idx="175">
                  <c:v>41972</c:v>
                </c:pt>
                <c:pt idx="176">
                  <c:v>41973</c:v>
                </c:pt>
                <c:pt idx="177">
                  <c:v>41974</c:v>
                </c:pt>
                <c:pt idx="178">
                  <c:v>41975</c:v>
                </c:pt>
                <c:pt idx="179">
                  <c:v>41976</c:v>
                </c:pt>
                <c:pt idx="180">
                  <c:v>41977</c:v>
                </c:pt>
                <c:pt idx="181">
                  <c:v>41978</c:v>
                </c:pt>
                <c:pt idx="182">
                  <c:v>41979</c:v>
                </c:pt>
                <c:pt idx="183">
                  <c:v>41980</c:v>
                </c:pt>
                <c:pt idx="184">
                  <c:v>41981</c:v>
                </c:pt>
                <c:pt idx="185">
                  <c:v>41982</c:v>
                </c:pt>
                <c:pt idx="186">
                  <c:v>41983</c:v>
                </c:pt>
                <c:pt idx="187">
                  <c:v>41984</c:v>
                </c:pt>
                <c:pt idx="188">
                  <c:v>41985</c:v>
                </c:pt>
                <c:pt idx="189">
                  <c:v>41986</c:v>
                </c:pt>
                <c:pt idx="190">
                  <c:v>41987</c:v>
                </c:pt>
                <c:pt idx="191">
                  <c:v>41988</c:v>
                </c:pt>
                <c:pt idx="192">
                  <c:v>41989</c:v>
                </c:pt>
                <c:pt idx="193">
                  <c:v>41990</c:v>
                </c:pt>
                <c:pt idx="194">
                  <c:v>41991</c:v>
                </c:pt>
                <c:pt idx="195">
                  <c:v>41992</c:v>
                </c:pt>
                <c:pt idx="196">
                  <c:v>41993</c:v>
                </c:pt>
                <c:pt idx="197">
                  <c:v>41994</c:v>
                </c:pt>
                <c:pt idx="198">
                  <c:v>41995</c:v>
                </c:pt>
                <c:pt idx="199">
                  <c:v>41996</c:v>
                </c:pt>
                <c:pt idx="200">
                  <c:v>41997</c:v>
                </c:pt>
                <c:pt idx="201">
                  <c:v>41998</c:v>
                </c:pt>
                <c:pt idx="202">
                  <c:v>41999</c:v>
                </c:pt>
                <c:pt idx="203">
                  <c:v>42000</c:v>
                </c:pt>
                <c:pt idx="204">
                  <c:v>42001</c:v>
                </c:pt>
                <c:pt idx="205">
                  <c:v>42002</c:v>
                </c:pt>
                <c:pt idx="206">
                  <c:v>42003</c:v>
                </c:pt>
                <c:pt idx="207">
                  <c:v>42004</c:v>
                </c:pt>
                <c:pt idx="208">
                  <c:v>42005</c:v>
                </c:pt>
                <c:pt idx="209">
                  <c:v>42006</c:v>
                </c:pt>
                <c:pt idx="210">
                  <c:v>42007</c:v>
                </c:pt>
                <c:pt idx="211">
                  <c:v>42008</c:v>
                </c:pt>
                <c:pt idx="212">
                  <c:v>42009</c:v>
                </c:pt>
                <c:pt idx="213">
                  <c:v>42010</c:v>
                </c:pt>
                <c:pt idx="214">
                  <c:v>42011</c:v>
                </c:pt>
                <c:pt idx="215">
                  <c:v>42012</c:v>
                </c:pt>
                <c:pt idx="216">
                  <c:v>42013</c:v>
                </c:pt>
                <c:pt idx="217">
                  <c:v>42014</c:v>
                </c:pt>
                <c:pt idx="218">
                  <c:v>42015</c:v>
                </c:pt>
                <c:pt idx="219">
                  <c:v>42016</c:v>
                </c:pt>
                <c:pt idx="220">
                  <c:v>42017</c:v>
                </c:pt>
                <c:pt idx="221">
                  <c:v>42018</c:v>
                </c:pt>
                <c:pt idx="222">
                  <c:v>42019</c:v>
                </c:pt>
                <c:pt idx="223">
                  <c:v>42020</c:v>
                </c:pt>
                <c:pt idx="224">
                  <c:v>42021</c:v>
                </c:pt>
                <c:pt idx="225">
                  <c:v>42022</c:v>
                </c:pt>
                <c:pt idx="226">
                  <c:v>42023</c:v>
                </c:pt>
                <c:pt idx="227">
                  <c:v>42024</c:v>
                </c:pt>
                <c:pt idx="228">
                  <c:v>42025</c:v>
                </c:pt>
                <c:pt idx="229">
                  <c:v>42026</c:v>
                </c:pt>
                <c:pt idx="230">
                  <c:v>42027</c:v>
                </c:pt>
                <c:pt idx="231">
                  <c:v>42028</c:v>
                </c:pt>
                <c:pt idx="232">
                  <c:v>42029</c:v>
                </c:pt>
                <c:pt idx="233">
                  <c:v>42030</c:v>
                </c:pt>
                <c:pt idx="234">
                  <c:v>42031</c:v>
                </c:pt>
                <c:pt idx="235">
                  <c:v>42032</c:v>
                </c:pt>
                <c:pt idx="236">
                  <c:v>42033</c:v>
                </c:pt>
                <c:pt idx="237">
                  <c:v>42034</c:v>
                </c:pt>
                <c:pt idx="238">
                  <c:v>42035</c:v>
                </c:pt>
                <c:pt idx="239">
                  <c:v>42036</c:v>
                </c:pt>
                <c:pt idx="240">
                  <c:v>42037</c:v>
                </c:pt>
                <c:pt idx="241">
                  <c:v>42038</c:v>
                </c:pt>
                <c:pt idx="242">
                  <c:v>42039</c:v>
                </c:pt>
                <c:pt idx="243">
                  <c:v>42040</c:v>
                </c:pt>
                <c:pt idx="244">
                  <c:v>42041</c:v>
                </c:pt>
                <c:pt idx="245">
                  <c:v>42042</c:v>
                </c:pt>
                <c:pt idx="246">
                  <c:v>42043</c:v>
                </c:pt>
                <c:pt idx="247">
                  <c:v>42044</c:v>
                </c:pt>
                <c:pt idx="248">
                  <c:v>42045</c:v>
                </c:pt>
                <c:pt idx="249">
                  <c:v>42046</c:v>
                </c:pt>
                <c:pt idx="250">
                  <c:v>42047</c:v>
                </c:pt>
                <c:pt idx="251">
                  <c:v>42048</c:v>
                </c:pt>
                <c:pt idx="252">
                  <c:v>42049</c:v>
                </c:pt>
                <c:pt idx="253">
                  <c:v>42050</c:v>
                </c:pt>
                <c:pt idx="254">
                  <c:v>42051</c:v>
                </c:pt>
                <c:pt idx="255">
                  <c:v>42052</c:v>
                </c:pt>
                <c:pt idx="256">
                  <c:v>42053</c:v>
                </c:pt>
                <c:pt idx="257">
                  <c:v>42054</c:v>
                </c:pt>
                <c:pt idx="258">
                  <c:v>42055</c:v>
                </c:pt>
                <c:pt idx="259">
                  <c:v>42056</c:v>
                </c:pt>
                <c:pt idx="260">
                  <c:v>42057</c:v>
                </c:pt>
                <c:pt idx="261">
                  <c:v>42058</c:v>
                </c:pt>
                <c:pt idx="262">
                  <c:v>42059</c:v>
                </c:pt>
                <c:pt idx="263">
                  <c:v>42060</c:v>
                </c:pt>
                <c:pt idx="264">
                  <c:v>42061</c:v>
                </c:pt>
                <c:pt idx="265">
                  <c:v>42062</c:v>
                </c:pt>
                <c:pt idx="266">
                  <c:v>42063</c:v>
                </c:pt>
                <c:pt idx="267">
                  <c:v>42064</c:v>
                </c:pt>
                <c:pt idx="268">
                  <c:v>42065</c:v>
                </c:pt>
                <c:pt idx="269">
                  <c:v>42066</c:v>
                </c:pt>
                <c:pt idx="270">
                  <c:v>42067</c:v>
                </c:pt>
                <c:pt idx="271">
                  <c:v>42068</c:v>
                </c:pt>
                <c:pt idx="272">
                  <c:v>42069</c:v>
                </c:pt>
                <c:pt idx="273">
                  <c:v>42070</c:v>
                </c:pt>
                <c:pt idx="274">
                  <c:v>42071</c:v>
                </c:pt>
                <c:pt idx="275">
                  <c:v>42072</c:v>
                </c:pt>
                <c:pt idx="276">
                  <c:v>42073</c:v>
                </c:pt>
                <c:pt idx="277">
                  <c:v>42074</c:v>
                </c:pt>
                <c:pt idx="278">
                  <c:v>42075</c:v>
                </c:pt>
                <c:pt idx="279">
                  <c:v>42076</c:v>
                </c:pt>
                <c:pt idx="280">
                  <c:v>42077</c:v>
                </c:pt>
                <c:pt idx="281">
                  <c:v>42078</c:v>
                </c:pt>
                <c:pt idx="282">
                  <c:v>42079</c:v>
                </c:pt>
                <c:pt idx="283">
                  <c:v>42080</c:v>
                </c:pt>
                <c:pt idx="284">
                  <c:v>42081</c:v>
                </c:pt>
                <c:pt idx="285">
                  <c:v>42082</c:v>
                </c:pt>
                <c:pt idx="286">
                  <c:v>42083</c:v>
                </c:pt>
                <c:pt idx="287">
                  <c:v>42084</c:v>
                </c:pt>
                <c:pt idx="288">
                  <c:v>42085</c:v>
                </c:pt>
                <c:pt idx="289">
                  <c:v>42086</c:v>
                </c:pt>
                <c:pt idx="290">
                  <c:v>42087</c:v>
                </c:pt>
                <c:pt idx="291">
                  <c:v>42088</c:v>
                </c:pt>
                <c:pt idx="292">
                  <c:v>42089</c:v>
                </c:pt>
                <c:pt idx="293">
                  <c:v>42090</c:v>
                </c:pt>
                <c:pt idx="294">
                  <c:v>42091</c:v>
                </c:pt>
                <c:pt idx="295">
                  <c:v>42092</c:v>
                </c:pt>
                <c:pt idx="296">
                  <c:v>42093</c:v>
                </c:pt>
                <c:pt idx="297">
                  <c:v>42094</c:v>
                </c:pt>
                <c:pt idx="298">
                  <c:v>42095</c:v>
                </c:pt>
                <c:pt idx="299">
                  <c:v>42096</c:v>
                </c:pt>
                <c:pt idx="300">
                  <c:v>42097</c:v>
                </c:pt>
                <c:pt idx="301">
                  <c:v>42098</c:v>
                </c:pt>
                <c:pt idx="302">
                  <c:v>42099</c:v>
                </c:pt>
                <c:pt idx="303">
                  <c:v>42100</c:v>
                </c:pt>
                <c:pt idx="304">
                  <c:v>42101</c:v>
                </c:pt>
                <c:pt idx="305">
                  <c:v>42102</c:v>
                </c:pt>
                <c:pt idx="306">
                  <c:v>42103</c:v>
                </c:pt>
                <c:pt idx="307">
                  <c:v>42104</c:v>
                </c:pt>
                <c:pt idx="308">
                  <c:v>42105</c:v>
                </c:pt>
                <c:pt idx="309">
                  <c:v>42106</c:v>
                </c:pt>
                <c:pt idx="310">
                  <c:v>42107</c:v>
                </c:pt>
                <c:pt idx="311">
                  <c:v>42108</c:v>
                </c:pt>
                <c:pt idx="312">
                  <c:v>42109</c:v>
                </c:pt>
                <c:pt idx="313">
                  <c:v>42110</c:v>
                </c:pt>
                <c:pt idx="314">
                  <c:v>42111</c:v>
                </c:pt>
                <c:pt idx="315">
                  <c:v>42112</c:v>
                </c:pt>
                <c:pt idx="316">
                  <c:v>42113</c:v>
                </c:pt>
                <c:pt idx="317">
                  <c:v>42114</c:v>
                </c:pt>
                <c:pt idx="318">
                  <c:v>42115</c:v>
                </c:pt>
                <c:pt idx="319">
                  <c:v>42116</c:v>
                </c:pt>
                <c:pt idx="320">
                  <c:v>42117</c:v>
                </c:pt>
                <c:pt idx="321">
                  <c:v>42118</c:v>
                </c:pt>
                <c:pt idx="322">
                  <c:v>42119</c:v>
                </c:pt>
                <c:pt idx="323">
                  <c:v>42120</c:v>
                </c:pt>
                <c:pt idx="324">
                  <c:v>42121</c:v>
                </c:pt>
                <c:pt idx="325">
                  <c:v>42122</c:v>
                </c:pt>
                <c:pt idx="326">
                  <c:v>42123</c:v>
                </c:pt>
                <c:pt idx="327">
                  <c:v>42124</c:v>
                </c:pt>
                <c:pt idx="328">
                  <c:v>42125</c:v>
                </c:pt>
                <c:pt idx="329">
                  <c:v>42126</c:v>
                </c:pt>
                <c:pt idx="330">
                  <c:v>42127</c:v>
                </c:pt>
                <c:pt idx="331">
                  <c:v>42128</c:v>
                </c:pt>
                <c:pt idx="332">
                  <c:v>42129</c:v>
                </c:pt>
                <c:pt idx="333">
                  <c:v>42130</c:v>
                </c:pt>
                <c:pt idx="334">
                  <c:v>42131</c:v>
                </c:pt>
                <c:pt idx="335">
                  <c:v>42132</c:v>
                </c:pt>
                <c:pt idx="336">
                  <c:v>42133</c:v>
                </c:pt>
                <c:pt idx="337">
                  <c:v>42134</c:v>
                </c:pt>
                <c:pt idx="338">
                  <c:v>42135</c:v>
                </c:pt>
                <c:pt idx="339">
                  <c:v>42136</c:v>
                </c:pt>
                <c:pt idx="340">
                  <c:v>42137</c:v>
                </c:pt>
                <c:pt idx="341">
                  <c:v>42138</c:v>
                </c:pt>
                <c:pt idx="342">
                  <c:v>42139</c:v>
                </c:pt>
                <c:pt idx="343">
                  <c:v>42140</c:v>
                </c:pt>
                <c:pt idx="344">
                  <c:v>42141</c:v>
                </c:pt>
                <c:pt idx="345">
                  <c:v>42142</c:v>
                </c:pt>
                <c:pt idx="346">
                  <c:v>42143</c:v>
                </c:pt>
                <c:pt idx="347">
                  <c:v>42144</c:v>
                </c:pt>
                <c:pt idx="348">
                  <c:v>42145</c:v>
                </c:pt>
                <c:pt idx="349">
                  <c:v>42146</c:v>
                </c:pt>
                <c:pt idx="350">
                  <c:v>42147</c:v>
                </c:pt>
                <c:pt idx="351">
                  <c:v>42148</c:v>
                </c:pt>
                <c:pt idx="352">
                  <c:v>42149</c:v>
                </c:pt>
                <c:pt idx="353">
                  <c:v>42150</c:v>
                </c:pt>
                <c:pt idx="354">
                  <c:v>42151</c:v>
                </c:pt>
                <c:pt idx="355">
                  <c:v>42152</c:v>
                </c:pt>
                <c:pt idx="356">
                  <c:v>42153</c:v>
                </c:pt>
                <c:pt idx="357">
                  <c:v>42154</c:v>
                </c:pt>
                <c:pt idx="358">
                  <c:v>42155</c:v>
                </c:pt>
                <c:pt idx="359">
                  <c:v>42156</c:v>
                </c:pt>
                <c:pt idx="360">
                  <c:v>42157</c:v>
                </c:pt>
                <c:pt idx="361">
                  <c:v>42158</c:v>
                </c:pt>
                <c:pt idx="362">
                  <c:v>42159</c:v>
                </c:pt>
                <c:pt idx="363">
                  <c:v>42160</c:v>
                </c:pt>
                <c:pt idx="364">
                  <c:v>42161</c:v>
                </c:pt>
                <c:pt idx="365">
                  <c:v>42162</c:v>
                </c:pt>
                <c:pt idx="366">
                  <c:v>42163</c:v>
                </c:pt>
                <c:pt idx="367">
                  <c:v>42164</c:v>
                </c:pt>
                <c:pt idx="368">
                  <c:v>42165</c:v>
                </c:pt>
                <c:pt idx="369">
                  <c:v>42166</c:v>
                </c:pt>
                <c:pt idx="370">
                  <c:v>42167</c:v>
                </c:pt>
                <c:pt idx="371">
                  <c:v>42168</c:v>
                </c:pt>
                <c:pt idx="372">
                  <c:v>42169</c:v>
                </c:pt>
                <c:pt idx="373">
                  <c:v>42170</c:v>
                </c:pt>
                <c:pt idx="374">
                  <c:v>42171</c:v>
                </c:pt>
                <c:pt idx="375">
                  <c:v>42172</c:v>
                </c:pt>
                <c:pt idx="376">
                  <c:v>42173</c:v>
                </c:pt>
                <c:pt idx="377">
                  <c:v>42174</c:v>
                </c:pt>
                <c:pt idx="378">
                  <c:v>42175</c:v>
                </c:pt>
                <c:pt idx="379">
                  <c:v>42176</c:v>
                </c:pt>
                <c:pt idx="380">
                  <c:v>42177</c:v>
                </c:pt>
                <c:pt idx="381">
                  <c:v>42178</c:v>
                </c:pt>
                <c:pt idx="382">
                  <c:v>42179</c:v>
                </c:pt>
                <c:pt idx="383">
                  <c:v>42180</c:v>
                </c:pt>
                <c:pt idx="384">
                  <c:v>42181</c:v>
                </c:pt>
                <c:pt idx="385">
                  <c:v>42182</c:v>
                </c:pt>
                <c:pt idx="386">
                  <c:v>42183</c:v>
                </c:pt>
                <c:pt idx="387">
                  <c:v>42184</c:v>
                </c:pt>
                <c:pt idx="388">
                  <c:v>42185</c:v>
                </c:pt>
                <c:pt idx="389">
                  <c:v>42186</c:v>
                </c:pt>
                <c:pt idx="390">
                  <c:v>42188</c:v>
                </c:pt>
                <c:pt idx="391">
                  <c:v>42189</c:v>
                </c:pt>
                <c:pt idx="392">
                  <c:v>42190</c:v>
                </c:pt>
                <c:pt idx="393">
                  <c:v>42191</c:v>
                </c:pt>
                <c:pt idx="394">
                  <c:v>42192</c:v>
                </c:pt>
                <c:pt idx="395">
                  <c:v>42193</c:v>
                </c:pt>
                <c:pt idx="396">
                  <c:v>42194</c:v>
                </c:pt>
                <c:pt idx="397">
                  <c:v>42195</c:v>
                </c:pt>
                <c:pt idx="398">
                  <c:v>42196</c:v>
                </c:pt>
                <c:pt idx="399">
                  <c:v>42197</c:v>
                </c:pt>
                <c:pt idx="400">
                  <c:v>42198</c:v>
                </c:pt>
                <c:pt idx="401">
                  <c:v>42199</c:v>
                </c:pt>
                <c:pt idx="402">
                  <c:v>42200</c:v>
                </c:pt>
                <c:pt idx="403">
                  <c:v>42201</c:v>
                </c:pt>
                <c:pt idx="404">
                  <c:v>42202</c:v>
                </c:pt>
                <c:pt idx="405">
                  <c:v>42203</c:v>
                </c:pt>
                <c:pt idx="406">
                  <c:v>42204</c:v>
                </c:pt>
                <c:pt idx="407">
                  <c:v>42205</c:v>
                </c:pt>
                <c:pt idx="408">
                  <c:v>42206</c:v>
                </c:pt>
                <c:pt idx="409">
                  <c:v>42207</c:v>
                </c:pt>
                <c:pt idx="410">
                  <c:v>42208</c:v>
                </c:pt>
                <c:pt idx="411">
                  <c:v>42209</c:v>
                </c:pt>
                <c:pt idx="412">
                  <c:v>42210</c:v>
                </c:pt>
                <c:pt idx="413">
                  <c:v>42211</c:v>
                </c:pt>
                <c:pt idx="414">
                  <c:v>42212</c:v>
                </c:pt>
                <c:pt idx="415">
                  <c:v>42213</c:v>
                </c:pt>
                <c:pt idx="416">
                  <c:v>42214</c:v>
                </c:pt>
                <c:pt idx="417">
                  <c:v>42215</c:v>
                </c:pt>
                <c:pt idx="418">
                  <c:v>42216</c:v>
                </c:pt>
                <c:pt idx="419">
                  <c:v>42217</c:v>
                </c:pt>
                <c:pt idx="420">
                  <c:v>42218</c:v>
                </c:pt>
                <c:pt idx="421">
                  <c:v>42219</c:v>
                </c:pt>
                <c:pt idx="422">
                  <c:v>42220</c:v>
                </c:pt>
                <c:pt idx="423">
                  <c:v>42221</c:v>
                </c:pt>
                <c:pt idx="424">
                  <c:v>42222</c:v>
                </c:pt>
                <c:pt idx="425">
                  <c:v>42223</c:v>
                </c:pt>
                <c:pt idx="426">
                  <c:v>42224</c:v>
                </c:pt>
                <c:pt idx="427">
                  <c:v>42225</c:v>
                </c:pt>
                <c:pt idx="428">
                  <c:v>42226</c:v>
                </c:pt>
                <c:pt idx="429">
                  <c:v>42227</c:v>
                </c:pt>
                <c:pt idx="430">
                  <c:v>42228</c:v>
                </c:pt>
                <c:pt idx="431">
                  <c:v>42229</c:v>
                </c:pt>
                <c:pt idx="432">
                  <c:v>42230</c:v>
                </c:pt>
                <c:pt idx="433">
                  <c:v>42231</c:v>
                </c:pt>
                <c:pt idx="434">
                  <c:v>42232</c:v>
                </c:pt>
                <c:pt idx="435">
                  <c:v>42233</c:v>
                </c:pt>
                <c:pt idx="436">
                  <c:v>42234</c:v>
                </c:pt>
                <c:pt idx="437">
                  <c:v>42235</c:v>
                </c:pt>
                <c:pt idx="438">
                  <c:v>42236</c:v>
                </c:pt>
                <c:pt idx="439">
                  <c:v>42237</c:v>
                </c:pt>
                <c:pt idx="440">
                  <c:v>42238</c:v>
                </c:pt>
                <c:pt idx="441">
                  <c:v>42239</c:v>
                </c:pt>
                <c:pt idx="442">
                  <c:v>42240</c:v>
                </c:pt>
                <c:pt idx="443">
                  <c:v>42241</c:v>
                </c:pt>
                <c:pt idx="444">
                  <c:v>42242</c:v>
                </c:pt>
                <c:pt idx="445">
                  <c:v>42243</c:v>
                </c:pt>
                <c:pt idx="446">
                  <c:v>42244</c:v>
                </c:pt>
                <c:pt idx="447">
                  <c:v>42245</c:v>
                </c:pt>
                <c:pt idx="448">
                  <c:v>42246</c:v>
                </c:pt>
                <c:pt idx="449">
                  <c:v>42247</c:v>
                </c:pt>
                <c:pt idx="450">
                  <c:v>42248</c:v>
                </c:pt>
                <c:pt idx="451">
                  <c:v>42249</c:v>
                </c:pt>
                <c:pt idx="452">
                  <c:v>42250</c:v>
                </c:pt>
                <c:pt idx="453">
                  <c:v>42251</c:v>
                </c:pt>
                <c:pt idx="454">
                  <c:v>42252</c:v>
                </c:pt>
                <c:pt idx="455">
                  <c:v>42253</c:v>
                </c:pt>
                <c:pt idx="456">
                  <c:v>42254</c:v>
                </c:pt>
                <c:pt idx="457">
                  <c:v>42255</c:v>
                </c:pt>
                <c:pt idx="458">
                  <c:v>42256</c:v>
                </c:pt>
                <c:pt idx="459">
                  <c:v>42257</c:v>
                </c:pt>
                <c:pt idx="460">
                  <c:v>42258</c:v>
                </c:pt>
                <c:pt idx="461">
                  <c:v>42259</c:v>
                </c:pt>
                <c:pt idx="462">
                  <c:v>42260</c:v>
                </c:pt>
                <c:pt idx="463">
                  <c:v>42261</c:v>
                </c:pt>
                <c:pt idx="464">
                  <c:v>42262</c:v>
                </c:pt>
                <c:pt idx="465">
                  <c:v>42263</c:v>
                </c:pt>
                <c:pt idx="466">
                  <c:v>42264</c:v>
                </c:pt>
                <c:pt idx="467">
                  <c:v>42265</c:v>
                </c:pt>
                <c:pt idx="468">
                  <c:v>42266</c:v>
                </c:pt>
                <c:pt idx="469">
                  <c:v>42267</c:v>
                </c:pt>
                <c:pt idx="470">
                  <c:v>42268</c:v>
                </c:pt>
                <c:pt idx="471">
                  <c:v>42269</c:v>
                </c:pt>
                <c:pt idx="472">
                  <c:v>42270</c:v>
                </c:pt>
                <c:pt idx="473">
                  <c:v>42273</c:v>
                </c:pt>
                <c:pt idx="474">
                  <c:v>42274</c:v>
                </c:pt>
                <c:pt idx="475">
                  <c:v>42275</c:v>
                </c:pt>
                <c:pt idx="476">
                  <c:v>42276</c:v>
                </c:pt>
                <c:pt idx="477">
                  <c:v>42277</c:v>
                </c:pt>
                <c:pt idx="478">
                  <c:v>42278</c:v>
                </c:pt>
                <c:pt idx="479">
                  <c:v>42279</c:v>
                </c:pt>
                <c:pt idx="480">
                  <c:v>42280</c:v>
                </c:pt>
                <c:pt idx="481">
                  <c:v>42281</c:v>
                </c:pt>
                <c:pt idx="482">
                  <c:v>42282</c:v>
                </c:pt>
                <c:pt idx="483">
                  <c:v>42283</c:v>
                </c:pt>
                <c:pt idx="484">
                  <c:v>42284</c:v>
                </c:pt>
                <c:pt idx="485">
                  <c:v>42285</c:v>
                </c:pt>
                <c:pt idx="486">
                  <c:v>42286</c:v>
                </c:pt>
                <c:pt idx="487">
                  <c:v>42287</c:v>
                </c:pt>
                <c:pt idx="488">
                  <c:v>42288</c:v>
                </c:pt>
                <c:pt idx="489">
                  <c:v>42289</c:v>
                </c:pt>
                <c:pt idx="490">
                  <c:v>42290</c:v>
                </c:pt>
                <c:pt idx="491">
                  <c:v>42291</c:v>
                </c:pt>
                <c:pt idx="492">
                  <c:v>42292</c:v>
                </c:pt>
                <c:pt idx="493">
                  <c:v>42293</c:v>
                </c:pt>
                <c:pt idx="494">
                  <c:v>42294</c:v>
                </c:pt>
                <c:pt idx="495">
                  <c:v>42295</c:v>
                </c:pt>
                <c:pt idx="496">
                  <c:v>42296</c:v>
                </c:pt>
                <c:pt idx="497">
                  <c:v>42297</c:v>
                </c:pt>
                <c:pt idx="498">
                  <c:v>42298</c:v>
                </c:pt>
                <c:pt idx="499">
                  <c:v>42299</c:v>
                </c:pt>
                <c:pt idx="500">
                  <c:v>42300</c:v>
                </c:pt>
                <c:pt idx="501">
                  <c:v>42301</c:v>
                </c:pt>
                <c:pt idx="502">
                  <c:v>42302</c:v>
                </c:pt>
                <c:pt idx="503">
                  <c:v>42303</c:v>
                </c:pt>
                <c:pt idx="504">
                  <c:v>42304</c:v>
                </c:pt>
                <c:pt idx="505">
                  <c:v>42305</c:v>
                </c:pt>
                <c:pt idx="506">
                  <c:v>42306</c:v>
                </c:pt>
                <c:pt idx="507">
                  <c:v>42307</c:v>
                </c:pt>
                <c:pt idx="508">
                  <c:v>42308</c:v>
                </c:pt>
                <c:pt idx="509">
                  <c:v>42309</c:v>
                </c:pt>
                <c:pt idx="510">
                  <c:v>42310</c:v>
                </c:pt>
                <c:pt idx="511">
                  <c:v>42311</c:v>
                </c:pt>
                <c:pt idx="512">
                  <c:v>42312</c:v>
                </c:pt>
                <c:pt idx="513">
                  <c:v>42313</c:v>
                </c:pt>
                <c:pt idx="514">
                  <c:v>42314</c:v>
                </c:pt>
                <c:pt idx="515">
                  <c:v>42315</c:v>
                </c:pt>
                <c:pt idx="516">
                  <c:v>42316</c:v>
                </c:pt>
                <c:pt idx="517">
                  <c:v>42317</c:v>
                </c:pt>
                <c:pt idx="518">
                  <c:v>42318</c:v>
                </c:pt>
                <c:pt idx="519">
                  <c:v>42322</c:v>
                </c:pt>
                <c:pt idx="520">
                  <c:v>42323</c:v>
                </c:pt>
                <c:pt idx="521">
                  <c:v>42324</c:v>
                </c:pt>
                <c:pt idx="522">
                  <c:v>42325</c:v>
                </c:pt>
                <c:pt idx="523">
                  <c:v>42326</c:v>
                </c:pt>
                <c:pt idx="524">
                  <c:v>42327</c:v>
                </c:pt>
                <c:pt idx="525">
                  <c:v>42328</c:v>
                </c:pt>
                <c:pt idx="526">
                  <c:v>42329</c:v>
                </c:pt>
                <c:pt idx="527">
                  <c:v>42330</c:v>
                </c:pt>
                <c:pt idx="528">
                  <c:v>42331</c:v>
                </c:pt>
                <c:pt idx="529">
                  <c:v>42332</c:v>
                </c:pt>
                <c:pt idx="530">
                  <c:v>42333</c:v>
                </c:pt>
                <c:pt idx="531">
                  <c:v>42334</c:v>
                </c:pt>
                <c:pt idx="532">
                  <c:v>42335</c:v>
                </c:pt>
                <c:pt idx="533">
                  <c:v>42336</c:v>
                </c:pt>
                <c:pt idx="534">
                  <c:v>42337</c:v>
                </c:pt>
                <c:pt idx="535">
                  <c:v>42338</c:v>
                </c:pt>
                <c:pt idx="536">
                  <c:v>42339</c:v>
                </c:pt>
                <c:pt idx="537">
                  <c:v>42340</c:v>
                </c:pt>
                <c:pt idx="538">
                  <c:v>42341</c:v>
                </c:pt>
                <c:pt idx="539">
                  <c:v>42342</c:v>
                </c:pt>
                <c:pt idx="540">
                  <c:v>42343</c:v>
                </c:pt>
                <c:pt idx="541">
                  <c:v>42344</c:v>
                </c:pt>
                <c:pt idx="542">
                  <c:v>42345</c:v>
                </c:pt>
                <c:pt idx="543">
                  <c:v>42346</c:v>
                </c:pt>
                <c:pt idx="544">
                  <c:v>42347</c:v>
                </c:pt>
                <c:pt idx="545">
                  <c:v>42348</c:v>
                </c:pt>
                <c:pt idx="546">
                  <c:v>42349</c:v>
                </c:pt>
                <c:pt idx="547">
                  <c:v>42350</c:v>
                </c:pt>
                <c:pt idx="548">
                  <c:v>42351</c:v>
                </c:pt>
                <c:pt idx="549">
                  <c:v>42352</c:v>
                </c:pt>
                <c:pt idx="550">
                  <c:v>42353</c:v>
                </c:pt>
                <c:pt idx="551">
                  <c:v>42354</c:v>
                </c:pt>
                <c:pt idx="552">
                  <c:v>42355</c:v>
                </c:pt>
                <c:pt idx="553">
                  <c:v>42356</c:v>
                </c:pt>
                <c:pt idx="554">
                  <c:v>42357</c:v>
                </c:pt>
                <c:pt idx="555">
                  <c:v>42358</c:v>
                </c:pt>
                <c:pt idx="556">
                  <c:v>42359</c:v>
                </c:pt>
                <c:pt idx="557">
                  <c:v>42360</c:v>
                </c:pt>
                <c:pt idx="558">
                  <c:v>42361</c:v>
                </c:pt>
                <c:pt idx="559">
                  <c:v>42362</c:v>
                </c:pt>
                <c:pt idx="560">
                  <c:v>42363</c:v>
                </c:pt>
                <c:pt idx="561">
                  <c:v>42364</c:v>
                </c:pt>
                <c:pt idx="562">
                  <c:v>42365</c:v>
                </c:pt>
                <c:pt idx="563">
                  <c:v>42366</c:v>
                </c:pt>
                <c:pt idx="564">
                  <c:v>42367</c:v>
                </c:pt>
                <c:pt idx="565">
                  <c:v>42368</c:v>
                </c:pt>
                <c:pt idx="566">
                  <c:v>42369</c:v>
                </c:pt>
                <c:pt idx="567">
                  <c:v>42370</c:v>
                </c:pt>
                <c:pt idx="568">
                  <c:v>42371</c:v>
                </c:pt>
                <c:pt idx="569">
                  <c:v>42372</c:v>
                </c:pt>
                <c:pt idx="570">
                  <c:v>42373</c:v>
                </c:pt>
                <c:pt idx="571">
                  <c:v>42374</c:v>
                </c:pt>
                <c:pt idx="572">
                  <c:v>42375</c:v>
                </c:pt>
                <c:pt idx="573">
                  <c:v>42376</c:v>
                </c:pt>
                <c:pt idx="574">
                  <c:v>42377</c:v>
                </c:pt>
                <c:pt idx="575">
                  <c:v>42378</c:v>
                </c:pt>
                <c:pt idx="576">
                  <c:v>42379</c:v>
                </c:pt>
                <c:pt idx="577">
                  <c:v>42380</c:v>
                </c:pt>
                <c:pt idx="578">
                  <c:v>42381</c:v>
                </c:pt>
                <c:pt idx="579">
                  <c:v>42382</c:v>
                </c:pt>
                <c:pt idx="580">
                  <c:v>42383</c:v>
                </c:pt>
                <c:pt idx="581">
                  <c:v>42384</c:v>
                </c:pt>
                <c:pt idx="582">
                  <c:v>42385</c:v>
                </c:pt>
                <c:pt idx="583">
                  <c:v>42386</c:v>
                </c:pt>
                <c:pt idx="584">
                  <c:v>42387</c:v>
                </c:pt>
                <c:pt idx="585">
                  <c:v>42388</c:v>
                </c:pt>
                <c:pt idx="586">
                  <c:v>42389</c:v>
                </c:pt>
                <c:pt idx="587">
                  <c:v>42390</c:v>
                </c:pt>
                <c:pt idx="588">
                  <c:v>42391</c:v>
                </c:pt>
                <c:pt idx="589">
                  <c:v>42392</c:v>
                </c:pt>
                <c:pt idx="590">
                  <c:v>42393</c:v>
                </c:pt>
                <c:pt idx="591">
                  <c:v>42394</c:v>
                </c:pt>
                <c:pt idx="592">
                  <c:v>42395</c:v>
                </c:pt>
                <c:pt idx="593">
                  <c:v>42396</c:v>
                </c:pt>
                <c:pt idx="594">
                  <c:v>42397</c:v>
                </c:pt>
                <c:pt idx="595">
                  <c:v>42398</c:v>
                </c:pt>
                <c:pt idx="596">
                  <c:v>42399</c:v>
                </c:pt>
                <c:pt idx="597">
                  <c:v>42400</c:v>
                </c:pt>
                <c:pt idx="598">
                  <c:v>42401</c:v>
                </c:pt>
                <c:pt idx="599">
                  <c:v>42402</c:v>
                </c:pt>
                <c:pt idx="600">
                  <c:v>42403</c:v>
                </c:pt>
                <c:pt idx="601">
                  <c:v>42404</c:v>
                </c:pt>
                <c:pt idx="602">
                  <c:v>42405</c:v>
                </c:pt>
                <c:pt idx="603">
                  <c:v>42406</c:v>
                </c:pt>
                <c:pt idx="604">
                  <c:v>42407</c:v>
                </c:pt>
                <c:pt idx="605">
                  <c:v>42408</c:v>
                </c:pt>
                <c:pt idx="606">
                  <c:v>42409</c:v>
                </c:pt>
                <c:pt idx="607">
                  <c:v>42410</c:v>
                </c:pt>
                <c:pt idx="608">
                  <c:v>42411</c:v>
                </c:pt>
                <c:pt idx="609">
                  <c:v>42412</c:v>
                </c:pt>
                <c:pt idx="610">
                  <c:v>42413</c:v>
                </c:pt>
                <c:pt idx="611">
                  <c:v>42414</c:v>
                </c:pt>
                <c:pt idx="612">
                  <c:v>42415</c:v>
                </c:pt>
                <c:pt idx="613">
                  <c:v>42416</c:v>
                </c:pt>
                <c:pt idx="614">
                  <c:v>42417</c:v>
                </c:pt>
                <c:pt idx="615">
                  <c:v>42418</c:v>
                </c:pt>
                <c:pt idx="616">
                  <c:v>42419</c:v>
                </c:pt>
                <c:pt idx="617">
                  <c:v>42420</c:v>
                </c:pt>
                <c:pt idx="618">
                  <c:v>42421</c:v>
                </c:pt>
                <c:pt idx="619">
                  <c:v>42422</c:v>
                </c:pt>
                <c:pt idx="620">
                  <c:v>42423</c:v>
                </c:pt>
                <c:pt idx="621">
                  <c:v>42424</c:v>
                </c:pt>
                <c:pt idx="622">
                  <c:v>42425</c:v>
                </c:pt>
                <c:pt idx="623">
                  <c:v>42426</c:v>
                </c:pt>
                <c:pt idx="624">
                  <c:v>42427</c:v>
                </c:pt>
                <c:pt idx="625">
                  <c:v>42428</c:v>
                </c:pt>
                <c:pt idx="626">
                  <c:v>42429</c:v>
                </c:pt>
                <c:pt idx="627">
                  <c:v>42430</c:v>
                </c:pt>
                <c:pt idx="628">
                  <c:v>42431</c:v>
                </c:pt>
                <c:pt idx="629">
                  <c:v>42432</c:v>
                </c:pt>
                <c:pt idx="630">
                  <c:v>42433</c:v>
                </c:pt>
                <c:pt idx="631">
                  <c:v>42434</c:v>
                </c:pt>
                <c:pt idx="632">
                  <c:v>42435</c:v>
                </c:pt>
                <c:pt idx="633">
                  <c:v>42436</c:v>
                </c:pt>
                <c:pt idx="634">
                  <c:v>42437</c:v>
                </c:pt>
                <c:pt idx="635">
                  <c:v>42438</c:v>
                </c:pt>
                <c:pt idx="636">
                  <c:v>42439</c:v>
                </c:pt>
                <c:pt idx="637">
                  <c:v>42440</c:v>
                </c:pt>
                <c:pt idx="638">
                  <c:v>42441</c:v>
                </c:pt>
                <c:pt idx="639">
                  <c:v>42442</c:v>
                </c:pt>
                <c:pt idx="640">
                  <c:v>42443</c:v>
                </c:pt>
                <c:pt idx="641">
                  <c:v>42444</c:v>
                </c:pt>
                <c:pt idx="642">
                  <c:v>42445</c:v>
                </c:pt>
                <c:pt idx="643">
                  <c:v>42446</c:v>
                </c:pt>
                <c:pt idx="644">
                  <c:v>42447</c:v>
                </c:pt>
                <c:pt idx="645">
                  <c:v>42448</c:v>
                </c:pt>
                <c:pt idx="646">
                  <c:v>42449</c:v>
                </c:pt>
                <c:pt idx="647">
                  <c:v>42450</c:v>
                </c:pt>
                <c:pt idx="648">
                  <c:v>42451</c:v>
                </c:pt>
                <c:pt idx="649">
                  <c:v>42452</c:v>
                </c:pt>
                <c:pt idx="650">
                  <c:v>42453</c:v>
                </c:pt>
                <c:pt idx="651">
                  <c:v>42454</c:v>
                </c:pt>
                <c:pt idx="652">
                  <c:v>42455</c:v>
                </c:pt>
                <c:pt idx="653">
                  <c:v>42456</c:v>
                </c:pt>
                <c:pt idx="654">
                  <c:v>42457</c:v>
                </c:pt>
                <c:pt idx="655">
                  <c:v>42458</c:v>
                </c:pt>
                <c:pt idx="656">
                  <c:v>42459</c:v>
                </c:pt>
                <c:pt idx="657">
                  <c:v>42460</c:v>
                </c:pt>
                <c:pt idx="658">
                  <c:v>42461</c:v>
                </c:pt>
                <c:pt idx="659">
                  <c:v>42462</c:v>
                </c:pt>
                <c:pt idx="660">
                  <c:v>42463</c:v>
                </c:pt>
                <c:pt idx="661">
                  <c:v>42464</c:v>
                </c:pt>
                <c:pt idx="662">
                  <c:v>42465</c:v>
                </c:pt>
                <c:pt idx="663">
                  <c:v>42466</c:v>
                </c:pt>
                <c:pt idx="664">
                  <c:v>42467</c:v>
                </c:pt>
                <c:pt idx="665">
                  <c:v>42468</c:v>
                </c:pt>
                <c:pt idx="666">
                  <c:v>42469</c:v>
                </c:pt>
                <c:pt idx="667">
                  <c:v>42470</c:v>
                </c:pt>
                <c:pt idx="668">
                  <c:v>42471</c:v>
                </c:pt>
                <c:pt idx="669">
                  <c:v>42472</c:v>
                </c:pt>
                <c:pt idx="670">
                  <c:v>42473</c:v>
                </c:pt>
                <c:pt idx="671">
                  <c:v>42474</c:v>
                </c:pt>
                <c:pt idx="672">
                  <c:v>42475</c:v>
                </c:pt>
                <c:pt idx="673">
                  <c:v>42476</c:v>
                </c:pt>
                <c:pt idx="674">
                  <c:v>42477</c:v>
                </c:pt>
                <c:pt idx="675">
                  <c:v>42478</c:v>
                </c:pt>
                <c:pt idx="676">
                  <c:v>42479</c:v>
                </c:pt>
                <c:pt idx="677">
                  <c:v>42480</c:v>
                </c:pt>
                <c:pt idx="678">
                  <c:v>42481</c:v>
                </c:pt>
                <c:pt idx="679">
                  <c:v>42482</c:v>
                </c:pt>
                <c:pt idx="680">
                  <c:v>42483</c:v>
                </c:pt>
                <c:pt idx="681">
                  <c:v>42484</c:v>
                </c:pt>
                <c:pt idx="682">
                  <c:v>42485</c:v>
                </c:pt>
                <c:pt idx="683">
                  <c:v>42486</c:v>
                </c:pt>
                <c:pt idx="684">
                  <c:v>42487</c:v>
                </c:pt>
                <c:pt idx="685">
                  <c:v>42488</c:v>
                </c:pt>
                <c:pt idx="686">
                  <c:v>42489</c:v>
                </c:pt>
                <c:pt idx="687">
                  <c:v>42490</c:v>
                </c:pt>
                <c:pt idx="688">
                  <c:v>42491</c:v>
                </c:pt>
                <c:pt idx="689">
                  <c:v>42492</c:v>
                </c:pt>
                <c:pt idx="690">
                  <c:v>42493</c:v>
                </c:pt>
                <c:pt idx="691">
                  <c:v>42494</c:v>
                </c:pt>
                <c:pt idx="692">
                  <c:v>42495</c:v>
                </c:pt>
                <c:pt idx="693">
                  <c:v>42496</c:v>
                </c:pt>
                <c:pt idx="694">
                  <c:v>42497</c:v>
                </c:pt>
                <c:pt idx="695">
                  <c:v>42498</c:v>
                </c:pt>
                <c:pt idx="696">
                  <c:v>42499</c:v>
                </c:pt>
                <c:pt idx="697">
                  <c:v>42500</c:v>
                </c:pt>
                <c:pt idx="698">
                  <c:v>42501</c:v>
                </c:pt>
                <c:pt idx="699">
                  <c:v>42502</c:v>
                </c:pt>
                <c:pt idx="700">
                  <c:v>42503</c:v>
                </c:pt>
                <c:pt idx="701">
                  <c:v>42504</c:v>
                </c:pt>
                <c:pt idx="702">
                  <c:v>42505</c:v>
                </c:pt>
                <c:pt idx="703">
                  <c:v>42506</c:v>
                </c:pt>
                <c:pt idx="704">
                  <c:v>42507</c:v>
                </c:pt>
                <c:pt idx="705">
                  <c:v>42508</c:v>
                </c:pt>
                <c:pt idx="706">
                  <c:v>42509</c:v>
                </c:pt>
                <c:pt idx="707">
                  <c:v>42510</c:v>
                </c:pt>
                <c:pt idx="708">
                  <c:v>42511</c:v>
                </c:pt>
                <c:pt idx="709">
                  <c:v>42512</c:v>
                </c:pt>
                <c:pt idx="710">
                  <c:v>42513</c:v>
                </c:pt>
                <c:pt idx="711">
                  <c:v>42514</c:v>
                </c:pt>
                <c:pt idx="712">
                  <c:v>42515</c:v>
                </c:pt>
                <c:pt idx="713">
                  <c:v>42516</c:v>
                </c:pt>
                <c:pt idx="714">
                  <c:v>42517</c:v>
                </c:pt>
                <c:pt idx="715">
                  <c:v>42518</c:v>
                </c:pt>
                <c:pt idx="716">
                  <c:v>42519</c:v>
                </c:pt>
                <c:pt idx="717">
                  <c:v>42520</c:v>
                </c:pt>
                <c:pt idx="718">
                  <c:v>42521</c:v>
                </c:pt>
                <c:pt idx="719">
                  <c:v>42522</c:v>
                </c:pt>
              </c:numCache>
            </c:numRef>
          </c:xVal>
          <c:yVal>
            <c:numRef>
              <c:f>Лист1!$D$8:$D$727</c:f>
              <c:numCache>
                <c:formatCode>0</c:formatCode>
                <c:ptCount val="720"/>
                <c:pt idx="0">
                  <c:v>3487</c:v>
                </c:pt>
                <c:pt idx="1">
                  <c:v>3030</c:v>
                </c:pt>
                <c:pt idx="2">
                  <c:v>2916</c:v>
                </c:pt>
                <c:pt idx="3">
                  <c:v>2375</c:v>
                </c:pt>
                <c:pt idx="4">
                  <c:v>3282</c:v>
                </c:pt>
                <c:pt idx="5">
                  <c:v>3527</c:v>
                </c:pt>
                <c:pt idx="6">
                  <c:v>3861</c:v>
                </c:pt>
                <c:pt idx="7">
                  <c:v>4378</c:v>
                </c:pt>
                <c:pt idx="8">
                  <c:v>4176</c:v>
                </c:pt>
                <c:pt idx="9">
                  <c:v>2716</c:v>
                </c:pt>
                <c:pt idx="10">
                  <c:v>2592</c:v>
                </c:pt>
                <c:pt idx="11">
                  <c:v>3294</c:v>
                </c:pt>
                <c:pt idx="12">
                  <c:v>5055</c:v>
                </c:pt>
                <c:pt idx="13">
                  <c:v>2941</c:v>
                </c:pt>
                <c:pt idx="14">
                  <c:v>1943</c:v>
                </c:pt>
                <c:pt idx="15">
                  <c:v>4000</c:v>
                </c:pt>
                <c:pt idx="16">
                  <c:v>3237</c:v>
                </c:pt>
                <c:pt idx="17">
                  <c:v>4354</c:v>
                </c:pt>
                <c:pt idx="18">
                  <c:v>3566</c:v>
                </c:pt>
                <c:pt idx="19">
                  <c:v>2387</c:v>
                </c:pt>
                <c:pt idx="20">
                  <c:v>2804</c:v>
                </c:pt>
                <c:pt idx="21">
                  <c:v>2881</c:v>
                </c:pt>
                <c:pt idx="22">
                  <c:v>2745</c:v>
                </c:pt>
                <c:pt idx="23">
                  <c:v>2534</c:v>
                </c:pt>
                <c:pt idx="24">
                  <c:v>2678</c:v>
                </c:pt>
                <c:pt idx="25">
                  <c:v>2944</c:v>
                </c:pt>
                <c:pt idx="26">
                  <c:v>4266</c:v>
                </c:pt>
                <c:pt idx="27">
                  <c:v>4825</c:v>
                </c:pt>
                <c:pt idx="28">
                  <c:v>2890</c:v>
                </c:pt>
                <c:pt idx="29">
                  <c:v>2272</c:v>
                </c:pt>
                <c:pt idx="30">
                  <c:v>2071</c:v>
                </c:pt>
                <c:pt idx="31">
                  <c:v>2471</c:v>
                </c:pt>
                <c:pt idx="32">
                  <c:v>2615</c:v>
                </c:pt>
                <c:pt idx="33">
                  <c:v>3030</c:v>
                </c:pt>
                <c:pt idx="34">
                  <c:v>2634</c:v>
                </c:pt>
                <c:pt idx="35">
                  <c:v>2404</c:v>
                </c:pt>
                <c:pt idx="36">
                  <c:v>2239</c:v>
                </c:pt>
                <c:pt idx="37">
                  <c:v>3352</c:v>
                </c:pt>
                <c:pt idx="38">
                  <c:v>5014</c:v>
                </c:pt>
                <c:pt idx="39">
                  <c:v>3254</c:v>
                </c:pt>
                <c:pt idx="40">
                  <c:v>2613</c:v>
                </c:pt>
                <c:pt idx="41">
                  <c:v>2699</c:v>
                </c:pt>
                <c:pt idx="42">
                  <c:v>2299</c:v>
                </c:pt>
                <c:pt idx="43">
                  <c:v>2555</c:v>
                </c:pt>
                <c:pt idx="44">
                  <c:v>2744</c:v>
                </c:pt>
                <c:pt idx="45">
                  <c:v>3789</c:v>
                </c:pt>
                <c:pt idx="46">
                  <c:v>4884</c:v>
                </c:pt>
                <c:pt idx="47">
                  <c:v>6734</c:v>
                </c:pt>
                <c:pt idx="48">
                  <c:v>6803</c:v>
                </c:pt>
                <c:pt idx="49">
                  <c:v>3808</c:v>
                </c:pt>
                <c:pt idx="50">
                  <c:v>2985</c:v>
                </c:pt>
                <c:pt idx="51">
                  <c:v>3561</c:v>
                </c:pt>
                <c:pt idx="52">
                  <c:v>4031</c:v>
                </c:pt>
                <c:pt idx="53">
                  <c:v>5502</c:v>
                </c:pt>
                <c:pt idx="54">
                  <c:v>5235</c:v>
                </c:pt>
                <c:pt idx="55">
                  <c:v>3933</c:v>
                </c:pt>
                <c:pt idx="56">
                  <c:v>3517</c:v>
                </c:pt>
                <c:pt idx="57">
                  <c:v>3715</c:v>
                </c:pt>
                <c:pt idx="58">
                  <c:v>3646</c:v>
                </c:pt>
                <c:pt idx="59">
                  <c:v>3598</c:v>
                </c:pt>
                <c:pt idx="60">
                  <c:v>3094</c:v>
                </c:pt>
                <c:pt idx="61">
                  <c:v>2573</c:v>
                </c:pt>
                <c:pt idx="62">
                  <c:v>2962</c:v>
                </c:pt>
                <c:pt idx="63">
                  <c:v>2272</c:v>
                </c:pt>
                <c:pt idx="64">
                  <c:v>2219</c:v>
                </c:pt>
                <c:pt idx="65">
                  <c:v>2874</c:v>
                </c:pt>
                <c:pt idx="66">
                  <c:v>2157</c:v>
                </c:pt>
                <c:pt idx="67">
                  <c:v>2544</c:v>
                </c:pt>
                <c:pt idx="68">
                  <c:v>4028</c:v>
                </c:pt>
                <c:pt idx="69">
                  <c:v>3595</c:v>
                </c:pt>
                <c:pt idx="70">
                  <c:v>2618</c:v>
                </c:pt>
                <c:pt idx="71">
                  <c:v>2781</c:v>
                </c:pt>
                <c:pt idx="72">
                  <c:v>3359</c:v>
                </c:pt>
                <c:pt idx="73">
                  <c:v>2307</c:v>
                </c:pt>
                <c:pt idx="74">
                  <c:v>2765</c:v>
                </c:pt>
                <c:pt idx="75">
                  <c:v>2259</c:v>
                </c:pt>
                <c:pt idx="76">
                  <c:v>2676</c:v>
                </c:pt>
                <c:pt idx="77">
                  <c:v>3217</c:v>
                </c:pt>
                <c:pt idx="78">
                  <c:v>3745</c:v>
                </c:pt>
                <c:pt idx="79">
                  <c:v>2188</c:v>
                </c:pt>
                <c:pt idx="80">
                  <c:v>2062</c:v>
                </c:pt>
                <c:pt idx="81">
                  <c:v>2645</c:v>
                </c:pt>
                <c:pt idx="82">
                  <c:v>4160</c:v>
                </c:pt>
                <c:pt idx="83">
                  <c:v>3745</c:v>
                </c:pt>
                <c:pt idx="84">
                  <c:v>3380</c:v>
                </c:pt>
                <c:pt idx="85">
                  <c:v>2784</c:v>
                </c:pt>
                <c:pt idx="86">
                  <c:v>2755</c:v>
                </c:pt>
                <c:pt idx="87">
                  <c:v>2697</c:v>
                </c:pt>
                <c:pt idx="88">
                  <c:v>3287</c:v>
                </c:pt>
                <c:pt idx="89">
                  <c:v>3631</c:v>
                </c:pt>
                <c:pt idx="90">
                  <c:v>4416</c:v>
                </c:pt>
                <c:pt idx="91">
                  <c:v>6675</c:v>
                </c:pt>
                <c:pt idx="92">
                  <c:v>6526</c:v>
                </c:pt>
                <c:pt idx="93">
                  <c:v>4637</c:v>
                </c:pt>
                <c:pt idx="94">
                  <c:v>6306</c:v>
                </c:pt>
                <c:pt idx="95">
                  <c:v>6968</c:v>
                </c:pt>
                <c:pt idx="96">
                  <c:v>8625</c:v>
                </c:pt>
                <c:pt idx="97">
                  <c:v>9384</c:v>
                </c:pt>
                <c:pt idx="98">
                  <c:v>9115</c:v>
                </c:pt>
                <c:pt idx="99">
                  <c:v>7876</c:v>
                </c:pt>
                <c:pt idx="100">
                  <c:v>6384</c:v>
                </c:pt>
                <c:pt idx="101">
                  <c:v>6506</c:v>
                </c:pt>
                <c:pt idx="102">
                  <c:v>9296</c:v>
                </c:pt>
                <c:pt idx="103">
                  <c:v>8736</c:v>
                </c:pt>
                <c:pt idx="104">
                  <c:v>12471</c:v>
                </c:pt>
                <c:pt idx="105">
                  <c:v>14952</c:v>
                </c:pt>
                <c:pt idx="106">
                  <c:v>17653</c:v>
                </c:pt>
                <c:pt idx="107">
                  <c:v>14309</c:v>
                </c:pt>
                <c:pt idx="108">
                  <c:v>12675</c:v>
                </c:pt>
                <c:pt idx="109">
                  <c:v>11965</c:v>
                </c:pt>
                <c:pt idx="110">
                  <c:v>10370</c:v>
                </c:pt>
                <c:pt idx="111">
                  <c:v>10253</c:v>
                </c:pt>
                <c:pt idx="112">
                  <c:v>10308</c:v>
                </c:pt>
                <c:pt idx="113">
                  <c:v>10001</c:v>
                </c:pt>
                <c:pt idx="114">
                  <c:v>15845</c:v>
                </c:pt>
                <c:pt idx="115">
                  <c:v>17436</c:v>
                </c:pt>
                <c:pt idx="116">
                  <c:v>19755</c:v>
                </c:pt>
                <c:pt idx="117">
                  <c:v>19238</c:v>
                </c:pt>
                <c:pt idx="118">
                  <c:v>23070</c:v>
                </c:pt>
                <c:pt idx="119">
                  <c:v>26553</c:v>
                </c:pt>
                <c:pt idx="120">
                  <c:v>30409</c:v>
                </c:pt>
                <c:pt idx="121">
                  <c:v>32114</c:v>
                </c:pt>
                <c:pt idx="122">
                  <c:v>31725</c:v>
                </c:pt>
                <c:pt idx="123">
                  <c:v>30240</c:v>
                </c:pt>
                <c:pt idx="124">
                  <c:v>30954</c:v>
                </c:pt>
                <c:pt idx="125">
                  <c:v>31847</c:v>
                </c:pt>
                <c:pt idx="126">
                  <c:v>31710</c:v>
                </c:pt>
                <c:pt idx="127">
                  <c:v>33725</c:v>
                </c:pt>
                <c:pt idx="128">
                  <c:v>31389</c:v>
                </c:pt>
                <c:pt idx="129">
                  <c:v>30562</c:v>
                </c:pt>
                <c:pt idx="130">
                  <c:v>30761</c:v>
                </c:pt>
                <c:pt idx="131">
                  <c:v>29349</c:v>
                </c:pt>
                <c:pt idx="132">
                  <c:v>30202</c:v>
                </c:pt>
                <c:pt idx="133">
                  <c:v>31515</c:v>
                </c:pt>
                <c:pt idx="134">
                  <c:v>33505</c:v>
                </c:pt>
                <c:pt idx="135">
                  <c:v>36746</c:v>
                </c:pt>
                <c:pt idx="136">
                  <c:v>35085</c:v>
                </c:pt>
                <c:pt idx="137">
                  <c:v>37957</c:v>
                </c:pt>
                <c:pt idx="138">
                  <c:v>49674</c:v>
                </c:pt>
                <c:pt idx="139">
                  <c:v>46885</c:v>
                </c:pt>
                <c:pt idx="140">
                  <c:v>46333</c:v>
                </c:pt>
                <c:pt idx="141">
                  <c:v>49752</c:v>
                </c:pt>
                <c:pt idx="142">
                  <c:v>51271</c:v>
                </c:pt>
                <c:pt idx="143">
                  <c:v>54110</c:v>
                </c:pt>
                <c:pt idx="144">
                  <c:v>51616</c:v>
                </c:pt>
                <c:pt idx="145">
                  <c:v>49550</c:v>
                </c:pt>
                <c:pt idx="146">
                  <c:v>43096</c:v>
                </c:pt>
                <c:pt idx="147">
                  <c:v>38710</c:v>
                </c:pt>
                <c:pt idx="148">
                  <c:v>33048</c:v>
                </c:pt>
                <c:pt idx="149">
                  <c:v>33426</c:v>
                </c:pt>
                <c:pt idx="150">
                  <c:v>34667</c:v>
                </c:pt>
                <c:pt idx="151">
                  <c:v>34645</c:v>
                </c:pt>
                <c:pt idx="152">
                  <c:v>35691</c:v>
                </c:pt>
                <c:pt idx="153">
                  <c:v>37214</c:v>
                </c:pt>
                <c:pt idx="154">
                  <c:v>38077</c:v>
                </c:pt>
                <c:pt idx="155">
                  <c:v>39543</c:v>
                </c:pt>
                <c:pt idx="156">
                  <c:v>39807</c:v>
                </c:pt>
                <c:pt idx="157">
                  <c:v>38547</c:v>
                </c:pt>
                <c:pt idx="158">
                  <c:v>38263</c:v>
                </c:pt>
                <c:pt idx="159">
                  <c:v>39101</c:v>
                </c:pt>
                <c:pt idx="160">
                  <c:v>39332</c:v>
                </c:pt>
                <c:pt idx="161">
                  <c:v>38776</c:v>
                </c:pt>
                <c:pt idx="162">
                  <c:v>48205</c:v>
                </c:pt>
                <c:pt idx="163">
                  <c:v>50395</c:v>
                </c:pt>
                <c:pt idx="164">
                  <c:v>52050</c:v>
                </c:pt>
                <c:pt idx="165">
                  <c:v>52824</c:v>
                </c:pt>
                <c:pt idx="166">
                  <c:v>52506</c:v>
                </c:pt>
                <c:pt idx="167">
                  <c:v>51223</c:v>
                </c:pt>
                <c:pt idx="168">
                  <c:v>49951</c:v>
                </c:pt>
                <c:pt idx="169">
                  <c:v>51109</c:v>
                </c:pt>
                <c:pt idx="170">
                  <c:v>55355</c:v>
                </c:pt>
                <c:pt idx="171">
                  <c:v>56974</c:v>
                </c:pt>
                <c:pt idx="172">
                  <c:v>56888</c:v>
                </c:pt>
                <c:pt idx="173">
                  <c:v>55172</c:v>
                </c:pt>
                <c:pt idx="174">
                  <c:v>53398</c:v>
                </c:pt>
                <c:pt idx="175">
                  <c:v>52807</c:v>
                </c:pt>
                <c:pt idx="176">
                  <c:v>51575</c:v>
                </c:pt>
                <c:pt idx="177">
                  <c:v>52461</c:v>
                </c:pt>
                <c:pt idx="178">
                  <c:v>53754</c:v>
                </c:pt>
                <c:pt idx="179">
                  <c:v>58577</c:v>
                </c:pt>
                <c:pt idx="180">
                  <c:v>59817</c:v>
                </c:pt>
                <c:pt idx="181">
                  <c:v>56394</c:v>
                </c:pt>
                <c:pt idx="182">
                  <c:v>59829</c:v>
                </c:pt>
                <c:pt idx="183">
                  <c:v>61616</c:v>
                </c:pt>
                <c:pt idx="184">
                  <c:v>57980</c:v>
                </c:pt>
                <c:pt idx="185">
                  <c:v>56681</c:v>
                </c:pt>
                <c:pt idx="186">
                  <c:v>56745</c:v>
                </c:pt>
                <c:pt idx="187">
                  <c:v>54423</c:v>
                </c:pt>
                <c:pt idx="188">
                  <c:v>52970</c:v>
                </c:pt>
                <c:pt idx="189">
                  <c:v>50112</c:v>
                </c:pt>
                <c:pt idx="190">
                  <c:v>47362</c:v>
                </c:pt>
                <c:pt idx="191">
                  <c:v>46972</c:v>
                </c:pt>
                <c:pt idx="192">
                  <c:v>45741</c:v>
                </c:pt>
                <c:pt idx="193">
                  <c:v>45962</c:v>
                </c:pt>
                <c:pt idx="194">
                  <c:v>47200</c:v>
                </c:pt>
                <c:pt idx="195">
                  <c:v>48181</c:v>
                </c:pt>
                <c:pt idx="196">
                  <c:v>47470</c:v>
                </c:pt>
                <c:pt idx="197">
                  <c:v>47032</c:v>
                </c:pt>
                <c:pt idx="198">
                  <c:v>45988</c:v>
                </c:pt>
                <c:pt idx="199">
                  <c:v>45213</c:v>
                </c:pt>
                <c:pt idx="200">
                  <c:v>47225</c:v>
                </c:pt>
                <c:pt idx="201">
                  <c:v>47324</c:v>
                </c:pt>
                <c:pt idx="202">
                  <c:v>47135</c:v>
                </c:pt>
                <c:pt idx="203">
                  <c:v>49959</c:v>
                </c:pt>
                <c:pt idx="204">
                  <c:v>53093</c:v>
                </c:pt>
                <c:pt idx="205">
                  <c:v>56202</c:v>
                </c:pt>
                <c:pt idx="206">
                  <c:v>53914</c:v>
                </c:pt>
                <c:pt idx="207">
                  <c:v>58173</c:v>
                </c:pt>
                <c:pt idx="208">
                  <c:v>61627</c:v>
                </c:pt>
                <c:pt idx="209">
                  <c:v>64024</c:v>
                </c:pt>
                <c:pt idx="210">
                  <c:v>64654</c:v>
                </c:pt>
                <c:pt idx="211">
                  <c:v>59539</c:v>
                </c:pt>
                <c:pt idx="212">
                  <c:v>53914</c:v>
                </c:pt>
                <c:pt idx="213">
                  <c:v>53488</c:v>
                </c:pt>
                <c:pt idx="214">
                  <c:v>56266</c:v>
                </c:pt>
                <c:pt idx="215">
                  <c:v>63747</c:v>
                </c:pt>
                <c:pt idx="216">
                  <c:v>67750</c:v>
                </c:pt>
                <c:pt idx="217">
                  <c:v>65967</c:v>
                </c:pt>
                <c:pt idx="218">
                  <c:v>64907</c:v>
                </c:pt>
                <c:pt idx="219">
                  <c:v>63866</c:v>
                </c:pt>
                <c:pt idx="220">
                  <c:v>60663</c:v>
                </c:pt>
                <c:pt idx="221">
                  <c:v>56331</c:v>
                </c:pt>
                <c:pt idx="222">
                  <c:v>55622</c:v>
                </c:pt>
                <c:pt idx="223">
                  <c:v>52691</c:v>
                </c:pt>
                <c:pt idx="224">
                  <c:v>49049</c:v>
                </c:pt>
                <c:pt idx="225">
                  <c:v>52032</c:v>
                </c:pt>
                <c:pt idx="226">
                  <c:v>52126</c:v>
                </c:pt>
                <c:pt idx="227">
                  <c:v>53348</c:v>
                </c:pt>
                <c:pt idx="228">
                  <c:v>59047</c:v>
                </c:pt>
                <c:pt idx="229">
                  <c:v>64098</c:v>
                </c:pt>
                <c:pt idx="230">
                  <c:v>66572</c:v>
                </c:pt>
                <c:pt idx="231">
                  <c:v>71507</c:v>
                </c:pt>
                <c:pt idx="232">
                  <c:v>71873</c:v>
                </c:pt>
                <c:pt idx="233">
                  <c:v>69119</c:v>
                </c:pt>
                <c:pt idx="234">
                  <c:v>68895</c:v>
                </c:pt>
                <c:pt idx="235">
                  <c:v>70472</c:v>
                </c:pt>
                <c:pt idx="236">
                  <c:v>70183</c:v>
                </c:pt>
                <c:pt idx="237">
                  <c:v>69071</c:v>
                </c:pt>
                <c:pt idx="238">
                  <c:v>68515</c:v>
                </c:pt>
                <c:pt idx="239">
                  <c:v>67705</c:v>
                </c:pt>
                <c:pt idx="240">
                  <c:v>66347</c:v>
                </c:pt>
                <c:pt idx="241">
                  <c:v>63723</c:v>
                </c:pt>
                <c:pt idx="242">
                  <c:v>61238</c:v>
                </c:pt>
                <c:pt idx="243">
                  <c:v>60379</c:v>
                </c:pt>
                <c:pt idx="244">
                  <c:v>59920</c:v>
                </c:pt>
                <c:pt idx="245">
                  <c:v>59335</c:v>
                </c:pt>
                <c:pt idx="246">
                  <c:v>59648</c:v>
                </c:pt>
                <c:pt idx="247">
                  <c:v>59742</c:v>
                </c:pt>
                <c:pt idx="248">
                  <c:v>61037</c:v>
                </c:pt>
                <c:pt idx="249">
                  <c:v>59678</c:v>
                </c:pt>
                <c:pt idx="250">
                  <c:v>59435</c:v>
                </c:pt>
                <c:pt idx="251">
                  <c:v>56656</c:v>
                </c:pt>
                <c:pt idx="252">
                  <c:v>57871</c:v>
                </c:pt>
                <c:pt idx="253">
                  <c:v>57038</c:v>
                </c:pt>
                <c:pt idx="254">
                  <c:v>58159</c:v>
                </c:pt>
                <c:pt idx="255">
                  <c:v>63580</c:v>
                </c:pt>
                <c:pt idx="256">
                  <c:v>66276</c:v>
                </c:pt>
                <c:pt idx="257">
                  <c:v>66965</c:v>
                </c:pt>
                <c:pt idx="258">
                  <c:v>65972</c:v>
                </c:pt>
                <c:pt idx="259">
                  <c:v>64997</c:v>
                </c:pt>
                <c:pt idx="260">
                  <c:v>61841</c:v>
                </c:pt>
                <c:pt idx="261">
                  <c:v>55046</c:v>
                </c:pt>
                <c:pt idx="262">
                  <c:v>52680</c:v>
                </c:pt>
                <c:pt idx="263">
                  <c:v>50470</c:v>
                </c:pt>
                <c:pt idx="264">
                  <c:v>49351</c:v>
                </c:pt>
                <c:pt idx="265">
                  <c:v>51288</c:v>
                </c:pt>
                <c:pt idx="266">
                  <c:v>51757</c:v>
                </c:pt>
                <c:pt idx="267">
                  <c:v>52996</c:v>
                </c:pt>
                <c:pt idx="268">
                  <c:v>53221</c:v>
                </c:pt>
                <c:pt idx="269">
                  <c:v>53802</c:v>
                </c:pt>
                <c:pt idx="270">
                  <c:v>53789</c:v>
                </c:pt>
                <c:pt idx="271">
                  <c:v>53079</c:v>
                </c:pt>
                <c:pt idx="272">
                  <c:v>53724</c:v>
                </c:pt>
                <c:pt idx="273">
                  <c:v>54337</c:v>
                </c:pt>
                <c:pt idx="274">
                  <c:v>54557</c:v>
                </c:pt>
                <c:pt idx="275">
                  <c:v>54533</c:v>
                </c:pt>
                <c:pt idx="276">
                  <c:v>53029</c:v>
                </c:pt>
                <c:pt idx="277">
                  <c:v>50445</c:v>
                </c:pt>
                <c:pt idx="278">
                  <c:v>48033</c:v>
                </c:pt>
                <c:pt idx="279">
                  <c:v>48778</c:v>
                </c:pt>
                <c:pt idx="280">
                  <c:v>47807</c:v>
                </c:pt>
                <c:pt idx="281">
                  <c:v>47439</c:v>
                </c:pt>
                <c:pt idx="282">
                  <c:v>48632</c:v>
                </c:pt>
                <c:pt idx="283">
                  <c:v>48621</c:v>
                </c:pt>
                <c:pt idx="284">
                  <c:v>48320</c:v>
                </c:pt>
                <c:pt idx="285">
                  <c:v>47014</c:v>
                </c:pt>
                <c:pt idx="286">
                  <c:v>43643</c:v>
                </c:pt>
                <c:pt idx="287">
                  <c:v>42653</c:v>
                </c:pt>
                <c:pt idx="288">
                  <c:v>43346</c:v>
                </c:pt>
                <c:pt idx="289">
                  <c:v>45864</c:v>
                </c:pt>
                <c:pt idx="290">
                  <c:v>46924</c:v>
                </c:pt>
                <c:pt idx="291">
                  <c:v>47979</c:v>
                </c:pt>
                <c:pt idx="292">
                  <c:v>47617</c:v>
                </c:pt>
                <c:pt idx="293">
                  <c:v>47679</c:v>
                </c:pt>
                <c:pt idx="294">
                  <c:v>48603</c:v>
                </c:pt>
                <c:pt idx="295">
                  <c:v>48004</c:v>
                </c:pt>
                <c:pt idx="296">
                  <c:v>47437</c:v>
                </c:pt>
                <c:pt idx="297">
                  <c:v>46669</c:v>
                </c:pt>
                <c:pt idx="298">
                  <c:v>46148</c:v>
                </c:pt>
                <c:pt idx="299">
                  <c:v>44483</c:v>
                </c:pt>
                <c:pt idx="300">
                  <c:v>43626</c:v>
                </c:pt>
                <c:pt idx="301">
                  <c:v>42773</c:v>
                </c:pt>
                <c:pt idx="302">
                  <c:v>41954</c:v>
                </c:pt>
                <c:pt idx="303">
                  <c:v>40951</c:v>
                </c:pt>
                <c:pt idx="304">
                  <c:v>42727</c:v>
                </c:pt>
                <c:pt idx="305">
                  <c:v>40000</c:v>
                </c:pt>
                <c:pt idx="306">
                  <c:v>36576</c:v>
                </c:pt>
                <c:pt idx="307">
                  <c:v>37933</c:v>
                </c:pt>
                <c:pt idx="308">
                  <c:v>37738</c:v>
                </c:pt>
                <c:pt idx="309">
                  <c:v>39645</c:v>
                </c:pt>
                <c:pt idx="310">
                  <c:v>40124</c:v>
                </c:pt>
                <c:pt idx="311">
                  <c:v>36569</c:v>
                </c:pt>
                <c:pt idx="312">
                  <c:v>36380</c:v>
                </c:pt>
                <c:pt idx="313">
                  <c:v>33059</c:v>
                </c:pt>
                <c:pt idx="314">
                  <c:v>35416</c:v>
                </c:pt>
                <c:pt idx="315">
                  <c:v>38694</c:v>
                </c:pt>
                <c:pt idx="316">
                  <c:v>38339</c:v>
                </c:pt>
                <c:pt idx="317">
                  <c:v>34267</c:v>
                </c:pt>
                <c:pt idx="318">
                  <c:v>38511</c:v>
                </c:pt>
                <c:pt idx="319">
                  <c:v>36181</c:v>
                </c:pt>
                <c:pt idx="320">
                  <c:v>34783</c:v>
                </c:pt>
                <c:pt idx="321">
                  <c:v>36694</c:v>
                </c:pt>
                <c:pt idx="322">
                  <c:v>37523</c:v>
                </c:pt>
                <c:pt idx="323">
                  <c:v>36123</c:v>
                </c:pt>
                <c:pt idx="324">
                  <c:v>36594</c:v>
                </c:pt>
                <c:pt idx="325">
                  <c:v>33588</c:v>
                </c:pt>
                <c:pt idx="326">
                  <c:v>31566</c:v>
                </c:pt>
                <c:pt idx="327">
                  <c:v>25710</c:v>
                </c:pt>
                <c:pt idx="328">
                  <c:v>22834</c:v>
                </c:pt>
                <c:pt idx="329">
                  <c:v>24111</c:v>
                </c:pt>
                <c:pt idx="330">
                  <c:v>22794</c:v>
                </c:pt>
                <c:pt idx="331">
                  <c:v>19649</c:v>
                </c:pt>
                <c:pt idx="332">
                  <c:v>4371</c:v>
                </c:pt>
                <c:pt idx="333">
                  <c:v>6509</c:v>
                </c:pt>
                <c:pt idx="334">
                  <c:v>10275</c:v>
                </c:pt>
                <c:pt idx="335">
                  <c:v>12489</c:v>
                </c:pt>
                <c:pt idx="336">
                  <c:v>12899</c:v>
                </c:pt>
                <c:pt idx="337">
                  <c:v>18338</c:v>
                </c:pt>
                <c:pt idx="338">
                  <c:v>11787</c:v>
                </c:pt>
                <c:pt idx="339">
                  <c:v>8992</c:v>
                </c:pt>
                <c:pt idx="340">
                  <c:v>7732</c:v>
                </c:pt>
                <c:pt idx="341">
                  <c:v>9544</c:v>
                </c:pt>
                <c:pt idx="342">
                  <c:v>2345</c:v>
                </c:pt>
                <c:pt idx="343">
                  <c:v>5136</c:v>
                </c:pt>
                <c:pt idx="344">
                  <c:v>6729</c:v>
                </c:pt>
                <c:pt idx="345">
                  <c:v>9183</c:v>
                </c:pt>
                <c:pt idx="346">
                  <c:v>10082</c:v>
                </c:pt>
                <c:pt idx="347">
                  <c:v>9051</c:v>
                </c:pt>
                <c:pt idx="348">
                  <c:v>8763</c:v>
                </c:pt>
                <c:pt idx="349">
                  <c:v>8380</c:v>
                </c:pt>
                <c:pt idx="350">
                  <c:v>5951</c:v>
                </c:pt>
                <c:pt idx="351">
                  <c:v>5393</c:v>
                </c:pt>
                <c:pt idx="352">
                  <c:v>5014</c:v>
                </c:pt>
                <c:pt idx="353">
                  <c:v>4257</c:v>
                </c:pt>
                <c:pt idx="354">
                  <c:v>3677</c:v>
                </c:pt>
                <c:pt idx="355">
                  <c:v>2555</c:v>
                </c:pt>
                <c:pt idx="356">
                  <c:v>2287</c:v>
                </c:pt>
                <c:pt idx="357">
                  <c:v>1900</c:v>
                </c:pt>
                <c:pt idx="358">
                  <c:v>2078</c:v>
                </c:pt>
                <c:pt idx="359">
                  <c:v>2069</c:v>
                </c:pt>
                <c:pt idx="360">
                  <c:v>3584</c:v>
                </c:pt>
                <c:pt idx="361">
                  <c:v>2611</c:v>
                </c:pt>
                <c:pt idx="362">
                  <c:v>3598</c:v>
                </c:pt>
                <c:pt idx="363">
                  <c:v>3360</c:v>
                </c:pt>
                <c:pt idx="364">
                  <c:v>2540</c:v>
                </c:pt>
                <c:pt idx="365">
                  <c:v>2409</c:v>
                </c:pt>
                <c:pt idx="366">
                  <c:v>2564</c:v>
                </c:pt>
                <c:pt idx="367">
                  <c:v>4308</c:v>
                </c:pt>
                <c:pt idx="368">
                  <c:v>3547</c:v>
                </c:pt>
                <c:pt idx="369">
                  <c:v>5651</c:v>
                </c:pt>
                <c:pt idx="370">
                  <c:v>6159</c:v>
                </c:pt>
                <c:pt idx="371">
                  <c:v>6390</c:v>
                </c:pt>
                <c:pt idx="372">
                  <c:v>5612</c:v>
                </c:pt>
                <c:pt idx="373">
                  <c:v>2485</c:v>
                </c:pt>
                <c:pt idx="374">
                  <c:v>3876</c:v>
                </c:pt>
                <c:pt idx="375">
                  <c:v>2692</c:v>
                </c:pt>
                <c:pt idx="376">
                  <c:v>3201</c:v>
                </c:pt>
                <c:pt idx="377">
                  <c:v>2930</c:v>
                </c:pt>
                <c:pt idx="378">
                  <c:v>1913</c:v>
                </c:pt>
                <c:pt idx="379">
                  <c:v>1774</c:v>
                </c:pt>
                <c:pt idx="380">
                  <c:v>1967</c:v>
                </c:pt>
                <c:pt idx="381">
                  <c:v>1808</c:v>
                </c:pt>
                <c:pt idx="382">
                  <c:v>1950</c:v>
                </c:pt>
                <c:pt idx="383">
                  <c:v>1993</c:v>
                </c:pt>
                <c:pt idx="384">
                  <c:v>1982</c:v>
                </c:pt>
                <c:pt idx="385">
                  <c:v>1969</c:v>
                </c:pt>
                <c:pt idx="386">
                  <c:v>1823</c:v>
                </c:pt>
                <c:pt idx="387">
                  <c:v>1750</c:v>
                </c:pt>
                <c:pt idx="388">
                  <c:v>2993</c:v>
                </c:pt>
                <c:pt idx="389">
                  <c:v>2816</c:v>
                </c:pt>
                <c:pt idx="390">
                  <c:v>2228</c:v>
                </c:pt>
                <c:pt idx="391">
                  <c:v>2462</c:v>
                </c:pt>
                <c:pt idx="392">
                  <c:v>3245</c:v>
                </c:pt>
                <c:pt idx="393">
                  <c:v>2961</c:v>
                </c:pt>
                <c:pt idx="394">
                  <c:v>3647</c:v>
                </c:pt>
                <c:pt idx="395">
                  <c:v>4197</c:v>
                </c:pt>
                <c:pt idx="396">
                  <c:v>5750</c:v>
                </c:pt>
                <c:pt idx="397">
                  <c:v>3683</c:v>
                </c:pt>
                <c:pt idx="398">
                  <c:v>2933</c:v>
                </c:pt>
                <c:pt idx="399">
                  <c:v>2615</c:v>
                </c:pt>
                <c:pt idx="400">
                  <c:v>2868</c:v>
                </c:pt>
                <c:pt idx="401">
                  <c:v>4599</c:v>
                </c:pt>
                <c:pt idx="402">
                  <c:v>3822</c:v>
                </c:pt>
                <c:pt idx="403">
                  <c:v>4781</c:v>
                </c:pt>
                <c:pt idx="404">
                  <c:v>5830</c:v>
                </c:pt>
                <c:pt idx="405">
                  <c:v>4947</c:v>
                </c:pt>
                <c:pt idx="406">
                  <c:v>3117</c:v>
                </c:pt>
                <c:pt idx="407">
                  <c:v>3472</c:v>
                </c:pt>
                <c:pt idx="408">
                  <c:v>3650</c:v>
                </c:pt>
                <c:pt idx="409">
                  <c:v>3534</c:v>
                </c:pt>
                <c:pt idx="410">
                  <c:v>3527</c:v>
                </c:pt>
                <c:pt idx="411">
                  <c:v>4728</c:v>
                </c:pt>
                <c:pt idx="412">
                  <c:v>4724</c:v>
                </c:pt>
                <c:pt idx="413">
                  <c:v>3324</c:v>
                </c:pt>
                <c:pt idx="414">
                  <c:v>3390</c:v>
                </c:pt>
                <c:pt idx="415">
                  <c:v>3370</c:v>
                </c:pt>
                <c:pt idx="416">
                  <c:v>4165</c:v>
                </c:pt>
                <c:pt idx="417">
                  <c:v>3632</c:v>
                </c:pt>
                <c:pt idx="418">
                  <c:v>3703</c:v>
                </c:pt>
                <c:pt idx="419">
                  <c:v>2744</c:v>
                </c:pt>
                <c:pt idx="420">
                  <c:v>2210</c:v>
                </c:pt>
                <c:pt idx="421">
                  <c:v>2467</c:v>
                </c:pt>
                <c:pt idx="422">
                  <c:v>2369</c:v>
                </c:pt>
                <c:pt idx="423">
                  <c:v>2710</c:v>
                </c:pt>
                <c:pt idx="424">
                  <c:v>2735</c:v>
                </c:pt>
                <c:pt idx="425">
                  <c:v>4678</c:v>
                </c:pt>
                <c:pt idx="426">
                  <c:v>3330</c:v>
                </c:pt>
                <c:pt idx="427">
                  <c:v>2697</c:v>
                </c:pt>
                <c:pt idx="428">
                  <c:v>2422</c:v>
                </c:pt>
                <c:pt idx="429">
                  <c:v>3331</c:v>
                </c:pt>
                <c:pt idx="430">
                  <c:v>4911</c:v>
                </c:pt>
                <c:pt idx="431">
                  <c:v>3382</c:v>
                </c:pt>
                <c:pt idx="432">
                  <c:v>3667</c:v>
                </c:pt>
                <c:pt idx="433">
                  <c:v>2980</c:v>
                </c:pt>
                <c:pt idx="434">
                  <c:v>2459</c:v>
                </c:pt>
                <c:pt idx="435">
                  <c:v>2801</c:v>
                </c:pt>
                <c:pt idx="436">
                  <c:v>3336</c:v>
                </c:pt>
                <c:pt idx="437">
                  <c:v>4770</c:v>
                </c:pt>
                <c:pt idx="438">
                  <c:v>7144</c:v>
                </c:pt>
                <c:pt idx="439">
                  <c:v>5177</c:v>
                </c:pt>
                <c:pt idx="440">
                  <c:v>4026</c:v>
                </c:pt>
                <c:pt idx="441">
                  <c:v>3263</c:v>
                </c:pt>
                <c:pt idx="442">
                  <c:v>5585</c:v>
                </c:pt>
                <c:pt idx="443">
                  <c:v>6979</c:v>
                </c:pt>
                <c:pt idx="444">
                  <c:v>8767</c:v>
                </c:pt>
                <c:pt idx="445">
                  <c:v>8696</c:v>
                </c:pt>
                <c:pt idx="446">
                  <c:v>7133</c:v>
                </c:pt>
                <c:pt idx="447">
                  <c:v>6784</c:v>
                </c:pt>
                <c:pt idx="448">
                  <c:v>6317</c:v>
                </c:pt>
                <c:pt idx="449">
                  <c:v>8787</c:v>
                </c:pt>
                <c:pt idx="450">
                  <c:v>9864</c:v>
                </c:pt>
                <c:pt idx="451">
                  <c:v>9585</c:v>
                </c:pt>
                <c:pt idx="452">
                  <c:v>10609</c:v>
                </c:pt>
                <c:pt idx="453">
                  <c:v>9438</c:v>
                </c:pt>
                <c:pt idx="454">
                  <c:v>9246</c:v>
                </c:pt>
                <c:pt idx="455">
                  <c:v>8973</c:v>
                </c:pt>
                <c:pt idx="456">
                  <c:v>7242</c:v>
                </c:pt>
                <c:pt idx="457">
                  <c:v>4629</c:v>
                </c:pt>
                <c:pt idx="458">
                  <c:v>5094</c:v>
                </c:pt>
                <c:pt idx="459">
                  <c:v>5821</c:v>
                </c:pt>
                <c:pt idx="460">
                  <c:v>6505</c:v>
                </c:pt>
                <c:pt idx="461">
                  <c:v>9595</c:v>
                </c:pt>
                <c:pt idx="462">
                  <c:v>8199</c:v>
                </c:pt>
                <c:pt idx="463">
                  <c:v>6851</c:v>
                </c:pt>
                <c:pt idx="464">
                  <c:v>6669</c:v>
                </c:pt>
                <c:pt idx="465">
                  <c:v>7455</c:v>
                </c:pt>
                <c:pt idx="466">
                  <c:v>7147</c:v>
                </c:pt>
                <c:pt idx="467">
                  <c:v>7154</c:v>
                </c:pt>
                <c:pt idx="468">
                  <c:v>10430</c:v>
                </c:pt>
                <c:pt idx="469">
                  <c:v>7943</c:v>
                </c:pt>
                <c:pt idx="470">
                  <c:v>6469</c:v>
                </c:pt>
                <c:pt idx="471">
                  <c:v>6815</c:v>
                </c:pt>
                <c:pt idx="472">
                  <c:v>5946</c:v>
                </c:pt>
                <c:pt idx="473">
                  <c:v>6432</c:v>
                </c:pt>
                <c:pt idx="474">
                  <c:v>5960</c:v>
                </c:pt>
                <c:pt idx="475">
                  <c:v>4323</c:v>
                </c:pt>
                <c:pt idx="476">
                  <c:v>4372</c:v>
                </c:pt>
                <c:pt idx="477">
                  <c:v>5271</c:v>
                </c:pt>
                <c:pt idx="478">
                  <c:v>9651</c:v>
                </c:pt>
                <c:pt idx="479">
                  <c:v>10852</c:v>
                </c:pt>
                <c:pt idx="480">
                  <c:v>19917</c:v>
                </c:pt>
                <c:pt idx="481">
                  <c:v>25103</c:v>
                </c:pt>
                <c:pt idx="482">
                  <c:v>25995</c:v>
                </c:pt>
                <c:pt idx="483">
                  <c:v>27525</c:v>
                </c:pt>
                <c:pt idx="484">
                  <c:v>27605</c:v>
                </c:pt>
                <c:pt idx="485">
                  <c:v>39924</c:v>
                </c:pt>
                <c:pt idx="486">
                  <c:v>38026</c:v>
                </c:pt>
                <c:pt idx="487">
                  <c:v>40061</c:v>
                </c:pt>
                <c:pt idx="488">
                  <c:v>40014</c:v>
                </c:pt>
                <c:pt idx="489">
                  <c:v>40041</c:v>
                </c:pt>
                <c:pt idx="490">
                  <c:v>39737</c:v>
                </c:pt>
                <c:pt idx="491">
                  <c:v>38480</c:v>
                </c:pt>
                <c:pt idx="492">
                  <c:v>37972</c:v>
                </c:pt>
                <c:pt idx="493">
                  <c:v>34914</c:v>
                </c:pt>
                <c:pt idx="494">
                  <c:v>37250</c:v>
                </c:pt>
                <c:pt idx="495">
                  <c:v>37496</c:v>
                </c:pt>
                <c:pt idx="496">
                  <c:v>36546</c:v>
                </c:pt>
                <c:pt idx="497">
                  <c:v>36889</c:v>
                </c:pt>
                <c:pt idx="498">
                  <c:v>40366</c:v>
                </c:pt>
                <c:pt idx="499">
                  <c:v>39978</c:v>
                </c:pt>
                <c:pt idx="500">
                  <c:v>40710</c:v>
                </c:pt>
                <c:pt idx="501">
                  <c:v>40428</c:v>
                </c:pt>
                <c:pt idx="502">
                  <c:v>40299</c:v>
                </c:pt>
                <c:pt idx="503">
                  <c:v>39571</c:v>
                </c:pt>
                <c:pt idx="504">
                  <c:v>38827</c:v>
                </c:pt>
                <c:pt idx="505">
                  <c:v>39717</c:v>
                </c:pt>
                <c:pt idx="506">
                  <c:v>39492</c:v>
                </c:pt>
                <c:pt idx="507">
                  <c:v>40204</c:v>
                </c:pt>
                <c:pt idx="508">
                  <c:v>42119</c:v>
                </c:pt>
                <c:pt idx="509">
                  <c:v>42501</c:v>
                </c:pt>
                <c:pt idx="510">
                  <c:v>41916</c:v>
                </c:pt>
                <c:pt idx="511">
                  <c:v>41070</c:v>
                </c:pt>
                <c:pt idx="512">
                  <c:v>39703</c:v>
                </c:pt>
                <c:pt idx="513">
                  <c:v>39566</c:v>
                </c:pt>
                <c:pt idx="514">
                  <c:v>39399</c:v>
                </c:pt>
                <c:pt idx="515">
                  <c:v>40656</c:v>
                </c:pt>
                <c:pt idx="516">
                  <c:v>41470</c:v>
                </c:pt>
                <c:pt idx="517">
                  <c:v>42209</c:v>
                </c:pt>
                <c:pt idx="518">
                  <c:v>44310</c:v>
                </c:pt>
                <c:pt idx="519">
                  <c:v>43931</c:v>
                </c:pt>
                <c:pt idx="520">
                  <c:v>45204</c:v>
                </c:pt>
                <c:pt idx="521">
                  <c:v>45460</c:v>
                </c:pt>
                <c:pt idx="522">
                  <c:v>48436</c:v>
                </c:pt>
                <c:pt idx="523">
                  <c:v>48912</c:v>
                </c:pt>
                <c:pt idx="524">
                  <c:v>49012</c:v>
                </c:pt>
                <c:pt idx="525">
                  <c:v>51758</c:v>
                </c:pt>
                <c:pt idx="526">
                  <c:v>53106</c:v>
                </c:pt>
                <c:pt idx="527">
                  <c:v>51586</c:v>
                </c:pt>
                <c:pt idx="528">
                  <c:v>47090</c:v>
                </c:pt>
                <c:pt idx="529">
                  <c:v>41363</c:v>
                </c:pt>
                <c:pt idx="530">
                  <c:v>45757</c:v>
                </c:pt>
                <c:pt idx="531">
                  <c:v>47948</c:v>
                </c:pt>
                <c:pt idx="532">
                  <c:v>48472</c:v>
                </c:pt>
                <c:pt idx="533">
                  <c:v>48346</c:v>
                </c:pt>
                <c:pt idx="534">
                  <c:v>48800</c:v>
                </c:pt>
                <c:pt idx="535">
                  <c:v>48573</c:v>
                </c:pt>
                <c:pt idx="536">
                  <c:v>48945</c:v>
                </c:pt>
                <c:pt idx="537">
                  <c:v>48598</c:v>
                </c:pt>
                <c:pt idx="538">
                  <c:v>46075</c:v>
                </c:pt>
                <c:pt idx="539">
                  <c:v>49668</c:v>
                </c:pt>
                <c:pt idx="540">
                  <c:v>50100</c:v>
                </c:pt>
                <c:pt idx="541">
                  <c:v>46935</c:v>
                </c:pt>
                <c:pt idx="542">
                  <c:v>46194</c:v>
                </c:pt>
                <c:pt idx="543">
                  <c:v>47368</c:v>
                </c:pt>
                <c:pt idx="544">
                  <c:v>48833</c:v>
                </c:pt>
                <c:pt idx="545">
                  <c:v>49649</c:v>
                </c:pt>
                <c:pt idx="546">
                  <c:v>49349</c:v>
                </c:pt>
                <c:pt idx="547">
                  <c:v>49016</c:v>
                </c:pt>
                <c:pt idx="548">
                  <c:v>49382</c:v>
                </c:pt>
                <c:pt idx="549">
                  <c:v>49384</c:v>
                </c:pt>
                <c:pt idx="550">
                  <c:v>48714</c:v>
                </c:pt>
                <c:pt idx="551">
                  <c:v>49116</c:v>
                </c:pt>
                <c:pt idx="552">
                  <c:v>49899</c:v>
                </c:pt>
                <c:pt idx="553">
                  <c:v>52130</c:v>
                </c:pt>
                <c:pt idx="554">
                  <c:v>55763</c:v>
                </c:pt>
                <c:pt idx="555">
                  <c:v>57586</c:v>
                </c:pt>
                <c:pt idx="556">
                  <c:v>56861</c:v>
                </c:pt>
                <c:pt idx="557">
                  <c:v>54471</c:v>
                </c:pt>
                <c:pt idx="558">
                  <c:v>49961</c:v>
                </c:pt>
                <c:pt idx="559">
                  <c:v>48318</c:v>
                </c:pt>
                <c:pt idx="560">
                  <c:v>47668</c:v>
                </c:pt>
                <c:pt idx="561">
                  <c:v>50268</c:v>
                </c:pt>
                <c:pt idx="562">
                  <c:v>51152</c:v>
                </c:pt>
                <c:pt idx="563">
                  <c:v>49965</c:v>
                </c:pt>
                <c:pt idx="564">
                  <c:v>52795</c:v>
                </c:pt>
                <c:pt idx="565">
                  <c:v>60276</c:v>
                </c:pt>
                <c:pt idx="566">
                  <c:v>68796</c:v>
                </c:pt>
                <c:pt idx="567">
                  <c:v>71072</c:v>
                </c:pt>
                <c:pt idx="568">
                  <c:v>72338</c:v>
                </c:pt>
                <c:pt idx="569">
                  <c:v>74330</c:v>
                </c:pt>
                <c:pt idx="570">
                  <c:v>72925</c:v>
                </c:pt>
                <c:pt idx="571">
                  <c:v>71930</c:v>
                </c:pt>
                <c:pt idx="572">
                  <c:v>70928</c:v>
                </c:pt>
                <c:pt idx="573">
                  <c:v>72906</c:v>
                </c:pt>
                <c:pt idx="574">
                  <c:v>74437</c:v>
                </c:pt>
                <c:pt idx="575">
                  <c:v>70964</c:v>
                </c:pt>
                <c:pt idx="576">
                  <c:v>66263</c:v>
                </c:pt>
                <c:pt idx="577">
                  <c:v>64077</c:v>
                </c:pt>
                <c:pt idx="578">
                  <c:v>61611</c:v>
                </c:pt>
                <c:pt idx="579">
                  <c:v>68016</c:v>
                </c:pt>
                <c:pt idx="580">
                  <c:v>70364</c:v>
                </c:pt>
                <c:pt idx="581">
                  <c:v>66624</c:v>
                </c:pt>
                <c:pt idx="582">
                  <c:v>64018</c:v>
                </c:pt>
                <c:pt idx="583">
                  <c:v>67941</c:v>
                </c:pt>
                <c:pt idx="584">
                  <c:v>70523</c:v>
                </c:pt>
                <c:pt idx="585">
                  <c:v>67616</c:v>
                </c:pt>
                <c:pt idx="586">
                  <c:v>65360</c:v>
                </c:pt>
                <c:pt idx="587">
                  <c:v>63932</c:v>
                </c:pt>
                <c:pt idx="588">
                  <c:v>65310</c:v>
                </c:pt>
                <c:pt idx="589">
                  <c:v>67337</c:v>
                </c:pt>
                <c:pt idx="590">
                  <c:v>66097</c:v>
                </c:pt>
                <c:pt idx="591">
                  <c:v>65088</c:v>
                </c:pt>
                <c:pt idx="592">
                  <c:v>66589</c:v>
                </c:pt>
                <c:pt idx="593">
                  <c:v>70058</c:v>
                </c:pt>
                <c:pt idx="594">
                  <c:v>73278</c:v>
                </c:pt>
                <c:pt idx="595">
                  <c:v>75347</c:v>
                </c:pt>
                <c:pt idx="596">
                  <c:v>73006</c:v>
                </c:pt>
                <c:pt idx="597">
                  <c:v>68327</c:v>
                </c:pt>
                <c:pt idx="598">
                  <c:v>65854</c:v>
                </c:pt>
                <c:pt idx="599">
                  <c:v>60117</c:v>
                </c:pt>
                <c:pt idx="600">
                  <c:v>55516</c:v>
                </c:pt>
                <c:pt idx="601">
                  <c:v>56651</c:v>
                </c:pt>
                <c:pt idx="602">
                  <c:v>55014</c:v>
                </c:pt>
                <c:pt idx="603">
                  <c:v>55456</c:v>
                </c:pt>
                <c:pt idx="604">
                  <c:v>56326</c:v>
                </c:pt>
                <c:pt idx="605">
                  <c:v>58053</c:v>
                </c:pt>
                <c:pt idx="606">
                  <c:v>56507</c:v>
                </c:pt>
                <c:pt idx="607">
                  <c:v>59298</c:v>
                </c:pt>
                <c:pt idx="608">
                  <c:v>59400</c:v>
                </c:pt>
                <c:pt idx="609">
                  <c:v>59155</c:v>
                </c:pt>
                <c:pt idx="610">
                  <c:v>61131</c:v>
                </c:pt>
                <c:pt idx="611">
                  <c:v>61259</c:v>
                </c:pt>
                <c:pt idx="612">
                  <c:v>61324</c:v>
                </c:pt>
                <c:pt idx="613">
                  <c:v>60487</c:v>
                </c:pt>
                <c:pt idx="614">
                  <c:v>61132</c:v>
                </c:pt>
                <c:pt idx="615">
                  <c:v>60542</c:v>
                </c:pt>
                <c:pt idx="616">
                  <c:v>58588</c:v>
                </c:pt>
                <c:pt idx="617">
                  <c:v>57515</c:v>
                </c:pt>
                <c:pt idx="618">
                  <c:v>57292</c:v>
                </c:pt>
                <c:pt idx="619">
                  <c:v>57376</c:v>
                </c:pt>
                <c:pt idx="620">
                  <c:v>58726</c:v>
                </c:pt>
                <c:pt idx="621">
                  <c:v>58432</c:v>
                </c:pt>
                <c:pt idx="622">
                  <c:v>53856</c:v>
                </c:pt>
                <c:pt idx="623">
                  <c:v>49961</c:v>
                </c:pt>
                <c:pt idx="624">
                  <c:v>50889</c:v>
                </c:pt>
                <c:pt idx="625">
                  <c:v>50835</c:v>
                </c:pt>
                <c:pt idx="626">
                  <c:v>52620</c:v>
                </c:pt>
                <c:pt idx="627">
                  <c:v>52143</c:v>
                </c:pt>
                <c:pt idx="628">
                  <c:v>52618</c:v>
                </c:pt>
                <c:pt idx="629">
                  <c:v>52553</c:v>
                </c:pt>
                <c:pt idx="630">
                  <c:v>51494</c:v>
                </c:pt>
                <c:pt idx="631">
                  <c:v>50928</c:v>
                </c:pt>
                <c:pt idx="632">
                  <c:v>49269</c:v>
                </c:pt>
                <c:pt idx="633">
                  <c:v>50240</c:v>
                </c:pt>
                <c:pt idx="634">
                  <c:v>49698</c:v>
                </c:pt>
                <c:pt idx="635">
                  <c:v>49425</c:v>
                </c:pt>
                <c:pt idx="636">
                  <c:v>48465</c:v>
                </c:pt>
                <c:pt idx="637">
                  <c:v>48606</c:v>
                </c:pt>
                <c:pt idx="638">
                  <c:v>49413</c:v>
                </c:pt>
                <c:pt idx="639">
                  <c:v>49504</c:v>
                </c:pt>
                <c:pt idx="640">
                  <c:v>49504</c:v>
                </c:pt>
                <c:pt idx="641">
                  <c:v>50847</c:v>
                </c:pt>
                <c:pt idx="642">
                  <c:v>52135</c:v>
                </c:pt>
                <c:pt idx="643">
                  <c:v>53014</c:v>
                </c:pt>
                <c:pt idx="644">
                  <c:v>51009</c:v>
                </c:pt>
                <c:pt idx="645">
                  <c:v>48358</c:v>
                </c:pt>
                <c:pt idx="646">
                  <c:v>51439</c:v>
                </c:pt>
                <c:pt idx="647">
                  <c:v>53108</c:v>
                </c:pt>
                <c:pt idx="648">
                  <c:v>53512</c:v>
                </c:pt>
                <c:pt idx="649">
                  <c:v>53139</c:v>
                </c:pt>
                <c:pt idx="650">
                  <c:v>52587</c:v>
                </c:pt>
                <c:pt idx="651">
                  <c:v>46087</c:v>
                </c:pt>
                <c:pt idx="652">
                  <c:v>46158</c:v>
                </c:pt>
                <c:pt idx="653">
                  <c:v>46761</c:v>
                </c:pt>
                <c:pt idx="654">
                  <c:v>45932</c:v>
                </c:pt>
                <c:pt idx="655">
                  <c:v>46347</c:v>
                </c:pt>
                <c:pt idx="656">
                  <c:v>46166</c:v>
                </c:pt>
                <c:pt idx="657">
                  <c:v>47445</c:v>
                </c:pt>
                <c:pt idx="658">
                  <c:v>44864</c:v>
                </c:pt>
                <c:pt idx="659">
                  <c:v>45160</c:v>
                </c:pt>
                <c:pt idx="660">
                  <c:v>45569</c:v>
                </c:pt>
                <c:pt idx="661">
                  <c:v>47479</c:v>
                </c:pt>
                <c:pt idx="662">
                  <c:v>46926</c:v>
                </c:pt>
                <c:pt idx="663">
                  <c:v>47149</c:v>
                </c:pt>
                <c:pt idx="664">
                  <c:v>45745</c:v>
                </c:pt>
                <c:pt idx="665">
                  <c:v>46496</c:v>
                </c:pt>
                <c:pt idx="666">
                  <c:v>45794</c:v>
                </c:pt>
                <c:pt idx="667">
                  <c:v>43424</c:v>
                </c:pt>
                <c:pt idx="668">
                  <c:v>40624</c:v>
                </c:pt>
                <c:pt idx="669">
                  <c:v>33774</c:v>
                </c:pt>
                <c:pt idx="670">
                  <c:v>34879</c:v>
                </c:pt>
                <c:pt idx="671">
                  <c:v>31325</c:v>
                </c:pt>
                <c:pt idx="672">
                  <c:v>30014</c:v>
                </c:pt>
                <c:pt idx="673">
                  <c:v>30407</c:v>
                </c:pt>
                <c:pt idx="674">
                  <c:v>25301</c:v>
                </c:pt>
                <c:pt idx="675">
                  <c:v>25994</c:v>
                </c:pt>
                <c:pt idx="676">
                  <c:v>29141</c:v>
                </c:pt>
                <c:pt idx="677">
                  <c:v>27799</c:v>
                </c:pt>
                <c:pt idx="678">
                  <c:v>28962</c:v>
                </c:pt>
                <c:pt idx="679">
                  <c:v>28805</c:v>
                </c:pt>
                <c:pt idx="680">
                  <c:v>33000</c:v>
                </c:pt>
                <c:pt idx="681">
                  <c:v>33835</c:v>
                </c:pt>
                <c:pt idx="682">
                  <c:v>34835</c:v>
                </c:pt>
                <c:pt idx="683">
                  <c:v>30344</c:v>
                </c:pt>
                <c:pt idx="684">
                  <c:v>26536</c:v>
                </c:pt>
                <c:pt idx="685">
                  <c:v>30999</c:v>
                </c:pt>
                <c:pt idx="686">
                  <c:v>30376</c:v>
                </c:pt>
                <c:pt idx="687">
                  <c:v>32140</c:v>
                </c:pt>
                <c:pt idx="688">
                  <c:v>29396</c:v>
                </c:pt>
                <c:pt idx="689">
                  <c:v>28716</c:v>
                </c:pt>
                <c:pt idx="690">
                  <c:v>28694</c:v>
                </c:pt>
                <c:pt idx="691">
                  <c:v>29960</c:v>
                </c:pt>
                <c:pt idx="692">
                  <c:v>24496</c:v>
                </c:pt>
                <c:pt idx="693">
                  <c:v>20876</c:v>
                </c:pt>
                <c:pt idx="694">
                  <c:v>7065</c:v>
                </c:pt>
                <c:pt idx="695">
                  <c:v>8613</c:v>
                </c:pt>
                <c:pt idx="696">
                  <c:v>11228</c:v>
                </c:pt>
                <c:pt idx="697">
                  <c:v>11353</c:v>
                </c:pt>
                <c:pt idx="698">
                  <c:v>9384</c:v>
                </c:pt>
                <c:pt idx="699">
                  <c:v>9212</c:v>
                </c:pt>
                <c:pt idx="700">
                  <c:v>10445</c:v>
                </c:pt>
                <c:pt idx="701">
                  <c:v>12953</c:v>
                </c:pt>
                <c:pt idx="702">
                  <c:v>13291</c:v>
                </c:pt>
                <c:pt idx="703">
                  <c:v>11387</c:v>
                </c:pt>
                <c:pt idx="704">
                  <c:v>10127</c:v>
                </c:pt>
                <c:pt idx="705">
                  <c:v>7709</c:v>
                </c:pt>
                <c:pt idx="706">
                  <c:v>7701</c:v>
                </c:pt>
                <c:pt idx="707">
                  <c:v>5254</c:v>
                </c:pt>
                <c:pt idx="708">
                  <c:v>3431</c:v>
                </c:pt>
                <c:pt idx="709">
                  <c:v>3141</c:v>
                </c:pt>
                <c:pt idx="710">
                  <c:v>3333</c:v>
                </c:pt>
                <c:pt idx="711">
                  <c:v>2913</c:v>
                </c:pt>
                <c:pt idx="712">
                  <c:v>2421</c:v>
                </c:pt>
                <c:pt idx="713">
                  <c:v>2932</c:v>
                </c:pt>
                <c:pt idx="714">
                  <c:v>2631</c:v>
                </c:pt>
                <c:pt idx="715">
                  <c:v>1849</c:v>
                </c:pt>
                <c:pt idx="716">
                  <c:v>1853</c:v>
                </c:pt>
                <c:pt idx="717">
                  <c:v>1929</c:v>
                </c:pt>
                <c:pt idx="718">
                  <c:v>5486</c:v>
                </c:pt>
                <c:pt idx="719">
                  <c:v>5136</c:v>
                </c:pt>
              </c:numCache>
            </c:numRef>
          </c:yVal>
          <c:smooth val="0"/>
        </c:ser>
        <c:ser>
          <c:idx val="0"/>
          <c:order val="1"/>
          <c:tx>
            <c:v>02.07.2015</c:v>
          </c:tx>
          <c:spPr>
            <a:ln w="127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Лист1!$A$4:$A$5</c:f>
              <c:numCache>
                <c:formatCode>m/d/yyyy</c:formatCode>
                <c:ptCount val="2"/>
                <c:pt idx="0">
                  <c:v>41822</c:v>
                </c:pt>
                <c:pt idx="1">
                  <c:v>41822</c:v>
                </c:pt>
              </c:numCache>
            </c:numRef>
          </c:xVal>
          <c:yVal>
            <c:numRef>
              <c:f>Лист1!$D$4:$D$5</c:f>
              <c:numCache>
                <c:formatCode>0</c:formatCode>
                <c:ptCount val="2"/>
                <c:pt idx="0">
                  <c:v>0</c:v>
                </c:pt>
                <c:pt idx="1">
                  <c:v>75000</c:v>
                </c:pt>
              </c:numCache>
            </c:numRef>
          </c:yVal>
          <c:smooth val="0"/>
        </c:ser>
        <c:ser>
          <c:idx val="1"/>
          <c:order val="2"/>
          <c:tx>
            <c:v>19.11.2014</c:v>
          </c:tx>
          <c:spPr>
            <a:ln w="25400"/>
          </c:spPr>
          <c:marker>
            <c:symbol val="none"/>
          </c:marker>
          <c:xVal>
            <c:numRef>
              <c:f>Лист1!$B$4:$B$5</c:f>
              <c:numCache>
                <c:formatCode>m/d/yyyy</c:formatCode>
                <c:ptCount val="2"/>
                <c:pt idx="0">
                  <c:v>41962</c:v>
                </c:pt>
                <c:pt idx="1">
                  <c:v>41962</c:v>
                </c:pt>
              </c:numCache>
            </c:numRef>
          </c:xVal>
          <c:yVal>
            <c:numRef>
              <c:f>Лист1!$D$4:$D$5</c:f>
              <c:numCache>
                <c:formatCode>0</c:formatCode>
                <c:ptCount val="2"/>
                <c:pt idx="0">
                  <c:v>0</c:v>
                </c:pt>
                <c:pt idx="1">
                  <c:v>75000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424816"/>
        <c:axId val="113425376"/>
      </c:scatterChart>
      <c:valAx>
        <c:axId val="113424816"/>
        <c:scaling>
          <c:orientation val="minMax"/>
          <c:max val="42502"/>
          <c:min val="42322"/>
        </c:scaling>
        <c:delete val="0"/>
        <c:axPos val="b"/>
        <c:majorGridlines>
          <c:spPr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m/d/yyyy" sourceLinked="1"/>
        <c:majorTickMark val="cross"/>
        <c:minorTickMark val="none"/>
        <c:tickLblPos val="low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13425376"/>
        <c:crosses val="autoZero"/>
        <c:crossBetween val="midCat"/>
      </c:valAx>
      <c:valAx>
        <c:axId val="113425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ln w="12700" cmpd="sng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13424816"/>
        <c:crosses val="autoZero"/>
        <c:crossBetween val="midCat"/>
      </c:val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0.48308</cdr:x>
      <cdr:y>0.20005</cdr:y>
    </cdr:from>
    <cdr:to>
      <cdr:x>0.58242</cdr:x>
      <cdr:y>0.34014</cdr:y>
    </cdr:to>
    <cdr:cxnSp macro="">
      <cdr:nvCxnSpPr>
        <cdr:cNvPr id="2" name="Прямая со стрелкой 1"/>
        <cdr:cNvCxnSpPr>
          <a:stCxn xmlns:a="http://schemas.openxmlformats.org/drawingml/2006/main" id="4" idx="1"/>
        </cdr:cNvCxnSpPr>
      </cdr:nvCxnSpPr>
      <cdr:spPr>
        <a:xfrm xmlns:a="http://schemas.openxmlformats.org/drawingml/2006/main" flipH="1" flipV="1">
          <a:off x="4112707" y="504056"/>
          <a:ext cx="845694" cy="35298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B05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0.48152</cdr:x>
      <cdr:y>0.34014</cdr:y>
    </cdr:from>
    <cdr:to>
      <cdr:x>0.58242</cdr:x>
      <cdr:y>0.7439</cdr:y>
    </cdr:to>
    <cdr:cxnSp macro="">
      <cdr:nvCxnSpPr>
        <cdr:cNvPr id="3" name="Прямая со стрелкой 2"/>
        <cdr:cNvCxnSpPr>
          <a:stCxn xmlns:a="http://schemas.openxmlformats.org/drawingml/2006/main" id="4" idx="1"/>
        </cdr:cNvCxnSpPr>
      </cdr:nvCxnSpPr>
      <cdr:spPr>
        <a:xfrm xmlns:a="http://schemas.openxmlformats.org/drawingml/2006/main" flipH="1">
          <a:off x="4099428" y="881453"/>
          <a:ext cx="858935" cy="104632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B05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0.58242</cdr:x>
      <cdr:y>0.24839</cdr:y>
    </cdr:from>
    <cdr:to>
      <cdr:x>0.75142</cdr:x>
      <cdr:y>0.43189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biLevel thresh="75000"/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958363" y="643689"/>
          <a:ext cx="1438772" cy="475528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85A4-2BBA-4312-AE3E-B535631FF5FA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FAE0-807D-4F54-81DB-9E3541756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209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85A4-2BBA-4312-AE3E-B535631FF5FA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FAE0-807D-4F54-81DB-9E3541756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063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85A4-2BBA-4312-AE3E-B535631FF5FA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FAE0-807D-4F54-81DB-9E3541756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4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85A4-2BBA-4312-AE3E-B535631FF5FA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FAE0-807D-4F54-81DB-9E3541756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57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85A4-2BBA-4312-AE3E-B535631FF5FA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FAE0-807D-4F54-81DB-9E3541756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305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85A4-2BBA-4312-AE3E-B535631FF5FA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FAE0-807D-4F54-81DB-9E3541756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79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85A4-2BBA-4312-AE3E-B535631FF5FA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FAE0-807D-4F54-81DB-9E3541756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816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85A4-2BBA-4312-AE3E-B535631FF5FA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FAE0-807D-4F54-81DB-9E3541756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18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85A4-2BBA-4312-AE3E-B535631FF5FA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FAE0-807D-4F54-81DB-9E3541756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656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85A4-2BBA-4312-AE3E-B535631FF5FA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FAE0-807D-4F54-81DB-9E3541756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28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85A4-2BBA-4312-AE3E-B535631FF5FA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FAE0-807D-4F54-81DB-9E3541756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097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385A4-2BBA-4312-AE3E-B535631FF5FA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9FAE0-807D-4F54-81DB-9E3541756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08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738845" y="3075806"/>
            <a:ext cx="7772400" cy="826889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Ультразвуковой </a:t>
            </a:r>
            <a:br>
              <a:rPr lang="ru-RU" sz="3200" b="1" dirty="0" smtClean="0"/>
            </a:br>
            <a:r>
              <a:rPr lang="ru-RU" sz="3200" b="1" dirty="0" smtClean="0"/>
              <a:t>измерительный комплекс </a:t>
            </a:r>
            <a:br>
              <a:rPr lang="ru-RU" sz="3200" b="1" dirty="0" smtClean="0"/>
            </a:br>
            <a:r>
              <a:rPr lang="ru-RU" sz="3200" b="1" dirty="0" smtClean="0"/>
              <a:t>«Вымпел-100»</a:t>
            </a:r>
            <a:br>
              <a:rPr lang="ru-RU" sz="3200" b="1" dirty="0" smtClean="0"/>
            </a:br>
            <a:r>
              <a:rPr lang="ru-RU" sz="3200" b="1" dirty="0" smtClean="0"/>
              <a:t>для ГРС нового поколения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73739" y="4658752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Докладчик</a:t>
            </a:r>
            <a:r>
              <a:rPr lang="en-US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ru-RU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Шушуйкин</a:t>
            </a:r>
            <a:r>
              <a:rPr lang="ru-RU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М.В.</a:t>
            </a:r>
            <a:endParaRPr lang="ru-RU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defRPr/>
            </a:pPr>
            <a:r>
              <a:rPr lang="ru-RU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11" name="Picture 5" descr="C:\Common\Дмитриева\Каталоги, листовки, презентации\Презентации\Экран приветствия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7494"/>
            <a:ext cx="2597883" cy="213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501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8520" y="0"/>
            <a:ext cx="9361040" cy="46551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Телеметрия</a:t>
            </a:r>
          </a:p>
        </p:txBody>
      </p:sp>
      <p:pic>
        <p:nvPicPr>
          <p:cNvPr id="5" name="Picture 2" descr="C:\Common\от Вишневской\Каталоги СЕНТЯБРЬ 2016\Общий 2016 СС\Links\ЛОГО БЕЛ ХОР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3" y="36827"/>
            <a:ext cx="523348" cy="39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031379"/>
            <a:ext cx="8544818" cy="310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379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Common\от Вишневской\Каталоги СЕНТЯБРЬ 2016\Общий 2016 СС\Links\ЛОГО БЕЛ ХОР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3" y="36827"/>
            <a:ext cx="523348" cy="39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954844"/>
              </p:ext>
            </p:extLst>
          </p:nvPr>
        </p:nvGraphicFramePr>
        <p:xfrm>
          <a:off x="-5444" y="467224"/>
          <a:ext cx="9154888" cy="467627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339751"/>
                <a:gridCol w="2237693"/>
                <a:gridCol w="2288722"/>
                <a:gridCol w="2288722"/>
              </a:tblGrid>
              <a:tr h="633227">
                <a:tc>
                  <a:txBody>
                    <a:bodyPr/>
                    <a:lstStyle/>
                    <a:p>
                      <a:pPr marL="180975" indent="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endParaRPr lang="ru-RU" sz="1400" b="1" kern="14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180975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lang="ru-RU" sz="1400" b="1" u="sng" dirty="0" smtClean="0">
                          <a:solidFill>
                            <a:schemeClr val="tx2"/>
                          </a:solidFill>
                        </a:rPr>
                        <a:t>Турбинные </a:t>
                      </a:r>
                      <a:r>
                        <a:rPr lang="ru-RU" sz="1400" b="1" u="sng" dirty="0" smtClean="0">
                          <a:solidFill>
                            <a:schemeClr val="tx2"/>
                          </a:solidFill>
                        </a:rPr>
                        <a:t>расходомеры</a:t>
                      </a:r>
                      <a:endParaRPr lang="ru-RU" sz="1400" b="1" u="sng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lang="ru-RU" sz="1400" b="1" u="sng" dirty="0" smtClean="0">
                          <a:solidFill>
                            <a:schemeClr val="tx2"/>
                          </a:solidFill>
                        </a:rPr>
                        <a:t>Ротационные расходомеры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lang="ru-RU" sz="1400" b="1" u="sng" dirty="0" smtClean="0">
                          <a:solidFill>
                            <a:schemeClr val="tx2"/>
                          </a:solidFill>
                        </a:rPr>
                        <a:t>Ультразвуковые</a:t>
                      </a:r>
                      <a:r>
                        <a:rPr lang="en-US" sz="1400" b="1" u="sng" dirty="0" smtClean="0">
                          <a:solidFill>
                            <a:schemeClr val="tx2"/>
                          </a:solidFill>
                        </a:rPr>
                        <a:t/>
                      </a:r>
                      <a:br>
                        <a:rPr lang="en-US" sz="1400" b="1" u="sng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ru-RU" sz="1400" b="1" u="sng" dirty="0" smtClean="0">
                          <a:solidFill>
                            <a:schemeClr val="tx2"/>
                          </a:solidFill>
                        </a:rPr>
                        <a:t>расходомеры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562601">
                <a:tc>
                  <a:txBody>
                    <a:bodyPr/>
                    <a:lstStyle/>
                    <a:p>
                      <a:pPr marL="180975" indent="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endParaRPr lang="ru-RU" sz="1400" b="1" kern="14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180975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endParaRPr lang="ru-RU" sz="1400" i="1" dirty="0" smtClean="0"/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endParaRPr lang="en-US" sz="1400" i="1" dirty="0" smtClean="0"/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Вымпел-100</a:t>
                      </a:r>
                      <a:endParaRPr lang="ru-RU" sz="14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69444">
                <a:tc>
                  <a:txBody>
                    <a:bodyPr/>
                    <a:lstStyle/>
                    <a:p>
                      <a:pPr marL="180975" indent="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kern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Динамический диапазон</a:t>
                      </a:r>
                      <a:endParaRPr lang="ru-RU" sz="1400" b="1" kern="14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180975" indent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dirty="0" smtClean="0"/>
                        <a:t>80:1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dirty="0" smtClean="0"/>
                        <a:t>160:1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0" kern="1400" dirty="0" smtClean="0">
                          <a:effectLst/>
                        </a:rPr>
                        <a:t>500:1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69444">
                <a:tc>
                  <a:txBody>
                    <a:bodyPr/>
                    <a:lstStyle/>
                    <a:p>
                      <a:pPr marL="180975" indent="0" algn="just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kern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Диаметры</a:t>
                      </a:r>
                      <a:endParaRPr lang="ru-RU" sz="1400" b="1" kern="14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180975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lang="en-US" sz="1400" b="0" kern="14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DN 50 – DN 300</a:t>
                      </a:r>
                      <a:endParaRPr lang="ru-RU" sz="1400" b="0" kern="14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lang="en-US" sz="1400" b="0" kern="14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DN 40 – DN 150</a:t>
                      </a:r>
                      <a:endParaRPr lang="ru-RU" sz="1400" b="0" kern="14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en-US" sz="1400" b="0" kern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DN 50 – DN 100</a:t>
                      </a:r>
                      <a:endParaRPr lang="ru-RU" sz="1400" b="0" kern="14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69444">
                <a:tc>
                  <a:txBody>
                    <a:bodyPr/>
                    <a:lstStyle/>
                    <a:p>
                      <a:pPr marL="180975" indent="0" algn="just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kern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Рабочее давление</a:t>
                      </a:r>
                      <a:endParaRPr lang="ru-RU" sz="1400" b="1" kern="14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180975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lang="ru-RU" sz="1400" b="0" kern="14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10 МПа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lang="ru-RU" sz="1400" b="0" kern="14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16 МПа</a:t>
                      </a:r>
                      <a:endParaRPr lang="ru-RU" sz="1400" b="0" kern="14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lang="ru-RU" sz="1400" b="0" kern="14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10 МПа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633227">
                <a:tc>
                  <a:txBody>
                    <a:bodyPr/>
                    <a:lstStyle/>
                    <a:p>
                      <a:pPr marL="180975" indent="0" algn="just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kern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Требования к прямым участкам</a:t>
                      </a:r>
                      <a:endParaRPr lang="ru-RU" sz="1400" b="1" kern="14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180975" indent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en-US" sz="1400" b="1" kern="1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DN</a:t>
                      </a:r>
                      <a:endParaRPr lang="ru-RU" sz="1400" b="1" kern="14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kern="14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ru-RU" sz="1400" b="1" kern="14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kern="14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ru-RU" sz="1400" b="1" kern="14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69444">
                <a:tc>
                  <a:txBody>
                    <a:bodyPr/>
                    <a:lstStyle/>
                    <a:p>
                      <a:pPr marL="180975" indent="0" algn="just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kern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Движущиеся части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180975" indent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kern="1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  <a:endParaRPr lang="ru-RU" sz="1400" b="1" kern="14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kern="1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  <a:endParaRPr lang="ru-RU" sz="1400" b="1" kern="14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kern="14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ru-RU" sz="1400" b="1" kern="14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69444">
                <a:tc>
                  <a:txBody>
                    <a:bodyPr/>
                    <a:lstStyle/>
                    <a:p>
                      <a:pPr marL="180975" indent="0" algn="just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kern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Расходные материалы</a:t>
                      </a:r>
                      <a:endParaRPr lang="ru-RU" sz="1400" b="1" kern="14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180975" indent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kern="1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Подшипники, масло</a:t>
                      </a:r>
                      <a:endParaRPr lang="ru-RU" sz="1400" b="1" kern="14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lang="ru-RU" sz="1400" b="1" kern="1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Подшипники, масло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kern="14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ru-RU" sz="1400" b="1" kern="14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-108520" y="0"/>
            <a:ext cx="9361040" cy="46551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Сравнение ультразвуковых расходомеров с турбинными и ротационными</a:t>
            </a:r>
            <a:endParaRPr lang="ru-RU" b="1" dirty="0"/>
          </a:p>
        </p:txBody>
      </p:sp>
      <p:pic>
        <p:nvPicPr>
          <p:cNvPr id="7" name="Picture 2" descr="C:\Users\Anna\Documents\Презентация Вымпел-100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59" y="1275606"/>
            <a:ext cx="657099" cy="113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nna\Documents\Презентация Вымпел-100\158.pre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47614"/>
            <a:ext cx="1301594" cy="10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nna\Documents\Презентация Вымпел-100\17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7614"/>
            <a:ext cx="1288956" cy="10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573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9821" y="2139702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spc="200" dirty="0" smtClean="0">
                <a:latin typeface="Franklin Gothic Demi" panose="020B07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внимание!</a:t>
            </a:r>
            <a:endParaRPr lang="ru-RU" sz="2800" spc="200" dirty="0">
              <a:latin typeface="Franklin Gothic Demi" panose="020B07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08520" y="0"/>
            <a:ext cx="9361040" cy="46551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</p:txBody>
      </p:sp>
      <p:pic>
        <p:nvPicPr>
          <p:cNvPr id="6" name="Picture 2" descr="C:\Common\от Вишневской\Каталоги СЕНТЯБРЬ 2016\Общий 2016 СС\Links\ЛОГО БЕЛ ХОР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3" y="36827"/>
            <a:ext cx="523348" cy="39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573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Sub\Desktop\Фото ГФ-УС исп.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160" y="1203598"/>
            <a:ext cx="4000311" cy="251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-108520" y="0"/>
            <a:ext cx="9361040" cy="46551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ГиперФлоу</a:t>
            </a:r>
            <a:r>
              <a:rPr lang="ru-RU" sz="2400" b="1" dirty="0" smtClean="0"/>
              <a:t>-УС исполнение «Р»</a:t>
            </a:r>
            <a:endParaRPr lang="ru-RU" sz="2400" b="1" dirty="0"/>
          </a:p>
        </p:txBody>
      </p:sp>
      <p:pic>
        <p:nvPicPr>
          <p:cNvPr id="10" name="Picture 2" descr="C:\Common\от Вишневской\Каталоги СЕНТЯБРЬ 2016\Общий 2016 СС\Links\ЛОГО БЕЛ ХО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3" y="36827"/>
            <a:ext cx="523348" cy="39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с двумя скругленными соседними углами 11"/>
          <p:cNvSpPr/>
          <p:nvPr/>
        </p:nvSpPr>
        <p:spPr>
          <a:xfrm rot="5400000">
            <a:off x="565703" y="216634"/>
            <a:ext cx="3512601" cy="4644008"/>
          </a:xfrm>
          <a:prstGeom prst="round2Same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682" y="861250"/>
            <a:ext cx="2538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Особенности:</a:t>
            </a:r>
            <a:endParaRPr lang="ru-RU" sz="1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682" y="1199804"/>
            <a:ext cx="477134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>
              <a:defRPr/>
            </a:pPr>
            <a:endParaRPr lang="ru-RU" sz="1400" dirty="0">
              <a:latin typeface="Trebuchet MS" panose="020B0603020202020204" pitchFamily="34" charset="0"/>
            </a:endParaRPr>
          </a:p>
          <a:p>
            <a:pPr algn="just">
              <a:defRPr/>
            </a:pPr>
            <a:r>
              <a:rPr lang="ru-RU" sz="1400" dirty="0" smtClean="0">
                <a:latin typeface="Trebuchet MS" panose="020B0603020202020204" pitchFamily="34" charset="0"/>
              </a:rPr>
              <a:t>- Расширенный </a:t>
            </a:r>
            <a:r>
              <a:rPr lang="ru-RU" sz="1400" dirty="0">
                <a:latin typeface="Trebuchet MS" panose="020B0603020202020204" pitchFamily="34" charset="0"/>
              </a:rPr>
              <a:t>диапазон измерения</a:t>
            </a:r>
            <a:r>
              <a:rPr lang="en-US" sz="1400" dirty="0">
                <a:latin typeface="Trebuchet MS" panose="020B0603020202020204" pitchFamily="34" charset="0"/>
              </a:rPr>
              <a:t>:</a:t>
            </a:r>
            <a:r>
              <a:rPr lang="ru-RU" sz="1400" dirty="0">
                <a:latin typeface="Trebuchet MS" panose="020B0603020202020204" pitchFamily="34" charset="0"/>
              </a:rPr>
              <a:t> 500</a:t>
            </a:r>
            <a:r>
              <a:rPr lang="en-US" sz="1400" dirty="0" smtClean="0">
                <a:latin typeface="Trebuchet MS" panose="020B0603020202020204" pitchFamily="34" charset="0"/>
              </a:rPr>
              <a:t>:1</a:t>
            </a:r>
            <a:endParaRPr lang="ru-RU" sz="1400" dirty="0" smtClean="0">
              <a:latin typeface="Trebuchet MS" panose="020B0603020202020204" pitchFamily="34" charset="0"/>
            </a:endParaRPr>
          </a:p>
          <a:p>
            <a:pPr marL="171450" indent="-171450" algn="just">
              <a:buFontTx/>
              <a:buChar char="-"/>
              <a:defRPr/>
            </a:pPr>
            <a:endParaRPr lang="ru-RU" sz="1400" dirty="0">
              <a:latin typeface="Trebuchet MS" panose="020B0603020202020204" pitchFamily="34" charset="0"/>
            </a:endParaRPr>
          </a:p>
          <a:p>
            <a:pPr algn="just">
              <a:defRPr/>
            </a:pPr>
            <a:r>
              <a:rPr lang="ru-RU" sz="1400" dirty="0" smtClean="0">
                <a:latin typeface="Trebuchet MS" panose="020B0603020202020204" pitchFamily="34" charset="0"/>
              </a:rPr>
              <a:t>- Погрешность </a:t>
            </a:r>
            <a:r>
              <a:rPr lang="ru-RU" sz="1400" dirty="0">
                <a:latin typeface="Trebuchet MS" panose="020B0603020202020204" pitchFamily="34" charset="0"/>
              </a:rPr>
              <a:t>измерения</a:t>
            </a:r>
            <a:r>
              <a:rPr lang="en-US" sz="1400" dirty="0">
                <a:latin typeface="Trebuchet MS" panose="020B0603020202020204" pitchFamily="34" charset="0"/>
              </a:rPr>
              <a:t>:</a:t>
            </a:r>
            <a:r>
              <a:rPr lang="ru-RU" sz="1400" dirty="0">
                <a:latin typeface="Trebuchet MS" panose="020B0603020202020204" pitchFamily="34" charset="0"/>
              </a:rPr>
              <a:t> </a:t>
            </a:r>
            <a:r>
              <a:rPr lang="ru-RU" sz="1400" dirty="0" smtClean="0">
                <a:latin typeface="Trebuchet MS" panose="020B0603020202020204" pitchFamily="34" charset="0"/>
              </a:rPr>
              <a:t>0,5-1%</a:t>
            </a:r>
          </a:p>
          <a:p>
            <a:pPr marL="171450" indent="-171450" algn="just">
              <a:buFontTx/>
              <a:buChar char="-"/>
              <a:defRPr/>
            </a:pPr>
            <a:endParaRPr lang="ru-RU" sz="1400" dirty="0">
              <a:latin typeface="Trebuchet MS" panose="020B0603020202020204" pitchFamily="34" charset="0"/>
            </a:endParaRPr>
          </a:p>
          <a:p>
            <a:pPr algn="just">
              <a:defRPr/>
            </a:pPr>
            <a:r>
              <a:rPr lang="ru-RU" sz="1400" dirty="0" smtClean="0">
                <a:latin typeface="Trebuchet MS" panose="020B0603020202020204" pitchFamily="34" charset="0"/>
              </a:rPr>
              <a:t>- Реверсный </a:t>
            </a:r>
            <a:r>
              <a:rPr lang="ru-RU" sz="1400" dirty="0">
                <a:latin typeface="Trebuchet MS" panose="020B0603020202020204" pitchFamily="34" charset="0"/>
              </a:rPr>
              <a:t>режим измерения</a:t>
            </a:r>
          </a:p>
          <a:p>
            <a:pPr algn="just">
              <a:defRPr/>
            </a:pPr>
            <a:endParaRPr lang="ru-RU" sz="1400" dirty="0">
              <a:latin typeface="Trebuchet MS" panose="020B0603020202020204" pitchFamily="34" charset="0"/>
            </a:endParaRPr>
          </a:p>
          <a:p>
            <a:pPr algn="just">
              <a:defRPr/>
            </a:pPr>
            <a:r>
              <a:rPr lang="ru-RU" sz="1400" dirty="0" smtClean="0">
                <a:latin typeface="Trebuchet MS" panose="020B0603020202020204" pitchFamily="34" charset="0"/>
              </a:rPr>
              <a:t>- Автономное </a:t>
            </a:r>
            <a:r>
              <a:rPr lang="ru-RU" sz="1400" dirty="0">
                <a:latin typeface="Trebuchet MS" panose="020B0603020202020204" pitchFamily="34" charset="0"/>
              </a:rPr>
              <a:t>питание до 2 лет </a:t>
            </a:r>
            <a:endParaRPr lang="ru-RU" sz="1400" dirty="0" smtClean="0">
              <a:latin typeface="Trebuchet MS" panose="020B0603020202020204" pitchFamily="34" charset="0"/>
            </a:endParaRPr>
          </a:p>
          <a:p>
            <a:pPr algn="just">
              <a:defRPr/>
            </a:pPr>
            <a:endParaRPr lang="ru-RU" sz="1400" dirty="0">
              <a:latin typeface="Trebuchet MS" panose="020B0603020202020204" pitchFamily="34" charset="0"/>
            </a:endParaRPr>
          </a:p>
          <a:p>
            <a:pPr algn="just">
              <a:defRPr/>
            </a:pPr>
            <a:r>
              <a:rPr lang="ru-RU" sz="1400" dirty="0" smtClean="0">
                <a:latin typeface="Trebuchet MS" panose="020B0603020202020204" pitchFamily="34" charset="0"/>
              </a:rPr>
              <a:t>- </a:t>
            </a:r>
            <a:r>
              <a:rPr lang="en-US" sz="1400" dirty="0" smtClean="0">
                <a:latin typeface="Trebuchet MS" panose="020B0603020202020204" pitchFamily="34" charset="0"/>
              </a:rPr>
              <a:t>GSM </a:t>
            </a:r>
            <a:r>
              <a:rPr lang="ru-RU" sz="1400" dirty="0">
                <a:latin typeface="Trebuchet MS" panose="020B0603020202020204" pitchFamily="34" charset="0"/>
              </a:rPr>
              <a:t>канал передачи </a:t>
            </a:r>
            <a:r>
              <a:rPr lang="ru-RU" sz="1400" dirty="0" smtClean="0">
                <a:latin typeface="Trebuchet MS" panose="020B0603020202020204" pitchFamily="34" charset="0"/>
              </a:rPr>
              <a:t>данных</a:t>
            </a:r>
          </a:p>
          <a:p>
            <a:pPr algn="just">
              <a:defRPr/>
            </a:pPr>
            <a:endParaRPr lang="ru-RU" sz="1400" dirty="0" smtClean="0">
              <a:latin typeface="Trebuchet MS" panose="020B0603020202020204" pitchFamily="34" charset="0"/>
            </a:endParaRPr>
          </a:p>
          <a:p>
            <a:pPr algn="just">
              <a:defRPr/>
            </a:pPr>
            <a:endParaRPr lang="ru-RU" sz="1400" dirty="0">
              <a:latin typeface="Trebuchet MS" panose="020B0603020202020204" pitchFamily="34" charset="0"/>
            </a:endParaRPr>
          </a:p>
          <a:p>
            <a:pPr algn="just">
              <a:defRPr/>
            </a:pPr>
            <a:r>
              <a:rPr lang="ru-RU" sz="1400" dirty="0" smtClean="0">
                <a:latin typeface="Trebuchet MS" panose="020B0603020202020204" pitchFamily="34" charset="0"/>
              </a:rPr>
              <a:t>Применение</a:t>
            </a:r>
            <a:r>
              <a:rPr lang="en-US" sz="1400" dirty="0">
                <a:latin typeface="Trebuchet MS" panose="020B0603020202020204" pitchFamily="34" charset="0"/>
              </a:rPr>
              <a:t>: </a:t>
            </a:r>
            <a:r>
              <a:rPr lang="ru-RU" sz="1400" dirty="0">
                <a:latin typeface="Trebuchet MS" panose="020B0603020202020204" pitchFamily="34" charset="0"/>
              </a:rPr>
              <a:t>АГНКС, общедомовые узлы учета, ГРС</a:t>
            </a:r>
          </a:p>
          <a:p>
            <a:pPr algn="just">
              <a:defRPr/>
            </a:pPr>
            <a:endParaRPr lang="ru-RU" sz="1400" dirty="0">
              <a:latin typeface="Trebuchet MS" panose="020B0603020202020204" pitchFamily="34" charset="0"/>
            </a:endParaRPr>
          </a:p>
          <a:p>
            <a:pPr algn="just">
              <a:defRPr/>
            </a:pPr>
            <a:r>
              <a:rPr lang="ru-RU" sz="1400" dirty="0">
                <a:latin typeface="Trebuchet MS" panose="020B0603020202020204" pitchFamily="34" charset="0"/>
              </a:rPr>
              <a:t> </a:t>
            </a:r>
          </a:p>
          <a:p>
            <a:pPr indent="180975" algn="just">
              <a:defRPr/>
            </a:pPr>
            <a:endParaRPr lang="ru-RU" sz="1400" dirty="0">
              <a:latin typeface="Trebuchet MS" panose="020B0603020202020204" pitchFamily="34" charset="0"/>
            </a:endParaRPr>
          </a:p>
          <a:p>
            <a:pPr indent="180975" algn="just">
              <a:defRPr/>
            </a:pPr>
            <a:endParaRPr lang="ru-RU" sz="1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75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соседними углами 3"/>
          <p:cNvSpPr/>
          <p:nvPr/>
        </p:nvSpPr>
        <p:spPr>
          <a:xfrm rot="5400000">
            <a:off x="57408" y="612732"/>
            <a:ext cx="4470386" cy="4644008"/>
          </a:xfrm>
          <a:prstGeom prst="round2Same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879" y="842418"/>
            <a:ext cx="2538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Особенности:</a:t>
            </a:r>
            <a:endParaRPr lang="ru-RU" sz="1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39" y="1199608"/>
            <a:ext cx="4415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200" dirty="0" smtClean="0">
                <a:latin typeface="Trebuchet MS" pitchFamily="34" charset="0"/>
              </a:rPr>
              <a:t> Повышенная точность измерения с учетом эпюры потока</a:t>
            </a:r>
            <a:endParaRPr lang="en-US" sz="1200" dirty="0" smtClean="0">
              <a:latin typeface="Trebuchet MS" pitchFamily="34" charset="0"/>
            </a:endParaRPr>
          </a:p>
          <a:p>
            <a:pPr>
              <a:buFontTx/>
              <a:buChar char="-"/>
            </a:pPr>
            <a:endParaRPr lang="en-US" sz="1200" dirty="0" smtClean="0">
              <a:latin typeface="Trebuchet MS" pitchFamily="34" charset="0"/>
            </a:endParaRPr>
          </a:p>
          <a:p>
            <a:pPr>
              <a:buFontTx/>
              <a:buChar char="-"/>
            </a:pPr>
            <a:r>
              <a:rPr lang="ru-RU" sz="1200" dirty="0" smtClean="0">
                <a:latin typeface="Trebuchet MS" pitchFamily="34" charset="0"/>
              </a:rPr>
              <a:t> Функции измерения расхода/объема газа, корректор расхода, протокол вмешательств и архивы данных в едином блоке</a:t>
            </a:r>
            <a:endParaRPr lang="en-US" sz="1200" dirty="0" smtClean="0">
              <a:latin typeface="Trebuchet MS" pitchFamily="34" charset="0"/>
            </a:endParaRPr>
          </a:p>
          <a:p>
            <a:pPr>
              <a:buFontTx/>
              <a:buChar char="-"/>
            </a:pPr>
            <a:endParaRPr lang="ru-RU" sz="1200" dirty="0" smtClean="0">
              <a:latin typeface="Trebuchet MS" pitchFamily="34" charset="0"/>
            </a:endParaRPr>
          </a:p>
          <a:p>
            <a:pPr>
              <a:buFontTx/>
              <a:buChar char="-"/>
            </a:pPr>
            <a:r>
              <a:rPr lang="ru-RU" sz="1200" dirty="0" smtClean="0">
                <a:latin typeface="Trebuchet MS" pitchFamily="34" charset="0"/>
              </a:rPr>
              <a:t> </a:t>
            </a:r>
            <a:r>
              <a:rPr lang="ru-RU" sz="1200" dirty="0" err="1" smtClean="0">
                <a:latin typeface="Trebuchet MS" pitchFamily="34" charset="0"/>
              </a:rPr>
              <a:t>Многохордовая</a:t>
            </a:r>
            <a:r>
              <a:rPr lang="ru-RU" sz="1200" dirty="0" smtClean="0">
                <a:latin typeface="Trebuchet MS" pitchFamily="34" charset="0"/>
              </a:rPr>
              <a:t> измерительная схема (2, 4 или 8 измерительных каналов)</a:t>
            </a:r>
            <a:endParaRPr lang="en-US" sz="1200" dirty="0" smtClean="0">
              <a:latin typeface="Trebuchet MS" pitchFamily="34" charset="0"/>
            </a:endParaRPr>
          </a:p>
          <a:p>
            <a:pPr>
              <a:buFontTx/>
              <a:buChar char="-"/>
            </a:pPr>
            <a:endParaRPr lang="ru-RU" sz="1200" dirty="0" smtClean="0">
              <a:latin typeface="Trebuchet MS" pitchFamily="34" charset="0"/>
            </a:endParaRPr>
          </a:p>
          <a:p>
            <a:pPr>
              <a:buFontTx/>
              <a:buChar char="-"/>
            </a:pPr>
            <a:r>
              <a:rPr lang="ru-RU" sz="1200" dirty="0" smtClean="0">
                <a:latin typeface="Trebuchet MS" pitchFamily="34" charset="0"/>
              </a:rPr>
              <a:t> Встроенная система </a:t>
            </a:r>
            <a:r>
              <a:rPr lang="ru-RU" sz="1200" dirty="0" err="1" smtClean="0">
                <a:latin typeface="Trebuchet MS" pitchFamily="34" charset="0"/>
              </a:rPr>
              <a:t>автодиагностики</a:t>
            </a:r>
            <a:r>
              <a:rPr lang="ru-RU" sz="1200" dirty="0" smtClean="0">
                <a:latin typeface="Trebuchet MS" pitchFamily="34" charset="0"/>
              </a:rPr>
              <a:t> </a:t>
            </a:r>
            <a:endParaRPr lang="en-US" sz="1200" dirty="0" smtClean="0">
              <a:latin typeface="Trebuchet MS" pitchFamily="34" charset="0"/>
            </a:endParaRPr>
          </a:p>
          <a:p>
            <a:pPr>
              <a:buFontTx/>
              <a:buChar char="-"/>
            </a:pPr>
            <a:endParaRPr lang="ru-RU" sz="1200" dirty="0" smtClean="0">
              <a:latin typeface="Trebuchet MS" pitchFamily="34" charset="0"/>
            </a:endParaRPr>
          </a:p>
          <a:p>
            <a:pPr>
              <a:buFontTx/>
              <a:buChar char="-"/>
            </a:pPr>
            <a:r>
              <a:rPr lang="ru-RU" sz="1200" dirty="0" smtClean="0">
                <a:latin typeface="Trebuchet MS" pitchFamily="34" charset="0"/>
              </a:rPr>
              <a:t> Низкое энергопотребление (&lt; 4 Вт)</a:t>
            </a:r>
            <a:endParaRPr lang="en-US" sz="1200" dirty="0" smtClean="0">
              <a:latin typeface="Trebuchet MS" pitchFamily="34" charset="0"/>
            </a:endParaRPr>
          </a:p>
          <a:p>
            <a:endParaRPr lang="ru-RU" sz="1200" dirty="0" smtClean="0">
              <a:latin typeface="Trebuchet MS" pitchFamily="34" charset="0"/>
            </a:endParaRPr>
          </a:p>
          <a:p>
            <a:pPr>
              <a:buFontTx/>
              <a:buChar char="-"/>
            </a:pPr>
            <a:r>
              <a:rPr lang="ru-RU" sz="1200" dirty="0" smtClean="0">
                <a:latin typeface="Trebuchet MS" pitchFamily="34" charset="0"/>
              </a:rPr>
              <a:t> Замена преобразователей под давлением без остановки процесса</a:t>
            </a:r>
            <a:endParaRPr lang="en-US" sz="1200" dirty="0" smtClean="0">
              <a:latin typeface="Trebuchet MS" pitchFamily="34" charset="0"/>
            </a:endParaRPr>
          </a:p>
          <a:p>
            <a:endParaRPr lang="ru-RU" sz="1200" dirty="0" smtClean="0">
              <a:latin typeface="Trebuchet MS" pitchFamily="34" charset="0"/>
            </a:endParaRPr>
          </a:p>
          <a:p>
            <a:pPr>
              <a:buFontTx/>
              <a:buChar char="-"/>
            </a:pPr>
            <a:r>
              <a:rPr lang="ru-RU" sz="1200" dirty="0" smtClean="0">
                <a:latin typeface="Trebuchet MS" pitchFamily="34" charset="0"/>
              </a:rPr>
              <a:t> Дополнительный измерительный канал для контроля загрязнения внутренней поверхности трубопровода (опция) </a:t>
            </a:r>
          </a:p>
          <a:p>
            <a:r>
              <a:rPr lang="ru-RU" sz="1200" dirty="0" smtClean="0"/>
              <a:t> </a:t>
            </a:r>
          </a:p>
          <a:p>
            <a:pPr lvl="0"/>
            <a:r>
              <a:rPr lang="ru-RU" sz="1200" dirty="0" smtClean="0">
                <a:latin typeface="Trebuchet MS" panose="020B0603020202020204" pitchFamily="34" charset="0"/>
                <a:ea typeface="Calibri"/>
                <a:cs typeface="Times New Roman"/>
              </a:rPr>
              <a:t>- Погрешность измерения: 0,3-0,7%</a:t>
            </a:r>
            <a:endParaRPr lang="ru-RU" sz="1200" dirty="0"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08520" y="0"/>
            <a:ext cx="9361040" cy="46551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Вымпел-500</a:t>
            </a:r>
            <a:endParaRPr lang="ru-RU" sz="2400" b="1" dirty="0"/>
          </a:p>
        </p:txBody>
      </p:sp>
      <p:pic>
        <p:nvPicPr>
          <p:cNvPr id="8" name="Picture 2" descr="C:\Common\от Вишневской\Каталоги СЕНТЯБРЬ 2016\Общий 2016 СС\Links\ЛОГО БЕЛ ХОР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3" y="36827"/>
            <a:ext cx="523348" cy="39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yperflow-US.tif"/>
          <p:cNvPicPr>
            <a:picLocks noChangeAspect="1"/>
          </p:cNvPicPr>
          <p:nvPr/>
        </p:nvPicPr>
        <p:blipFill>
          <a:blip r:embed="rId3" cstate="print"/>
          <a:srcRect l="14144" t="5742" r="13896" b="9418"/>
          <a:stretch>
            <a:fillRect/>
          </a:stretch>
        </p:blipFill>
        <p:spPr>
          <a:xfrm>
            <a:off x="5176330" y="232758"/>
            <a:ext cx="3356111" cy="2627024"/>
          </a:xfrm>
          <a:prstGeom prst="rect">
            <a:avLst/>
          </a:prstGeom>
        </p:spPr>
      </p:pic>
      <p:pic>
        <p:nvPicPr>
          <p:cNvPr id="10" name="Рисунок 9" descr="1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7" y="2931790"/>
            <a:ext cx="3168353" cy="21979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8210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8520" y="0"/>
            <a:ext cx="9361040" cy="46551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Вымпел-100</a:t>
            </a:r>
            <a:endParaRPr lang="ru-RU" sz="2400" b="1" dirty="0"/>
          </a:p>
        </p:txBody>
      </p:sp>
      <p:pic>
        <p:nvPicPr>
          <p:cNvPr id="5" name="Picture 2" descr="C:\Common\от Вишневской\Каталоги СЕНТЯБРЬ 2016\Общий 2016 СС\Links\ЛОГО БЕЛ ХОР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3" y="36827"/>
            <a:ext cx="523348" cy="39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nna\Documents\Презентация Вымпел-100\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7577" r="5717" b="1539"/>
          <a:stretch/>
        </p:blipFill>
        <p:spPr bwMode="auto">
          <a:xfrm>
            <a:off x="7164288" y="627063"/>
            <a:ext cx="1776164" cy="359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Anna\Documents\Презентация Вымпел-100\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 t="1632" b="1082"/>
          <a:stretch/>
        </p:blipFill>
        <p:spPr bwMode="auto">
          <a:xfrm>
            <a:off x="4788024" y="627064"/>
            <a:ext cx="2088231" cy="360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708536" y="4371975"/>
            <a:ext cx="2167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 </a:t>
            </a:r>
            <a:r>
              <a:rPr lang="ru-RU" dirty="0" smtClean="0"/>
              <a:t>электронным блоком </a:t>
            </a:r>
            <a:r>
              <a:rPr lang="ru-RU" dirty="0"/>
              <a:t>БЭР-002-01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092280" y="4220170"/>
            <a:ext cx="2051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 </a:t>
            </a:r>
            <a:r>
              <a:rPr lang="ru-RU" dirty="0" smtClean="0"/>
              <a:t>электронным блоком «</a:t>
            </a:r>
            <a:r>
              <a:rPr lang="ru-RU" dirty="0"/>
              <a:t>Вымпел-</a:t>
            </a:r>
            <a:r>
              <a:rPr lang="ru-RU" dirty="0" err="1"/>
              <a:t>Аксифлоу</a:t>
            </a:r>
            <a:r>
              <a:rPr lang="ru-RU" dirty="0"/>
              <a:t>»</a:t>
            </a:r>
          </a:p>
        </p:txBody>
      </p:sp>
      <p:sp>
        <p:nvSpPr>
          <p:cNvPr id="18" name="Прямоугольник с двумя скругленными соседними углами 17"/>
          <p:cNvSpPr/>
          <p:nvPr/>
        </p:nvSpPr>
        <p:spPr>
          <a:xfrm rot="5400000">
            <a:off x="-86069" y="720277"/>
            <a:ext cx="4373202" cy="4222856"/>
          </a:xfrm>
          <a:prstGeom prst="round2Same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0896" y="861128"/>
            <a:ext cx="62865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Особенности:</a:t>
            </a:r>
          </a:p>
          <a:p>
            <a:endParaRPr lang="ru-RU" sz="1600" b="1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>
              <a:buFontTx/>
              <a:buChar char="-"/>
            </a:pPr>
            <a:r>
              <a:rPr lang="ru-RU" sz="1400" dirty="0" smtClean="0">
                <a:latin typeface="Trebuchet MS" pitchFamily="34" charset="0"/>
              </a:rPr>
              <a:t> Отсутствие требований к прямым участкам </a:t>
            </a:r>
          </a:p>
          <a:p>
            <a:r>
              <a:rPr lang="ru-RU" sz="1400" dirty="0" smtClean="0">
                <a:latin typeface="Trebuchet MS" pitchFamily="34" charset="0"/>
              </a:rPr>
              <a:t>на входе и выходе</a:t>
            </a:r>
          </a:p>
          <a:p>
            <a:pPr>
              <a:buFontTx/>
              <a:buChar char="-"/>
            </a:pPr>
            <a:endParaRPr lang="ru-RU" sz="1400" dirty="0" smtClean="0">
              <a:latin typeface="Trebuchet MS" pitchFamily="34" charset="0"/>
            </a:endParaRPr>
          </a:p>
          <a:p>
            <a:pPr>
              <a:buFontTx/>
              <a:buChar char="-"/>
            </a:pPr>
            <a:r>
              <a:rPr lang="ru-RU" sz="1400" dirty="0" smtClean="0">
                <a:latin typeface="Trebuchet MS" pitchFamily="34" charset="0"/>
              </a:rPr>
              <a:t> Компактность. Величина </a:t>
            </a:r>
            <a:r>
              <a:rPr lang="ru-RU" sz="1400" dirty="0" err="1" smtClean="0">
                <a:latin typeface="Trebuchet MS" pitchFamily="34" charset="0"/>
              </a:rPr>
              <a:t>межфланцевого</a:t>
            </a:r>
            <a:endParaRPr lang="ru-RU" sz="1400" dirty="0" smtClean="0">
              <a:latin typeface="Trebuchet MS" pitchFamily="34" charset="0"/>
            </a:endParaRPr>
          </a:p>
          <a:p>
            <a:r>
              <a:rPr lang="ru-RU" sz="1400" dirty="0" smtClean="0">
                <a:latin typeface="Trebuchet MS" pitchFamily="34" charset="0"/>
              </a:rPr>
              <a:t>расстояния составляет 3</a:t>
            </a:r>
            <a:r>
              <a:rPr lang="en-US" sz="1400" dirty="0" smtClean="0">
                <a:latin typeface="Trebuchet MS" pitchFamily="34" charset="0"/>
              </a:rPr>
              <a:t>DN</a:t>
            </a:r>
            <a:endParaRPr lang="ru-RU" sz="1400" dirty="0" smtClean="0">
              <a:latin typeface="Trebuchet MS" pitchFamily="34" charset="0"/>
            </a:endParaRPr>
          </a:p>
          <a:p>
            <a:pPr>
              <a:buFontTx/>
              <a:buChar char="-"/>
            </a:pPr>
            <a:endParaRPr lang="ru-RU" sz="1400" dirty="0" smtClean="0">
              <a:latin typeface="Trebuchet MS" pitchFamily="34" charset="0"/>
            </a:endParaRPr>
          </a:p>
          <a:p>
            <a:pPr>
              <a:buFontTx/>
              <a:buChar char="-"/>
            </a:pPr>
            <a:r>
              <a:rPr lang="ru-RU" sz="1400" dirty="0" smtClean="0">
                <a:latin typeface="Trebuchet MS" pitchFamily="34" charset="0"/>
              </a:rPr>
              <a:t> Широкий динамический диапазон измерения:</a:t>
            </a:r>
          </a:p>
          <a:p>
            <a:r>
              <a:rPr lang="ru-RU" sz="1400" dirty="0" smtClean="0">
                <a:latin typeface="Trebuchet MS" pitchFamily="34" charset="0"/>
              </a:rPr>
              <a:t>  до 500:1</a:t>
            </a:r>
          </a:p>
          <a:p>
            <a:endParaRPr lang="ru-RU" sz="1400" dirty="0">
              <a:latin typeface="Trebuchet MS" pitchFamily="34" charset="0"/>
            </a:endParaRPr>
          </a:p>
          <a:p>
            <a:r>
              <a:rPr lang="ru-RU" sz="1400" dirty="0" smtClean="0">
                <a:latin typeface="Trebuchet MS" pitchFamily="34" charset="0"/>
              </a:rPr>
              <a:t>- Автономное питание до 4 лет</a:t>
            </a:r>
          </a:p>
          <a:p>
            <a:endParaRPr lang="ru-RU" sz="1400" dirty="0" smtClean="0">
              <a:latin typeface="Trebuchet MS" pitchFamily="34" charset="0"/>
            </a:endParaRPr>
          </a:p>
          <a:p>
            <a:r>
              <a:rPr lang="ru-RU" sz="1400" dirty="0" smtClean="0">
                <a:latin typeface="Trebuchet MS" pitchFamily="34" charset="0"/>
              </a:rPr>
              <a:t>- Внутренний архив данных</a:t>
            </a:r>
            <a:r>
              <a:rPr lang="en-US" sz="1400" dirty="0" smtClean="0">
                <a:latin typeface="Trebuchet MS" pitchFamily="34" charset="0"/>
              </a:rPr>
              <a:t> – </a:t>
            </a:r>
            <a:r>
              <a:rPr lang="ru-RU" sz="1400" smtClean="0">
                <a:latin typeface="Trebuchet MS" pitchFamily="34" charset="0"/>
              </a:rPr>
              <a:t>до 5 лет</a:t>
            </a:r>
            <a:endParaRPr lang="ru-RU" sz="1400" dirty="0" smtClean="0">
              <a:latin typeface="Trebuchet MS" pitchFamily="34" charset="0"/>
            </a:endParaRPr>
          </a:p>
          <a:p>
            <a:endParaRPr lang="ru-RU" sz="1400" dirty="0" smtClean="0">
              <a:latin typeface="Trebuchet MS" pitchFamily="34" charset="0"/>
            </a:endParaRPr>
          </a:p>
          <a:p>
            <a:r>
              <a:rPr lang="ru-RU" sz="1400" dirty="0" smtClean="0">
                <a:latin typeface="Trebuchet MS" pitchFamily="34" charset="0"/>
              </a:rPr>
              <a:t>- </a:t>
            </a:r>
            <a:r>
              <a:rPr lang="en-US" sz="1400" dirty="0" smtClean="0">
                <a:latin typeface="Trebuchet MS" pitchFamily="34" charset="0"/>
              </a:rPr>
              <a:t>GSM</a:t>
            </a:r>
            <a:r>
              <a:rPr lang="ru-RU" sz="1400" dirty="0" smtClean="0">
                <a:latin typeface="Trebuchet MS" pitchFamily="34" charset="0"/>
              </a:rPr>
              <a:t>-канал передачи данных</a:t>
            </a:r>
          </a:p>
          <a:p>
            <a:pPr marL="285750" indent="-285750">
              <a:buFontTx/>
              <a:buChar char="-"/>
            </a:pPr>
            <a:endParaRPr lang="ru-RU" sz="1400" dirty="0">
              <a:latin typeface="Trebuchet MS" pitchFamily="34" charset="0"/>
            </a:endParaRPr>
          </a:p>
          <a:p>
            <a:r>
              <a:rPr lang="ru-RU" sz="1400" dirty="0" smtClean="0">
                <a:latin typeface="Trebuchet MS" pitchFamily="34" charset="0"/>
              </a:rPr>
              <a:t>- Погрешность измерения: 1%</a:t>
            </a:r>
          </a:p>
        </p:txBody>
      </p:sp>
    </p:spTree>
    <p:extLst>
      <p:ext uri="{BB962C8B-B14F-4D97-AF65-F5344CB8AC3E}">
        <p14:creationId xmlns:p14="http://schemas.microsoft.com/office/powerpoint/2010/main" val="3252133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8520" y="0"/>
            <a:ext cx="9361040" cy="46551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Конструктивные особенности</a:t>
            </a:r>
            <a:endParaRPr lang="ru-RU" b="1" dirty="0"/>
          </a:p>
        </p:txBody>
      </p:sp>
      <p:pic>
        <p:nvPicPr>
          <p:cNvPr id="5" name="Picture 2" descr="C:\Common\от Вишневской\Каталоги СЕНТЯБРЬ 2016\Общий 2016 СС\Links\ЛОГО БЕЛ ХОР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3" y="36827"/>
            <a:ext cx="523348" cy="39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83228"/>
            <a:ext cx="1391187" cy="430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l="12614" t="4702" r="12847" b="5956"/>
          <a:stretch>
            <a:fillRect/>
          </a:stretch>
        </p:blipFill>
        <p:spPr bwMode="auto">
          <a:xfrm rot="16200000">
            <a:off x="3635597" y="2107106"/>
            <a:ext cx="4306610" cy="125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448443" y="3478917"/>
            <a:ext cx="75608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Датчики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360969" y="1923678"/>
            <a:ext cx="122413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Фокусирующая пластина</a:t>
            </a:r>
            <a:endParaRPr lang="ru-RU" sz="12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5788904" y="2154510"/>
            <a:ext cx="799320" cy="106531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8" idx="1"/>
          </p:cNvCxnSpPr>
          <p:nvPr/>
        </p:nvCxnSpPr>
        <p:spPr>
          <a:xfrm flipH="1" flipV="1">
            <a:off x="6156981" y="1419623"/>
            <a:ext cx="291462" cy="219779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6168816" y="3617417"/>
            <a:ext cx="279628" cy="39449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11403" y="2537402"/>
            <a:ext cx="75608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Датчики</a:t>
            </a:r>
            <a:endParaRPr lang="ru-RU" sz="1200" dirty="0"/>
          </a:p>
        </p:txBody>
      </p:sp>
      <p:cxnSp>
        <p:nvCxnSpPr>
          <p:cNvPr id="14" name="Прямая со стрелкой 13"/>
          <p:cNvCxnSpPr>
            <a:stCxn id="13" idx="3"/>
          </p:cNvCxnSpPr>
          <p:nvPr/>
        </p:nvCxnSpPr>
        <p:spPr>
          <a:xfrm flipV="1">
            <a:off x="5267487" y="1419622"/>
            <a:ext cx="90010" cy="125628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3" idx="3"/>
          </p:cNvCxnSpPr>
          <p:nvPr/>
        </p:nvCxnSpPr>
        <p:spPr>
          <a:xfrm>
            <a:off x="5267487" y="2675902"/>
            <a:ext cx="180020" cy="133600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79512" y="586285"/>
            <a:ext cx="4392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Работа расходомера основана </a:t>
            </a:r>
            <a:r>
              <a:rPr lang="ru-RU" dirty="0"/>
              <a:t>на измерении разности времен прохождения </a:t>
            </a:r>
            <a:r>
              <a:rPr lang="ru-RU" dirty="0" smtClean="0"/>
              <a:t> ультразвуковых импульсов </a:t>
            </a:r>
            <a:r>
              <a:rPr lang="ru-RU" dirty="0"/>
              <a:t>по направлению скорости потока </a:t>
            </a:r>
            <a:r>
              <a:rPr lang="ru-RU" dirty="0" smtClean="0"/>
              <a:t>и </a:t>
            </a:r>
            <a:r>
              <a:rPr lang="ru-RU" dirty="0"/>
              <a:t>против него.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9512" y="2225501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Генерация и приём ультразвуковых импульсов осуществляется при помощи  пьезоэлектрических датчиков, встроенных во фланцевый измерительный участок.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3550245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Фокусирующая акустически непрозрачная пластина – </a:t>
            </a:r>
            <a:r>
              <a:rPr lang="ru-RU" dirty="0"/>
              <a:t>позволяет расширить диапазон измерений </a:t>
            </a:r>
            <a:r>
              <a:rPr lang="ru-RU" dirty="0" smtClean="0"/>
              <a:t>расходов.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786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8520" y="0"/>
            <a:ext cx="9361040" cy="46551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Отсутствие влияния поворотов на входе</a:t>
            </a:r>
          </a:p>
        </p:txBody>
      </p:sp>
      <p:pic>
        <p:nvPicPr>
          <p:cNvPr id="5" name="Picture 2" descr="C:\Common\от Вишневской\Каталоги СЕНТЯБРЬ 2016\Общий 2016 СС\Links\ЛОГО БЕЛ ХОР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3" y="36827"/>
            <a:ext cx="523348" cy="39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034" y="465517"/>
            <a:ext cx="6801932" cy="461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61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8520" y="0"/>
            <a:ext cx="9361040" cy="46551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Возможность измерения на высоком и атмосферном давлении</a:t>
            </a:r>
          </a:p>
        </p:txBody>
      </p:sp>
      <p:pic>
        <p:nvPicPr>
          <p:cNvPr id="5" name="Picture 2" descr="C:\Common\от Вишневской\Каталоги СЕНТЯБРЬ 2016\Общий 2016 СС\Links\ЛОГО БЕЛ ХОР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3" y="36827"/>
            <a:ext cx="523348" cy="39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0534726"/>
              </p:ext>
            </p:extLst>
          </p:nvPr>
        </p:nvGraphicFramePr>
        <p:xfrm>
          <a:off x="215516" y="465516"/>
          <a:ext cx="8712968" cy="467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07904" y="4803998"/>
            <a:ext cx="129614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Воздух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4793644"/>
            <a:ext cx="201622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Природный газ 6,5 МПа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08996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971600" y="627534"/>
            <a:ext cx="691276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-108520" y="0"/>
            <a:ext cx="9361040" cy="46551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Опытно-промышленная эксплуатация</a:t>
            </a:r>
          </a:p>
        </p:txBody>
      </p:sp>
      <p:pic>
        <p:nvPicPr>
          <p:cNvPr id="6" name="Picture 2" descr="C:\Common\от Вишневской\Каталоги СЕНТЯБРЬ 2016\Общий 2016 СС\Links\ЛОГО БЕЛ ХО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3" y="36827"/>
            <a:ext cx="523348" cy="39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107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974521163"/>
              </p:ext>
            </p:extLst>
          </p:nvPr>
        </p:nvGraphicFramePr>
        <p:xfrm>
          <a:off x="539552" y="486964"/>
          <a:ext cx="8064896" cy="2375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539388516"/>
              </p:ext>
            </p:extLst>
          </p:nvPr>
        </p:nvGraphicFramePr>
        <p:xfrm>
          <a:off x="467544" y="2931790"/>
          <a:ext cx="8136904" cy="222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-108520" y="0"/>
            <a:ext cx="9361040" cy="46551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Опытно-промышленная эксплуатация: результаты</a:t>
            </a:r>
          </a:p>
        </p:txBody>
      </p:sp>
      <p:pic>
        <p:nvPicPr>
          <p:cNvPr id="7" name="Picture 2" descr="C:\Common\от Вишневской\Каталоги СЕНТЯБРЬ 2016\Общий 2016 СС\Links\ЛОГО БЕЛ Х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3" y="36827"/>
            <a:ext cx="523348" cy="39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2533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353</Words>
  <Application>Microsoft Office PowerPoint</Application>
  <PresentationFormat>Экран (16:9)</PresentationFormat>
  <Paragraphs>105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Franklin Gothic Demi</vt:lpstr>
      <vt:lpstr>Times New Roman</vt:lpstr>
      <vt:lpstr>Trebuchet MS</vt:lpstr>
      <vt:lpstr>Verdana</vt:lpstr>
      <vt:lpstr>Тема Office</vt:lpstr>
      <vt:lpstr>Ультразвуковой  измерительный комплекс  «Вымпел-100» для ГРС нового поколения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Ультразвуковой  измерительный комплекс  «Вымпел-100» для ГРС нового поколения</dc:title>
  <dc:creator>Sub</dc:creator>
  <cp:lastModifiedBy>Vympel</cp:lastModifiedBy>
  <cp:revision>21</cp:revision>
  <dcterms:created xsi:type="dcterms:W3CDTF">2016-10-21T07:51:21Z</dcterms:created>
  <dcterms:modified xsi:type="dcterms:W3CDTF">2016-10-26T02:39:35Z</dcterms:modified>
</cp:coreProperties>
</file>