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9"/>
  </p:notesMasterIdLst>
  <p:sldIdLst>
    <p:sldId id="313" r:id="rId2"/>
    <p:sldId id="325" r:id="rId3"/>
    <p:sldId id="332" r:id="rId4"/>
    <p:sldId id="326" r:id="rId5"/>
    <p:sldId id="337" r:id="rId6"/>
    <p:sldId id="333" r:id="rId7"/>
    <p:sldId id="336" r:id="rId8"/>
  </p:sldIdLst>
  <p:sldSz cx="9144000" cy="6858000" type="screen4x3"/>
  <p:notesSz cx="9942513" cy="68151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942513" cy="68151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942513" cy="68151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325563" y="3236913"/>
            <a:ext cx="7288212" cy="306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22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75013" y="65088"/>
            <a:ext cx="3389312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14195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8EAA-66D6-4EB1-A499-28A31974408B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E2B0-EA99-4002-B508-CFEC25F04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27ED-4FA3-409F-98BD-1D40A029FD3E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900C-74BF-4E26-9F35-4B7240F0D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C334-C139-43EE-A6F2-5638AB20122B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89C9-C0BA-492E-8F26-3AA12B492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7C63-BB4B-4C04-AA3C-6D281834215D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F664-54A7-47AF-823E-61694AF66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4AF1-4621-43FD-9292-0995AA20CE3B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E7A8-4086-4D0C-B5E2-B554505A7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EDB2-D44C-4695-B16D-066A774A6C90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87AC-BF89-4ABE-8D6A-846DAD68E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A3C-6423-409E-B7A4-8957065152F3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26B3-FF13-4613-94F4-33E19B763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86AC-FACD-4A4F-85A6-3D120823E291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6558-39B2-4EA7-89A8-CA602758A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2DC0-FE46-41BB-9641-8521C5BDB98D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8E59-5C6F-4299-88C5-171B46D1B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380F-C0DF-49AC-AE0F-D9F17CE548B4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F5C6-BBF7-40D0-AC6F-610E466E9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E855-2CAC-4BF1-A01F-6F31AA1F6BEA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33E2-3869-4159-9199-1A78E92AB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D2EB85-D810-4968-8D43-B42461C8C4E0}" type="datetimeFigureOut">
              <a:rPr lang="en-US"/>
              <a:pPr>
                <a:defRPr/>
              </a:pPr>
              <a:t>10/24/2018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CE8D1BB-1539-433C-A78D-CC1F7DEE2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500063" y="2143125"/>
            <a:ext cx="8208962" cy="301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>
                <a:solidFill>
                  <a:schemeClr val="tx2"/>
                </a:solidFill>
                <a:latin typeface="Arial" pitchFamily="34" charset="0"/>
              </a:rPr>
              <a:t>Новое поколение </a:t>
            </a:r>
            <a:r>
              <a:rPr lang="ru-RU" sz="2800" b="1" i="1" dirty="0" err="1">
                <a:solidFill>
                  <a:schemeClr val="tx2"/>
                </a:solidFill>
                <a:latin typeface="Arial" pitchFamily="34" charset="0"/>
              </a:rPr>
              <a:t>одоризаторов</a:t>
            </a:r>
            <a:r>
              <a:rPr lang="ru-RU" sz="2800" b="1" i="1" dirty="0">
                <a:solidFill>
                  <a:schemeClr val="tx2"/>
                </a:solidFill>
                <a:latin typeface="Arial" pitchFamily="34" charset="0"/>
              </a:rPr>
              <a:t> газа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>
                <a:solidFill>
                  <a:schemeClr val="tx2"/>
                </a:solidFill>
                <a:latin typeface="Arial" pitchFamily="34" charset="0"/>
              </a:rPr>
              <a:t>производства Завода «</a:t>
            </a:r>
            <a:r>
              <a:rPr lang="ru-RU" sz="2800" b="1" i="1" dirty="0" err="1">
                <a:solidFill>
                  <a:schemeClr val="tx2"/>
                </a:solidFill>
                <a:latin typeface="Arial" pitchFamily="34" charset="0"/>
              </a:rPr>
              <a:t>Газпроммаш</a:t>
            </a:r>
            <a:r>
              <a:rPr lang="ru-RU" sz="2800" b="1" i="1" dirty="0">
                <a:solidFill>
                  <a:schemeClr val="tx2"/>
                </a:solidFill>
                <a:latin typeface="Arial" pitchFamily="34" charset="0"/>
              </a:rPr>
              <a:t>»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i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2875" y="6000750"/>
            <a:ext cx="450056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/>
              <a:t>Сёмочкин В.С. </a:t>
            </a:r>
          </a:p>
          <a:p>
            <a:pPr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/>
              <a:t>инженер-конструктор КБ «ОГ и НО»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42844" y="5500702"/>
            <a:ext cx="692945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3050" indent="-273050" defTabSz="9144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chemeClr val="tx2"/>
                </a:solidFill>
                <a:latin typeface="+mn-lt"/>
                <a:cs typeface="+mn-cs"/>
              </a:rPr>
              <a:t>Докладчик</a:t>
            </a:r>
            <a:r>
              <a:rPr lang="ru-RU" sz="1800" b="1" i="1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marL="273050" indent="-273050" defTabSz="9144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800" b="1" i="1" dirty="0">
                <a:solidFill>
                  <a:schemeClr val="tx2"/>
                </a:solidFill>
                <a:latin typeface="+mn-lt"/>
                <a:cs typeface="+mn-cs"/>
              </a:rPr>
              <a:t>Сёмочкин В.С</a:t>
            </a:r>
            <a:r>
              <a:rPr lang="ru-RU" sz="1800" b="1" i="1" dirty="0" smtClean="0">
                <a:solidFill>
                  <a:schemeClr val="tx2"/>
                </a:solidFill>
                <a:latin typeface="+mn-lt"/>
                <a:cs typeface="+mn-cs"/>
              </a:rPr>
              <a:t>., к.т.н., </a:t>
            </a:r>
            <a:r>
              <a:rPr lang="ru-RU" sz="1800" b="1" i="1" dirty="0">
                <a:solidFill>
                  <a:schemeClr val="tx2"/>
                </a:solidFill>
                <a:latin typeface="+mn-lt"/>
                <a:cs typeface="+mn-cs"/>
              </a:rPr>
              <a:t>инженер-конструктор</a:t>
            </a:r>
            <a:r>
              <a:rPr lang="en-US" sz="1800" b="1" i="1" dirty="0">
                <a:solidFill>
                  <a:schemeClr val="tx2"/>
                </a:solidFill>
                <a:latin typeface="+mn-lt"/>
                <a:cs typeface="+mn-cs"/>
              </a:rPr>
              <a:t> I</a:t>
            </a:r>
            <a:r>
              <a:rPr lang="ru-RU" sz="1800" b="1" i="1" dirty="0">
                <a:solidFill>
                  <a:schemeClr val="tx2"/>
                </a:solidFill>
                <a:latin typeface="+mn-lt"/>
                <a:cs typeface="+mn-cs"/>
              </a:rPr>
              <a:t> категории </a:t>
            </a:r>
            <a:endParaRPr lang="ru-RU" sz="2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85750" y="571500"/>
            <a:ext cx="8643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chemeClr val="tx2"/>
                </a:solidFill>
              </a:rPr>
              <a:t>Принципиальная схема базовой комплектации одоризатора газа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2875" y="928688"/>
            <a:ext cx="485775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Lucida Sans Unicode" charset="0"/>
            </a:endParaRPr>
          </a:p>
          <a:p>
            <a:pPr algn="just" eaLnBrk="0" hangingPunct="0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  <a:cs typeface="Lucida Sans Unicode" charset="0"/>
            </a:endParaRPr>
          </a:p>
          <a:p>
            <a:pPr algn="just" eaLnBrk="0" hangingPunct="0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itchFamily="16" charset="0"/>
                <a:cs typeface="Lucida Sans Unicode" charset="0"/>
              </a:rPr>
              <a:t> </a:t>
            </a:r>
          </a:p>
        </p:txBody>
      </p:sp>
      <p:pic>
        <p:nvPicPr>
          <p:cNvPr id="6148" name="Picture 2" descr="C:\Documents and Settings\semochkinvs\Рабочий стол\Конференция\Схема 1 без оп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6000750"/>
            <a:ext cx="6072188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eaLnBrk="0" hangingPunct="0"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chemeClr val="tx2"/>
                </a:solidFill>
              </a:rPr>
              <a:t>Непрерывная работа ГРС (до 30 тыс.куб.м/час) в течении 60 суток;</a:t>
            </a:r>
          </a:p>
          <a:p>
            <a:pPr algn="just" eaLnBrk="0" hangingPunct="0"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chemeClr val="tx2"/>
                </a:solidFill>
              </a:rPr>
              <a:t>Точность дозирования – не выше 2%</a:t>
            </a:r>
            <a:r>
              <a:rPr lang="ru-RU" sz="1600">
                <a:solidFill>
                  <a:srgbClr val="000099"/>
                </a:solidFill>
              </a:rPr>
              <a:t> 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emochkinvs\Рабочий стол\Конференция\Схема 1 без опций давление в емкость исключ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79488"/>
            <a:ext cx="9001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85750" y="142875"/>
            <a:ext cx="8643938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chemeClr val="tx2"/>
                </a:solidFill>
              </a:rPr>
              <a:t>Принципиальная схема одоризатора газа </a:t>
            </a:r>
          </a:p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chemeClr val="tx2"/>
                </a:solidFill>
              </a:rPr>
              <a:t>с дополнительными опциями</a:t>
            </a:r>
          </a:p>
        </p:txBody>
      </p:sp>
      <p:pic>
        <p:nvPicPr>
          <p:cNvPr id="8195" name="Picture 2" descr="C:\Documents and Settings\semochkinvs\Рабочий стол\Конференция\Схема 2 с опция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000125"/>
            <a:ext cx="6143625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5750" y="500063"/>
            <a:ext cx="8643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Габаритный размер </a:t>
            </a:r>
            <a:r>
              <a:rPr lang="ru-RU" sz="2400" dirty="0" err="1">
                <a:solidFill>
                  <a:schemeClr val="tx2"/>
                </a:solidFill>
              </a:rPr>
              <a:t>одоризатора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газа нового поколения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642938" y="500063"/>
            <a:ext cx="77866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chemeClr val="tx2"/>
                </a:solidFill>
              </a:rPr>
              <a:t>Заводские испытания одоризатора газа </a:t>
            </a:r>
          </a:p>
        </p:txBody>
      </p:sp>
      <p:pic>
        <p:nvPicPr>
          <p:cNvPr id="10243" name="Picture 2" descr="C:\Documents and Settings\semochkinvs\Рабочий стол\Конференция\1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3548063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Documents and Settings\semochkinvs\Рабочий стол\Конференция\1 034.jpg"/>
          <p:cNvPicPr>
            <a:picLocks noChangeAspect="1" noChangeArrowheads="1"/>
          </p:cNvPicPr>
          <p:nvPr/>
        </p:nvPicPr>
        <p:blipFill>
          <a:blip r:embed="rId3" cstate="print"/>
          <a:srcRect t="24738"/>
          <a:stretch>
            <a:fillRect/>
          </a:stretch>
        </p:blipFill>
        <p:spPr bwMode="auto">
          <a:xfrm>
            <a:off x="5643563" y="4429125"/>
            <a:ext cx="2071687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Documents and Settings\semochkinvs\Рабочий стол\Конференция\1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100" y="1000125"/>
            <a:ext cx="50419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714620"/>
            <a:ext cx="6884882" cy="9144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Спасибо за внимание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15279</TotalTime>
  <Words>77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User</cp:lastModifiedBy>
  <cp:revision>1391</cp:revision>
  <cp:lastPrinted>1601-01-01T00:00:00Z</cp:lastPrinted>
  <dcterms:created xsi:type="dcterms:W3CDTF">2009-09-26T17:20:55Z</dcterms:created>
  <dcterms:modified xsi:type="dcterms:W3CDTF">2018-10-24T01:25:38Z</dcterms:modified>
</cp:coreProperties>
</file>