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052"/>
  </p:normalViewPr>
  <p:slideViewPr>
    <p:cSldViewPr snapToGrid="0" snapToObjects="1">
      <p:cViewPr>
        <p:scale>
          <a:sx n="160" d="100"/>
          <a:sy n="160" d="100"/>
        </p:scale>
        <p:origin x="56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4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82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02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205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06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024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86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44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22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51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37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1107F-41D1-D44D-A37B-EE77DE96C9E2}" type="datetimeFigureOut">
              <a:rPr lang="ru-RU" smtClean="0"/>
              <a:t>28.03.18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71B88-8E42-1046-8709-C525B73855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69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07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27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21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8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5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14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35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55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153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7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43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33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90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7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0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89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43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62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Macintosh PowerPoint</Application>
  <PresentationFormat>Широкоэкранный</PresentationFormat>
  <Paragraphs>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Calibri</vt:lpstr>
      <vt:lpstr>Calibri Light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ИАС</dc:creator>
  <cp:lastModifiedBy>ИАС</cp:lastModifiedBy>
  <cp:revision>2</cp:revision>
  <dcterms:created xsi:type="dcterms:W3CDTF">2018-03-27T23:25:53Z</dcterms:created>
  <dcterms:modified xsi:type="dcterms:W3CDTF">2018-03-27T23:38:58Z</dcterms:modified>
</cp:coreProperties>
</file>