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  <p:sldMasterId id="2147485047" r:id="rId2"/>
  </p:sldMasterIdLst>
  <p:notesMasterIdLst>
    <p:notesMasterId r:id="rId12"/>
  </p:notesMasterIdLst>
  <p:sldIdLst>
    <p:sldId id="256" r:id="rId3"/>
    <p:sldId id="422" r:id="rId4"/>
    <p:sldId id="421" r:id="rId5"/>
    <p:sldId id="425" r:id="rId6"/>
    <p:sldId id="427" r:id="rId7"/>
    <p:sldId id="429" r:id="rId8"/>
    <p:sldId id="435" r:id="rId9"/>
    <p:sldId id="430" r:id="rId10"/>
    <p:sldId id="431" r:id="rId1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5F5F"/>
    <a:srgbClr val="EDDE9D"/>
    <a:srgbClr val="C0A222"/>
    <a:srgbClr val="C0C0C0"/>
    <a:srgbClr val="F02C3A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5" autoAdjust="0"/>
    <p:restoredTop sz="90690" autoAdjust="0"/>
  </p:normalViewPr>
  <p:slideViewPr>
    <p:cSldViewPr>
      <p:cViewPr varScale="1">
        <p:scale>
          <a:sx n="94" d="100"/>
          <a:sy n="94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5EB7E1-599F-4D15-BF61-17A6733C4664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06880B-2F99-462A-9B8F-E349750EC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246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73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73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78DF-E695-42C8-9C0F-8AFDE6037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F40E-41D3-422C-B4BA-51CE5B8A7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49B2C-535D-4CED-8071-73A4D4E90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30239-9261-43FE-8A27-C468281BC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356D-CDEF-43AA-98B7-A6E6ED665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A4A12-6C49-4501-A202-0F9506A504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9F053-C72E-4E3E-BD4C-3EEF3C4A7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C4306-A734-4385-BA01-1E235330AC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01F0D-C44C-4843-BC8D-E139F629F8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76A62-4557-408B-BE95-C59ABB8686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57DA4-48E2-4F17-890E-610C9045A8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11D16-53A0-42B6-BC0F-13F36710B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C196C-6AFA-413F-8CE3-EAA72B61EF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A2942-30E1-455E-8001-5D154EAB35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B9799-CBEC-4821-B374-3F4085B925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0CACE-E35C-42D6-8DCE-5F49E1A26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81103-8BC5-4873-AC12-4EE2793E1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7AAC-6C70-4438-93FD-E67D1779E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8E936-80F8-4C54-ADD8-133C48EEA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81B0F-0620-4670-B7D7-E7711B557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FB9B-316E-4618-B33B-CEA73230F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AF28-8EF4-400F-A025-D8E12ACC8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E1A65F9-349C-4D50-A133-31DBABF2A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6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  <p:sldLayoutId id="2147485025" r:id="rId2"/>
    <p:sldLayoutId id="2147485026" r:id="rId3"/>
    <p:sldLayoutId id="2147485027" r:id="rId4"/>
    <p:sldLayoutId id="2147485028" r:id="rId5"/>
    <p:sldLayoutId id="2147485029" r:id="rId6"/>
    <p:sldLayoutId id="2147485030" r:id="rId7"/>
    <p:sldLayoutId id="2147485031" r:id="rId8"/>
    <p:sldLayoutId id="2147485032" r:id="rId9"/>
    <p:sldLayoutId id="2147485033" r:id="rId10"/>
    <p:sldLayoutId id="21474850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1A65F9-349C-4D50-A133-31DBABF2A1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8" r:id="rId1"/>
    <p:sldLayoutId id="2147485049" r:id="rId2"/>
    <p:sldLayoutId id="2147485050" r:id="rId3"/>
    <p:sldLayoutId id="2147485051" r:id="rId4"/>
    <p:sldLayoutId id="2147485052" r:id="rId5"/>
    <p:sldLayoutId id="2147485053" r:id="rId6"/>
    <p:sldLayoutId id="2147485054" r:id="rId7"/>
    <p:sldLayoutId id="2147485055" r:id="rId8"/>
    <p:sldLayoutId id="2147485056" r:id="rId9"/>
    <p:sldLayoutId id="2147485057" r:id="rId10"/>
    <p:sldLayoutId id="21474850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0"/>
            <a:ext cx="2087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411413" y="3141663"/>
            <a:ext cx="7235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chemeClr val="bg1"/>
                </a:solidFill>
                <a:latin typeface="Calibri" pitchFamily="34" charset="0"/>
              </a:rPr>
              <a:t>ООО «НПП «АВИАГАЗ-СОЮЗ+»</a:t>
            </a:r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 flipH="1">
            <a:off x="1187450" y="5229225"/>
            <a:ext cx="795655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35122" y="5301208"/>
            <a:ext cx="76088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Новые разработки в обеспечение импортозамещения</a:t>
            </a:r>
          </a:p>
        </p:txBody>
      </p:sp>
    </p:spTree>
  </p:cSld>
  <p:clrMapOvr>
    <a:masterClrMapping/>
  </p:clrMapOvr>
  <p:transition spd="slow" advTm="1078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imap://makarovap%40agrs%2Eru@mail.agrs.ru:143/fetch%3EUID%3E.INBOX%3E785?part=1.2&amp;type=image/jpeg&amp;filename=%D0%A0%D0%B8%D1%811.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6"/>
          <a:stretch/>
        </p:blipFill>
        <p:spPr>
          <a:xfrm>
            <a:off x="107504" y="34445"/>
            <a:ext cx="8929511" cy="6290160"/>
          </a:xfrm>
          <a:prstGeom prst="rect">
            <a:avLst/>
          </a:prstGeom>
        </p:spPr>
      </p:pic>
      <p:pic>
        <p:nvPicPr>
          <p:cNvPr id="8" name="Picture 4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16632"/>
            <a:ext cx="11074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02"/>
            <a:ext cx="6846401" cy="6657409"/>
          </a:xfrm>
          <a:prstGeom prst="rect">
            <a:avLst/>
          </a:prstGeom>
        </p:spPr>
      </p:pic>
      <p:pic>
        <p:nvPicPr>
          <p:cNvPr id="7" name="Picture 4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1861" y="116633"/>
            <a:ext cx="92291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6205"/>
            <a:ext cx="6828112" cy="6681795"/>
          </a:xfrm>
          <a:prstGeom prst="rect">
            <a:avLst/>
          </a:prstGeom>
        </p:spPr>
      </p:pic>
      <p:pic>
        <p:nvPicPr>
          <p:cNvPr id="7" name="Picture 4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1861" y="116633"/>
            <a:ext cx="92291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makarov.a\Pictures\Рис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984776" cy="6568908"/>
          </a:xfrm>
          <a:prstGeom prst="rect">
            <a:avLst/>
          </a:prstGeom>
          <a:noFill/>
        </p:spPr>
      </p:pic>
      <p:pic>
        <p:nvPicPr>
          <p:cNvPr id="6" name="Picture 4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3586" y="116633"/>
            <a:ext cx="101519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7" r="13639"/>
          <a:stretch/>
        </p:blipFill>
        <p:spPr>
          <a:xfrm>
            <a:off x="899592" y="332656"/>
            <a:ext cx="7393260" cy="6077415"/>
          </a:xfrm>
          <a:prstGeom prst="rect">
            <a:avLst/>
          </a:prstGeom>
        </p:spPr>
      </p:pic>
      <p:pic>
        <p:nvPicPr>
          <p:cNvPr id="4" name="Picture 4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3"/>
            <a:ext cx="956386" cy="74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1" t="7805" r="3955" b="1301"/>
          <a:stretch/>
        </p:blipFill>
        <p:spPr>
          <a:xfrm>
            <a:off x="0" y="0"/>
            <a:ext cx="9144000" cy="6848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8430768" cy="6443472"/>
          </a:xfrm>
          <a:prstGeom prst="rect">
            <a:avLst/>
          </a:prstGeom>
        </p:spPr>
      </p:pic>
      <p:pic>
        <p:nvPicPr>
          <p:cNvPr id="4" name="Picture 4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3"/>
            <a:ext cx="956386" cy="74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7875</TotalTime>
  <Words>11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Пиксел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Ekaterina</dc:creator>
  <cp:lastModifiedBy>Iskander</cp:lastModifiedBy>
  <cp:revision>468</cp:revision>
  <cp:lastPrinted>2014-06-06T09:30:14Z</cp:lastPrinted>
  <dcterms:created xsi:type="dcterms:W3CDTF">2010-08-15T07:53:42Z</dcterms:created>
  <dcterms:modified xsi:type="dcterms:W3CDTF">2016-10-22T08:22:24Z</dcterms:modified>
</cp:coreProperties>
</file>