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3.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4.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5.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727" r:id="rId1"/>
    <p:sldMasterId id="2147483779" r:id="rId2"/>
    <p:sldMasterId id="2147483782" r:id="rId3"/>
    <p:sldMasterId id="2147483785" r:id="rId4"/>
    <p:sldMasterId id="2147483764" r:id="rId5"/>
    <p:sldMasterId id="2147483770" r:id="rId6"/>
  </p:sldMasterIdLst>
  <p:notesMasterIdLst>
    <p:notesMasterId r:id="rId30"/>
  </p:notesMasterIdLst>
  <p:handoutMasterIdLst>
    <p:handoutMasterId r:id="rId31"/>
  </p:handoutMasterIdLst>
  <p:sldIdLst>
    <p:sldId id="267" r:id="rId7"/>
    <p:sldId id="295" r:id="rId8"/>
    <p:sldId id="268" r:id="rId9"/>
    <p:sldId id="285" r:id="rId10"/>
    <p:sldId id="269" r:id="rId11"/>
    <p:sldId id="290" r:id="rId12"/>
    <p:sldId id="273" r:id="rId13"/>
    <p:sldId id="274" r:id="rId14"/>
    <p:sldId id="297" r:id="rId15"/>
    <p:sldId id="299" r:id="rId16"/>
    <p:sldId id="302" r:id="rId17"/>
    <p:sldId id="301" r:id="rId18"/>
    <p:sldId id="307" r:id="rId19"/>
    <p:sldId id="300" r:id="rId20"/>
    <p:sldId id="305" r:id="rId21"/>
    <p:sldId id="310" r:id="rId22"/>
    <p:sldId id="306" r:id="rId23"/>
    <p:sldId id="312" r:id="rId24"/>
    <p:sldId id="308" r:id="rId25"/>
    <p:sldId id="313" r:id="rId26"/>
    <p:sldId id="314" r:id="rId27"/>
    <p:sldId id="315" r:id="rId28"/>
    <p:sldId id="309" r:id="rId29"/>
  </p:sldIdLst>
  <p:sldSz cx="9144000" cy="5143500" type="screen16x9"/>
  <p:notesSz cx="6797675" cy="9926638"/>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3" pos="145" userDrawn="1">
          <p15:clr>
            <a:srgbClr val="A4A3A4"/>
          </p15:clr>
        </p15:guide>
        <p15:guide id="4" pos="5628">
          <p15:clr>
            <a:srgbClr val="A4A3A4"/>
          </p15:clr>
        </p15:guide>
        <p15:guide id="7" pos="5057" userDrawn="1">
          <p15:clr>
            <a:srgbClr val="A4A3A4"/>
          </p15:clr>
        </p15:guide>
        <p15:guide id="8" orient="horz" pos="604">
          <p15:clr>
            <a:srgbClr val="A4A3A4"/>
          </p15:clr>
        </p15:guide>
        <p15:guide id="10" orient="horz" pos="384">
          <p15:clr>
            <a:srgbClr val="A4A3A4"/>
          </p15:clr>
        </p15:guide>
        <p15:guide id="12" orient="horz" pos="2881">
          <p15:clr>
            <a:srgbClr val="A4A3A4"/>
          </p15:clr>
        </p15:guide>
        <p15:guide id="13" orient="horz" pos="1746">
          <p15:clr>
            <a:srgbClr val="A4A3A4"/>
          </p15:clr>
        </p15:guide>
        <p15:guide id="15" pos="1878">
          <p15:clr>
            <a:srgbClr val="A4A3A4"/>
          </p15:clr>
        </p15:guide>
        <p15:guide id="16" pos="2015">
          <p15:clr>
            <a:srgbClr val="A4A3A4"/>
          </p15:clr>
        </p15:guide>
        <p15:guide id="17">
          <p15:clr>
            <a:srgbClr val="A4A3A4"/>
          </p15:clr>
        </p15:guide>
        <p15:guide id="18" pos="3751">
          <p15:clr>
            <a:srgbClr val="A4A3A4"/>
          </p15:clr>
        </p15:guide>
        <p15:guide id="19" pos="3891">
          <p15:clr>
            <a:srgbClr val="A4A3A4"/>
          </p15:clr>
        </p15:guide>
        <p15:guide id="20" pos="1073">
          <p15:clr>
            <a:srgbClr val="A4A3A4"/>
          </p15:clr>
        </p15:guide>
        <p15:guide id="21" orient="horz" pos="314">
          <p15:clr>
            <a:srgbClr val="A4A3A4"/>
          </p15:clr>
        </p15:guide>
        <p15:guide id="22" orient="horz" pos="2899">
          <p15:clr>
            <a:srgbClr val="A4A3A4"/>
          </p15:clr>
        </p15:guide>
        <p15:guide id="23" orient="horz" pos="1409">
          <p15:clr>
            <a:srgbClr val="A4A3A4"/>
          </p15:clr>
        </p15:guide>
        <p15:guide id="24" orient="horz" pos="617">
          <p15:clr>
            <a:srgbClr val="A4A3A4"/>
          </p15:clr>
        </p15:guide>
        <p15:guide id="25" orient="horz" pos="430">
          <p15:clr>
            <a:srgbClr val="A4A3A4"/>
          </p15:clr>
        </p15:guide>
        <p15:guide id="26" orient="horz" pos="1306">
          <p15:clr>
            <a:srgbClr val="A4A3A4"/>
          </p15:clr>
        </p15:guide>
        <p15:guide id="27" orient="horz" pos="2099">
          <p15:clr>
            <a:srgbClr val="A4A3A4"/>
          </p15:clr>
        </p15:guide>
        <p15:guide id="28" orient="horz" pos="2205">
          <p15:clr>
            <a:srgbClr val="A4A3A4"/>
          </p15:clr>
        </p15:guide>
        <p15:guide id="29" pos="107">
          <p15:clr>
            <a:srgbClr val="A4A3A4"/>
          </p15:clr>
        </p15:guide>
        <p15:guide id="30" pos="5656">
          <p15:clr>
            <a:srgbClr val="A4A3A4"/>
          </p15:clr>
        </p15:guide>
        <p15:guide id="31" pos="1888">
          <p15:clr>
            <a:srgbClr val="A4A3A4"/>
          </p15:clr>
        </p15:guide>
        <p15:guide id="32" pos="1991">
          <p15:clr>
            <a:srgbClr val="A4A3A4"/>
          </p15:clr>
        </p15:guide>
        <p15:guide id="33" pos="3775">
          <p15:clr>
            <a:srgbClr val="A4A3A4"/>
          </p15:clr>
        </p15:guide>
        <p15:guide id="34" pos="3879">
          <p15:clr>
            <a:srgbClr val="A4A3A4"/>
          </p15:clr>
        </p15:guide>
        <p15:guide id="35" pos="1044">
          <p15:clr>
            <a:srgbClr val="A4A3A4"/>
          </p15:clr>
        </p15:guide>
      </p15:sldGuideLst>
    </p:ext>
    <p:ext uri="{2D200454-40CA-4A62-9FC3-DE9A4176ACB9}">
      <p15:notesGuideLst xmlns:p15="http://schemas.microsoft.com/office/powerpoint/2012/main" xmlns="">
        <p15:guide id="1" orient="horz" pos="3127" userDrawn="1">
          <p15:clr>
            <a:srgbClr val="A4A3A4"/>
          </p15:clr>
        </p15:guide>
        <p15:guide id="2" pos="214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79C2"/>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410" autoAdjust="0"/>
    <p:restoredTop sz="86421" autoAdjust="0"/>
  </p:normalViewPr>
  <p:slideViewPr>
    <p:cSldViewPr snapToGrid="0" showGuides="1">
      <p:cViewPr varScale="1">
        <p:scale>
          <a:sx n="58" d="100"/>
          <a:sy n="58" d="100"/>
        </p:scale>
        <p:origin x="-378" y="-78"/>
      </p:cViewPr>
      <p:guideLst>
        <p:guide orient="horz" pos="604"/>
        <p:guide orient="horz" pos="384"/>
        <p:guide orient="horz" pos="2881"/>
        <p:guide orient="horz" pos="1746"/>
        <p:guide orient="horz" pos="314"/>
        <p:guide orient="horz" pos="2899"/>
        <p:guide orient="horz" pos="1409"/>
        <p:guide orient="horz" pos="617"/>
        <p:guide orient="horz" pos="430"/>
        <p:guide orient="horz" pos="1306"/>
        <p:guide orient="horz" pos="2099"/>
        <p:guide orient="horz" pos="2205"/>
        <p:guide pos="145"/>
        <p:guide pos="5628"/>
        <p:guide pos="5057"/>
        <p:guide pos="1878"/>
        <p:guide pos="2015"/>
        <p:guide/>
        <p:guide pos="3751"/>
        <p:guide pos="3891"/>
        <p:guide pos="1073"/>
        <p:guide pos="107"/>
        <p:guide pos="5656"/>
        <p:guide pos="1888"/>
        <p:guide pos="1991"/>
        <p:guide pos="3775"/>
        <p:guide pos="3879"/>
        <p:guide pos="1044"/>
      </p:guideLst>
    </p:cSldViewPr>
  </p:slideViewPr>
  <p:outlineViewPr>
    <p:cViewPr>
      <p:scale>
        <a:sx n="33" d="100"/>
        <a:sy n="33" d="100"/>
      </p:scale>
      <p:origin x="0" y="-13494"/>
    </p:cViewPr>
  </p:outlineViewPr>
  <p:notesTextViewPr>
    <p:cViewPr>
      <p:scale>
        <a:sx n="100" d="100"/>
        <a:sy n="100" d="100"/>
      </p:scale>
      <p:origin x="0" y="0"/>
    </p:cViewPr>
  </p:notesTextViewPr>
  <p:notesViewPr>
    <p:cSldViewPr snapToGrid="0" showGuides="1">
      <p:cViewPr varScale="1">
        <p:scale>
          <a:sx n="95" d="100"/>
          <a:sy n="95" d="100"/>
        </p:scale>
        <p:origin x="-3630" y="-102"/>
      </p:cViewPr>
      <p:guideLst>
        <p:guide orient="horz" pos="3127"/>
        <p:guide pos="214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slideMaster" Target="slideMasters/slideMaster3.xml"/><Relationship Id="rId21" Type="http://schemas.openxmlformats.org/officeDocument/2006/relationships/slide" Target="slides/slide15.xml"/><Relationship Id="rId34" Type="http://schemas.openxmlformats.org/officeDocument/2006/relationships/theme" Target="theme/theme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handoutMaster" Target="handoutMasters/handoutMaster1.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notesMaster" Target="notesMasters/notesMaster1.xml"/><Relationship Id="rId35"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3DBE431C-8C36-4D7E-B9EF-A81810C5439C}" type="datetimeFigureOut">
              <a:rPr lang="ru-RU" smtClean="0"/>
              <a:pPr/>
              <a:t>06.08.2019</a:t>
            </a:fld>
            <a:endParaRPr lang="ru-RU"/>
          </a:p>
        </p:txBody>
      </p:sp>
      <p:sp>
        <p:nvSpPr>
          <p:cNvPr id="4" name="Нижний колонтитул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ru-RU"/>
          </a:p>
        </p:txBody>
      </p:sp>
      <p:sp>
        <p:nvSpPr>
          <p:cNvPr id="5" name="Номер слайда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BF2F8D38-B759-4F71-8C75-97855087A880}" type="slidenum">
              <a:rPr lang="ru-RU" smtClean="0"/>
              <a:pPr/>
              <a:t>‹#›</a:t>
            </a:fld>
            <a:endParaRPr lang="ru-RU"/>
          </a:p>
        </p:txBody>
      </p:sp>
    </p:spTree>
    <p:extLst>
      <p:ext uri="{BB962C8B-B14F-4D97-AF65-F5344CB8AC3E}">
        <p14:creationId xmlns:p14="http://schemas.microsoft.com/office/powerpoint/2010/main" val="112162697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6270C1DF-F1E7-4F55-A84B-C146222D7CE7}" type="datetimeFigureOut">
              <a:rPr lang="ru-RU" smtClean="0"/>
              <a:pPr/>
              <a:t>06.08.2019</a:t>
            </a:fld>
            <a:endParaRPr lang="ru-RU"/>
          </a:p>
        </p:txBody>
      </p:sp>
      <p:sp>
        <p:nvSpPr>
          <p:cNvPr id="4" name="Образ слайда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282185DB-A00E-4AF3-B661-15E025881028}" type="slidenum">
              <a:rPr lang="ru-RU" smtClean="0"/>
              <a:pPr/>
              <a:t>‹#›</a:t>
            </a:fld>
            <a:endParaRPr lang="ru-RU"/>
          </a:p>
        </p:txBody>
      </p:sp>
    </p:spTree>
    <p:extLst>
      <p:ext uri="{BB962C8B-B14F-4D97-AF65-F5344CB8AC3E}">
        <p14:creationId xmlns:p14="http://schemas.microsoft.com/office/powerpoint/2010/main" val="6348438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282185DB-A00E-4AF3-B661-15E025881028}" type="slidenum">
              <a:rPr lang="ru-RU" smtClean="0"/>
              <a:pPr/>
              <a:t>0</a:t>
            </a:fld>
            <a:endParaRPr lang="ru-RU"/>
          </a:p>
        </p:txBody>
      </p:sp>
    </p:spTree>
    <p:extLst>
      <p:ext uri="{BB962C8B-B14F-4D97-AF65-F5344CB8AC3E}">
        <p14:creationId xmlns:p14="http://schemas.microsoft.com/office/powerpoint/2010/main" val="41107881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282185DB-A00E-4AF3-B661-15E025881028}" type="slidenum">
              <a:rPr lang="ru-RU" smtClean="0"/>
              <a:pPr/>
              <a:t>9</a:t>
            </a:fld>
            <a:endParaRPr lang="ru-RU"/>
          </a:p>
        </p:txBody>
      </p:sp>
    </p:spTree>
    <p:extLst>
      <p:ext uri="{BB962C8B-B14F-4D97-AF65-F5344CB8AC3E}">
        <p14:creationId xmlns:p14="http://schemas.microsoft.com/office/powerpoint/2010/main" val="34288243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282185DB-A00E-4AF3-B661-15E025881028}" type="slidenum">
              <a:rPr lang="ru-RU" smtClean="0"/>
              <a:pPr/>
              <a:t>10</a:t>
            </a:fld>
            <a:endParaRPr lang="ru-RU"/>
          </a:p>
        </p:txBody>
      </p:sp>
    </p:spTree>
    <p:extLst>
      <p:ext uri="{BB962C8B-B14F-4D97-AF65-F5344CB8AC3E}">
        <p14:creationId xmlns:p14="http://schemas.microsoft.com/office/powerpoint/2010/main" val="37300710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282185DB-A00E-4AF3-B661-15E025881028}" type="slidenum">
              <a:rPr lang="ru-RU" smtClean="0"/>
              <a:pPr/>
              <a:t>11</a:t>
            </a:fld>
            <a:endParaRPr lang="ru-RU"/>
          </a:p>
        </p:txBody>
      </p:sp>
    </p:spTree>
    <p:extLst>
      <p:ext uri="{BB962C8B-B14F-4D97-AF65-F5344CB8AC3E}">
        <p14:creationId xmlns:p14="http://schemas.microsoft.com/office/powerpoint/2010/main" val="21124256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282185DB-A00E-4AF3-B661-15E025881028}" type="slidenum">
              <a:rPr lang="ru-RU" smtClean="0"/>
              <a:pPr/>
              <a:t>12</a:t>
            </a:fld>
            <a:endParaRPr lang="ru-RU"/>
          </a:p>
        </p:txBody>
      </p:sp>
    </p:spTree>
    <p:extLst>
      <p:ext uri="{BB962C8B-B14F-4D97-AF65-F5344CB8AC3E}">
        <p14:creationId xmlns:p14="http://schemas.microsoft.com/office/powerpoint/2010/main" val="23990786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282185DB-A00E-4AF3-B661-15E025881028}" type="slidenum">
              <a:rPr lang="ru-RU" smtClean="0"/>
              <a:pPr/>
              <a:t>13</a:t>
            </a:fld>
            <a:endParaRPr lang="ru-RU"/>
          </a:p>
        </p:txBody>
      </p:sp>
    </p:spTree>
    <p:extLst>
      <p:ext uri="{BB962C8B-B14F-4D97-AF65-F5344CB8AC3E}">
        <p14:creationId xmlns:p14="http://schemas.microsoft.com/office/powerpoint/2010/main" val="27285520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282185DB-A00E-4AF3-B661-15E025881028}" type="slidenum">
              <a:rPr lang="ru-RU" smtClean="0"/>
              <a:pPr/>
              <a:t>14</a:t>
            </a:fld>
            <a:endParaRPr lang="ru-RU"/>
          </a:p>
        </p:txBody>
      </p:sp>
    </p:spTree>
    <p:extLst>
      <p:ext uri="{BB962C8B-B14F-4D97-AF65-F5344CB8AC3E}">
        <p14:creationId xmlns:p14="http://schemas.microsoft.com/office/powerpoint/2010/main" val="4289798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282185DB-A00E-4AF3-B661-15E025881028}" type="slidenum">
              <a:rPr lang="ru-RU" smtClean="0"/>
              <a:pPr/>
              <a:t>15</a:t>
            </a:fld>
            <a:endParaRPr lang="ru-RU"/>
          </a:p>
        </p:txBody>
      </p:sp>
    </p:spTree>
    <p:extLst>
      <p:ext uri="{BB962C8B-B14F-4D97-AF65-F5344CB8AC3E}">
        <p14:creationId xmlns:p14="http://schemas.microsoft.com/office/powerpoint/2010/main" val="36287000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282185DB-A00E-4AF3-B661-15E025881028}" type="slidenum">
              <a:rPr lang="ru-RU" smtClean="0"/>
              <a:pPr/>
              <a:t>16</a:t>
            </a:fld>
            <a:endParaRPr lang="ru-RU"/>
          </a:p>
        </p:txBody>
      </p:sp>
    </p:spTree>
    <p:extLst>
      <p:ext uri="{BB962C8B-B14F-4D97-AF65-F5344CB8AC3E}">
        <p14:creationId xmlns:p14="http://schemas.microsoft.com/office/powerpoint/2010/main" val="11490525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282185DB-A00E-4AF3-B661-15E025881028}" type="slidenum">
              <a:rPr lang="ru-RU" smtClean="0"/>
              <a:pPr/>
              <a:t>17</a:t>
            </a:fld>
            <a:endParaRPr lang="ru-RU"/>
          </a:p>
        </p:txBody>
      </p:sp>
    </p:spTree>
    <p:extLst>
      <p:ext uri="{BB962C8B-B14F-4D97-AF65-F5344CB8AC3E}">
        <p14:creationId xmlns:p14="http://schemas.microsoft.com/office/powerpoint/2010/main" val="354155805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282185DB-A00E-4AF3-B661-15E025881028}" type="slidenum">
              <a:rPr lang="ru-RU" smtClean="0"/>
              <a:pPr/>
              <a:t>18</a:t>
            </a:fld>
            <a:endParaRPr lang="ru-RU"/>
          </a:p>
        </p:txBody>
      </p:sp>
    </p:spTree>
    <p:extLst>
      <p:ext uri="{BB962C8B-B14F-4D97-AF65-F5344CB8AC3E}">
        <p14:creationId xmlns:p14="http://schemas.microsoft.com/office/powerpoint/2010/main" val="705561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282185DB-A00E-4AF3-B661-15E025881028}" type="slidenum">
              <a:rPr lang="ru-RU" smtClean="0"/>
              <a:pPr/>
              <a:t>1</a:t>
            </a:fld>
            <a:endParaRPr lang="ru-RU"/>
          </a:p>
        </p:txBody>
      </p:sp>
    </p:spTree>
    <p:extLst>
      <p:ext uri="{BB962C8B-B14F-4D97-AF65-F5344CB8AC3E}">
        <p14:creationId xmlns:p14="http://schemas.microsoft.com/office/powerpoint/2010/main" val="1224601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282185DB-A00E-4AF3-B661-15E025881028}" type="slidenum">
              <a:rPr lang="ru-RU" smtClean="0"/>
              <a:pPr/>
              <a:t>19</a:t>
            </a:fld>
            <a:endParaRPr lang="ru-RU"/>
          </a:p>
        </p:txBody>
      </p:sp>
    </p:spTree>
    <p:extLst>
      <p:ext uri="{BB962C8B-B14F-4D97-AF65-F5344CB8AC3E}">
        <p14:creationId xmlns:p14="http://schemas.microsoft.com/office/powerpoint/2010/main" val="262606113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282185DB-A00E-4AF3-B661-15E025881028}" type="slidenum">
              <a:rPr lang="ru-RU" smtClean="0"/>
              <a:pPr/>
              <a:t>20</a:t>
            </a:fld>
            <a:endParaRPr lang="ru-RU"/>
          </a:p>
        </p:txBody>
      </p:sp>
    </p:spTree>
    <p:extLst>
      <p:ext uri="{BB962C8B-B14F-4D97-AF65-F5344CB8AC3E}">
        <p14:creationId xmlns:p14="http://schemas.microsoft.com/office/powerpoint/2010/main" val="152974908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282185DB-A00E-4AF3-B661-15E025881028}" type="slidenum">
              <a:rPr lang="ru-RU" smtClean="0"/>
              <a:pPr/>
              <a:t>21</a:t>
            </a:fld>
            <a:endParaRPr lang="ru-RU"/>
          </a:p>
        </p:txBody>
      </p:sp>
    </p:spTree>
    <p:extLst>
      <p:ext uri="{BB962C8B-B14F-4D97-AF65-F5344CB8AC3E}">
        <p14:creationId xmlns:p14="http://schemas.microsoft.com/office/powerpoint/2010/main" val="72235887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282185DB-A00E-4AF3-B661-15E025881028}" type="slidenum">
              <a:rPr lang="ru-RU" smtClean="0"/>
              <a:pPr/>
              <a:t>22</a:t>
            </a:fld>
            <a:endParaRPr lang="ru-RU"/>
          </a:p>
        </p:txBody>
      </p:sp>
    </p:spTree>
    <p:extLst>
      <p:ext uri="{BB962C8B-B14F-4D97-AF65-F5344CB8AC3E}">
        <p14:creationId xmlns:p14="http://schemas.microsoft.com/office/powerpoint/2010/main" val="11563171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smtClean="0"/>
              <a:t>1 ноября 2018 года в ПАО «Газпром» закончился процесс </a:t>
            </a:r>
            <a:r>
              <a:rPr lang="ru-RU" dirty="0" err="1" smtClean="0"/>
              <a:t>консалидации</a:t>
            </a:r>
            <a:r>
              <a:rPr lang="ru-RU" dirty="0" smtClean="0"/>
              <a:t> </a:t>
            </a:r>
            <a:r>
              <a:rPr lang="ru-RU" dirty="0" err="1" smtClean="0"/>
              <a:t>газоперебатывающих</a:t>
            </a:r>
            <a:r>
              <a:rPr lang="ru-RU" dirty="0" smtClean="0"/>
              <a:t> активов в ООО «Газпром переработка»</a:t>
            </a:r>
            <a:endParaRPr lang="ru-RU" dirty="0"/>
          </a:p>
        </p:txBody>
      </p:sp>
      <p:sp>
        <p:nvSpPr>
          <p:cNvPr id="4" name="Номер слайда 3"/>
          <p:cNvSpPr>
            <a:spLocks noGrp="1"/>
          </p:cNvSpPr>
          <p:nvPr>
            <p:ph type="sldNum" sz="quarter" idx="10"/>
          </p:nvPr>
        </p:nvSpPr>
        <p:spPr/>
        <p:txBody>
          <a:bodyPr/>
          <a:lstStyle/>
          <a:p>
            <a:fld id="{282185DB-A00E-4AF3-B661-15E025881028}" type="slidenum">
              <a:rPr lang="ru-RU" smtClean="0"/>
              <a:pPr/>
              <a:t>2</a:t>
            </a:fld>
            <a:endParaRPr lang="ru-RU"/>
          </a:p>
        </p:txBody>
      </p:sp>
    </p:spTree>
    <p:extLst>
      <p:ext uri="{BB962C8B-B14F-4D97-AF65-F5344CB8AC3E}">
        <p14:creationId xmlns:p14="http://schemas.microsoft.com/office/powerpoint/2010/main" val="13095130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smtClean="0"/>
              <a:t>Обзор</a:t>
            </a:r>
            <a:r>
              <a:rPr lang="ru-RU" baseline="0" dirty="0" smtClean="0"/>
              <a:t> по предприятию в двух словах</a:t>
            </a:r>
            <a:endParaRPr lang="ru-RU" dirty="0"/>
          </a:p>
        </p:txBody>
      </p:sp>
      <p:sp>
        <p:nvSpPr>
          <p:cNvPr id="4" name="Номер слайда 3"/>
          <p:cNvSpPr>
            <a:spLocks noGrp="1"/>
          </p:cNvSpPr>
          <p:nvPr>
            <p:ph type="sldNum" sz="quarter" idx="10"/>
          </p:nvPr>
        </p:nvSpPr>
        <p:spPr/>
        <p:txBody>
          <a:bodyPr/>
          <a:lstStyle/>
          <a:p>
            <a:fld id="{282185DB-A00E-4AF3-B661-15E025881028}" type="slidenum">
              <a:rPr lang="ru-RU" smtClean="0"/>
              <a:pPr/>
              <a:t>3</a:t>
            </a:fld>
            <a:endParaRPr lang="ru-RU"/>
          </a:p>
        </p:txBody>
      </p:sp>
    </p:spTree>
    <p:extLst>
      <p:ext uri="{BB962C8B-B14F-4D97-AF65-F5344CB8AC3E}">
        <p14:creationId xmlns:p14="http://schemas.microsoft.com/office/powerpoint/2010/main" val="20689807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smtClean="0"/>
              <a:t>Общество эксплуатирует объекты магистрального</a:t>
            </a:r>
            <a:r>
              <a:rPr lang="ru-RU" baseline="0" dirty="0" smtClean="0"/>
              <a:t> транспорта на слайде отражены основные объекты.</a:t>
            </a:r>
            <a:endParaRPr lang="ru-RU" dirty="0"/>
          </a:p>
        </p:txBody>
      </p:sp>
      <p:sp>
        <p:nvSpPr>
          <p:cNvPr id="4" name="Номер слайда 3"/>
          <p:cNvSpPr>
            <a:spLocks noGrp="1"/>
          </p:cNvSpPr>
          <p:nvPr>
            <p:ph type="sldNum" sz="quarter" idx="10"/>
          </p:nvPr>
        </p:nvSpPr>
        <p:spPr/>
        <p:txBody>
          <a:bodyPr/>
          <a:lstStyle/>
          <a:p>
            <a:fld id="{282185DB-A00E-4AF3-B661-15E025881028}" type="slidenum">
              <a:rPr lang="ru-RU" smtClean="0"/>
              <a:pPr/>
              <a:t>4</a:t>
            </a:fld>
            <a:endParaRPr lang="ru-RU"/>
          </a:p>
        </p:txBody>
      </p:sp>
    </p:spTree>
    <p:extLst>
      <p:ext uri="{BB962C8B-B14F-4D97-AF65-F5344CB8AC3E}">
        <p14:creationId xmlns:p14="http://schemas.microsoft.com/office/powerpoint/2010/main" val="12700923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smtClean="0"/>
              <a:t>Как говорилось ранее в обществе работают</a:t>
            </a:r>
            <a:r>
              <a:rPr lang="ru-RU" baseline="0" dirty="0" smtClean="0"/>
              <a:t> 6 заводов по переработке ЖУВ суммарной мощностью по переработке - . Хотелось бы отметить. Здесь выведены только технологические установки,  и не обозначены вспомогательные объекты. Которые как известно так же требуют защиты от коррозии.</a:t>
            </a:r>
            <a:endParaRPr lang="ru-RU" dirty="0"/>
          </a:p>
        </p:txBody>
      </p:sp>
      <p:sp>
        <p:nvSpPr>
          <p:cNvPr id="4" name="Номер слайда 3"/>
          <p:cNvSpPr>
            <a:spLocks noGrp="1"/>
          </p:cNvSpPr>
          <p:nvPr>
            <p:ph type="sldNum" sz="quarter" idx="10"/>
          </p:nvPr>
        </p:nvSpPr>
        <p:spPr/>
        <p:txBody>
          <a:bodyPr/>
          <a:lstStyle/>
          <a:p>
            <a:fld id="{282185DB-A00E-4AF3-B661-15E025881028}" type="slidenum">
              <a:rPr lang="ru-RU" smtClean="0"/>
              <a:pPr/>
              <a:t>5</a:t>
            </a:fld>
            <a:endParaRPr lang="ru-RU"/>
          </a:p>
        </p:txBody>
      </p:sp>
    </p:spTree>
    <p:extLst>
      <p:ext uri="{BB962C8B-B14F-4D97-AF65-F5344CB8AC3E}">
        <p14:creationId xmlns:p14="http://schemas.microsoft.com/office/powerpoint/2010/main" val="19706774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smtClean="0"/>
              <a:t>На наше общество как видно в основном распространяется вся нормативная база принятая в ПАО «Газпром»</a:t>
            </a:r>
            <a:endParaRPr lang="ru-RU" dirty="0"/>
          </a:p>
        </p:txBody>
      </p:sp>
      <p:sp>
        <p:nvSpPr>
          <p:cNvPr id="4" name="Номер слайда 3"/>
          <p:cNvSpPr>
            <a:spLocks noGrp="1"/>
          </p:cNvSpPr>
          <p:nvPr>
            <p:ph type="sldNum" sz="quarter" idx="10"/>
          </p:nvPr>
        </p:nvSpPr>
        <p:spPr/>
        <p:txBody>
          <a:bodyPr/>
          <a:lstStyle/>
          <a:p>
            <a:fld id="{282185DB-A00E-4AF3-B661-15E025881028}" type="slidenum">
              <a:rPr lang="ru-RU" smtClean="0"/>
              <a:pPr/>
              <a:t>6</a:t>
            </a:fld>
            <a:endParaRPr lang="ru-RU"/>
          </a:p>
        </p:txBody>
      </p:sp>
    </p:spTree>
    <p:extLst>
      <p:ext uri="{BB962C8B-B14F-4D97-AF65-F5344CB8AC3E}">
        <p14:creationId xmlns:p14="http://schemas.microsoft.com/office/powerpoint/2010/main" val="17353297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smtClean="0"/>
              <a:t>Для учета специфики работы нашего общества</a:t>
            </a:r>
            <a:r>
              <a:rPr lang="ru-RU" baseline="0" dirty="0" smtClean="0"/>
              <a:t>, а так для установления единых требований в наших филиалах на основе НТД РФ и ПАО «Газпром» проводится работа по разработке нормативной документации в области противокоррозионной защиты.</a:t>
            </a:r>
            <a:endParaRPr lang="ru-RU" dirty="0"/>
          </a:p>
        </p:txBody>
      </p:sp>
      <p:sp>
        <p:nvSpPr>
          <p:cNvPr id="4" name="Номер слайда 3"/>
          <p:cNvSpPr>
            <a:spLocks noGrp="1"/>
          </p:cNvSpPr>
          <p:nvPr>
            <p:ph type="sldNum" sz="quarter" idx="10"/>
          </p:nvPr>
        </p:nvSpPr>
        <p:spPr/>
        <p:txBody>
          <a:bodyPr/>
          <a:lstStyle/>
          <a:p>
            <a:fld id="{282185DB-A00E-4AF3-B661-15E025881028}" type="slidenum">
              <a:rPr lang="ru-RU" smtClean="0"/>
              <a:pPr/>
              <a:t>7</a:t>
            </a:fld>
            <a:endParaRPr lang="ru-RU"/>
          </a:p>
        </p:txBody>
      </p:sp>
    </p:spTree>
    <p:extLst>
      <p:ext uri="{BB962C8B-B14F-4D97-AF65-F5344CB8AC3E}">
        <p14:creationId xmlns:p14="http://schemas.microsoft.com/office/powerpoint/2010/main" val="41216778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282185DB-A00E-4AF3-B661-15E025881028}" type="slidenum">
              <a:rPr lang="ru-RU" smtClean="0"/>
              <a:pPr/>
              <a:t>8</a:t>
            </a:fld>
            <a:endParaRPr lang="ru-RU"/>
          </a:p>
        </p:txBody>
      </p:sp>
    </p:spTree>
    <p:extLst>
      <p:ext uri="{BB962C8B-B14F-4D97-AF65-F5344CB8AC3E}">
        <p14:creationId xmlns:p14="http://schemas.microsoft.com/office/powerpoint/2010/main" val="5503943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Заголовок и объект">
    <p:spTree>
      <p:nvGrpSpPr>
        <p:cNvPr id="1" name=""/>
        <p:cNvGrpSpPr/>
        <p:nvPr/>
      </p:nvGrpSpPr>
      <p:grpSpPr>
        <a:xfrm>
          <a:off x="0" y="0"/>
          <a:ext cx="0" cy="0"/>
          <a:chOff x="0" y="0"/>
          <a:chExt cx="0" cy="0"/>
        </a:xfrm>
      </p:grpSpPr>
      <p:sp>
        <p:nvSpPr>
          <p:cNvPr id="17" name="Текст 14"/>
          <p:cNvSpPr>
            <a:spLocks noGrp="1"/>
          </p:cNvSpPr>
          <p:nvPr>
            <p:ph type="body" sz="quarter" idx="11" hasCustomPrompt="1"/>
          </p:nvPr>
        </p:nvSpPr>
        <p:spPr>
          <a:xfrm>
            <a:off x="1657350" y="4859755"/>
            <a:ext cx="7321550" cy="215444"/>
          </a:xfrm>
        </p:spPr>
        <p:txBody>
          <a:bodyPr wrap="square" anchor="ctr" anchorCtr="0">
            <a:spAutoFit/>
          </a:bodyPr>
          <a:lstStyle>
            <a:lvl1pPr marL="0" indent="0" algn="l" defTabSz="914400" rtl="0" eaLnBrk="1" latinLnBrk="0" hangingPunct="1">
              <a:spcBef>
                <a:spcPct val="20000"/>
              </a:spcBef>
              <a:buFont typeface="Arial" pitchFamily="34" charset="0"/>
              <a:buNone/>
              <a:defRPr lang="ru-RU" sz="1400" b="0" kern="1200" dirty="0" smtClean="0">
                <a:solidFill>
                  <a:schemeClr val="bg1"/>
                </a:solidFill>
                <a:latin typeface="Arial Narrow" pitchFamily="34" charset="0"/>
                <a:ea typeface="+mn-ea"/>
                <a:cs typeface="+mn-cs"/>
              </a:defRPr>
            </a:lvl1pPr>
          </a:lstStyle>
          <a:p>
            <a:pPr lvl="0"/>
            <a:r>
              <a:rPr lang="ru-RU" dirty="0" smtClean="0"/>
              <a:t>НАЗВАНИЕ ПРЕЗЕНТАЦИИ</a:t>
            </a:r>
            <a:endParaRPr lang="ru-RU" dirty="0"/>
          </a:p>
        </p:txBody>
      </p:sp>
      <p:sp>
        <p:nvSpPr>
          <p:cNvPr id="15" name="Текст 4"/>
          <p:cNvSpPr>
            <a:spLocks noGrp="1"/>
          </p:cNvSpPr>
          <p:nvPr>
            <p:ph type="body" sz="quarter" idx="10"/>
          </p:nvPr>
        </p:nvSpPr>
        <p:spPr>
          <a:xfrm>
            <a:off x="150813" y="910908"/>
            <a:ext cx="8828087" cy="3713162"/>
          </a:xfrm>
        </p:spPr>
        <p:txBody>
          <a:bodyPr/>
          <a:lstStyle/>
          <a:p>
            <a:pPr lvl="0"/>
            <a:r>
              <a:rPr lang="ru-RU" dirty="0" smtClean="0"/>
              <a:t>Образец текста</a:t>
            </a:r>
          </a:p>
        </p:txBody>
      </p:sp>
      <p:sp>
        <p:nvSpPr>
          <p:cNvPr id="22" name="Заголовок 1"/>
          <p:cNvSpPr>
            <a:spLocks noGrp="1"/>
          </p:cNvSpPr>
          <p:nvPr>
            <p:ph type="title"/>
          </p:nvPr>
        </p:nvSpPr>
        <p:spPr>
          <a:xfrm>
            <a:off x="1657350" y="76199"/>
            <a:ext cx="7321551" cy="661039"/>
          </a:xfrm>
          <a:prstGeom prst="rect">
            <a:avLst/>
          </a:prstGeom>
        </p:spPr>
        <p:txBody>
          <a:bodyPr lIns="0" tIns="0" rIns="0" bIns="0" anchor="b" anchorCtr="0"/>
          <a:lstStyle>
            <a:lvl1pPr algn="l">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ru-RU" dirty="0" smtClean="0"/>
              <a:t>Образец заголовка</a:t>
            </a:r>
            <a:endParaRPr lang="ru-RU"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Заголовок и объект">
    <p:spTree>
      <p:nvGrpSpPr>
        <p:cNvPr id="1" name=""/>
        <p:cNvGrpSpPr/>
        <p:nvPr/>
      </p:nvGrpSpPr>
      <p:grpSpPr>
        <a:xfrm>
          <a:off x="0" y="0"/>
          <a:ext cx="0" cy="0"/>
          <a:chOff x="0" y="0"/>
          <a:chExt cx="0" cy="0"/>
        </a:xfrm>
      </p:grpSpPr>
      <p:sp>
        <p:nvSpPr>
          <p:cNvPr id="17" name="Текст 14"/>
          <p:cNvSpPr>
            <a:spLocks noGrp="1"/>
          </p:cNvSpPr>
          <p:nvPr>
            <p:ph type="body" sz="quarter" idx="11" hasCustomPrompt="1"/>
          </p:nvPr>
        </p:nvSpPr>
        <p:spPr>
          <a:xfrm>
            <a:off x="1657350" y="4859755"/>
            <a:ext cx="7321550" cy="215444"/>
          </a:xfrm>
        </p:spPr>
        <p:txBody>
          <a:bodyPr wrap="square" anchor="ctr" anchorCtr="0">
            <a:spAutoFit/>
          </a:bodyPr>
          <a:lstStyle>
            <a:lvl1pPr marL="0" indent="0" algn="l" defTabSz="914400" rtl="0" eaLnBrk="1" latinLnBrk="0" hangingPunct="1">
              <a:spcBef>
                <a:spcPct val="20000"/>
              </a:spcBef>
              <a:buFont typeface="Arial" pitchFamily="34" charset="0"/>
              <a:buNone/>
              <a:defRPr lang="ru-RU" sz="1400" b="0" kern="1200" dirty="0" smtClean="0">
                <a:solidFill>
                  <a:schemeClr val="bg1"/>
                </a:solidFill>
                <a:latin typeface="Arial Narrow" pitchFamily="34" charset="0"/>
                <a:ea typeface="+mn-ea"/>
                <a:cs typeface="+mn-cs"/>
              </a:defRPr>
            </a:lvl1pPr>
          </a:lstStyle>
          <a:p>
            <a:pPr lvl="0"/>
            <a:r>
              <a:rPr lang="ru-RU" dirty="0" smtClean="0"/>
              <a:t>НАЗВАНИЕ ПРЕЗЕНТАЦИИ</a:t>
            </a:r>
            <a:endParaRPr lang="ru-RU" dirty="0"/>
          </a:p>
        </p:txBody>
      </p:sp>
      <p:sp>
        <p:nvSpPr>
          <p:cNvPr id="15" name="Текст 4"/>
          <p:cNvSpPr>
            <a:spLocks noGrp="1"/>
          </p:cNvSpPr>
          <p:nvPr>
            <p:ph type="body" sz="quarter" idx="10"/>
          </p:nvPr>
        </p:nvSpPr>
        <p:spPr>
          <a:xfrm>
            <a:off x="150812" y="910908"/>
            <a:ext cx="2664000" cy="3691255"/>
          </a:xfrm>
        </p:spPr>
        <p:txBody>
          <a:bodyPr/>
          <a:lstStyle/>
          <a:p>
            <a:pPr lvl="0"/>
            <a:r>
              <a:rPr lang="ru-RU" dirty="0" smtClean="0"/>
              <a:t>Образец текста</a:t>
            </a:r>
          </a:p>
        </p:txBody>
      </p:sp>
      <p:sp>
        <p:nvSpPr>
          <p:cNvPr id="22" name="Заголовок 1"/>
          <p:cNvSpPr>
            <a:spLocks noGrp="1"/>
          </p:cNvSpPr>
          <p:nvPr>
            <p:ph type="title"/>
          </p:nvPr>
        </p:nvSpPr>
        <p:spPr>
          <a:xfrm>
            <a:off x="1657350" y="76199"/>
            <a:ext cx="7321551" cy="661039"/>
          </a:xfrm>
          <a:prstGeom prst="rect">
            <a:avLst/>
          </a:prstGeom>
        </p:spPr>
        <p:txBody>
          <a:bodyPr lIns="0" tIns="0" rIns="0" bIns="0" anchor="b" anchorCtr="0"/>
          <a:lstStyle>
            <a:lvl1pPr algn="l">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ru-RU" dirty="0" smtClean="0"/>
              <a:t>Образец заголовка</a:t>
            </a:r>
            <a:endParaRPr lang="ru-RU"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Заголовок и объект">
    <p:spTree>
      <p:nvGrpSpPr>
        <p:cNvPr id="1" name=""/>
        <p:cNvGrpSpPr/>
        <p:nvPr/>
      </p:nvGrpSpPr>
      <p:grpSpPr>
        <a:xfrm>
          <a:off x="0" y="0"/>
          <a:ext cx="0" cy="0"/>
          <a:chOff x="0" y="0"/>
          <a:chExt cx="0" cy="0"/>
        </a:xfrm>
      </p:grpSpPr>
      <p:sp>
        <p:nvSpPr>
          <p:cNvPr id="12" name="Текст 4"/>
          <p:cNvSpPr>
            <a:spLocks noGrp="1"/>
          </p:cNvSpPr>
          <p:nvPr>
            <p:ph type="body" sz="quarter" idx="10"/>
          </p:nvPr>
        </p:nvSpPr>
        <p:spPr>
          <a:xfrm>
            <a:off x="150812" y="910908"/>
            <a:ext cx="2664000" cy="3691255"/>
          </a:xfrm>
        </p:spPr>
        <p:txBody>
          <a:bodyPr/>
          <a:lstStyle/>
          <a:p>
            <a:pPr lvl="0"/>
            <a:r>
              <a:rPr lang="ru-RU" dirty="0" smtClean="0"/>
              <a:t>Образец текста</a:t>
            </a:r>
          </a:p>
        </p:txBody>
      </p:sp>
      <p:sp>
        <p:nvSpPr>
          <p:cNvPr id="22" name="Заголовок 1"/>
          <p:cNvSpPr>
            <a:spLocks noGrp="1"/>
          </p:cNvSpPr>
          <p:nvPr>
            <p:ph type="title"/>
          </p:nvPr>
        </p:nvSpPr>
        <p:spPr>
          <a:xfrm>
            <a:off x="1657350" y="76199"/>
            <a:ext cx="7321551" cy="661039"/>
          </a:xfrm>
          <a:prstGeom prst="rect">
            <a:avLst/>
          </a:prstGeom>
        </p:spPr>
        <p:txBody>
          <a:bodyPr lIns="0" tIns="0" rIns="0" bIns="0" anchor="b" anchorCtr="0"/>
          <a:lstStyle>
            <a:lvl1pPr algn="l">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ru-RU" dirty="0" smtClean="0"/>
              <a:t>Образец заголовка</a:t>
            </a:r>
            <a:endParaRPr lang="ru-RU" dirty="0"/>
          </a:p>
        </p:txBody>
      </p:sp>
      <p:sp>
        <p:nvSpPr>
          <p:cNvPr id="7" name="Текст 14"/>
          <p:cNvSpPr>
            <a:spLocks noGrp="1"/>
          </p:cNvSpPr>
          <p:nvPr>
            <p:ph type="body" sz="quarter" idx="11" hasCustomPrompt="1"/>
          </p:nvPr>
        </p:nvSpPr>
        <p:spPr>
          <a:xfrm>
            <a:off x="1657350" y="4859755"/>
            <a:ext cx="7321550" cy="215444"/>
          </a:xfrm>
        </p:spPr>
        <p:txBody>
          <a:bodyPr wrap="square" anchor="ctr" anchorCtr="0">
            <a:spAutoFit/>
          </a:bodyPr>
          <a:lstStyle>
            <a:lvl1pPr marL="0" indent="0" algn="l" defTabSz="914400" rtl="0" eaLnBrk="1" latinLnBrk="0" hangingPunct="1">
              <a:spcBef>
                <a:spcPct val="20000"/>
              </a:spcBef>
              <a:buFont typeface="Arial" pitchFamily="34" charset="0"/>
              <a:buNone/>
              <a:defRPr lang="ru-RU" sz="1400" b="0" kern="1200" dirty="0" smtClean="0">
                <a:solidFill>
                  <a:schemeClr val="bg1"/>
                </a:solidFill>
                <a:latin typeface="Arial Narrow" pitchFamily="34" charset="0"/>
                <a:ea typeface="+mn-ea"/>
                <a:cs typeface="+mn-cs"/>
              </a:defRPr>
            </a:lvl1pPr>
          </a:lstStyle>
          <a:p>
            <a:pPr lvl="0"/>
            <a:r>
              <a:rPr lang="ru-RU" dirty="0" smtClean="0"/>
              <a:t>НАЗВАНИЕ ПРЕЗЕНТАЦИИ</a:t>
            </a:r>
            <a:endParaRPr lang="ru-RU" dirty="0"/>
          </a:p>
        </p:txBody>
      </p:sp>
      <p:sp>
        <p:nvSpPr>
          <p:cNvPr id="8" name="Текст 4"/>
          <p:cNvSpPr>
            <a:spLocks noGrp="1"/>
          </p:cNvSpPr>
          <p:nvPr>
            <p:ph type="body" sz="quarter" idx="12"/>
          </p:nvPr>
        </p:nvSpPr>
        <p:spPr>
          <a:xfrm>
            <a:off x="3160712" y="910908"/>
            <a:ext cx="5818187" cy="3691255"/>
          </a:xfrm>
        </p:spPr>
        <p:txBody>
          <a:bodyPr/>
          <a:lstStyle>
            <a:lvl1pPr>
              <a:defRPr>
                <a:solidFill>
                  <a:schemeClr val="bg1"/>
                </a:solidFill>
              </a:defRPr>
            </a:lvl1pPr>
          </a:lstStyle>
          <a:p>
            <a:pPr lvl="0"/>
            <a:r>
              <a:rPr lang="ru-RU" dirty="0" smtClean="0"/>
              <a:t>Образец текста</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Заголовок и объект">
    <p:spTree>
      <p:nvGrpSpPr>
        <p:cNvPr id="1" name=""/>
        <p:cNvGrpSpPr/>
        <p:nvPr/>
      </p:nvGrpSpPr>
      <p:grpSpPr>
        <a:xfrm>
          <a:off x="0" y="0"/>
          <a:ext cx="0" cy="0"/>
          <a:chOff x="0" y="0"/>
          <a:chExt cx="0" cy="0"/>
        </a:xfrm>
      </p:grpSpPr>
      <p:sp>
        <p:nvSpPr>
          <p:cNvPr id="15" name="Текст 4"/>
          <p:cNvSpPr>
            <a:spLocks noGrp="1"/>
          </p:cNvSpPr>
          <p:nvPr>
            <p:ph type="body" sz="quarter" idx="10"/>
          </p:nvPr>
        </p:nvSpPr>
        <p:spPr>
          <a:xfrm>
            <a:off x="150813" y="910908"/>
            <a:ext cx="8828087" cy="3713162"/>
          </a:xfrm>
        </p:spPr>
        <p:txBody>
          <a:bodyPr/>
          <a:lstStyle/>
          <a:p>
            <a:pPr lvl="0"/>
            <a:r>
              <a:rPr lang="ru-RU" dirty="0" smtClean="0"/>
              <a:t>Образец текста</a:t>
            </a:r>
          </a:p>
        </p:txBody>
      </p:sp>
      <p:sp>
        <p:nvSpPr>
          <p:cNvPr id="22" name="Заголовок 1"/>
          <p:cNvSpPr>
            <a:spLocks noGrp="1"/>
          </p:cNvSpPr>
          <p:nvPr>
            <p:ph type="title"/>
          </p:nvPr>
        </p:nvSpPr>
        <p:spPr>
          <a:xfrm>
            <a:off x="1657350" y="76199"/>
            <a:ext cx="7321551" cy="661039"/>
          </a:xfrm>
          <a:prstGeom prst="rect">
            <a:avLst/>
          </a:prstGeom>
        </p:spPr>
        <p:txBody>
          <a:bodyPr lIns="0" tIns="0" rIns="0" bIns="0" anchor="b" anchorCtr="0"/>
          <a:lstStyle>
            <a:lvl1pPr algn="l">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ru-RU" dirty="0" smtClean="0"/>
              <a:t>Образец заголовка</a:t>
            </a:r>
            <a:endParaRPr lang="ru-RU" dirty="0"/>
          </a:p>
        </p:txBody>
      </p:sp>
      <p:sp>
        <p:nvSpPr>
          <p:cNvPr id="5" name="Текст 14"/>
          <p:cNvSpPr>
            <a:spLocks noGrp="1"/>
          </p:cNvSpPr>
          <p:nvPr>
            <p:ph type="body" sz="quarter" idx="11" hasCustomPrompt="1"/>
          </p:nvPr>
        </p:nvSpPr>
        <p:spPr>
          <a:xfrm>
            <a:off x="1657350" y="4859755"/>
            <a:ext cx="7321550" cy="215444"/>
          </a:xfrm>
        </p:spPr>
        <p:txBody>
          <a:bodyPr wrap="square" anchor="ctr" anchorCtr="0">
            <a:spAutoFit/>
          </a:bodyPr>
          <a:lstStyle>
            <a:lvl1pPr marL="0" indent="0" algn="l" defTabSz="914400" rtl="0" eaLnBrk="1" latinLnBrk="0" hangingPunct="1">
              <a:spcBef>
                <a:spcPct val="20000"/>
              </a:spcBef>
              <a:buFont typeface="Arial" pitchFamily="34" charset="0"/>
              <a:buNone/>
              <a:defRPr lang="ru-RU" sz="1400" b="0" kern="1200" dirty="0" smtClean="0">
                <a:solidFill>
                  <a:schemeClr val="bg1"/>
                </a:solidFill>
                <a:latin typeface="Arial Narrow" pitchFamily="34" charset="0"/>
                <a:ea typeface="+mn-ea"/>
                <a:cs typeface="+mn-cs"/>
              </a:defRPr>
            </a:lvl1pPr>
          </a:lstStyle>
          <a:p>
            <a:pPr lvl="0"/>
            <a:r>
              <a:rPr lang="ru-RU" dirty="0" smtClean="0"/>
              <a:t>НАЗВАНИЕ ПРЕЗЕНТАЦИИ</a:t>
            </a:r>
            <a:endParaRPr lang="ru-RU"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Заголовок и объект">
    <p:spTree>
      <p:nvGrpSpPr>
        <p:cNvPr id="1" name=""/>
        <p:cNvGrpSpPr/>
        <p:nvPr/>
      </p:nvGrpSpPr>
      <p:grpSpPr>
        <a:xfrm>
          <a:off x="0" y="0"/>
          <a:ext cx="0" cy="0"/>
          <a:chOff x="0" y="0"/>
          <a:chExt cx="0" cy="0"/>
        </a:xfrm>
      </p:grpSpPr>
      <p:sp>
        <p:nvSpPr>
          <p:cNvPr id="12" name="Текст 4"/>
          <p:cNvSpPr>
            <a:spLocks noGrp="1"/>
          </p:cNvSpPr>
          <p:nvPr>
            <p:ph type="body" sz="quarter" idx="10"/>
          </p:nvPr>
        </p:nvSpPr>
        <p:spPr>
          <a:xfrm>
            <a:off x="150813" y="910908"/>
            <a:ext cx="2846387" cy="3713162"/>
          </a:xfrm>
        </p:spPr>
        <p:txBody>
          <a:bodyPr/>
          <a:lstStyle/>
          <a:p>
            <a:pPr lvl="0"/>
            <a:r>
              <a:rPr lang="ru-RU" dirty="0" smtClean="0"/>
              <a:t>Образец текста</a:t>
            </a:r>
          </a:p>
        </p:txBody>
      </p:sp>
      <p:sp>
        <p:nvSpPr>
          <p:cNvPr id="16" name="Текст 4"/>
          <p:cNvSpPr>
            <a:spLocks noGrp="1"/>
          </p:cNvSpPr>
          <p:nvPr>
            <p:ph type="body" sz="quarter" idx="13"/>
          </p:nvPr>
        </p:nvSpPr>
        <p:spPr>
          <a:xfrm>
            <a:off x="6143033" y="910908"/>
            <a:ext cx="2835868" cy="3713162"/>
          </a:xfrm>
        </p:spPr>
        <p:txBody>
          <a:bodyPr/>
          <a:lstStyle/>
          <a:p>
            <a:pPr lvl="0"/>
            <a:r>
              <a:rPr lang="ru-RU" dirty="0" smtClean="0"/>
              <a:t>Образец текста</a:t>
            </a:r>
          </a:p>
        </p:txBody>
      </p:sp>
      <p:sp>
        <p:nvSpPr>
          <p:cNvPr id="17" name="Текст 4"/>
          <p:cNvSpPr>
            <a:spLocks noGrp="1"/>
          </p:cNvSpPr>
          <p:nvPr>
            <p:ph type="body" sz="quarter" idx="14"/>
          </p:nvPr>
        </p:nvSpPr>
        <p:spPr>
          <a:xfrm>
            <a:off x="3143112" y="910908"/>
            <a:ext cx="2846387" cy="3713162"/>
          </a:xfrm>
        </p:spPr>
        <p:txBody>
          <a:bodyPr/>
          <a:lstStyle/>
          <a:p>
            <a:pPr lvl="0"/>
            <a:r>
              <a:rPr lang="ru-RU" dirty="0" smtClean="0"/>
              <a:t>Образец текста</a:t>
            </a:r>
          </a:p>
        </p:txBody>
      </p:sp>
      <p:sp>
        <p:nvSpPr>
          <p:cNvPr id="7" name="Заголовок 1"/>
          <p:cNvSpPr>
            <a:spLocks noGrp="1"/>
          </p:cNvSpPr>
          <p:nvPr>
            <p:ph type="title"/>
          </p:nvPr>
        </p:nvSpPr>
        <p:spPr>
          <a:xfrm>
            <a:off x="1657350" y="76199"/>
            <a:ext cx="7321551" cy="661039"/>
          </a:xfrm>
          <a:prstGeom prst="rect">
            <a:avLst/>
          </a:prstGeom>
        </p:spPr>
        <p:txBody>
          <a:bodyPr lIns="0" tIns="0" rIns="0" bIns="0" anchor="b" anchorCtr="0"/>
          <a:lstStyle>
            <a:lvl1pPr algn="l">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ru-RU" dirty="0" smtClean="0"/>
              <a:t>Образец заголовка</a:t>
            </a:r>
            <a:endParaRPr lang="ru-RU" dirty="0"/>
          </a:p>
        </p:txBody>
      </p:sp>
      <p:sp>
        <p:nvSpPr>
          <p:cNvPr id="8" name="Текст 14"/>
          <p:cNvSpPr>
            <a:spLocks noGrp="1"/>
          </p:cNvSpPr>
          <p:nvPr>
            <p:ph type="body" sz="quarter" idx="11" hasCustomPrompt="1"/>
          </p:nvPr>
        </p:nvSpPr>
        <p:spPr>
          <a:xfrm>
            <a:off x="1657350" y="4859755"/>
            <a:ext cx="7321550" cy="215444"/>
          </a:xfrm>
        </p:spPr>
        <p:txBody>
          <a:bodyPr wrap="square" anchor="ctr" anchorCtr="0">
            <a:spAutoFit/>
          </a:bodyPr>
          <a:lstStyle>
            <a:lvl1pPr marL="0" indent="0" algn="l" defTabSz="914400" rtl="0" eaLnBrk="1" latinLnBrk="0" hangingPunct="1">
              <a:spcBef>
                <a:spcPct val="20000"/>
              </a:spcBef>
              <a:buFont typeface="Arial" pitchFamily="34" charset="0"/>
              <a:buNone/>
              <a:defRPr lang="ru-RU" sz="1400" b="0" kern="1200" dirty="0" smtClean="0">
                <a:solidFill>
                  <a:schemeClr val="bg1"/>
                </a:solidFill>
                <a:latin typeface="Arial Narrow" pitchFamily="34" charset="0"/>
                <a:ea typeface="+mn-ea"/>
                <a:cs typeface="+mn-cs"/>
              </a:defRPr>
            </a:lvl1pPr>
          </a:lstStyle>
          <a:p>
            <a:pPr lvl="0"/>
            <a:r>
              <a:rPr lang="ru-RU" dirty="0" smtClean="0"/>
              <a:t>НАЗВАНИЕ ПРЕЗЕНТАЦИИ</a:t>
            </a:r>
            <a:endParaRPr lang="ru-RU"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Заголовок и объект">
    <p:spTree>
      <p:nvGrpSpPr>
        <p:cNvPr id="1" name=""/>
        <p:cNvGrpSpPr/>
        <p:nvPr/>
      </p:nvGrpSpPr>
      <p:grpSpPr>
        <a:xfrm>
          <a:off x="0" y="0"/>
          <a:ext cx="0" cy="0"/>
          <a:chOff x="0" y="0"/>
          <a:chExt cx="0" cy="0"/>
        </a:xfrm>
      </p:grpSpPr>
      <p:sp>
        <p:nvSpPr>
          <p:cNvPr id="13" name="Текст 4"/>
          <p:cNvSpPr>
            <a:spLocks noGrp="1"/>
          </p:cNvSpPr>
          <p:nvPr>
            <p:ph type="body" sz="quarter" idx="10"/>
          </p:nvPr>
        </p:nvSpPr>
        <p:spPr>
          <a:xfrm>
            <a:off x="150813" y="910908"/>
            <a:ext cx="2846387" cy="3713162"/>
          </a:xfrm>
        </p:spPr>
        <p:txBody>
          <a:bodyPr/>
          <a:lstStyle/>
          <a:p>
            <a:pPr lvl="0"/>
            <a:r>
              <a:rPr lang="ru-RU" dirty="0" smtClean="0"/>
              <a:t>Образец текста</a:t>
            </a:r>
          </a:p>
        </p:txBody>
      </p:sp>
      <p:sp>
        <p:nvSpPr>
          <p:cNvPr id="14" name="Текст 4"/>
          <p:cNvSpPr>
            <a:spLocks noGrp="1"/>
          </p:cNvSpPr>
          <p:nvPr>
            <p:ph type="body" sz="quarter" idx="14"/>
          </p:nvPr>
        </p:nvSpPr>
        <p:spPr>
          <a:xfrm>
            <a:off x="3143112" y="910908"/>
            <a:ext cx="5835788" cy="3713162"/>
          </a:xfrm>
        </p:spPr>
        <p:txBody>
          <a:bodyPr/>
          <a:lstStyle/>
          <a:p>
            <a:pPr lvl="0"/>
            <a:r>
              <a:rPr lang="ru-RU" dirty="0" smtClean="0"/>
              <a:t>Образец текста</a:t>
            </a:r>
          </a:p>
        </p:txBody>
      </p:sp>
      <p:sp>
        <p:nvSpPr>
          <p:cNvPr id="6" name="Заголовок 1"/>
          <p:cNvSpPr>
            <a:spLocks noGrp="1"/>
          </p:cNvSpPr>
          <p:nvPr>
            <p:ph type="title"/>
          </p:nvPr>
        </p:nvSpPr>
        <p:spPr>
          <a:xfrm>
            <a:off x="1657350" y="76199"/>
            <a:ext cx="7321551" cy="661039"/>
          </a:xfrm>
          <a:prstGeom prst="rect">
            <a:avLst/>
          </a:prstGeom>
        </p:spPr>
        <p:txBody>
          <a:bodyPr lIns="0" tIns="0" rIns="0" bIns="0" anchor="b" anchorCtr="0"/>
          <a:lstStyle>
            <a:lvl1pPr algn="l">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ru-RU" dirty="0" smtClean="0"/>
              <a:t>Образец заголовка</a:t>
            </a:r>
            <a:endParaRPr lang="ru-RU" dirty="0"/>
          </a:p>
        </p:txBody>
      </p:sp>
      <p:sp>
        <p:nvSpPr>
          <p:cNvPr id="8" name="Текст 14"/>
          <p:cNvSpPr>
            <a:spLocks noGrp="1"/>
          </p:cNvSpPr>
          <p:nvPr>
            <p:ph type="body" sz="quarter" idx="11" hasCustomPrompt="1"/>
          </p:nvPr>
        </p:nvSpPr>
        <p:spPr>
          <a:xfrm>
            <a:off x="1657350" y="4859755"/>
            <a:ext cx="7321550" cy="215444"/>
          </a:xfrm>
        </p:spPr>
        <p:txBody>
          <a:bodyPr wrap="square" anchor="ctr" anchorCtr="0">
            <a:spAutoFit/>
          </a:bodyPr>
          <a:lstStyle>
            <a:lvl1pPr marL="0" indent="0" algn="l" defTabSz="914400" rtl="0" eaLnBrk="1" latinLnBrk="0" hangingPunct="1">
              <a:spcBef>
                <a:spcPct val="20000"/>
              </a:spcBef>
              <a:buFont typeface="Arial" pitchFamily="34" charset="0"/>
              <a:buNone/>
              <a:defRPr lang="ru-RU" sz="1400" b="0" kern="1200" dirty="0" smtClean="0">
                <a:solidFill>
                  <a:schemeClr val="bg1"/>
                </a:solidFill>
                <a:latin typeface="Arial Narrow" pitchFamily="34" charset="0"/>
                <a:ea typeface="+mn-ea"/>
                <a:cs typeface="+mn-cs"/>
              </a:defRPr>
            </a:lvl1pPr>
          </a:lstStyle>
          <a:p>
            <a:pPr lvl="0"/>
            <a:r>
              <a:rPr lang="ru-RU" dirty="0" smtClean="0"/>
              <a:t>НАЗВАНИЕ ПРЕЗЕНТАЦИИ</a:t>
            </a:r>
            <a:endParaRPr lang="ru-RU"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Заголовок и объект">
    <p:spTree>
      <p:nvGrpSpPr>
        <p:cNvPr id="1" name=""/>
        <p:cNvGrpSpPr/>
        <p:nvPr/>
      </p:nvGrpSpPr>
      <p:grpSpPr>
        <a:xfrm>
          <a:off x="0" y="0"/>
          <a:ext cx="0" cy="0"/>
          <a:chOff x="0" y="0"/>
          <a:chExt cx="0" cy="0"/>
        </a:xfrm>
      </p:grpSpPr>
      <p:sp>
        <p:nvSpPr>
          <p:cNvPr id="11" name="Текст 4"/>
          <p:cNvSpPr>
            <a:spLocks noGrp="1"/>
          </p:cNvSpPr>
          <p:nvPr>
            <p:ph type="body" sz="quarter" idx="10"/>
          </p:nvPr>
        </p:nvSpPr>
        <p:spPr>
          <a:xfrm>
            <a:off x="150813" y="910908"/>
            <a:ext cx="8828087" cy="1162367"/>
          </a:xfrm>
        </p:spPr>
        <p:txBody>
          <a:bodyPr/>
          <a:lstStyle/>
          <a:p>
            <a:pPr lvl="0"/>
            <a:r>
              <a:rPr lang="ru-RU" dirty="0" smtClean="0"/>
              <a:t>Образец текста</a:t>
            </a:r>
          </a:p>
        </p:txBody>
      </p:sp>
      <p:sp>
        <p:nvSpPr>
          <p:cNvPr id="14" name="Текст 4"/>
          <p:cNvSpPr>
            <a:spLocks noGrp="1"/>
          </p:cNvSpPr>
          <p:nvPr>
            <p:ph type="body" sz="quarter" idx="13"/>
          </p:nvPr>
        </p:nvSpPr>
        <p:spPr>
          <a:xfrm>
            <a:off x="150813" y="2173610"/>
            <a:ext cx="8828087" cy="2428553"/>
          </a:xfrm>
        </p:spPr>
        <p:txBody>
          <a:bodyPr/>
          <a:lstStyle/>
          <a:p>
            <a:pPr lvl="0"/>
            <a:r>
              <a:rPr lang="ru-RU" dirty="0" smtClean="0"/>
              <a:t>Образец текста</a:t>
            </a:r>
          </a:p>
        </p:txBody>
      </p:sp>
      <p:sp>
        <p:nvSpPr>
          <p:cNvPr id="6" name="Заголовок 1"/>
          <p:cNvSpPr>
            <a:spLocks noGrp="1"/>
          </p:cNvSpPr>
          <p:nvPr>
            <p:ph type="title"/>
          </p:nvPr>
        </p:nvSpPr>
        <p:spPr>
          <a:xfrm>
            <a:off x="1657350" y="76199"/>
            <a:ext cx="7321551" cy="661039"/>
          </a:xfrm>
          <a:prstGeom prst="rect">
            <a:avLst/>
          </a:prstGeom>
        </p:spPr>
        <p:txBody>
          <a:bodyPr lIns="0" tIns="0" rIns="0" bIns="0" anchor="b" anchorCtr="0"/>
          <a:lstStyle>
            <a:lvl1pPr algn="l">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ru-RU" dirty="0" smtClean="0"/>
              <a:t>Образец заголовка</a:t>
            </a:r>
            <a:endParaRPr lang="ru-RU" dirty="0"/>
          </a:p>
        </p:txBody>
      </p:sp>
      <p:sp>
        <p:nvSpPr>
          <p:cNvPr id="7" name="Текст 14"/>
          <p:cNvSpPr>
            <a:spLocks noGrp="1"/>
          </p:cNvSpPr>
          <p:nvPr>
            <p:ph type="body" sz="quarter" idx="11" hasCustomPrompt="1"/>
          </p:nvPr>
        </p:nvSpPr>
        <p:spPr>
          <a:xfrm>
            <a:off x="1657350" y="4859755"/>
            <a:ext cx="7321550" cy="215444"/>
          </a:xfrm>
        </p:spPr>
        <p:txBody>
          <a:bodyPr wrap="square" anchor="ctr" anchorCtr="0">
            <a:spAutoFit/>
          </a:bodyPr>
          <a:lstStyle>
            <a:lvl1pPr marL="0" indent="0" algn="l" defTabSz="914400" rtl="0" eaLnBrk="1" latinLnBrk="0" hangingPunct="1">
              <a:spcBef>
                <a:spcPct val="20000"/>
              </a:spcBef>
              <a:buFont typeface="Arial" pitchFamily="34" charset="0"/>
              <a:buNone/>
              <a:defRPr lang="ru-RU" sz="1400" b="0" kern="1200" dirty="0" smtClean="0">
                <a:solidFill>
                  <a:schemeClr val="bg1"/>
                </a:solidFill>
                <a:latin typeface="Arial Narrow" pitchFamily="34" charset="0"/>
                <a:ea typeface="+mn-ea"/>
                <a:cs typeface="+mn-cs"/>
              </a:defRPr>
            </a:lvl1pPr>
          </a:lstStyle>
          <a:p>
            <a:pPr lvl="0"/>
            <a:r>
              <a:rPr lang="ru-RU" dirty="0" smtClean="0"/>
              <a:t>НАЗВАНИЕ ПРЕЗЕНТАЦИИ</a:t>
            </a:r>
            <a:endParaRPr lang="ru-RU"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_Заголовок и объект">
    <p:spTree>
      <p:nvGrpSpPr>
        <p:cNvPr id="1" name=""/>
        <p:cNvGrpSpPr/>
        <p:nvPr/>
      </p:nvGrpSpPr>
      <p:grpSpPr>
        <a:xfrm>
          <a:off x="0" y="0"/>
          <a:ext cx="0" cy="0"/>
          <a:chOff x="0" y="0"/>
          <a:chExt cx="0" cy="0"/>
        </a:xfrm>
      </p:grpSpPr>
      <p:sp>
        <p:nvSpPr>
          <p:cNvPr id="4" name="Заголовок 1"/>
          <p:cNvSpPr>
            <a:spLocks noGrp="1"/>
          </p:cNvSpPr>
          <p:nvPr>
            <p:ph type="title"/>
          </p:nvPr>
        </p:nvSpPr>
        <p:spPr>
          <a:xfrm>
            <a:off x="1657350" y="76199"/>
            <a:ext cx="7321551" cy="661039"/>
          </a:xfrm>
          <a:prstGeom prst="rect">
            <a:avLst/>
          </a:prstGeom>
        </p:spPr>
        <p:txBody>
          <a:bodyPr lIns="0" tIns="0" rIns="0" bIns="0" anchor="b" anchorCtr="0"/>
          <a:lstStyle>
            <a:lvl1pPr algn="l">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ru-RU" dirty="0" smtClean="0"/>
              <a:t>Образец заголовка</a:t>
            </a:r>
            <a:endParaRPr lang="ru-RU" dirty="0"/>
          </a:p>
        </p:txBody>
      </p:sp>
      <p:sp>
        <p:nvSpPr>
          <p:cNvPr id="5" name="Текст 14"/>
          <p:cNvSpPr>
            <a:spLocks noGrp="1"/>
          </p:cNvSpPr>
          <p:nvPr>
            <p:ph type="body" sz="quarter" idx="11" hasCustomPrompt="1"/>
          </p:nvPr>
        </p:nvSpPr>
        <p:spPr>
          <a:xfrm>
            <a:off x="1657350" y="4859755"/>
            <a:ext cx="7321550" cy="215444"/>
          </a:xfrm>
        </p:spPr>
        <p:txBody>
          <a:bodyPr wrap="square" anchor="ctr" anchorCtr="0">
            <a:spAutoFit/>
          </a:bodyPr>
          <a:lstStyle>
            <a:lvl1pPr marL="0" indent="0" algn="l" defTabSz="914400" rtl="0" eaLnBrk="1" latinLnBrk="0" hangingPunct="1">
              <a:spcBef>
                <a:spcPct val="20000"/>
              </a:spcBef>
              <a:buFont typeface="Arial" pitchFamily="34" charset="0"/>
              <a:buNone/>
              <a:defRPr lang="ru-RU" sz="1400" b="0" kern="1200" dirty="0" smtClean="0">
                <a:solidFill>
                  <a:schemeClr val="bg1"/>
                </a:solidFill>
                <a:latin typeface="Arial Narrow" pitchFamily="34" charset="0"/>
                <a:ea typeface="+mn-ea"/>
                <a:cs typeface="+mn-cs"/>
              </a:defRPr>
            </a:lvl1pPr>
          </a:lstStyle>
          <a:p>
            <a:pPr lvl="0"/>
            <a:r>
              <a:rPr lang="ru-RU" dirty="0" smtClean="0"/>
              <a:t>НАЗВАНИЕ ПРЕЗЕНТАЦИИ</a:t>
            </a:r>
            <a:endParaRPr lang="ru-RU"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5_Заголовок и объект">
    <p:spTree>
      <p:nvGrpSpPr>
        <p:cNvPr id="1" name=""/>
        <p:cNvGrpSpPr/>
        <p:nvPr/>
      </p:nvGrpSpPr>
      <p:grpSpPr>
        <a:xfrm>
          <a:off x="0" y="0"/>
          <a:ext cx="0" cy="0"/>
          <a:chOff x="0" y="0"/>
          <a:chExt cx="0" cy="0"/>
        </a:xfrm>
      </p:grpSpPr>
      <p:sp>
        <p:nvSpPr>
          <p:cNvPr id="17" name="Текст 14"/>
          <p:cNvSpPr>
            <a:spLocks noGrp="1"/>
          </p:cNvSpPr>
          <p:nvPr>
            <p:ph type="body" sz="quarter" idx="11" hasCustomPrompt="1"/>
          </p:nvPr>
        </p:nvSpPr>
        <p:spPr>
          <a:xfrm>
            <a:off x="1657350" y="4859755"/>
            <a:ext cx="7321550" cy="215444"/>
          </a:xfrm>
        </p:spPr>
        <p:txBody>
          <a:bodyPr wrap="square">
            <a:spAutoFit/>
          </a:bodyPr>
          <a:lstStyle>
            <a:lvl1pPr marL="0" indent="0" algn="l" defTabSz="914400" rtl="0" eaLnBrk="1" latinLnBrk="0" hangingPunct="1">
              <a:spcBef>
                <a:spcPct val="20000"/>
              </a:spcBef>
              <a:buFont typeface="Arial" pitchFamily="34" charset="0"/>
              <a:buNone/>
              <a:defRPr lang="ru-RU" sz="1400" b="0" kern="1200" dirty="0" smtClean="0">
                <a:solidFill>
                  <a:schemeClr val="bg1"/>
                </a:solidFill>
                <a:latin typeface="Arial Narrow" pitchFamily="34" charset="0"/>
                <a:ea typeface="+mn-ea"/>
                <a:cs typeface="+mn-cs"/>
              </a:defRPr>
            </a:lvl1pPr>
          </a:lstStyle>
          <a:p>
            <a:pPr lvl="0"/>
            <a:r>
              <a:rPr lang="ru-RU" dirty="0" smtClean="0"/>
              <a:t>НАЗВАНИЕ МЕРОПРИЯТИЯ</a:t>
            </a:r>
            <a:endParaRPr lang="ru-RU" dirty="0"/>
          </a:p>
        </p:txBody>
      </p:sp>
      <p:sp>
        <p:nvSpPr>
          <p:cNvPr id="15" name="Текст 4"/>
          <p:cNvSpPr>
            <a:spLocks noGrp="1"/>
          </p:cNvSpPr>
          <p:nvPr>
            <p:ph type="body" sz="quarter" idx="10" hasCustomPrompt="1"/>
          </p:nvPr>
        </p:nvSpPr>
        <p:spPr>
          <a:xfrm>
            <a:off x="1657350" y="979488"/>
            <a:ext cx="7321550" cy="3622675"/>
          </a:xfrm>
        </p:spPr>
        <p:txBody>
          <a:bodyPr/>
          <a:lstStyle/>
          <a:p>
            <a:pPr lvl="0"/>
            <a:r>
              <a:rPr lang="ru-RU" dirty="0" smtClean="0"/>
              <a:t>НАЗВАНИЕ ПРЕЗЕНТАЦИИ</a:t>
            </a:r>
          </a:p>
        </p:txBody>
      </p:sp>
    </p:spTree>
    <p:extLst>
      <p:ext uri="{BB962C8B-B14F-4D97-AF65-F5344CB8AC3E}">
        <p14:creationId xmlns:p14="http://schemas.microsoft.com/office/powerpoint/2010/main" val="4260460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Заголовок и объект">
    <p:spTree>
      <p:nvGrpSpPr>
        <p:cNvPr id="1" name=""/>
        <p:cNvGrpSpPr/>
        <p:nvPr/>
      </p:nvGrpSpPr>
      <p:grpSpPr>
        <a:xfrm>
          <a:off x="0" y="0"/>
          <a:ext cx="0" cy="0"/>
          <a:chOff x="0" y="0"/>
          <a:chExt cx="0" cy="0"/>
        </a:xfrm>
      </p:grpSpPr>
      <p:sp>
        <p:nvSpPr>
          <p:cNvPr id="17" name="Текст 14"/>
          <p:cNvSpPr>
            <a:spLocks noGrp="1"/>
          </p:cNvSpPr>
          <p:nvPr>
            <p:ph type="body" sz="quarter" idx="11" hasCustomPrompt="1"/>
          </p:nvPr>
        </p:nvSpPr>
        <p:spPr>
          <a:xfrm>
            <a:off x="1657350" y="4859755"/>
            <a:ext cx="7321550" cy="215444"/>
          </a:xfrm>
        </p:spPr>
        <p:txBody>
          <a:bodyPr wrap="square">
            <a:spAutoFit/>
          </a:bodyPr>
          <a:lstStyle>
            <a:lvl1pPr marL="0" indent="0" algn="l" defTabSz="914400" rtl="0" eaLnBrk="1" latinLnBrk="0" hangingPunct="1">
              <a:spcBef>
                <a:spcPct val="20000"/>
              </a:spcBef>
              <a:buFont typeface="Arial" pitchFamily="34" charset="0"/>
              <a:buNone/>
              <a:defRPr lang="ru-RU" sz="1400" b="0" kern="1200" dirty="0" smtClean="0">
                <a:solidFill>
                  <a:schemeClr val="bg1"/>
                </a:solidFill>
                <a:latin typeface="Arial Narrow" pitchFamily="34" charset="0"/>
                <a:ea typeface="+mn-ea"/>
                <a:cs typeface="+mn-cs"/>
              </a:defRPr>
            </a:lvl1pPr>
          </a:lstStyle>
          <a:p>
            <a:pPr lvl="0"/>
            <a:r>
              <a:rPr lang="ru-RU" dirty="0" smtClean="0"/>
              <a:t>НАЗВАНИЕ МЕРОПРИЯТИЯ</a:t>
            </a:r>
            <a:endParaRPr lang="ru-RU" dirty="0"/>
          </a:p>
        </p:txBody>
      </p:sp>
      <p:sp>
        <p:nvSpPr>
          <p:cNvPr id="15" name="Текст 4"/>
          <p:cNvSpPr>
            <a:spLocks noGrp="1"/>
          </p:cNvSpPr>
          <p:nvPr>
            <p:ph type="body" sz="quarter" idx="10" hasCustomPrompt="1"/>
          </p:nvPr>
        </p:nvSpPr>
        <p:spPr>
          <a:xfrm>
            <a:off x="1657350" y="979488"/>
            <a:ext cx="7321550" cy="3622675"/>
          </a:xfrm>
        </p:spPr>
        <p:txBody>
          <a:bodyPr/>
          <a:lstStyle/>
          <a:p>
            <a:pPr lvl="0"/>
            <a:r>
              <a:rPr lang="ru-RU" dirty="0" smtClean="0"/>
              <a:t>НАЗВАНИЕ ПРЕЗЕНТАЦИИ</a:t>
            </a: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Заголовок и объект">
    <p:spTree>
      <p:nvGrpSpPr>
        <p:cNvPr id="1" name=""/>
        <p:cNvGrpSpPr/>
        <p:nvPr/>
      </p:nvGrpSpPr>
      <p:grpSpPr>
        <a:xfrm>
          <a:off x="0" y="0"/>
          <a:ext cx="0" cy="0"/>
          <a:chOff x="0" y="0"/>
          <a:chExt cx="0" cy="0"/>
        </a:xfrm>
      </p:grpSpPr>
      <p:sp>
        <p:nvSpPr>
          <p:cNvPr id="17" name="Текст 14"/>
          <p:cNvSpPr>
            <a:spLocks noGrp="1"/>
          </p:cNvSpPr>
          <p:nvPr>
            <p:ph type="body" sz="quarter" idx="11" hasCustomPrompt="1"/>
          </p:nvPr>
        </p:nvSpPr>
        <p:spPr>
          <a:xfrm>
            <a:off x="1657350" y="4859755"/>
            <a:ext cx="7321550" cy="215444"/>
          </a:xfrm>
        </p:spPr>
        <p:txBody>
          <a:bodyPr wrap="square">
            <a:spAutoFit/>
          </a:bodyPr>
          <a:lstStyle>
            <a:lvl1pPr marL="0" indent="0" algn="l" defTabSz="914400" rtl="0" eaLnBrk="1" latinLnBrk="0" hangingPunct="1">
              <a:spcBef>
                <a:spcPct val="20000"/>
              </a:spcBef>
              <a:buFont typeface="Arial" pitchFamily="34" charset="0"/>
              <a:buNone/>
              <a:defRPr lang="ru-RU" sz="1400" b="0" kern="1200" dirty="0" smtClean="0">
                <a:solidFill>
                  <a:schemeClr val="bg1"/>
                </a:solidFill>
                <a:latin typeface="Arial Narrow" pitchFamily="34" charset="0"/>
                <a:ea typeface="+mn-ea"/>
                <a:cs typeface="+mn-cs"/>
              </a:defRPr>
            </a:lvl1pPr>
          </a:lstStyle>
          <a:p>
            <a:pPr lvl="0"/>
            <a:r>
              <a:rPr lang="ru-RU" dirty="0" smtClean="0"/>
              <a:t>НАЗВАНИЕ МЕРОПРИЯТИЯ</a:t>
            </a:r>
            <a:endParaRPr lang="ru-RU" dirty="0"/>
          </a:p>
        </p:txBody>
      </p:sp>
      <p:sp>
        <p:nvSpPr>
          <p:cNvPr id="15" name="Текст 4"/>
          <p:cNvSpPr>
            <a:spLocks noGrp="1"/>
          </p:cNvSpPr>
          <p:nvPr>
            <p:ph type="body" sz="quarter" idx="10" hasCustomPrompt="1"/>
          </p:nvPr>
        </p:nvSpPr>
        <p:spPr>
          <a:xfrm>
            <a:off x="1657350" y="979488"/>
            <a:ext cx="7321550" cy="3622675"/>
          </a:xfrm>
        </p:spPr>
        <p:txBody>
          <a:bodyPr/>
          <a:lstStyle/>
          <a:p>
            <a:pPr lvl="0"/>
            <a:r>
              <a:rPr lang="ru-RU" dirty="0" smtClean="0"/>
              <a:t>НАЗВАНИЕ ПРЕЗЕНТАЦИИ</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Заголовок и объект">
    <p:spTree>
      <p:nvGrpSpPr>
        <p:cNvPr id="1" name=""/>
        <p:cNvGrpSpPr/>
        <p:nvPr/>
      </p:nvGrpSpPr>
      <p:grpSpPr>
        <a:xfrm>
          <a:off x="0" y="0"/>
          <a:ext cx="0" cy="0"/>
          <a:chOff x="0" y="0"/>
          <a:chExt cx="0" cy="0"/>
        </a:xfrm>
      </p:grpSpPr>
      <p:sp>
        <p:nvSpPr>
          <p:cNvPr id="12" name="Текст 4"/>
          <p:cNvSpPr>
            <a:spLocks noGrp="1"/>
          </p:cNvSpPr>
          <p:nvPr>
            <p:ph type="body" sz="quarter" idx="10"/>
          </p:nvPr>
        </p:nvSpPr>
        <p:spPr>
          <a:xfrm>
            <a:off x="150813" y="910908"/>
            <a:ext cx="2846387" cy="3713162"/>
          </a:xfrm>
        </p:spPr>
        <p:txBody>
          <a:bodyPr/>
          <a:lstStyle/>
          <a:p>
            <a:pPr lvl="0"/>
            <a:r>
              <a:rPr lang="ru-RU" dirty="0" smtClean="0"/>
              <a:t>Образец текста</a:t>
            </a:r>
          </a:p>
        </p:txBody>
      </p:sp>
      <p:sp>
        <p:nvSpPr>
          <p:cNvPr id="16" name="Текст 4"/>
          <p:cNvSpPr>
            <a:spLocks noGrp="1"/>
          </p:cNvSpPr>
          <p:nvPr>
            <p:ph type="body" sz="quarter" idx="13"/>
          </p:nvPr>
        </p:nvSpPr>
        <p:spPr>
          <a:xfrm>
            <a:off x="6143033" y="910908"/>
            <a:ext cx="2835868" cy="3713162"/>
          </a:xfrm>
        </p:spPr>
        <p:txBody>
          <a:bodyPr/>
          <a:lstStyle/>
          <a:p>
            <a:pPr lvl="0"/>
            <a:r>
              <a:rPr lang="ru-RU" dirty="0" smtClean="0"/>
              <a:t>Образец текста</a:t>
            </a:r>
          </a:p>
        </p:txBody>
      </p:sp>
      <p:sp>
        <p:nvSpPr>
          <p:cNvPr id="17" name="Текст 4"/>
          <p:cNvSpPr>
            <a:spLocks noGrp="1"/>
          </p:cNvSpPr>
          <p:nvPr>
            <p:ph type="body" sz="quarter" idx="14"/>
          </p:nvPr>
        </p:nvSpPr>
        <p:spPr>
          <a:xfrm>
            <a:off x="3143112" y="910908"/>
            <a:ext cx="2846387" cy="3713162"/>
          </a:xfrm>
        </p:spPr>
        <p:txBody>
          <a:bodyPr/>
          <a:lstStyle/>
          <a:p>
            <a:pPr lvl="0"/>
            <a:r>
              <a:rPr lang="ru-RU" dirty="0" smtClean="0"/>
              <a:t>Образец текста</a:t>
            </a:r>
          </a:p>
        </p:txBody>
      </p:sp>
      <p:sp>
        <p:nvSpPr>
          <p:cNvPr id="22" name="Заголовок 1"/>
          <p:cNvSpPr>
            <a:spLocks noGrp="1"/>
          </p:cNvSpPr>
          <p:nvPr>
            <p:ph type="title"/>
          </p:nvPr>
        </p:nvSpPr>
        <p:spPr>
          <a:xfrm>
            <a:off x="1657350" y="76199"/>
            <a:ext cx="7321551" cy="661039"/>
          </a:xfrm>
          <a:prstGeom prst="rect">
            <a:avLst/>
          </a:prstGeom>
        </p:spPr>
        <p:txBody>
          <a:bodyPr lIns="0" tIns="0" rIns="0" bIns="0" anchor="b" anchorCtr="0"/>
          <a:lstStyle>
            <a:lvl1pPr algn="l">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ru-RU" dirty="0" smtClean="0"/>
              <a:t>Образец заголовка</a:t>
            </a:r>
            <a:endParaRPr lang="ru-RU" dirty="0"/>
          </a:p>
        </p:txBody>
      </p:sp>
      <p:sp>
        <p:nvSpPr>
          <p:cNvPr id="7" name="Текст 14"/>
          <p:cNvSpPr>
            <a:spLocks noGrp="1"/>
          </p:cNvSpPr>
          <p:nvPr>
            <p:ph type="body" sz="quarter" idx="11" hasCustomPrompt="1"/>
          </p:nvPr>
        </p:nvSpPr>
        <p:spPr>
          <a:xfrm>
            <a:off x="1657350" y="4859755"/>
            <a:ext cx="7321550" cy="215444"/>
          </a:xfrm>
        </p:spPr>
        <p:txBody>
          <a:bodyPr wrap="square" anchor="ctr" anchorCtr="0">
            <a:spAutoFit/>
          </a:bodyPr>
          <a:lstStyle>
            <a:lvl1pPr marL="0" indent="0" algn="l" defTabSz="914400" rtl="0" eaLnBrk="1" latinLnBrk="0" hangingPunct="1">
              <a:spcBef>
                <a:spcPct val="20000"/>
              </a:spcBef>
              <a:buFont typeface="Arial" pitchFamily="34" charset="0"/>
              <a:buNone/>
              <a:defRPr lang="ru-RU" sz="1400" b="0" kern="1200" dirty="0" smtClean="0">
                <a:solidFill>
                  <a:schemeClr val="bg1"/>
                </a:solidFill>
                <a:latin typeface="Arial Narrow" pitchFamily="34" charset="0"/>
                <a:ea typeface="+mn-ea"/>
                <a:cs typeface="+mn-cs"/>
              </a:defRPr>
            </a:lvl1pPr>
          </a:lstStyle>
          <a:p>
            <a:pPr lvl="0"/>
            <a:r>
              <a:rPr lang="ru-RU" dirty="0" smtClean="0"/>
              <a:t>НАЗВАНИЕ ПРЕЗЕНТАЦИИ</a:t>
            </a:r>
            <a:endParaRPr lang="ru-RU"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Заголовок и объект">
    <p:spTree>
      <p:nvGrpSpPr>
        <p:cNvPr id="1" name=""/>
        <p:cNvGrpSpPr/>
        <p:nvPr/>
      </p:nvGrpSpPr>
      <p:grpSpPr>
        <a:xfrm>
          <a:off x="0" y="0"/>
          <a:ext cx="0" cy="0"/>
          <a:chOff x="0" y="0"/>
          <a:chExt cx="0" cy="0"/>
        </a:xfrm>
      </p:grpSpPr>
      <p:sp>
        <p:nvSpPr>
          <p:cNvPr id="13" name="Текст 4"/>
          <p:cNvSpPr>
            <a:spLocks noGrp="1"/>
          </p:cNvSpPr>
          <p:nvPr>
            <p:ph type="body" sz="quarter" idx="10"/>
          </p:nvPr>
        </p:nvSpPr>
        <p:spPr>
          <a:xfrm>
            <a:off x="150813" y="910908"/>
            <a:ext cx="2846387" cy="3713162"/>
          </a:xfrm>
        </p:spPr>
        <p:txBody>
          <a:bodyPr/>
          <a:lstStyle/>
          <a:p>
            <a:pPr lvl="0"/>
            <a:r>
              <a:rPr lang="ru-RU" dirty="0" smtClean="0"/>
              <a:t>Образец текста</a:t>
            </a:r>
          </a:p>
        </p:txBody>
      </p:sp>
      <p:sp>
        <p:nvSpPr>
          <p:cNvPr id="14" name="Текст 4"/>
          <p:cNvSpPr>
            <a:spLocks noGrp="1"/>
          </p:cNvSpPr>
          <p:nvPr>
            <p:ph type="body" sz="quarter" idx="14"/>
          </p:nvPr>
        </p:nvSpPr>
        <p:spPr>
          <a:xfrm>
            <a:off x="3143112" y="910908"/>
            <a:ext cx="5835788" cy="3713162"/>
          </a:xfrm>
        </p:spPr>
        <p:txBody>
          <a:bodyPr/>
          <a:lstStyle/>
          <a:p>
            <a:pPr lvl="0"/>
            <a:r>
              <a:rPr lang="ru-RU" dirty="0" smtClean="0"/>
              <a:t>Образец текста</a:t>
            </a:r>
          </a:p>
        </p:txBody>
      </p:sp>
      <p:sp>
        <p:nvSpPr>
          <p:cNvPr id="19" name="Заголовок 1"/>
          <p:cNvSpPr>
            <a:spLocks noGrp="1"/>
          </p:cNvSpPr>
          <p:nvPr>
            <p:ph type="title"/>
          </p:nvPr>
        </p:nvSpPr>
        <p:spPr>
          <a:xfrm>
            <a:off x="1657350" y="76199"/>
            <a:ext cx="7321551" cy="661039"/>
          </a:xfrm>
          <a:prstGeom prst="rect">
            <a:avLst/>
          </a:prstGeom>
        </p:spPr>
        <p:txBody>
          <a:bodyPr lIns="0" tIns="0" rIns="0" bIns="0" anchor="b" anchorCtr="0"/>
          <a:lstStyle>
            <a:lvl1pPr algn="l">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ru-RU" dirty="0" smtClean="0"/>
              <a:t>Образец заголовка</a:t>
            </a:r>
            <a:endParaRPr lang="ru-RU" dirty="0"/>
          </a:p>
        </p:txBody>
      </p:sp>
      <p:sp>
        <p:nvSpPr>
          <p:cNvPr id="6" name="Текст 14"/>
          <p:cNvSpPr>
            <a:spLocks noGrp="1"/>
          </p:cNvSpPr>
          <p:nvPr>
            <p:ph type="body" sz="quarter" idx="11" hasCustomPrompt="1"/>
          </p:nvPr>
        </p:nvSpPr>
        <p:spPr>
          <a:xfrm>
            <a:off x="1657350" y="4859755"/>
            <a:ext cx="7321550" cy="215444"/>
          </a:xfrm>
        </p:spPr>
        <p:txBody>
          <a:bodyPr wrap="square" anchor="ctr" anchorCtr="0">
            <a:spAutoFit/>
          </a:bodyPr>
          <a:lstStyle>
            <a:lvl1pPr marL="0" indent="0" algn="l" defTabSz="914400" rtl="0" eaLnBrk="1" latinLnBrk="0" hangingPunct="1">
              <a:spcBef>
                <a:spcPct val="20000"/>
              </a:spcBef>
              <a:buFont typeface="Arial" pitchFamily="34" charset="0"/>
              <a:buNone/>
              <a:defRPr lang="ru-RU" sz="1400" b="0" kern="1200" dirty="0" smtClean="0">
                <a:solidFill>
                  <a:schemeClr val="bg1"/>
                </a:solidFill>
                <a:latin typeface="Arial Narrow" pitchFamily="34" charset="0"/>
                <a:ea typeface="+mn-ea"/>
                <a:cs typeface="+mn-cs"/>
              </a:defRPr>
            </a:lvl1pPr>
          </a:lstStyle>
          <a:p>
            <a:pPr lvl="0"/>
            <a:r>
              <a:rPr lang="ru-RU" dirty="0" smtClean="0"/>
              <a:t>НАЗВАНИЕ ПРЕЗЕНТАЦИИ</a:t>
            </a:r>
            <a:endParaRPr lang="ru-RU"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Заголовок и объект">
    <p:spTree>
      <p:nvGrpSpPr>
        <p:cNvPr id="1" name=""/>
        <p:cNvGrpSpPr/>
        <p:nvPr/>
      </p:nvGrpSpPr>
      <p:grpSpPr>
        <a:xfrm>
          <a:off x="0" y="0"/>
          <a:ext cx="0" cy="0"/>
          <a:chOff x="0" y="0"/>
          <a:chExt cx="0" cy="0"/>
        </a:xfrm>
      </p:grpSpPr>
      <p:sp>
        <p:nvSpPr>
          <p:cNvPr id="11" name="Текст 4"/>
          <p:cNvSpPr>
            <a:spLocks noGrp="1"/>
          </p:cNvSpPr>
          <p:nvPr>
            <p:ph type="body" sz="quarter" idx="10"/>
          </p:nvPr>
        </p:nvSpPr>
        <p:spPr>
          <a:xfrm>
            <a:off x="150813" y="910908"/>
            <a:ext cx="8828087" cy="1162367"/>
          </a:xfrm>
        </p:spPr>
        <p:txBody>
          <a:bodyPr/>
          <a:lstStyle/>
          <a:p>
            <a:pPr lvl="0"/>
            <a:r>
              <a:rPr lang="ru-RU" dirty="0" smtClean="0"/>
              <a:t>Образец текста</a:t>
            </a:r>
          </a:p>
        </p:txBody>
      </p:sp>
      <p:sp>
        <p:nvSpPr>
          <p:cNvPr id="14" name="Текст 4"/>
          <p:cNvSpPr>
            <a:spLocks noGrp="1"/>
          </p:cNvSpPr>
          <p:nvPr>
            <p:ph type="body" sz="quarter" idx="13"/>
          </p:nvPr>
        </p:nvSpPr>
        <p:spPr>
          <a:xfrm>
            <a:off x="150813" y="2173610"/>
            <a:ext cx="8828087" cy="2428553"/>
          </a:xfrm>
        </p:spPr>
        <p:txBody>
          <a:bodyPr/>
          <a:lstStyle/>
          <a:p>
            <a:pPr lvl="0"/>
            <a:r>
              <a:rPr lang="ru-RU" dirty="0" smtClean="0"/>
              <a:t>Образец текста</a:t>
            </a:r>
          </a:p>
        </p:txBody>
      </p:sp>
      <p:sp>
        <p:nvSpPr>
          <p:cNvPr id="19" name="Заголовок 1"/>
          <p:cNvSpPr>
            <a:spLocks noGrp="1"/>
          </p:cNvSpPr>
          <p:nvPr>
            <p:ph type="title"/>
          </p:nvPr>
        </p:nvSpPr>
        <p:spPr>
          <a:xfrm>
            <a:off x="1657350" y="76199"/>
            <a:ext cx="7321551" cy="661039"/>
          </a:xfrm>
          <a:prstGeom prst="rect">
            <a:avLst/>
          </a:prstGeom>
        </p:spPr>
        <p:txBody>
          <a:bodyPr lIns="0" tIns="0" rIns="0" bIns="0" anchor="b" anchorCtr="0"/>
          <a:lstStyle>
            <a:lvl1pPr algn="l">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ru-RU" dirty="0" smtClean="0"/>
              <a:t>Образец заголовка</a:t>
            </a:r>
            <a:endParaRPr lang="ru-RU" dirty="0"/>
          </a:p>
        </p:txBody>
      </p:sp>
      <p:sp>
        <p:nvSpPr>
          <p:cNvPr id="7" name="Текст 14"/>
          <p:cNvSpPr>
            <a:spLocks noGrp="1"/>
          </p:cNvSpPr>
          <p:nvPr>
            <p:ph type="body" sz="quarter" idx="11" hasCustomPrompt="1"/>
          </p:nvPr>
        </p:nvSpPr>
        <p:spPr>
          <a:xfrm>
            <a:off x="1657350" y="4859755"/>
            <a:ext cx="7321550" cy="215444"/>
          </a:xfrm>
        </p:spPr>
        <p:txBody>
          <a:bodyPr wrap="square" anchor="ctr" anchorCtr="0">
            <a:spAutoFit/>
          </a:bodyPr>
          <a:lstStyle>
            <a:lvl1pPr marL="0" indent="0" algn="l" defTabSz="914400" rtl="0" eaLnBrk="1" latinLnBrk="0" hangingPunct="1">
              <a:spcBef>
                <a:spcPct val="20000"/>
              </a:spcBef>
              <a:buFont typeface="Arial" pitchFamily="34" charset="0"/>
              <a:buNone/>
              <a:defRPr lang="ru-RU" sz="1400" b="0" kern="1200" dirty="0" smtClean="0">
                <a:solidFill>
                  <a:schemeClr val="bg1"/>
                </a:solidFill>
                <a:latin typeface="Arial Narrow" pitchFamily="34" charset="0"/>
                <a:ea typeface="+mn-ea"/>
                <a:cs typeface="+mn-cs"/>
              </a:defRPr>
            </a:lvl1pPr>
          </a:lstStyle>
          <a:p>
            <a:pPr lvl="0"/>
            <a:r>
              <a:rPr lang="ru-RU" dirty="0" smtClean="0"/>
              <a:t>НАЗВАНИЕ ПРЕЗЕНТАЦИИ</a:t>
            </a:r>
            <a:endParaRPr lang="ru-RU"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Заголовок и объект">
    <p:spTree>
      <p:nvGrpSpPr>
        <p:cNvPr id="1" name=""/>
        <p:cNvGrpSpPr/>
        <p:nvPr/>
      </p:nvGrpSpPr>
      <p:grpSpPr>
        <a:xfrm>
          <a:off x="0" y="0"/>
          <a:ext cx="0" cy="0"/>
          <a:chOff x="0" y="0"/>
          <a:chExt cx="0" cy="0"/>
        </a:xfrm>
      </p:grpSpPr>
      <p:sp>
        <p:nvSpPr>
          <p:cNvPr id="8" name="Заголовок 1"/>
          <p:cNvSpPr>
            <a:spLocks noGrp="1"/>
          </p:cNvSpPr>
          <p:nvPr>
            <p:ph type="title"/>
          </p:nvPr>
        </p:nvSpPr>
        <p:spPr>
          <a:xfrm>
            <a:off x="1657350" y="76199"/>
            <a:ext cx="7321551" cy="661039"/>
          </a:xfrm>
          <a:prstGeom prst="rect">
            <a:avLst/>
          </a:prstGeom>
        </p:spPr>
        <p:txBody>
          <a:bodyPr lIns="0" tIns="0" rIns="0" bIns="0" anchor="b" anchorCtr="0"/>
          <a:lstStyle>
            <a:lvl1pPr algn="l">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ru-RU" dirty="0" smtClean="0"/>
              <a:t>Образец заголовка</a:t>
            </a:r>
            <a:endParaRPr lang="ru-RU" dirty="0"/>
          </a:p>
        </p:txBody>
      </p:sp>
      <p:sp>
        <p:nvSpPr>
          <p:cNvPr id="4" name="Текст 14"/>
          <p:cNvSpPr>
            <a:spLocks noGrp="1"/>
          </p:cNvSpPr>
          <p:nvPr>
            <p:ph type="body" sz="quarter" idx="11" hasCustomPrompt="1"/>
          </p:nvPr>
        </p:nvSpPr>
        <p:spPr>
          <a:xfrm>
            <a:off x="1657350" y="4859755"/>
            <a:ext cx="7321550" cy="215444"/>
          </a:xfrm>
        </p:spPr>
        <p:txBody>
          <a:bodyPr wrap="square" anchor="ctr" anchorCtr="0">
            <a:spAutoFit/>
          </a:bodyPr>
          <a:lstStyle>
            <a:lvl1pPr marL="0" indent="0" algn="l" defTabSz="914400" rtl="0" eaLnBrk="1" latinLnBrk="0" hangingPunct="1">
              <a:spcBef>
                <a:spcPct val="20000"/>
              </a:spcBef>
              <a:buFont typeface="Arial" pitchFamily="34" charset="0"/>
              <a:buNone/>
              <a:defRPr lang="ru-RU" sz="1400" b="0" kern="1200" dirty="0" smtClean="0">
                <a:solidFill>
                  <a:schemeClr val="bg1"/>
                </a:solidFill>
                <a:latin typeface="Arial Narrow" pitchFamily="34" charset="0"/>
                <a:ea typeface="+mn-ea"/>
                <a:cs typeface="+mn-cs"/>
              </a:defRPr>
            </a:lvl1pPr>
          </a:lstStyle>
          <a:p>
            <a:pPr lvl="0"/>
            <a:r>
              <a:rPr lang="ru-RU" dirty="0" smtClean="0"/>
              <a:t>НАЗВАНИЕ ПРЕЗЕНТАЦИИ</a:t>
            </a:r>
            <a:endParaRPr lang="ru-RU"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Заголовок и объект">
    <p:spTree>
      <p:nvGrpSpPr>
        <p:cNvPr id="1" name=""/>
        <p:cNvGrpSpPr/>
        <p:nvPr/>
      </p:nvGrpSpPr>
      <p:grpSpPr>
        <a:xfrm>
          <a:off x="0" y="0"/>
          <a:ext cx="0" cy="0"/>
          <a:chOff x="0" y="0"/>
          <a:chExt cx="0" cy="0"/>
        </a:xfrm>
      </p:grpSpPr>
      <p:sp>
        <p:nvSpPr>
          <p:cNvPr id="17" name="Текст 14"/>
          <p:cNvSpPr>
            <a:spLocks noGrp="1"/>
          </p:cNvSpPr>
          <p:nvPr>
            <p:ph type="body" sz="quarter" idx="11" hasCustomPrompt="1"/>
          </p:nvPr>
        </p:nvSpPr>
        <p:spPr>
          <a:xfrm>
            <a:off x="1657350" y="4859755"/>
            <a:ext cx="7321550" cy="215444"/>
          </a:xfrm>
        </p:spPr>
        <p:txBody>
          <a:bodyPr wrap="square" anchor="ctr" anchorCtr="0">
            <a:spAutoFit/>
          </a:bodyPr>
          <a:lstStyle>
            <a:lvl1pPr marL="0" indent="0" algn="l" defTabSz="914400" rtl="0" eaLnBrk="1" latinLnBrk="0" hangingPunct="1">
              <a:spcBef>
                <a:spcPct val="20000"/>
              </a:spcBef>
              <a:buFont typeface="Arial" pitchFamily="34" charset="0"/>
              <a:buNone/>
              <a:defRPr lang="ru-RU" sz="1400" b="0" kern="1200" dirty="0" smtClean="0">
                <a:solidFill>
                  <a:schemeClr val="bg1"/>
                </a:solidFill>
                <a:latin typeface="Arial Narrow" pitchFamily="34" charset="0"/>
                <a:ea typeface="+mn-ea"/>
                <a:cs typeface="+mn-cs"/>
              </a:defRPr>
            </a:lvl1pPr>
          </a:lstStyle>
          <a:p>
            <a:pPr lvl="0"/>
            <a:r>
              <a:rPr lang="ru-RU" dirty="0" smtClean="0"/>
              <a:t>НАЗВАНИЕ ПРЕЗЕНТАЦИИ</a:t>
            </a:r>
            <a:endParaRPr lang="ru-RU" dirty="0"/>
          </a:p>
        </p:txBody>
      </p:sp>
      <p:sp>
        <p:nvSpPr>
          <p:cNvPr id="15" name="Текст 4"/>
          <p:cNvSpPr>
            <a:spLocks noGrp="1"/>
          </p:cNvSpPr>
          <p:nvPr>
            <p:ph type="body" sz="quarter" idx="10"/>
          </p:nvPr>
        </p:nvSpPr>
        <p:spPr>
          <a:xfrm>
            <a:off x="150813" y="910908"/>
            <a:ext cx="8828087" cy="1162367"/>
          </a:xfrm>
        </p:spPr>
        <p:txBody>
          <a:bodyPr/>
          <a:lstStyle/>
          <a:p>
            <a:pPr lvl="0"/>
            <a:r>
              <a:rPr lang="ru-RU" dirty="0" smtClean="0"/>
              <a:t>Образец текста</a:t>
            </a:r>
          </a:p>
        </p:txBody>
      </p:sp>
      <p:sp>
        <p:nvSpPr>
          <p:cNvPr id="22" name="Заголовок 1"/>
          <p:cNvSpPr>
            <a:spLocks noGrp="1"/>
          </p:cNvSpPr>
          <p:nvPr>
            <p:ph type="title"/>
          </p:nvPr>
        </p:nvSpPr>
        <p:spPr>
          <a:xfrm>
            <a:off x="1657350" y="76199"/>
            <a:ext cx="7321551" cy="661039"/>
          </a:xfrm>
          <a:prstGeom prst="rect">
            <a:avLst/>
          </a:prstGeom>
        </p:spPr>
        <p:txBody>
          <a:bodyPr lIns="0" tIns="0" rIns="0" bIns="0" anchor="b" anchorCtr="0"/>
          <a:lstStyle>
            <a:lvl1pPr algn="l">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ru-RU" dirty="0" smtClean="0"/>
              <a:t>Образец заголовка</a:t>
            </a:r>
            <a:endParaRPr lang="ru-RU"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Заголовок и объект">
    <p:spTree>
      <p:nvGrpSpPr>
        <p:cNvPr id="1" name=""/>
        <p:cNvGrpSpPr/>
        <p:nvPr/>
      </p:nvGrpSpPr>
      <p:grpSpPr>
        <a:xfrm>
          <a:off x="0" y="0"/>
          <a:ext cx="0" cy="0"/>
          <a:chOff x="0" y="0"/>
          <a:chExt cx="0" cy="0"/>
        </a:xfrm>
      </p:grpSpPr>
      <p:sp>
        <p:nvSpPr>
          <p:cNvPr id="12" name="Текст 4"/>
          <p:cNvSpPr>
            <a:spLocks noGrp="1"/>
          </p:cNvSpPr>
          <p:nvPr>
            <p:ph type="body" sz="quarter" idx="10"/>
          </p:nvPr>
        </p:nvSpPr>
        <p:spPr>
          <a:xfrm>
            <a:off x="150813" y="910908"/>
            <a:ext cx="8828087" cy="1162367"/>
          </a:xfrm>
        </p:spPr>
        <p:txBody>
          <a:bodyPr/>
          <a:lstStyle/>
          <a:p>
            <a:pPr lvl="0"/>
            <a:r>
              <a:rPr lang="ru-RU" dirty="0" smtClean="0"/>
              <a:t>Образец текста</a:t>
            </a:r>
          </a:p>
        </p:txBody>
      </p:sp>
      <p:sp>
        <p:nvSpPr>
          <p:cNvPr id="22" name="Заголовок 1"/>
          <p:cNvSpPr>
            <a:spLocks noGrp="1"/>
          </p:cNvSpPr>
          <p:nvPr>
            <p:ph type="title"/>
          </p:nvPr>
        </p:nvSpPr>
        <p:spPr>
          <a:xfrm>
            <a:off x="1657350" y="76199"/>
            <a:ext cx="7321551" cy="661039"/>
          </a:xfrm>
          <a:prstGeom prst="rect">
            <a:avLst/>
          </a:prstGeom>
        </p:spPr>
        <p:txBody>
          <a:bodyPr lIns="0" tIns="0" rIns="0" bIns="0" anchor="b" anchorCtr="0"/>
          <a:lstStyle>
            <a:lvl1pPr algn="l">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ru-RU" dirty="0" smtClean="0"/>
              <a:t>Образец заголовка</a:t>
            </a:r>
            <a:endParaRPr lang="ru-RU" dirty="0"/>
          </a:p>
        </p:txBody>
      </p:sp>
      <p:sp>
        <p:nvSpPr>
          <p:cNvPr id="7" name="Текст 14"/>
          <p:cNvSpPr>
            <a:spLocks noGrp="1"/>
          </p:cNvSpPr>
          <p:nvPr>
            <p:ph type="body" sz="quarter" idx="11" hasCustomPrompt="1"/>
          </p:nvPr>
        </p:nvSpPr>
        <p:spPr>
          <a:xfrm>
            <a:off x="1657350" y="4859755"/>
            <a:ext cx="7321550" cy="215444"/>
          </a:xfrm>
        </p:spPr>
        <p:txBody>
          <a:bodyPr wrap="square" anchor="ctr" anchorCtr="0">
            <a:spAutoFit/>
          </a:bodyPr>
          <a:lstStyle>
            <a:lvl1pPr marL="0" indent="0" algn="l" defTabSz="914400" rtl="0" eaLnBrk="1" latinLnBrk="0" hangingPunct="1">
              <a:spcBef>
                <a:spcPct val="20000"/>
              </a:spcBef>
              <a:buFont typeface="Arial" pitchFamily="34" charset="0"/>
              <a:buNone/>
              <a:defRPr lang="ru-RU" sz="1400" b="0" kern="1200" dirty="0" smtClean="0">
                <a:solidFill>
                  <a:schemeClr val="bg1"/>
                </a:solidFill>
                <a:latin typeface="Arial Narrow" pitchFamily="34" charset="0"/>
                <a:ea typeface="+mn-ea"/>
                <a:cs typeface="+mn-cs"/>
              </a:defRPr>
            </a:lvl1pPr>
          </a:lstStyle>
          <a:p>
            <a:pPr lvl="0"/>
            <a:r>
              <a:rPr lang="ru-RU" dirty="0" smtClean="0"/>
              <a:t>НАЗВАНИЕ ПРЕЗЕНТАЦИИ</a:t>
            </a:r>
            <a:endParaRPr lang="ru-RU" dirty="0"/>
          </a:p>
        </p:txBody>
      </p:sp>
      <p:sp>
        <p:nvSpPr>
          <p:cNvPr id="8" name="Текст 4"/>
          <p:cNvSpPr>
            <a:spLocks noGrp="1"/>
          </p:cNvSpPr>
          <p:nvPr>
            <p:ph type="body" sz="quarter" idx="12"/>
          </p:nvPr>
        </p:nvSpPr>
        <p:spPr>
          <a:xfrm>
            <a:off x="150813" y="2176278"/>
            <a:ext cx="8828087" cy="2425885"/>
          </a:xfrm>
        </p:spPr>
        <p:txBody>
          <a:bodyPr/>
          <a:lstStyle>
            <a:lvl1pPr>
              <a:defRPr>
                <a:solidFill>
                  <a:schemeClr val="bg1"/>
                </a:solidFill>
              </a:defRPr>
            </a:lvl1pPr>
          </a:lstStyle>
          <a:p>
            <a:pPr lvl="0"/>
            <a:r>
              <a:rPr lang="ru-RU" dirty="0" smtClean="0"/>
              <a:t>Образец текста</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Заголовок и объект">
    <p:spTree>
      <p:nvGrpSpPr>
        <p:cNvPr id="1" name=""/>
        <p:cNvGrpSpPr/>
        <p:nvPr/>
      </p:nvGrpSpPr>
      <p:grpSpPr>
        <a:xfrm>
          <a:off x="0" y="0"/>
          <a:ext cx="0" cy="0"/>
          <a:chOff x="0" y="0"/>
          <a:chExt cx="0" cy="0"/>
        </a:xfrm>
      </p:grpSpPr>
      <p:sp>
        <p:nvSpPr>
          <p:cNvPr id="17" name="Текст 14"/>
          <p:cNvSpPr>
            <a:spLocks noGrp="1"/>
          </p:cNvSpPr>
          <p:nvPr>
            <p:ph type="body" sz="quarter" idx="11" hasCustomPrompt="1"/>
          </p:nvPr>
        </p:nvSpPr>
        <p:spPr>
          <a:xfrm>
            <a:off x="1657350" y="4859755"/>
            <a:ext cx="7321550" cy="215444"/>
          </a:xfrm>
        </p:spPr>
        <p:txBody>
          <a:bodyPr wrap="square" anchor="ctr" anchorCtr="0">
            <a:spAutoFit/>
          </a:bodyPr>
          <a:lstStyle>
            <a:lvl1pPr marL="0" indent="0" algn="l" defTabSz="914400" rtl="0" eaLnBrk="1" latinLnBrk="0" hangingPunct="1">
              <a:spcBef>
                <a:spcPct val="20000"/>
              </a:spcBef>
              <a:buFont typeface="Arial" pitchFamily="34" charset="0"/>
              <a:buNone/>
              <a:defRPr lang="ru-RU" sz="1400" b="0" kern="1200" dirty="0" smtClean="0">
                <a:solidFill>
                  <a:schemeClr val="bg1"/>
                </a:solidFill>
                <a:latin typeface="Arial Narrow" pitchFamily="34" charset="0"/>
                <a:ea typeface="+mn-ea"/>
                <a:cs typeface="+mn-cs"/>
              </a:defRPr>
            </a:lvl1pPr>
          </a:lstStyle>
          <a:p>
            <a:pPr lvl="0"/>
            <a:r>
              <a:rPr lang="ru-RU" dirty="0" smtClean="0"/>
              <a:t>НАЗВАНИЕ ПРЕЗЕНТАЦИИ</a:t>
            </a:r>
            <a:endParaRPr lang="ru-RU" dirty="0"/>
          </a:p>
        </p:txBody>
      </p:sp>
      <p:sp>
        <p:nvSpPr>
          <p:cNvPr id="15" name="Текст 4"/>
          <p:cNvSpPr>
            <a:spLocks noGrp="1"/>
          </p:cNvSpPr>
          <p:nvPr>
            <p:ph type="body" sz="quarter" idx="10"/>
          </p:nvPr>
        </p:nvSpPr>
        <p:spPr>
          <a:xfrm>
            <a:off x="150813" y="910908"/>
            <a:ext cx="8828087" cy="1162367"/>
          </a:xfrm>
        </p:spPr>
        <p:txBody>
          <a:bodyPr/>
          <a:lstStyle/>
          <a:p>
            <a:pPr lvl="0"/>
            <a:r>
              <a:rPr lang="ru-RU" dirty="0" smtClean="0"/>
              <a:t>Образец текста</a:t>
            </a:r>
          </a:p>
        </p:txBody>
      </p:sp>
      <p:sp>
        <p:nvSpPr>
          <p:cNvPr id="22" name="Заголовок 1"/>
          <p:cNvSpPr>
            <a:spLocks noGrp="1"/>
          </p:cNvSpPr>
          <p:nvPr>
            <p:ph type="title"/>
          </p:nvPr>
        </p:nvSpPr>
        <p:spPr>
          <a:xfrm>
            <a:off x="1657350" y="76199"/>
            <a:ext cx="7321551" cy="661039"/>
          </a:xfrm>
          <a:prstGeom prst="rect">
            <a:avLst/>
          </a:prstGeom>
        </p:spPr>
        <p:txBody>
          <a:bodyPr lIns="0" tIns="0" rIns="0" bIns="0" anchor="b" anchorCtr="0"/>
          <a:lstStyle>
            <a:lvl1pPr algn="l">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ru-RU" dirty="0" smtClean="0"/>
              <a:t>Образец заголовка</a:t>
            </a:r>
            <a:endParaRPr lang="ru-RU"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Заголовок и объект">
    <p:spTree>
      <p:nvGrpSpPr>
        <p:cNvPr id="1" name=""/>
        <p:cNvGrpSpPr/>
        <p:nvPr/>
      </p:nvGrpSpPr>
      <p:grpSpPr>
        <a:xfrm>
          <a:off x="0" y="0"/>
          <a:ext cx="0" cy="0"/>
          <a:chOff x="0" y="0"/>
          <a:chExt cx="0" cy="0"/>
        </a:xfrm>
      </p:grpSpPr>
      <p:sp>
        <p:nvSpPr>
          <p:cNvPr id="12" name="Текст 4"/>
          <p:cNvSpPr>
            <a:spLocks noGrp="1"/>
          </p:cNvSpPr>
          <p:nvPr>
            <p:ph type="body" sz="quarter" idx="10"/>
          </p:nvPr>
        </p:nvSpPr>
        <p:spPr>
          <a:xfrm>
            <a:off x="150813" y="910908"/>
            <a:ext cx="8828087" cy="1162367"/>
          </a:xfrm>
        </p:spPr>
        <p:txBody>
          <a:bodyPr/>
          <a:lstStyle/>
          <a:p>
            <a:pPr lvl="0"/>
            <a:r>
              <a:rPr lang="ru-RU" dirty="0" smtClean="0"/>
              <a:t>Образец текста</a:t>
            </a:r>
          </a:p>
        </p:txBody>
      </p:sp>
      <p:sp>
        <p:nvSpPr>
          <p:cNvPr id="22" name="Заголовок 1"/>
          <p:cNvSpPr>
            <a:spLocks noGrp="1"/>
          </p:cNvSpPr>
          <p:nvPr>
            <p:ph type="title"/>
          </p:nvPr>
        </p:nvSpPr>
        <p:spPr>
          <a:xfrm>
            <a:off x="1657350" y="76199"/>
            <a:ext cx="7321551" cy="661039"/>
          </a:xfrm>
          <a:prstGeom prst="rect">
            <a:avLst/>
          </a:prstGeom>
        </p:spPr>
        <p:txBody>
          <a:bodyPr lIns="0" tIns="0" rIns="0" bIns="0" anchor="b" anchorCtr="0"/>
          <a:lstStyle>
            <a:lvl1pPr algn="l">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ru-RU" dirty="0" smtClean="0"/>
              <a:t>Образец заголовка</a:t>
            </a:r>
            <a:endParaRPr lang="ru-RU" dirty="0"/>
          </a:p>
        </p:txBody>
      </p:sp>
      <p:sp>
        <p:nvSpPr>
          <p:cNvPr id="7" name="Текст 14"/>
          <p:cNvSpPr>
            <a:spLocks noGrp="1"/>
          </p:cNvSpPr>
          <p:nvPr>
            <p:ph type="body" sz="quarter" idx="11" hasCustomPrompt="1"/>
          </p:nvPr>
        </p:nvSpPr>
        <p:spPr>
          <a:xfrm>
            <a:off x="1657350" y="4859755"/>
            <a:ext cx="7321550" cy="215444"/>
          </a:xfrm>
        </p:spPr>
        <p:txBody>
          <a:bodyPr wrap="square" anchor="ctr" anchorCtr="0">
            <a:spAutoFit/>
          </a:bodyPr>
          <a:lstStyle>
            <a:lvl1pPr marL="0" indent="0" algn="l" defTabSz="914400" rtl="0" eaLnBrk="1" latinLnBrk="0" hangingPunct="1">
              <a:spcBef>
                <a:spcPct val="20000"/>
              </a:spcBef>
              <a:buFont typeface="Arial" pitchFamily="34" charset="0"/>
              <a:buNone/>
              <a:defRPr lang="ru-RU" sz="1400" b="0" kern="1200" dirty="0" smtClean="0">
                <a:solidFill>
                  <a:schemeClr val="bg1"/>
                </a:solidFill>
                <a:latin typeface="Arial Narrow" pitchFamily="34" charset="0"/>
                <a:ea typeface="+mn-ea"/>
                <a:cs typeface="+mn-cs"/>
              </a:defRPr>
            </a:lvl1pPr>
          </a:lstStyle>
          <a:p>
            <a:pPr lvl="0"/>
            <a:r>
              <a:rPr lang="ru-RU" dirty="0" smtClean="0"/>
              <a:t>НАЗВАНИЕ ПРЕЗЕНТАЦИИ</a:t>
            </a:r>
            <a:endParaRPr lang="ru-RU" dirty="0"/>
          </a:p>
        </p:txBody>
      </p:sp>
      <p:sp>
        <p:nvSpPr>
          <p:cNvPr id="8" name="Текст 4"/>
          <p:cNvSpPr>
            <a:spLocks noGrp="1"/>
          </p:cNvSpPr>
          <p:nvPr>
            <p:ph type="body" sz="quarter" idx="12"/>
          </p:nvPr>
        </p:nvSpPr>
        <p:spPr>
          <a:xfrm>
            <a:off x="1657350" y="2176278"/>
            <a:ext cx="7321550" cy="2425885"/>
          </a:xfrm>
        </p:spPr>
        <p:txBody>
          <a:bodyPr/>
          <a:lstStyle>
            <a:lvl1pPr>
              <a:defRPr>
                <a:solidFill>
                  <a:schemeClr val="bg1"/>
                </a:solidFill>
              </a:defRPr>
            </a:lvl1pPr>
          </a:lstStyle>
          <a:p>
            <a:pPr lvl="0"/>
            <a:r>
              <a:rPr lang="ru-RU" dirty="0" smtClean="0"/>
              <a:t>Образец текста</a:t>
            </a: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7.xml"/><Relationship Id="rId1" Type="http://schemas.openxmlformats.org/officeDocument/2006/relationships/slideLayout" Target="../slideLayouts/slideLayout6.xml"/><Relationship Id="rId4" Type="http://schemas.openxmlformats.org/officeDocument/2006/relationships/image" Target="../media/image1.emf"/></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9.xml"/><Relationship Id="rId1" Type="http://schemas.openxmlformats.org/officeDocument/2006/relationships/slideLayout" Target="../slideLayouts/slideLayout8.xml"/><Relationship Id="rId4" Type="http://schemas.openxmlformats.org/officeDocument/2006/relationships/image" Target="../media/image1.emf"/></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11.xml"/><Relationship Id="rId1" Type="http://schemas.openxmlformats.org/officeDocument/2006/relationships/slideLayout" Target="../slideLayouts/slideLayout10.xml"/><Relationship Id="rId4" Type="http://schemas.openxmlformats.org/officeDocument/2006/relationships/image" Target="../media/image1.emf"/></Relationships>
</file>

<file path=ppt/slideMasters/_rels/slideMaster5.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14.xml"/><Relationship Id="rId7" Type="http://schemas.openxmlformats.org/officeDocument/2006/relationships/theme" Target="../theme/theme5.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_rels/slideMaster6.xml.rels><?xml version="1.0" encoding="UTF-8" standalone="yes"?>
<Relationships xmlns="http://schemas.openxmlformats.org/package/2006/relationships"><Relationship Id="rId3" Type="http://schemas.openxmlformats.org/officeDocument/2006/relationships/theme" Target="../theme/theme6.xml"/><Relationship Id="rId2" Type="http://schemas.openxmlformats.org/officeDocument/2006/relationships/slideLayout" Target="../slideLayouts/slideLayout19.xml"/><Relationship Id="rId1" Type="http://schemas.openxmlformats.org/officeDocument/2006/relationships/slideLayout" Target="../slideLayouts/slideLayout18.xml"/><Relationship Id="rId4"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2" name="Rectangle 6"/>
          <p:cNvSpPr>
            <a:spLocks noChangeArrowheads="1"/>
          </p:cNvSpPr>
          <p:nvPr userDrawn="1"/>
        </p:nvSpPr>
        <p:spPr bwMode="auto">
          <a:xfrm>
            <a:off x="0" y="4783500"/>
            <a:ext cx="9143999" cy="360000"/>
          </a:xfrm>
          <a:prstGeom prst="rect">
            <a:avLst/>
          </a:prstGeom>
          <a:solidFill>
            <a:srgbClr val="0079C2"/>
          </a:solidFill>
          <a:ln w="9525" algn="ctr">
            <a:noFill/>
            <a:miter lim="800000"/>
            <a:headEnd/>
            <a:tailEnd/>
          </a:ln>
          <a:effectLst/>
        </p:spPr>
        <p:txBody>
          <a:bodyPr wrap="none" lIns="0" tIns="0" rIns="0" bIns="0" anchor="ctr"/>
          <a:lstStyle/>
          <a:p>
            <a:endParaRPr lang="ru-RU"/>
          </a:p>
        </p:txBody>
      </p:sp>
      <p:sp>
        <p:nvSpPr>
          <p:cNvPr id="20" name="Rectangle 8"/>
          <p:cNvSpPr>
            <a:spLocks noChangeArrowheads="1"/>
          </p:cNvSpPr>
          <p:nvPr userDrawn="1"/>
        </p:nvSpPr>
        <p:spPr bwMode="auto">
          <a:xfrm>
            <a:off x="0" y="0"/>
            <a:ext cx="9144000" cy="796925"/>
          </a:xfrm>
          <a:prstGeom prst="rect">
            <a:avLst/>
          </a:prstGeom>
          <a:solidFill>
            <a:srgbClr val="003366"/>
          </a:solidFill>
          <a:ln w="9525" algn="ctr">
            <a:noFill/>
            <a:miter lim="800000"/>
            <a:headEnd/>
            <a:tailEnd/>
          </a:ln>
          <a:effectLst/>
        </p:spPr>
        <p:txBody>
          <a:bodyPr wrap="none" lIns="0" tIns="0" rIns="0" bIns="0" anchor="ctr"/>
          <a:lstStyle/>
          <a:p>
            <a:endParaRPr lang="ru-RU"/>
          </a:p>
        </p:txBody>
      </p:sp>
      <p:sp>
        <p:nvSpPr>
          <p:cNvPr id="17" name="Rectangle 7"/>
          <p:cNvSpPr>
            <a:spLocks noChangeArrowheads="1"/>
          </p:cNvSpPr>
          <p:nvPr userDrawn="1"/>
        </p:nvSpPr>
        <p:spPr bwMode="auto">
          <a:xfrm>
            <a:off x="2" y="1"/>
            <a:ext cx="1478754" cy="796924"/>
          </a:xfrm>
          <a:prstGeom prst="rect">
            <a:avLst/>
          </a:prstGeom>
          <a:solidFill>
            <a:srgbClr val="0079C2"/>
          </a:solidFill>
          <a:ln w="9525" algn="ctr">
            <a:noFill/>
            <a:miter lim="800000"/>
            <a:headEnd/>
            <a:tailEnd/>
          </a:ln>
          <a:effectLst/>
        </p:spPr>
        <p:txBody>
          <a:bodyPr wrap="none" lIns="0" tIns="0" rIns="0" bIns="0" anchor="ctr"/>
          <a:lstStyle/>
          <a:p>
            <a:endParaRPr lang="ru-RU"/>
          </a:p>
        </p:txBody>
      </p:sp>
      <p:sp>
        <p:nvSpPr>
          <p:cNvPr id="11" name="Rectangle 5"/>
          <p:cNvSpPr>
            <a:spLocks noChangeArrowheads="1"/>
          </p:cNvSpPr>
          <p:nvPr userDrawn="1"/>
        </p:nvSpPr>
        <p:spPr bwMode="auto">
          <a:xfrm>
            <a:off x="-1" y="4783500"/>
            <a:ext cx="1479600" cy="360000"/>
          </a:xfrm>
          <a:prstGeom prst="rect">
            <a:avLst/>
          </a:prstGeom>
          <a:solidFill>
            <a:srgbClr val="003366"/>
          </a:solidFill>
          <a:ln w="9525" algn="ctr">
            <a:noFill/>
            <a:miter lim="800000"/>
            <a:headEnd/>
            <a:tailEnd/>
          </a:ln>
          <a:effectLst/>
        </p:spPr>
        <p:txBody>
          <a:bodyPr wrap="none" lIns="0" tIns="0" rIns="0" bIns="0" anchor="ctr"/>
          <a:lstStyle/>
          <a:p>
            <a:pPr marL="0" algn="l" defTabSz="914400" rtl="0" eaLnBrk="1" latinLnBrk="0" hangingPunct="1"/>
            <a:endParaRPr lang="ru-RU" sz="1800" kern="1200">
              <a:solidFill>
                <a:schemeClr val="tx1"/>
              </a:solidFill>
              <a:latin typeface="+mn-lt"/>
              <a:ea typeface="+mn-ea"/>
              <a:cs typeface="+mn-cs"/>
            </a:endParaRPr>
          </a:p>
        </p:txBody>
      </p:sp>
      <p:sp>
        <p:nvSpPr>
          <p:cNvPr id="15" name="Номер слайда 3"/>
          <p:cNvSpPr txBox="1">
            <a:spLocks/>
          </p:cNvSpPr>
          <p:nvPr userDrawn="1"/>
        </p:nvSpPr>
        <p:spPr>
          <a:xfrm>
            <a:off x="166688" y="4859755"/>
            <a:ext cx="921538" cy="215444"/>
          </a:xfrm>
          <a:prstGeom prst="rect">
            <a:avLst/>
          </a:prstGeom>
        </p:spPr>
        <p:txBody>
          <a:bodyPr vert="horz" wrap="square" lIns="0" tIns="0" rIns="0" bIns="0"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4274F02-7521-4F9B-A76E-13D583AC38B1}" type="slidenum">
              <a:rPr kumimoji="0" lang="ru-RU" sz="1400" b="1" i="0" u="none" strike="noStrike" kern="1200" cap="none" spc="0" normalizeH="0" baseline="0" noProof="0" smtClean="0">
                <a:ln>
                  <a:noFill/>
                </a:ln>
                <a:solidFill>
                  <a:schemeClr val="bg1"/>
                </a:solidFill>
                <a:effectLst/>
                <a:uLnTx/>
                <a:uFillTx/>
                <a:latin typeface="Arial Narrow"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ru-RU" sz="1400" b="1" i="0" u="none" strike="noStrike" kern="1200" cap="none" spc="0" normalizeH="0" baseline="0" noProof="0" dirty="0" smtClean="0">
              <a:ln>
                <a:noFill/>
              </a:ln>
              <a:solidFill>
                <a:schemeClr val="bg1"/>
              </a:solidFill>
              <a:effectLst/>
              <a:uLnTx/>
              <a:uFillTx/>
              <a:latin typeface="Arial Narrow" pitchFamily="34" charset="0"/>
              <a:ea typeface="+mn-ea"/>
              <a:cs typeface="+mn-cs"/>
            </a:endParaRPr>
          </a:p>
        </p:txBody>
      </p:sp>
      <p:sp>
        <p:nvSpPr>
          <p:cNvPr id="2" name="Заголовок 1"/>
          <p:cNvSpPr>
            <a:spLocks noGrp="1"/>
          </p:cNvSpPr>
          <p:nvPr>
            <p:ph type="title"/>
          </p:nvPr>
        </p:nvSpPr>
        <p:spPr>
          <a:xfrm>
            <a:off x="1657350" y="76199"/>
            <a:ext cx="7321551" cy="661039"/>
          </a:xfrm>
          <a:prstGeom prst="rect">
            <a:avLst/>
          </a:prstGeom>
        </p:spPr>
        <p:txBody>
          <a:bodyPr lIns="0" tIns="0" rIns="0" bIns="0" anchor="b" anchorCtr="0"/>
          <a:lstStyle/>
          <a:p>
            <a:pPr marL="0" marR="0" lvl="0" indent="0" algn="l" defTabSz="914400" rtl="0" eaLnBrk="1" fontAlgn="auto" latinLnBrk="0" hangingPunct="1">
              <a:lnSpc>
                <a:spcPct val="100000"/>
              </a:lnSpc>
              <a:spcBef>
                <a:spcPct val="0"/>
              </a:spcBef>
              <a:spcAft>
                <a:spcPts val="0"/>
              </a:spcAft>
              <a:buClrTx/>
              <a:buSzTx/>
              <a:buFontTx/>
              <a:buNone/>
              <a:tabLst/>
              <a:defRPr/>
            </a:pPr>
            <a:r>
              <a:rPr lang="ru-RU" dirty="0" smtClean="0"/>
              <a:t>Образец заголовка</a:t>
            </a:r>
            <a:endParaRPr lang="ru-RU" dirty="0"/>
          </a:p>
        </p:txBody>
      </p:sp>
      <p:sp>
        <p:nvSpPr>
          <p:cNvPr id="3" name="Текст 2"/>
          <p:cNvSpPr>
            <a:spLocks noGrp="1"/>
          </p:cNvSpPr>
          <p:nvPr>
            <p:ph type="body" idx="1"/>
          </p:nvPr>
        </p:nvSpPr>
        <p:spPr>
          <a:xfrm>
            <a:off x="150813" y="910908"/>
            <a:ext cx="8828087" cy="3713162"/>
          </a:xfrm>
          <a:prstGeom prst="rect">
            <a:avLst/>
          </a:prstGeom>
        </p:spPr>
        <p:txBody>
          <a:bodyPr vert="horz" wrap="square" lIns="0" tIns="0" rIns="0" bIns="0" rtlCol="0">
            <a:noAutofit/>
          </a:bodyPr>
          <a:lstStyle/>
          <a:p>
            <a:pPr lvl="0"/>
            <a:r>
              <a:rPr lang="ru-RU" dirty="0" smtClean="0"/>
              <a:t>Образец текста</a:t>
            </a:r>
          </a:p>
        </p:txBody>
      </p:sp>
      <p:sp>
        <p:nvSpPr>
          <p:cNvPr id="50" name="Line 16"/>
          <p:cNvSpPr>
            <a:spLocks noChangeShapeType="1"/>
          </p:cNvSpPr>
          <p:nvPr userDrawn="1"/>
        </p:nvSpPr>
        <p:spPr bwMode="auto">
          <a:xfrm>
            <a:off x="0" y="4771595"/>
            <a:ext cx="9144000" cy="0"/>
          </a:xfrm>
          <a:prstGeom prst="line">
            <a:avLst/>
          </a:prstGeom>
          <a:noFill/>
          <a:ln w="15875">
            <a:solidFill>
              <a:schemeClr val="bg1"/>
            </a:solidFill>
            <a:round/>
            <a:headEnd/>
            <a:tailEnd/>
          </a:ln>
          <a:effectLst/>
        </p:spPr>
        <p:txBody>
          <a:bodyPr lIns="0" tIns="0" rIns="0" bIns="0" anchor="ctr"/>
          <a:lstStyle/>
          <a:p>
            <a:endParaRPr lang="ru-RU"/>
          </a:p>
        </p:txBody>
      </p:sp>
      <p:sp>
        <p:nvSpPr>
          <p:cNvPr id="51" name="Line 7"/>
          <p:cNvSpPr>
            <a:spLocks noChangeShapeType="1"/>
          </p:cNvSpPr>
          <p:nvPr userDrawn="1"/>
        </p:nvSpPr>
        <p:spPr bwMode="auto">
          <a:xfrm>
            <a:off x="1478587" y="4772025"/>
            <a:ext cx="0" cy="371475"/>
          </a:xfrm>
          <a:prstGeom prst="line">
            <a:avLst/>
          </a:prstGeom>
          <a:noFill/>
          <a:ln w="15875">
            <a:solidFill>
              <a:schemeClr val="bg1"/>
            </a:solidFill>
            <a:round/>
            <a:headEnd/>
            <a:tailEnd/>
          </a:ln>
          <a:effectLst/>
        </p:spPr>
        <p:txBody>
          <a:bodyPr lIns="0" tIns="0" rIns="0" bIns="0" anchor="ctr"/>
          <a:lstStyle/>
          <a:p>
            <a:endParaRPr lang="ru-RU"/>
          </a:p>
        </p:txBody>
      </p:sp>
      <p:sp>
        <p:nvSpPr>
          <p:cNvPr id="19" name="Line 9"/>
          <p:cNvSpPr>
            <a:spLocks noChangeShapeType="1"/>
          </p:cNvSpPr>
          <p:nvPr userDrawn="1"/>
        </p:nvSpPr>
        <p:spPr bwMode="auto">
          <a:xfrm>
            <a:off x="1478587" y="0"/>
            <a:ext cx="0" cy="802481"/>
          </a:xfrm>
          <a:prstGeom prst="line">
            <a:avLst/>
          </a:prstGeom>
          <a:noFill/>
          <a:ln w="15875">
            <a:solidFill>
              <a:schemeClr val="bg1"/>
            </a:solidFill>
            <a:round/>
            <a:headEnd/>
            <a:tailEnd/>
          </a:ln>
          <a:effectLst/>
        </p:spPr>
        <p:txBody>
          <a:bodyPr lIns="0" tIns="0" rIns="0" bIns="0" anchor="ctr"/>
          <a:lstStyle/>
          <a:p>
            <a:endParaRPr lang="ru-RU"/>
          </a:p>
        </p:txBody>
      </p:sp>
      <p:sp>
        <p:nvSpPr>
          <p:cNvPr id="21" name="Line 15"/>
          <p:cNvSpPr>
            <a:spLocks noChangeShapeType="1"/>
          </p:cNvSpPr>
          <p:nvPr userDrawn="1"/>
        </p:nvSpPr>
        <p:spPr bwMode="auto">
          <a:xfrm>
            <a:off x="0" y="801687"/>
            <a:ext cx="9144000" cy="0"/>
          </a:xfrm>
          <a:prstGeom prst="line">
            <a:avLst/>
          </a:prstGeom>
          <a:noFill/>
          <a:ln w="15875">
            <a:solidFill>
              <a:schemeClr val="bg1"/>
            </a:solidFill>
            <a:round/>
            <a:headEnd/>
            <a:tailEnd/>
          </a:ln>
          <a:effectLst/>
        </p:spPr>
        <p:txBody>
          <a:bodyPr lIns="0" tIns="0" rIns="0" bIns="0" anchor="ctr"/>
          <a:lstStyle/>
          <a:p>
            <a:endParaRPr lang="ru-RU"/>
          </a:p>
        </p:txBody>
      </p:sp>
      <p:pic>
        <p:nvPicPr>
          <p:cNvPr id="13" name="Picture 4"/>
          <p:cNvPicPr>
            <a:picLocks noChangeAspect="1" noChangeArrowheads="1"/>
          </p:cNvPicPr>
          <p:nvPr userDrawn="1"/>
        </p:nvPicPr>
        <p:blipFill>
          <a:blip r:embed="rId7"/>
          <a:srcRect/>
          <a:stretch>
            <a:fillRect/>
          </a:stretch>
        </p:blipFill>
        <p:spPr bwMode="auto">
          <a:xfrm>
            <a:off x="140400" y="108000"/>
            <a:ext cx="1170000" cy="577319"/>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728" r:id="rId1"/>
    <p:sldLayoutId id="2147483729" r:id="rId2"/>
    <p:sldLayoutId id="2147483731" r:id="rId3"/>
    <p:sldLayoutId id="2147483730" r:id="rId4"/>
    <p:sldLayoutId id="2147483743" r:id="rId5"/>
  </p:sldLayoutIdLst>
  <p:txStyles>
    <p:titleStyle>
      <a:lvl1pPr algn="l" defTabSz="914400" rtl="0" eaLnBrk="1" latinLnBrk="0" hangingPunct="1">
        <a:spcBef>
          <a:spcPct val="0"/>
        </a:spcBef>
        <a:buNone/>
        <a:defRPr kumimoji="0" lang="ru-RU" sz="1900" b="0" i="0" u="none" strike="noStrike" kern="1200" cap="none" spc="0" normalizeH="0" baseline="0" noProof="0" dirty="0" smtClean="0">
          <a:ln>
            <a:noFill/>
          </a:ln>
          <a:solidFill>
            <a:schemeClr val="bg1"/>
          </a:solidFill>
          <a:effectLst/>
          <a:uLnTx/>
          <a:uFillTx/>
          <a:latin typeface="Arial Narrow" pitchFamily="34" charset="0"/>
          <a:ea typeface="+mj-ea"/>
          <a:cs typeface="+mj-cs"/>
        </a:defRPr>
      </a:lvl1pPr>
    </p:titleStyle>
    <p:bodyStyle>
      <a:lvl1pPr marL="0" indent="-342900" algn="l" defTabSz="914400" rtl="0" eaLnBrk="1" latinLnBrk="0" hangingPunct="1">
        <a:spcBef>
          <a:spcPct val="20000"/>
        </a:spcBef>
        <a:buFont typeface="Arial" pitchFamily="34" charset="0"/>
        <a:buNone/>
        <a:defRPr lang="ru-RU" sz="1900" kern="1200" dirty="0" smtClean="0">
          <a:solidFill>
            <a:srgbClr val="003366"/>
          </a:solidFill>
          <a:latin typeface="Arial Narrow" pitchFamily="34" charset="0"/>
          <a:ea typeface="+mn-ea"/>
          <a:cs typeface="+mn-cs"/>
        </a:defRPr>
      </a:lvl1pPr>
      <a:lvl2pPr marL="0" indent="-285750" algn="l" defTabSz="914400" rtl="0" eaLnBrk="1" latinLnBrk="0" hangingPunct="1">
        <a:spcBef>
          <a:spcPct val="20000"/>
        </a:spcBef>
        <a:buFont typeface="Arial" pitchFamily="34" charset="0"/>
        <a:buNone/>
        <a:defRPr lang="ru-RU" sz="2400" kern="1200" dirty="0" smtClean="0">
          <a:solidFill>
            <a:srgbClr val="003366"/>
          </a:solidFill>
          <a:latin typeface="Arial Narrow" pitchFamily="34" charset="0"/>
          <a:ea typeface="+mn-ea"/>
          <a:cs typeface="+mn-cs"/>
        </a:defRPr>
      </a:lvl2pPr>
      <a:lvl3pPr marL="0" indent="-228600" algn="l" defTabSz="914400" rtl="0" eaLnBrk="1" latinLnBrk="0" hangingPunct="1">
        <a:spcBef>
          <a:spcPct val="20000"/>
        </a:spcBef>
        <a:buFont typeface="Arial" pitchFamily="34" charset="0"/>
        <a:buNone/>
        <a:defRPr lang="ru-RU" sz="2400" kern="1200" dirty="0" smtClean="0">
          <a:solidFill>
            <a:srgbClr val="003366"/>
          </a:solidFill>
          <a:latin typeface="Arial Narrow" pitchFamily="34" charset="0"/>
          <a:ea typeface="+mn-ea"/>
          <a:cs typeface="+mn-cs"/>
        </a:defRPr>
      </a:lvl3pPr>
      <a:lvl4pPr marL="0" indent="-228600" algn="l" defTabSz="914400" rtl="0" eaLnBrk="1" latinLnBrk="0" hangingPunct="1">
        <a:spcBef>
          <a:spcPct val="20000"/>
        </a:spcBef>
        <a:buFont typeface="Arial" pitchFamily="34" charset="0"/>
        <a:buNone/>
        <a:defRPr lang="ru-RU" sz="2400" kern="1200" dirty="0" smtClean="0">
          <a:solidFill>
            <a:srgbClr val="003366"/>
          </a:solidFill>
          <a:latin typeface="Arial Narrow" pitchFamily="34" charset="0"/>
          <a:ea typeface="+mn-ea"/>
          <a:cs typeface="+mn-cs"/>
        </a:defRPr>
      </a:lvl4pPr>
      <a:lvl5pPr marL="0" indent="-228600" algn="l" defTabSz="914400" rtl="0" eaLnBrk="1" latinLnBrk="0" hangingPunct="1">
        <a:spcBef>
          <a:spcPct val="20000"/>
        </a:spcBef>
        <a:buFont typeface="Arial" pitchFamily="34" charset="0"/>
        <a:buNone/>
        <a:defRPr lang="ru-RU" sz="2400" kern="1200" dirty="0" smtClean="0">
          <a:solidFill>
            <a:srgbClr val="003366"/>
          </a:solidFill>
          <a:latin typeface="Arial Narrow"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2" name="Rectangle 6"/>
          <p:cNvSpPr>
            <a:spLocks noChangeArrowheads="1"/>
          </p:cNvSpPr>
          <p:nvPr userDrawn="1"/>
        </p:nvSpPr>
        <p:spPr bwMode="auto">
          <a:xfrm>
            <a:off x="0" y="2073275"/>
            <a:ext cx="9143999" cy="3070225"/>
          </a:xfrm>
          <a:prstGeom prst="rect">
            <a:avLst/>
          </a:prstGeom>
          <a:solidFill>
            <a:srgbClr val="0079C2"/>
          </a:solidFill>
          <a:ln w="9525" algn="ctr">
            <a:noFill/>
            <a:miter lim="800000"/>
            <a:headEnd/>
            <a:tailEnd/>
          </a:ln>
          <a:effectLst/>
        </p:spPr>
        <p:txBody>
          <a:bodyPr wrap="none" lIns="0" tIns="0" rIns="0" bIns="0" anchor="ctr"/>
          <a:lstStyle/>
          <a:p>
            <a:endParaRPr lang="ru-RU"/>
          </a:p>
        </p:txBody>
      </p:sp>
      <p:sp>
        <p:nvSpPr>
          <p:cNvPr id="20" name="Rectangle 8"/>
          <p:cNvSpPr>
            <a:spLocks noChangeArrowheads="1"/>
          </p:cNvSpPr>
          <p:nvPr userDrawn="1"/>
        </p:nvSpPr>
        <p:spPr bwMode="auto">
          <a:xfrm>
            <a:off x="0" y="0"/>
            <a:ext cx="9144000" cy="796925"/>
          </a:xfrm>
          <a:prstGeom prst="rect">
            <a:avLst/>
          </a:prstGeom>
          <a:solidFill>
            <a:srgbClr val="003366"/>
          </a:solidFill>
          <a:ln w="9525" algn="ctr">
            <a:noFill/>
            <a:miter lim="800000"/>
            <a:headEnd/>
            <a:tailEnd/>
          </a:ln>
          <a:effectLst/>
        </p:spPr>
        <p:txBody>
          <a:bodyPr wrap="none" lIns="0" tIns="0" rIns="0" bIns="0" anchor="ctr"/>
          <a:lstStyle/>
          <a:p>
            <a:endParaRPr lang="ru-RU"/>
          </a:p>
        </p:txBody>
      </p:sp>
      <p:sp>
        <p:nvSpPr>
          <p:cNvPr id="17" name="Rectangle 7"/>
          <p:cNvSpPr>
            <a:spLocks noChangeArrowheads="1"/>
          </p:cNvSpPr>
          <p:nvPr userDrawn="1"/>
        </p:nvSpPr>
        <p:spPr bwMode="auto">
          <a:xfrm>
            <a:off x="2" y="1"/>
            <a:ext cx="1478754" cy="796924"/>
          </a:xfrm>
          <a:prstGeom prst="rect">
            <a:avLst/>
          </a:prstGeom>
          <a:solidFill>
            <a:srgbClr val="0079C2"/>
          </a:solidFill>
          <a:ln w="9525" algn="ctr">
            <a:noFill/>
            <a:miter lim="800000"/>
            <a:headEnd/>
            <a:tailEnd/>
          </a:ln>
          <a:effectLst/>
        </p:spPr>
        <p:txBody>
          <a:bodyPr wrap="none" lIns="0" tIns="0" rIns="0" bIns="0" anchor="ctr"/>
          <a:lstStyle/>
          <a:p>
            <a:endParaRPr lang="ru-RU"/>
          </a:p>
        </p:txBody>
      </p:sp>
      <p:sp>
        <p:nvSpPr>
          <p:cNvPr id="11" name="Rectangle 5"/>
          <p:cNvSpPr>
            <a:spLocks noChangeArrowheads="1"/>
          </p:cNvSpPr>
          <p:nvPr userDrawn="1"/>
        </p:nvSpPr>
        <p:spPr bwMode="auto">
          <a:xfrm>
            <a:off x="-1" y="4783500"/>
            <a:ext cx="1479600" cy="360000"/>
          </a:xfrm>
          <a:prstGeom prst="rect">
            <a:avLst/>
          </a:prstGeom>
          <a:solidFill>
            <a:srgbClr val="003366"/>
          </a:solidFill>
          <a:ln w="9525" algn="ctr">
            <a:noFill/>
            <a:miter lim="800000"/>
            <a:headEnd/>
            <a:tailEnd/>
          </a:ln>
          <a:effectLst/>
        </p:spPr>
        <p:txBody>
          <a:bodyPr wrap="none" lIns="0" tIns="0" rIns="0" bIns="0" anchor="ctr"/>
          <a:lstStyle/>
          <a:p>
            <a:pPr marL="0" algn="l" defTabSz="914400" rtl="0" eaLnBrk="1" latinLnBrk="0" hangingPunct="1"/>
            <a:endParaRPr lang="ru-RU" sz="1800" kern="1200">
              <a:solidFill>
                <a:schemeClr val="tx1"/>
              </a:solidFill>
              <a:latin typeface="+mn-lt"/>
              <a:ea typeface="+mn-ea"/>
              <a:cs typeface="+mn-cs"/>
            </a:endParaRPr>
          </a:p>
        </p:txBody>
      </p:sp>
      <p:sp>
        <p:nvSpPr>
          <p:cNvPr id="15" name="Номер слайда 3"/>
          <p:cNvSpPr txBox="1">
            <a:spLocks/>
          </p:cNvSpPr>
          <p:nvPr userDrawn="1"/>
        </p:nvSpPr>
        <p:spPr>
          <a:xfrm>
            <a:off x="166688" y="4859755"/>
            <a:ext cx="921538" cy="215444"/>
          </a:xfrm>
          <a:prstGeom prst="rect">
            <a:avLst/>
          </a:prstGeom>
        </p:spPr>
        <p:txBody>
          <a:bodyPr vert="horz" wrap="square" lIns="0" tIns="0" rIns="0" bIns="0"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4274F02-7521-4F9B-A76E-13D583AC38B1}" type="slidenum">
              <a:rPr kumimoji="0" lang="ru-RU" sz="1400" b="1" i="0" u="none" strike="noStrike" kern="1200" cap="none" spc="0" normalizeH="0" baseline="0" noProof="0" smtClean="0">
                <a:ln>
                  <a:noFill/>
                </a:ln>
                <a:solidFill>
                  <a:schemeClr val="bg1"/>
                </a:solidFill>
                <a:effectLst/>
                <a:uLnTx/>
                <a:uFillTx/>
                <a:latin typeface="Arial Narrow"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ru-RU" sz="1400" b="1" i="0" u="none" strike="noStrike" kern="1200" cap="none" spc="0" normalizeH="0" baseline="0" noProof="0" dirty="0" smtClean="0">
              <a:ln>
                <a:noFill/>
              </a:ln>
              <a:solidFill>
                <a:schemeClr val="bg1"/>
              </a:solidFill>
              <a:effectLst/>
              <a:uLnTx/>
              <a:uFillTx/>
              <a:latin typeface="Arial Narrow" pitchFamily="34" charset="0"/>
              <a:ea typeface="+mn-ea"/>
              <a:cs typeface="+mn-cs"/>
            </a:endParaRPr>
          </a:p>
        </p:txBody>
      </p:sp>
      <p:sp>
        <p:nvSpPr>
          <p:cNvPr id="2" name="Заголовок 1"/>
          <p:cNvSpPr>
            <a:spLocks noGrp="1"/>
          </p:cNvSpPr>
          <p:nvPr>
            <p:ph type="title"/>
          </p:nvPr>
        </p:nvSpPr>
        <p:spPr>
          <a:xfrm>
            <a:off x="1657350" y="76199"/>
            <a:ext cx="7321551" cy="661039"/>
          </a:xfrm>
          <a:prstGeom prst="rect">
            <a:avLst/>
          </a:prstGeom>
        </p:spPr>
        <p:txBody>
          <a:bodyPr lIns="0" tIns="0" rIns="0" bIns="0" anchor="b" anchorCtr="0"/>
          <a:lstStyle/>
          <a:p>
            <a:pPr marL="0" marR="0" lvl="0" indent="0" algn="l" defTabSz="914400" rtl="0" eaLnBrk="1" fontAlgn="auto" latinLnBrk="0" hangingPunct="1">
              <a:lnSpc>
                <a:spcPct val="100000"/>
              </a:lnSpc>
              <a:spcBef>
                <a:spcPct val="0"/>
              </a:spcBef>
              <a:spcAft>
                <a:spcPts val="0"/>
              </a:spcAft>
              <a:buClrTx/>
              <a:buSzTx/>
              <a:buFontTx/>
              <a:buNone/>
              <a:tabLst/>
              <a:defRPr/>
            </a:pPr>
            <a:r>
              <a:rPr lang="ru-RU" dirty="0" smtClean="0"/>
              <a:t>Образец заголовка</a:t>
            </a:r>
            <a:endParaRPr lang="ru-RU" dirty="0"/>
          </a:p>
        </p:txBody>
      </p:sp>
      <p:sp>
        <p:nvSpPr>
          <p:cNvPr id="3" name="Текст 2"/>
          <p:cNvSpPr>
            <a:spLocks noGrp="1"/>
          </p:cNvSpPr>
          <p:nvPr>
            <p:ph type="body" idx="1"/>
          </p:nvPr>
        </p:nvSpPr>
        <p:spPr>
          <a:xfrm>
            <a:off x="150813" y="910909"/>
            <a:ext cx="8828087" cy="1162366"/>
          </a:xfrm>
          <a:prstGeom prst="rect">
            <a:avLst/>
          </a:prstGeom>
        </p:spPr>
        <p:txBody>
          <a:bodyPr vert="horz" wrap="square" lIns="0" tIns="0" rIns="0" bIns="0" rtlCol="0">
            <a:noAutofit/>
          </a:bodyPr>
          <a:lstStyle/>
          <a:p>
            <a:pPr lvl="0"/>
            <a:r>
              <a:rPr lang="ru-RU" dirty="0" smtClean="0"/>
              <a:t>Образец текста</a:t>
            </a:r>
          </a:p>
        </p:txBody>
      </p:sp>
      <p:sp>
        <p:nvSpPr>
          <p:cNvPr id="50" name="Line 16"/>
          <p:cNvSpPr>
            <a:spLocks noChangeShapeType="1"/>
          </p:cNvSpPr>
          <p:nvPr userDrawn="1"/>
        </p:nvSpPr>
        <p:spPr bwMode="auto">
          <a:xfrm>
            <a:off x="0" y="4771595"/>
            <a:ext cx="9144000" cy="0"/>
          </a:xfrm>
          <a:prstGeom prst="line">
            <a:avLst/>
          </a:prstGeom>
          <a:noFill/>
          <a:ln w="15875">
            <a:solidFill>
              <a:schemeClr val="bg1"/>
            </a:solidFill>
            <a:round/>
            <a:headEnd/>
            <a:tailEnd/>
          </a:ln>
          <a:effectLst/>
        </p:spPr>
        <p:txBody>
          <a:bodyPr lIns="0" tIns="0" rIns="0" bIns="0" anchor="ctr"/>
          <a:lstStyle/>
          <a:p>
            <a:endParaRPr lang="ru-RU"/>
          </a:p>
        </p:txBody>
      </p:sp>
      <p:sp>
        <p:nvSpPr>
          <p:cNvPr id="51" name="Line 7"/>
          <p:cNvSpPr>
            <a:spLocks noChangeShapeType="1"/>
          </p:cNvSpPr>
          <p:nvPr userDrawn="1"/>
        </p:nvSpPr>
        <p:spPr bwMode="auto">
          <a:xfrm>
            <a:off x="1478587" y="4772025"/>
            <a:ext cx="0" cy="371475"/>
          </a:xfrm>
          <a:prstGeom prst="line">
            <a:avLst/>
          </a:prstGeom>
          <a:noFill/>
          <a:ln w="15875">
            <a:solidFill>
              <a:schemeClr val="bg1"/>
            </a:solidFill>
            <a:round/>
            <a:headEnd/>
            <a:tailEnd/>
          </a:ln>
          <a:effectLst/>
        </p:spPr>
        <p:txBody>
          <a:bodyPr lIns="0" tIns="0" rIns="0" bIns="0" anchor="ctr"/>
          <a:lstStyle/>
          <a:p>
            <a:endParaRPr lang="ru-RU"/>
          </a:p>
        </p:txBody>
      </p:sp>
      <p:sp>
        <p:nvSpPr>
          <p:cNvPr id="19" name="Line 9"/>
          <p:cNvSpPr>
            <a:spLocks noChangeShapeType="1"/>
          </p:cNvSpPr>
          <p:nvPr userDrawn="1"/>
        </p:nvSpPr>
        <p:spPr bwMode="auto">
          <a:xfrm>
            <a:off x="1478587" y="0"/>
            <a:ext cx="0" cy="802481"/>
          </a:xfrm>
          <a:prstGeom prst="line">
            <a:avLst/>
          </a:prstGeom>
          <a:noFill/>
          <a:ln w="15875">
            <a:solidFill>
              <a:schemeClr val="bg1"/>
            </a:solidFill>
            <a:round/>
            <a:headEnd/>
            <a:tailEnd/>
          </a:ln>
          <a:effectLst/>
        </p:spPr>
        <p:txBody>
          <a:bodyPr lIns="0" tIns="0" rIns="0" bIns="0" anchor="ctr"/>
          <a:lstStyle/>
          <a:p>
            <a:endParaRPr lang="ru-RU"/>
          </a:p>
        </p:txBody>
      </p:sp>
      <p:sp>
        <p:nvSpPr>
          <p:cNvPr id="21" name="Line 15"/>
          <p:cNvSpPr>
            <a:spLocks noChangeShapeType="1"/>
          </p:cNvSpPr>
          <p:nvPr userDrawn="1"/>
        </p:nvSpPr>
        <p:spPr bwMode="auto">
          <a:xfrm>
            <a:off x="0" y="801687"/>
            <a:ext cx="9144000" cy="0"/>
          </a:xfrm>
          <a:prstGeom prst="line">
            <a:avLst/>
          </a:prstGeom>
          <a:noFill/>
          <a:ln w="15875">
            <a:solidFill>
              <a:schemeClr val="bg1"/>
            </a:solidFill>
            <a:round/>
            <a:headEnd/>
            <a:tailEnd/>
          </a:ln>
          <a:effectLst/>
        </p:spPr>
        <p:txBody>
          <a:bodyPr lIns="0" tIns="0" rIns="0" bIns="0" anchor="ctr"/>
          <a:lstStyle/>
          <a:p>
            <a:endParaRPr lang="ru-RU"/>
          </a:p>
        </p:txBody>
      </p:sp>
      <p:pic>
        <p:nvPicPr>
          <p:cNvPr id="13" name="Picture 4"/>
          <p:cNvPicPr>
            <a:picLocks noChangeAspect="1" noChangeArrowheads="1"/>
          </p:cNvPicPr>
          <p:nvPr userDrawn="1"/>
        </p:nvPicPr>
        <p:blipFill>
          <a:blip r:embed="rId4"/>
          <a:srcRect/>
          <a:stretch>
            <a:fillRect/>
          </a:stretch>
        </p:blipFill>
        <p:spPr bwMode="auto">
          <a:xfrm>
            <a:off x="140400" y="108000"/>
            <a:ext cx="1170000" cy="577319"/>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780" r:id="rId1"/>
    <p:sldLayoutId id="2147483781" r:id="rId2"/>
  </p:sldLayoutIdLst>
  <p:txStyles>
    <p:titleStyle>
      <a:lvl1pPr algn="l" defTabSz="914400" rtl="0" eaLnBrk="1" latinLnBrk="0" hangingPunct="1">
        <a:spcBef>
          <a:spcPct val="0"/>
        </a:spcBef>
        <a:buNone/>
        <a:defRPr kumimoji="0" lang="ru-RU" sz="1900" b="0" i="0" u="none" strike="noStrike" kern="1200" cap="none" spc="0" normalizeH="0" baseline="0" noProof="0" dirty="0" smtClean="0">
          <a:ln>
            <a:noFill/>
          </a:ln>
          <a:solidFill>
            <a:schemeClr val="bg1"/>
          </a:solidFill>
          <a:effectLst/>
          <a:uLnTx/>
          <a:uFillTx/>
          <a:latin typeface="Arial Narrow" pitchFamily="34" charset="0"/>
          <a:ea typeface="+mj-ea"/>
          <a:cs typeface="+mj-cs"/>
        </a:defRPr>
      </a:lvl1pPr>
    </p:titleStyle>
    <p:bodyStyle>
      <a:lvl1pPr marL="0" indent="-342900" algn="l" defTabSz="914400" rtl="0" eaLnBrk="1" latinLnBrk="0" hangingPunct="1">
        <a:spcBef>
          <a:spcPct val="20000"/>
        </a:spcBef>
        <a:buFont typeface="Arial" pitchFamily="34" charset="0"/>
        <a:buNone/>
        <a:defRPr lang="ru-RU" sz="1900" kern="1200" dirty="0" smtClean="0">
          <a:solidFill>
            <a:srgbClr val="003366"/>
          </a:solidFill>
          <a:latin typeface="Arial Narrow" pitchFamily="34" charset="0"/>
          <a:ea typeface="+mn-ea"/>
          <a:cs typeface="+mn-cs"/>
        </a:defRPr>
      </a:lvl1pPr>
      <a:lvl2pPr marL="0" indent="-285750" algn="l" defTabSz="914400" rtl="0" eaLnBrk="1" latinLnBrk="0" hangingPunct="1">
        <a:spcBef>
          <a:spcPct val="20000"/>
        </a:spcBef>
        <a:buFont typeface="Arial" pitchFamily="34" charset="0"/>
        <a:buNone/>
        <a:defRPr lang="ru-RU" sz="2400" kern="1200" dirty="0" smtClean="0">
          <a:solidFill>
            <a:srgbClr val="003366"/>
          </a:solidFill>
          <a:latin typeface="Arial Narrow" pitchFamily="34" charset="0"/>
          <a:ea typeface="+mn-ea"/>
          <a:cs typeface="+mn-cs"/>
        </a:defRPr>
      </a:lvl2pPr>
      <a:lvl3pPr marL="0" indent="-228600" algn="l" defTabSz="914400" rtl="0" eaLnBrk="1" latinLnBrk="0" hangingPunct="1">
        <a:spcBef>
          <a:spcPct val="20000"/>
        </a:spcBef>
        <a:buFont typeface="Arial" pitchFamily="34" charset="0"/>
        <a:buNone/>
        <a:defRPr lang="ru-RU" sz="2400" kern="1200" dirty="0" smtClean="0">
          <a:solidFill>
            <a:srgbClr val="003366"/>
          </a:solidFill>
          <a:latin typeface="Arial Narrow" pitchFamily="34" charset="0"/>
          <a:ea typeface="+mn-ea"/>
          <a:cs typeface="+mn-cs"/>
        </a:defRPr>
      </a:lvl3pPr>
      <a:lvl4pPr marL="0" indent="-228600" algn="l" defTabSz="914400" rtl="0" eaLnBrk="1" latinLnBrk="0" hangingPunct="1">
        <a:spcBef>
          <a:spcPct val="20000"/>
        </a:spcBef>
        <a:buFont typeface="Arial" pitchFamily="34" charset="0"/>
        <a:buNone/>
        <a:defRPr lang="ru-RU" sz="2400" kern="1200" dirty="0" smtClean="0">
          <a:solidFill>
            <a:srgbClr val="003366"/>
          </a:solidFill>
          <a:latin typeface="Arial Narrow" pitchFamily="34" charset="0"/>
          <a:ea typeface="+mn-ea"/>
          <a:cs typeface="+mn-cs"/>
        </a:defRPr>
      </a:lvl4pPr>
      <a:lvl5pPr marL="0" indent="-228600" algn="l" defTabSz="914400" rtl="0" eaLnBrk="1" latinLnBrk="0" hangingPunct="1">
        <a:spcBef>
          <a:spcPct val="20000"/>
        </a:spcBef>
        <a:buFont typeface="Arial" pitchFamily="34" charset="0"/>
        <a:buNone/>
        <a:defRPr lang="ru-RU" sz="2400" kern="1200" dirty="0" smtClean="0">
          <a:solidFill>
            <a:srgbClr val="003366"/>
          </a:solidFill>
          <a:latin typeface="Arial Narrow"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2" name="Rectangle 6"/>
          <p:cNvSpPr>
            <a:spLocks noChangeArrowheads="1"/>
          </p:cNvSpPr>
          <p:nvPr userDrawn="1"/>
        </p:nvSpPr>
        <p:spPr bwMode="auto">
          <a:xfrm>
            <a:off x="1481138" y="2073275"/>
            <a:ext cx="7662861" cy="3070225"/>
          </a:xfrm>
          <a:prstGeom prst="rect">
            <a:avLst/>
          </a:prstGeom>
          <a:solidFill>
            <a:srgbClr val="0079C2"/>
          </a:solidFill>
          <a:ln w="9525" algn="ctr">
            <a:noFill/>
            <a:miter lim="800000"/>
            <a:headEnd/>
            <a:tailEnd/>
          </a:ln>
          <a:effectLst/>
        </p:spPr>
        <p:txBody>
          <a:bodyPr wrap="none" lIns="0" tIns="0" rIns="0" bIns="0" anchor="ctr"/>
          <a:lstStyle/>
          <a:p>
            <a:endParaRPr lang="ru-RU"/>
          </a:p>
        </p:txBody>
      </p:sp>
      <p:sp>
        <p:nvSpPr>
          <p:cNvPr id="20" name="Rectangle 8"/>
          <p:cNvSpPr>
            <a:spLocks noChangeArrowheads="1"/>
          </p:cNvSpPr>
          <p:nvPr userDrawn="1"/>
        </p:nvSpPr>
        <p:spPr bwMode="auto">
          <a:xfrm>
            <a:off x="0" y="0"/>
            <a:ext cx="9144000" cy="796925"/>
          </a:xfrm>
          <a:prstGeom prst="rect">
            <a:avLst/>
          </a:prstGeom>
          <a:solidFill>
            <a:srgbClr val="003366"/>
          </a:solidFill>
          <a:ln w="9525" algn="ctr">
            <a:noFill/>
            <a:miter lim="800000"/>
            <a:headEnd/>
            <a:tailEnd/>
          </a:ln>
          <a:effectLst/>
        </p:spPr>
        <p:txBody>
          <a:bodyPr wrap="none" lIns="0" tIns="0" rIns="0" bIns="0" anchor="ctr"/>
          <a:lstStyle/>
          <a:p>
            <a:endParaRPr lang="ru-RU"/>
          </a:p>
        </p:txBody>
      </p:sp>
      <p:sp>
        <p:nvSpPr>
          <p:cNvPr id="17" name="Rectangle 7"/>
          <p:cNvSpPr>
            <a:spLocks noChangeArrowheads="1"/>
          </p:cNvSpPr>
          <p:nvPr userDrawn="1"/>
        </p:nvSpPr>
        <p:spPr bwMode="auto">
          <a:xfrm>
            <a:off x="2" y="1"/>
            <a:ext cx="1478754" cy="796924"/>
          </a:xfrm>
          <a:prstGeom prst="rect">
            <a:avLst/>
          </a:prstGeom>
          <a:solidFill>
            <a:srgbClr val="0079C2"/>
          </a:solidFill>
          <a:ln w="9525" algn="ctr">
            <a:noFill/>
            <a:miter lim="800000"/>
            <a:headEnd/>
            <a:tailEnd/>
          </a:ln>
          <a:effectLst/>
        </p:spPr>
        <p:txBody>
          <a:bodyPr wrap="none" lIns="0" tIns="0" rIns="0" bIns="0" anchor="ctr"/>
          <a:lstStyle/>
          <a:p>
            <a:endParaRPr lang="ru-RU"/>
          </a:p>
        </p:txBody>
      </p:sp>
      <p:sp>
        <p:nvSpPr>
          <p:cNvPr id="11" name="Rectangle 5"/>
          <p:cNvSpPr>
            <a:spLocks noChangeArrowheads="1"/>
          </p:cNvSpPr>
          <p:nvPr userDrawn="1"/>
        </p:nvSpPr>
        <p:spPr bwMode="auto">
          <a:xfrm>
            <a:off x="-1" y="4783500"/>
            <a:ext cx="1479600" cy="360000"/>
          </a:xfrm>
          <a:prstGeom prst="rect">
            <a:avLst/>
          </a:prstGeom>
          <a:solidFill>
            <a:srgbClr val="003366"/>
          </a:solidFill>
          <a:ln w="9525" algn="ctr">
            <a:noFill/>
            <a:miter lim="800000"/>
            <a:headEnd/>
            <a:tailEnd/>
          </a:ln>
          <a:effectLst/>
        </p:spPr>
        <p:txBody>
          <a:bodyPr wrap="none" lIns="0" tIns="0" rIns="0" bIns="0" anchor="ctr"/>
          <a:lstStyle/>
          <a:p>
            <a:pPr marL="0" algn="l" defTabSz="914400" rtl="0" eaLnBrk="1" latinLnBrk="0" hangingPunct="1"/>
            <a:endParaRPr lang="ru-RU" sz="1800" kern="1200">
              <a:solidFill>
                <a:schemeClr val="tx1"/>
              </a:solidFill>
              <a:latin typeface="+mn-lt"/>
              <a:ea typeface="+mn-ea"/>
              <a:cs typeface="+mn-cs"/>
            </a:endParaRPr>
          </a:p>
        </p:txBody>
      </p:sp>
      <p:sp>
        <p:nvSpPr>
          <p:cNvPr id="15" name="Номер слайда 3"/>
          <p:cNvSpPr txBox="1">
            <a:spLocks/>
          </p:cNvSpPr>
          <p:nvPr userDrawn="1"/>
        </p:nvSpPr>
        <p:spPr>
          <a:xfrm>
            <a:off x="166688" y="4859755"/>
            <a:ext cx="921538" cy="215444"/>
          </a:xfrm>
          <a:prstGeom prst="rect">
            <a:avLst/>
          </a:prstGeom>
        </p:spPr>
        <p:txBody>
          <a:bodyPr vert="horz" wrap="square" lIns="0" tIns="0" rIns="0" bIns="0"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4274F02-7521-4F9B-A76E-13D583AC38B1}" type="slidenum">
              <a:rPr kumimoji="0" lang="ru-RU" sz="1400" b="1" i="0" u="none" strike="noStrike" kern="1200" cap="none" spc="0" normalizeH="0" baseline="0" noProof="0" smtClean="0">
                <a:ln>
                  <a:noFill/>
                </a:ln>
                <a:solidFill>
                  <a:schemeClr val="bg1"/>
                </a:solidFill>
                <a:effectLst/>
                <a:uLnTx/>
                <a:uFillTx/>
                <a:latin typeface="Arial Narrow"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ru-RU" sz="1400" b="1" i="0" u="none" strike="noStrike" kern="1200" cap="none" spc="0" normalizeH="0" baseline="0" noProof="0" dirty="0" smtClean="0">
              <a:ln>
                <a:noFill/>
              </a:ln>
              <a:solidFill>
                <a:schemeClr val="bg1"/>
              </a:solidFill>
              <a:effectLst/>
              <a:uLnTx/>
              <a:uFillTx/>
              <a:latin typeface="Arial Narrow" pitchFamily="34" charset="0"/>
              <a:ea typeface="+mn-ea"/>
              <a:cs typeface="+mn-cs"/>
            </a:endParaRPr>
          </a:p>
        </p:txBody>
      </p:sp>
      <p:sp>
        <p:nvSpPr>
          <p:cNvPr id="2" name="Заголовок 1"/>
          <p:cNvSpPr>
            <a:spLocks noGrp="1"/>
          </p:cNvSpPr>
          <p:nvPr>
            <p:ph type="title"/>
          </p:nvPr>
        </p:nvSpPr>
        <p:spPr>
          <a:xfrm>
            <a:off x="1657350" y="76199"/>
            <a:ext cx="7321551" cy="661039"/>
          </a:xfrm>
          <a:prstGeom prst="rect">
            <a:avLst/>
          </a:prstGeom>
        </p:spPr>
        <p:txBody>
          <a:bodyPr lIns="0" tIns="0" rIns="0" bIns="0" anchor="b" anchorCtr="0"/>
          <a:lstStyle/>
          <a:p>
            <a:pPr marL="0" marR="0" lvl="0" indent="0" algn="l" defTabSz="914400" rtl="0" eaLnBrk="1" fontAlgn="auto" latinLnBrk="0" hangingPunct="1">
              <a:lnSpc>
                <a:spcPct val="100000"/>
              </a:lnSpc>
              <a:spcBef>
                <a:spcPct val="0"/>
              </a:spcBef>
              <a:spcAft>
                <a:spcPts val="0"/>
              </a:spcAft>
              <a:buClrTx/>
              <a:buSzTx/>
              <a:buFontTx/>
              <a:buNone/>
              <a:tabLst/>
              <a:defRPr/>
            </a:pPr>
            <a:r>
              <a:rPr lang="ru-RU" dirty="0" smtClean="0"/>
              <a:t>Образец заголовка</a:t>
            </a:r>
            <a:endParaRPr lang="ru-RU" dirty="0"/>
          </a:p>
        </p:txBody>
      </p:sp>
      <p:sp>
        <p:nvSpPr>
          <p:cNvPr id="3" name="Текст 2"/>
          <p:cNvSpPr>
            <a:spLocks noGrp="1"/>
          </p:cNvSpPr>
          <p:nvPr>
            <p:ph type="body" idx="1"/>
          </p:nvPr>
        </p:nvSpPr>
        <p:spPr>
          <a:xfrm>
            <a:off x="150813" y="910908"/>
            <a:ext cx="8828087" cy="1162367"/>
          </a:xfrm>
          <a:prstGeom prst="rect">
            <a:avLst/>
          </a:prstGeom>
        </p:spPr>
        <p:txBody>
          <a:bodyPr vert="horz" wrap="square" lIns="0" tIns="0" rIns="0" bIns="0" rtlCol="0">
            <a:noAutofit/>
          </a:bodyPr>
          <a:lstStyle/>
          <a:p>
            <a:pPr lvl="0"/>
            <a:r>
              <a:rPr lang="ru-RU" dirty="0" smtClean="0"/>
              <a:t>Образец текста</a:t>
            </a:r>
          </a:p>
        </p:txBody>
      </p:sp>
      <p:sp>
        <p:nvSpPr>
          <p:cNvPr id="50" name="Line 16"/>
          <p:cNvSpPr>
            <a:spLocks noChangeShapeType="1"/>
          </p:cNvSpPr>
          <p:nvPr userDrawn="1"/>
        </p:nvSpPr>
        <p:spPr bwMode="auto">
          <a:xfrm>
            <a:off x="0" y="4771595"/>
            <a:ext cx="9144000" cy="0"/>
          </a:xfrm>
          <a:prstGeom prst="line">
            <a:avLst/>
          </a:prstGeom>
          <a:noFill/>
          <a:ln w="15875">
            <a:solidFill>
              <a:schemeClr val="bg1"/>
            </a:solidFill>
            <a:round/>
            <a:headEnd/>
            <a:tailEnd/>
          </a:ln>
          <a:effectLst/>
        </p:spPr>
        <p:txBody>
          <a:bodyPr lIns="0" tIns="0" rIns="0" bIns="0" anchor="ctr"/>
          <a:lstStyle/>
          <a:p>
            <a:endParaRPr lang="ru-RU"/>
          </a:p>
        </p:txBody>
      </p:sp>
      <p:sp>
        <p:nvSpPr>
          <p:cNvPr id="19" name="Line 9"/>
          <p:cNvSpPr>
            <a:spLocks noChangeShapeType="1"/>
          </p:cNvSpPr>
          <p:nvPr userDrawn="1"/>
        </p:nvSpPr>
        <p:spPr bwMode="auto">
          <a:xfrm>
            <a:off x="1478587" y="0"/>
            <a:ext cx="0" cy="5143500"/>
          </a:xfrm>
          <a:prstGeom prst="line">
            <a:avLst/>
          </a:prstGeom>
          <a:noFill/>
          <a:ln w="15875">
            <a:solidFill>
              <a:schemeClr val="bg1"/>
            </a:solidFill>
            <a:round/>
            <a:headEnd/>
            <a:tailEnd/>
          </a:ln>
          <a:effectLst/>
        </p:spPr>
        <p:txBody>
          <a:bodyPr lIns="0" tIns="0" rIns="0" bIns="0" anchor="ctr"/>
          <a:lstStyle/>
          <a:p>
            <a:endParaRPr lang="ru-RU"/>
          </a:p>
        </p:txBody>
      </p:sp>
      <p:sp>
        <p:nvSpPr>
          <p:cNvPr id="21" name="Line 15"/>
          <p:cNvSpPr>
            <a:spLocks noChangeShapeType="1"/>
          </p:cNvSpPr>
          <p:nvPr userDrawn="1"/>
        </p:nvSpPr>
        <p:spPr bwMode="auto">
          <a:xfrm>
            <a:off x="0" y="801687"/>
            <a:ext cx="9144000" cy="0"/>
          </a:xfrm>
          <a:prstGeom prst="line">
            <a:avLst/>
          </a:prstGeom>
          <a:noFill/>
          <a:ln w="15875">
            <a:solidFill>
              <a:schemeClr val="bg1"/>
            </a:solidFill>
            <a:round/>
            <a:headEnd/>
            <a:tailEnd/>
          </a:ln>
          <a:effectLst/>
        </p:spPr>
        <p:txBody>
          <a:bodyPr lIns="0" tIns="0" rIns="0" bIns="0" anchor="ctr"/>
          <a:lstStyle/>
          <a:p>
            <a:endParaRPr lang="ru-RU"/>
          </a:p>
        </p:txBody>
      </p:sp>
      <p:pic>
        <p:nvPicPr>
          <p:cNvPr id="13" name="Picture 4"/>
          <p:cNvPicPr>
            <a:picLocks noChangeAspect="1" noChangeArrowheads="1"/>
          </p:cNvPicPr>
          <p:nvPr userDrawn="1"/>
        </p:nvPicPr>
        <p:blipFill>
          <a:blip r:embed="rId4"/>
          <a:srcRect/>
          <a:stretch>
            <a:fillRect/>
          </a:stretch>
        </p:blipFill>
        <p:spPr bwMode="auto">
          <a:xfrm>
            <a:off x="140400" y="108000"/>
            <a:ext cx="1170000" cy="577319"/>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783" r:id="rId1"/>
    <p:sldLayoutId id="2147483784" r:id="rId2"/>
  </p:sldLayoutIdLst>
  <p:txStyles>
    <p:titleStyle>
      <a:lvl1pPr algn="l" defTabSz="914400" rtl="0" eaLnBrk="1" latinLnBrk="0" hangingPunct="1">
        <a:spcBef>
          <a:spcPct val="0"/>
        </a:spcBef>
        <a:buNone/>
        <a:defRPr kumimoji="0" lang="ru-RU" sz="1900" b="0" i="0" u="none" strike="noStrike" kern="1200" cap="none" spc="0" normalizeH="0" baseline="0" noProof="0" dirty="0" smtClean="0">
          <a:ln>
            <a:noFill/>
          </a:ln>
          <a:solidFill>
            <a:schemeClr val="bg1"/>
          </a:solidFill>
          <a:effectLst/>
          <a:uLnTx/>
          <a:uFillTx/>
          <a:latin typeface="Arial Narrow" pitchFamily="34" charset="0"/>
          <a:ea typeface="+mj-ea"/>
          <a:cs typeface="+mj-cs"/>
        </a:defRPr>
      </a:lvl1pPr>
    </p:titleStyle>
    <p:bodyStyle>
      <a:lvl1pPr marL="0" indent="-342900" algn="l" defTabSz="914400" rtl="0" eaLnBrk="1" latinLnBrk="0" hangingPunct="1">
        <a:spcBef>
          <a:spcPct val="20000"/>
        </a:spcBef>
        <a:buFont typeface="Arial" pitchFamily="34" charset="0"/>
        <a:buNone/>
        <a:defRPr lang="ru-RU" sz="1900" kern="1200" dirty="0" smtClean="0">
          <a:solidFill>
            <a:srgbClr val="003366"/>
          </a:solidFill>
          <a:latin typeface="Arial Narrow" pitchFamily="34" charset="0"/>
          <a:ea typeface="+mn-ea"/>
          <a:cs typeface="+mn-cs"/>
        </a:defRPr>
      </a:lvl1pPr>
      <a:lvl2pPr marL="0" indent="-285750" algn="l" defTabSz="914400" rtl="0" eaLnBrk="1" latinLnBrk="0" hangingPunct="1">
        <a:spcBef>
          <a:spcPct val="20000"/>
        </a:spcBef>
        <a:buFont typeface="Arial" pitchFamily="34" charset="0"/>
        <a:buNone/>
        <a:defRPr lang="ru-RU" sz="2400" kern="1200" dirty="0" smtClean="0">
          <a:solidFill>
            <a:srgbClr val="003366"/>
          </a:solidFill>
          <a:latin typeface="Arial Narrow" pitchFamily="34" charset="0"/>
          <a:ea typeface="+mn-ea"/>
          <a:cs typeface="+mn-cs"/>
        </a:defRPr>
      </a:lvl2pPr>
      <a:lvl3pPr marL="0" indent="-228600" algn="l" defTabSz="914400" rtl="0" eaLnBrk="1" latinLnBrk="0" hangingPunct="1">
        <a:spcBef>
          <a:spcPct val="20000"/>
        </a:spcBef>
        <a:buFont typeface="Arial" pitchFamily="34" charset="0"/>
        <a:buNone/>
        <a:defRPr lang="ru-RU" sz="2400" kern="1200" dirty="0" smtClean="0">
          <a:solidFill>
            <a:srgbClr val="003366"/>
          </a:solidFill>
          <a:latin typeface="Arial Narrow" pitchFamily="34" charset="0"/>
          <a:ea typeface="+mn-ea"/>
          <a:cs typeface="+mn-cs"/>
        </a:defRPr>
      </a:lvl3pPr>
      <a:lvl4pPr marL="0" indent="-228600" algn="l" defTabSz="914400" rtl="0" eaLnBrk="1" latinLnBrk="0" hangingPunct="1">
        <a:spcBef>
          <a:spcPct val="20000"/>
        </a:spcBef>
        <a:buFont typeface="Arial" pitchFamily="34" charset="0"/>
        <a:buNone/>
        <a:defRPr lang="ru-RU" sz="2400" kern="1200" dirty="0" smtClean="0">
          <a:solidFill>
            <a:srgbClr val="003366"/>
          </a:solidFill>
          <a:latin typeface="Arial Narrow" pitchFamily="34" charset="0"/>
          <a:ea typeface="+mn-ea"/>
          <a:cs typeface="+mn-cs"/>
        </a:defRPr>
      </a:lvl4pPr>
      <a:lvl5pPr marL="0" indent="-228600" algn="l" defTabSz="914400" rtl="0" eaLnBrk="1" latinLnBrk="0" hangingPunct="1">
        <a:spcBef>
          <a:spcPct val="20000"/>
        </a:spcBef>
        <a:buFont typeface="Arial" pitchFamily="34" charset="0"/>
        <a:buNone/>
        <a:defRPr lang="ru-RU" sz="2400" kern="1200" dirty="0" smtClean="0">
          <a:solidFill>
            <a:srgbClr val="003366"/>
          </a:solidFill>
          <a:latin typeface="Arial Narrow"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2" name="Rectangle 6"/>
          <p:cNvSpPr>
            <a:spLocks noChangeArrowheads="1"/>
          </p:cNvSpPr>
          <p:nvPr userDrawn="1"/>
        </p:nvSpPr>
        <p:spPr bwMode="auto">
          <a:xfrm>
            <a:off x="2997200" y="1"/>
            <a:ext cx="6146799" cy="5143500"/>
          </a:xfrm>
          <a:prstGeom prst="rect">
            <a:avLst/>
          </a:prstGeom>
          <a:solidFill>
            <a:srgbClr val="0079C2"/>
          </a:solidFill>
          <a:ln w="9525" algn="ctr">
            <a:noFill/>
            <a:miter lim="800000"/>
            <a:headEnd/>
            <a:tailEnd/>
          </a:ln>
          <a:effectLst/>
        </p:spPr>
        <p:txBody>
          <a:bodyPr wrap="none" lIns="0" tIns="0" rIns="0" bIns="0" anchor="ctr"/>
          <a:lstStyle/>
          <a:p>
            <a:endParaRPr lang="ru-RU"/>
          </a:p>
        </p:txBody>
      </p:sp>
      <p:sp>
        <p:nvSpPr>
          <p:cNvPr id="13" name="Rectangle 6"/>
          <p:cNvSpPr>
            <a:spLocks noChangeArrowheads="1"/>
          </p:cNvSpPr>
          <p:nvPr userDrawn="1"/>
        </p:nvSpPr>
        <p:spPr bwMode="auto">
          <a:xfrm>
            <a:off x="1481138" y="4776788"/>
            <a:ext cx="7662861" cy="366711"/>
          </a:xfrm>
          <a:prstGeom prst="rect">
            <a:avLst/>
          </a:prstGeom>
          <a:solidFill>
            <a:srgbClr val="0079C2"/>
          </a:solidFill>
          <a:ln w="9525" algn="ctr">
            <a:noFill/>
            <a:miter lim="800000"/>
            <a:headEnd/>
            <a:tailEnd/>
          </a:ln>
          <a:effectLst/>
        </p:spPr>
        <p:txBody>
          <a:bodyPr wrap="none" lIns="0" tIns="0" rIns="0" bIns="0" anchor="ctr"/>
          <a:lstStyle/>
          <a:p>
            <a:endParaRPr lang="ru-RU"/>
          </a:p>
        </p:txBody>
      </p:sp>
      <p:sp>
        <p:nvSpPr>
          <p:cNvPr id="20" name="Rectangle 8"/>
          <p:cNvSpPr>
            <a:spLocks noChangeArrowheads="1"/>
          </p:cNvSpPr>
          <p:nvPr userDrawn="1"/>
        </p:nvSpPr>
        <p:spPr bwMode="auto">
          <a:xfrm>
            <a:off x="0" y="0"/>
            <a:ext cx="9144000" cy="796925"/>
          </a:xfrm>
          <a:prstGeom prst="rect">
            <a:avLst/>
          </a:prstGeom>
          <a:solidFill>
            <a:srgbClr val="003366"/>
          </a:solidFill>
          <a:ln w="9525" algn="ctr">
            <a:noFill/>
            <a:miter lim="800000"/>
            <a:headEnd/>
            <a:tailEnd/>
          </a:ln>
          <a:effectLst/>
        </p:spPr>
        <p:txBody>
          <a:bodyPr wrap="none" lIns="0" tIns="0" rIns="0" bIns="0" anchor="ctr"/>
          <a:lstStyle/>
          <a:p>
            <a:endParaRPr lang="ru-RU"/>
          </a:p>
        </p:txBody>
      </p:sp>
      <p:sp>
        <p:nvSpPr>
          <p:cNvPr id="17" name="Rectangle 7"/>
          <p:cNvSpPr>
            <a:spLocks noChangeArrowheads="1"/>
          </p:cNvSpPr>
          <p:nvPr userDrawn="1"/>
        </p:nvSpPr>
        <p:spPr bwMode="auto">
          <a:xfrm>
            <a:off x="2" y="1"/>
            <a:ext cx="1478754" cy="796924"/>
          </a:xfrm>
          <a:prstGeom prst="rect">
            <a:avLst/>
          </a:prstGeom>
          <a:solidFill>
            <a:srgbClr val="0079C2"/>
          </a:solidFill>
          <a:ln w="9525" algn="ctr">
            <a:noFill/>
            <a:miter lim="800000"/>
            <a:headEnd/>
            <a:tailEnd/>
          </a:ln>
          <a:effectLst/>
        </p:spPr>
        <p:txBody>
          <a:bodyPr wrap="none" lIns="0" tIns="0" rIns="0" bIns="0" anchor="ctr"/>
          <a:lstStyle/>
          <a:p>
            <a:endParaRPr lang="ru-RU"/>
          </a:p>
        </p:txBody>
      </p:sp>
      <p:sp>
        <p:nvSpPr>
          <p:cNvPr id="11" name="Rectangle 5"/>
          <p:cNvSpPr>
            <a:spLocks noChangeArrowheads="1"/>
          </p:cNvSpPr>
          <p:nvPr userDrawn="1"/>
        </p:nvSpPr>
        <p:spPr bwMode="auto">
          <a:xfrm>
            <a:off x="-1" y="4783500"/>
            <a:ext cx="1479600" cy="360000"/>
          </a:xfrm>
          <a:prstGeom prst="rect">
            <a:avLst/>
          </a:prstGeom>
          <a:solidFill>
            <a:srgbClr val="003366"/>
          </a:solidFill>
          <a:ln w="9525" algn="ctr">
            <a:noFill/>
            <a:miter lim="800000"/>
            <a:headEnd/>
            <a:tailEnd/>
          </a:ln>
          <a:effectLst/>
        </p:spPr>
        <p:txBody>
          <a:bodyPr wrap="none" lIns="0" tIns="0" rIns="0" bIns="0" anchor="ctr"/>
          <a:lstStyle/>
          <a:p>
            <a:pPr marL="0" algn="l" defTabSz="914400" rtl="0" eaLnBrk="1" latinLnBrk="0" hangingPunct="1"/>
            <a:endParaRPr lang="ru-RU" sz="1800" kern="1200">
              <a:solidFill>
                <a:schemeClr val="tx1"/>
              </a:solidFill>
              <a:latin typeface="+mn-lt"/>
              <a:ea typeface="+mn-ea"/>
              <a:cs typeface="+mn-cs"/>
            </a:endParaRPr>
          </a:p>
        </p:txBody>
      </p:sp>
      <p:sp>
        <p:nvSpPr>
          <p:cNvPr id="15" name="Номер слайда 3"/>
          <p:cNvSpPr txBox="1">
            <a:spLocks/>
          </p:cNvSpPr>
          <p:nvPr userDrawn="1"/>
        </p:nvSpPr>
        <p:spPr>
          <a:xfrm>
            <a:off x="166688" y="4859755"/>
            <a:ext cx="921538" cy="215444"/>
          </a:xfrm>
          <a:prstGeom prst="rect">
            <a:avLst/>
          </a:prstGeom>
        </p:spPr>
        <p:txBody>
          <a:bodyPr vert="horz" wrap="square" lIns="0" tIns="0" rIns="0" bIns="0"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4274F02-7521-4F9B-A76E-13D583AC38B1}" type="slidenum">
              <a:rPr kumimoji="0" lang="ru-RU" sz="1400" b="1" i="0" u="none" strike="noStrike" kern="1200" cap="none" spc="0" normalizeH="0" baseline="0" noProof="0" smtClean="0">
                <a:ln>
                  <a:noFill/>
                </a:ln>
                <a:solidFill>
                  <a:schemeClr val="bg1"/>
                </a:solidFill>
                <a:effectLst/>
                <a:uLnTx/>
                <a:uFillTx/>
                <a:latin typeface="Arial Narrow"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ru-RU" sz="1400" b="1" i="0" u="none" strike="noStrike" kern="1200" cap="none" spc="0" normalizeH="0" baseline="0" noProof="0" dirty="0" smtClean="0">
              <a:ln>
                <a:noFill/>
              </a:ln>
              <a:solidFill>
                <a:schemeClr val="bg1"/>
              </a:solidFill>
              <a:effectLst/>
              <a:uLnTx/>
              <a:uFillTx/>
              <a:latin typeface="Arial Narrow" pitchFamily="34" charset="0"/>
              <a:ea typeface="+mn-ea"/>
              <a:cs typeface="+mn-cs"/>
            </a:endParaRPr>
          </a:p>
        </p:txBody>
      </p:sp>
      <p:sp>
        <p:nvSpPr>
          <p:cNvPr id="2" name="Заголовок 1"/>
          <p:cNvSpPr>
            <a:spLocks noGrp="1"/>
          </p:cNvSpPr>
          <p:nvPr>
            <p:ph type="title"/>
          </p:nvPr>
        </p:nvSpPr>
        <p:spPr>
          <a:xfrm>
            <a:off x="1657350" y="76199"/>
            <a:ext cx="7321551" cy="661039"/>
          </a:xfrm>
          <a:prstGeom prst="rect">
            <a:avLst/>
          </a:prstGeom>
        </p:spPr>
        <p:txBody>
          <a:bodyPr lIns="0" tIns="0" rIns="0" bIns="0" anchor="b" anchorCtr="0"/>
          <a:lstStyle/>
          <a:p>
            <a:pPr marL="0" marR="0" lvl="0" indent="0" algn="l" defTabSz="914400" rtl="0" eaLnBrk="1" fontAlgn="auto" latinLnBrk="0" hangingPunct="1">
              <a:lnSpc>
                <a:spcPct val="100000"/>
              </a:lnSpc>
              <a:spcBef>
                <a:spcPct val="0"/>
              </a:spcBef>
              <a:spcAft>
                <a:spcPts val="0"/>
              </a:spcAft>
              <a:buClrTx/>
              <a:buSzTx/>
              <a:buFontTx/>
              <a:buNone/>
              <a:tabLst/>
              <a:defRPr/>
            </a:pPr>
            <a:r>
              <a:rPr lang="ru-RU" dirty="0" smtClean="0"/>
              <a:t>Образец заголовка</a:t>
            </a:r>
            <a:endParaRPr lang="ru-RU" dirty="0"/>
          </a:p>
        </p:txBody>
      </p:sp>
      <p:sp>
        <p:nvSpPr>
          <p:cNvPr id="3" name="Текст 2"/>
          <p:cNvSpPr>
            <a:spLocks noGrp="1"/>
          </p:cNvSpPr>
          <p:nvPr>
            <p:ph type="body" idx="1"/>
          </p:nvPr>
        </p:nvSpPr>
        <p:spPr>
          <a:xfrm>
            <a:off x="150813" y="910908"/>
            <a:ext cx="2665539" cy="3691255"/>
          </a:xfrm>
          <a:prstGeom prst="rect">
            <a:avLst/>
          </a:prstGeom>
        </p:spPr>
        <p:txBody>
          <a:bodyPr vert="horz" wrap="square" lIns="0" tIns="0" rIns="0" bIns="0" rtlCol="0">
            <a:noAutofit/>
          </a:bodyPr>
          <a:lstStyle/>
          <a:p>
            <a:pPr lvl="0"/>
            <a:r>
              <a:rPr lang="ru-RU" dirty="0" smtClean="0"/>
              <a:t>Образец текста</a:t>
            </a:r>
          </a:p>
        </p:txBody>
      </p:sp>
      <p:sp>
        <p:nvSpPr>
          <p:cNvPr id="50" name="Line 16"/>
          <p:cNvSpPr>
            <a:spLocks noChangeShapeType="1"/>
          </p:cNvSpPr>
          <p:nvPr userDrawn="1"/>
        </p:nvSpPr>
        <p:spPr bwMode="auto">
          <a:xfrm>
            <a:off x="0" y="4771595"/>
            <a:ext cx="9144000" cy="0"/>
          </a:xfrm>
          <a:prstGeom prst="line">
            <a:avLst/>
          </a:prstGeom>
          <a:noFill/>
          <a:ln w="15875">
            <a:solidFill>
              <a:schemeClr val="bg1"/>
            </a:solidFill>
            <a:round/>
            <a:headEnd/>
            <a:tailEnd/>
          </a:ln>
          <a:effectLst/>
        </p:spPr>
        <p:txBody>
          <a:bodyPr lIns="0" tIns="0" rIns="0" bIns="0" anchor="ctr"/>
          <a:lstStyle/>
          <a:p>
            <a:endParaRPr lang="ru-RU"/>
          </a:p>
        </p:txBody>
      </p:sp>
      <p:sp>
        <p:nvSpPr>
          <p:cNvPr id="19" name="Line 9"/>
          <p:cNvSpPr>
            <a:spLocks noChangeShapeType="1"/>
          </p:cNvSpPr>
          <p:nvPr userDrawn="1"/>
        </p:nvSpPr>
        <p:spPr bwMode="auto">
          <a:xfrm>
            <a:off x="1478587" y="0"/>
            <a:ext cx="0" cy="5143500"/>
          </a:xfrm>
          <a:prstGeom prst="line">
            <a:avLst/>
          </a:prstGeom>
          <a:noFill/>
          <a:ln w="15875">
            <a:solidFill>
              <a:schemeClr val="bg1"/>
            </a:solidFill>
            <a:round/>
            <a:headEnd/>
            <a:tailEnd/>
          </a:ln>
          <a:effectLst/>
        </p:spPr>
        <p:txBody>
          <a:bodyPr lIns="0" tIns="0" rIns="0" bIns="0" anchor="ctr"/>
          <a:lstStyle/>
          <a:p>
            <a:endParaRPr lang="ru-RU"/>
          </a:p>
        </p:txBody>
      </p:sp>
      <p:sp>
        <p:nvSpPr>
          <p:cNvPr id="21" name="Line 15"/>
          <p:cNvSpPr>
            <a:spLocks noChangeShapeType="1"/>
          </p:cNvSpPr>
          <p:nvPr userDrawn="1"/>
        </p:nvSpPr>
        <p:spPr bwMode="auto">
          <a:xfrm>
            <a:off x="0" y="801687"/>
            <a:ext cx="9144000" cy="0"/>
          </a:xfrm>
          <a:prstGeom prst="line">
            <a:avLst/>
          </a:prstGeom>
          <a:noFill/>
          <a:ln w="15875">
            <a:solidFill>
              <a:schemeClr val="bg1"/>
            </a:solidFill>
            <a:round/>
            <a:headEnd/>
            <a:tailEnd/>
          </a:ln>
          <a:effectLst/>
        </p:spPr>
        <p:txBody>
          <a:bodyPr lIns="0" tIns="0" rIns="0" bIns="0" anchor="ctr"/>
          <a:lstStyle/>
          <a:p>
            <a:endParaRPr lang="ru-RU"/>
          </a:p>
        </p:txBody>
      </p:sp>
      <p:pic>
        <p:nvPicPr>
          <p:cNvPr id="14" name="Picture 4"/>
          <p:cNvPicPr>
            <a:picLocks noChangeAspect="1" noChangeArrowheads="1"/>
          </p:cNvPicPr>
          <p:nvPr userDrawn="1"/>
        </p:nvPicPr>
        <p:blipFill>
          <a:blip r:embed="rId4"/>
          <a:srcRect/>
          <a:stretch>
            <a:fillRect/>
          </a:stretch>
        </p:blipFill>
        <p:spPr bwMode="auto">
          <a:xfrm>
            <a:off x="140400" y="108000"/>
            <a:ext cx="1170000" cy="577319"/>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786" r:id="rId1"/>
    <p:sldLayoutId id="2147483787" r:id="rId2"/>
  </p:sldLayoutIdLst>
  <p:txStyles>
    <p:titleStyle>
      <a:lvl1pPr algn="l" defTabSz="914400" rtl="0" eaLnBrk="1" latinLnBrk="0" hangingPunct="1">
        <a:spcBef>
          <a:spcPct val="0"/>
        </a:spcBef>
        <a:buNone/>
        <a:defRPr kumimoji="0" lang="ru-RU" sz="1900" b="0" i="0" u="none" strike="noStrike" kern="1200" cap="none" spc="0" normalizeH="0" baseline="0" noProof="0" dirty="0" smtClean="0">
          <a:ln>
            <a:noFill/>
          </a:ln>
          <a:solidFill>
            <a:schemeClr val="bg1"/>
          </a:solidFill>
          <a:effectLst/>
          <a:uLnTx/>
          <a:uFillTx/>
          <a:latin typeface="Arial Narrow" pitchFamily="34" charset="0"/>
          <a:ea typeface="+mj-ea"/>
          <a:cs typeface="+mj-cs"/>
        </a:defRPr>
      </a:lvl1pPr>
    </p:titleStyle>
    <p:bodyStyle>
      <a:lvl1pPr marL="0" indent="-342900" algn="l" defTabSz="914400" rtl="0" eaLnBrk="1" latinLnBrk="0" hangingPunct="1">
        <a:spcBef>
          <a:spcPct val="20000"/>
        </a:spcBef>
        <a:buFont typeface="Arial" pitchFamily="34" charset="0"/>
        <a:buNone/>
        <a:defRPr lang="ru-RU" sz="1900" kern="1200" dirty="0" smtClean="0">
          <a:solidFill>
            <a:srgbClr val="003366"/>
          </a:solidFill>
          <a:latin typeface="Arial Narrow" pitchFamily="34" charset="0"/>
          <a:ea typeface="+mn-ea"/>
          <a:cs typeface="+mn-cs"/>
        </a:defRPr>
      </a:lvl1pPr>
      <a:lvl2pPr marL="0" indent="-285750" algn="l" defTabSz="914400" rtl="0" eaLnBrk="1" latinLnBrk="0" hangingPunct="1">
        <a:spcBef>
          <a:spcPct val="20000"/>
        </a:spcBef>
        <a:buFont typeface="Arial" pitchFamily="34" charset="0"/>
        <a:buNone/>
        <a:defRPr lang="ru-RU" sz="2400" kern="1200" dirty="0" smtClean="0">
          <a:solidFill>
            <a:srgbClr val="003366"/>
          </a:solidFill>
          <a:latin typeface="Arial Narrow" pitchFamily="34" charset="0"/>
          <a:ea typeface="+mn-ea"/>
          <a:cs typeface="+mn-cs"/>
        </a:defRPr>
      </a:lvl2pPr>
      <a:lvl3pPr marL="0" indent="-228600" algn="l" defTabSz="914400" rtl="0" eaLnBrk="1" latinLnBrk="0" hangingPunct="1">
        <a:spcBef>
          <a:spcPct val="20000"/>
        </a:spcBef>
        <a:buFont typeface="Arial" pitchFamily="34" charset="0"/>
        <a:buNone/>
        <a:defRPr lang="ru-RU" sz="2400" kern="1200" dirty="0" smtClean="0">
          <a:solidFill>
            <a:srgbClr val="003366"/>
          </a:solidFill>
          <a:latin typeface="Arial Narrow" pitchFamily="34" charset="0"/>
          <a:ea typeface="+mn-ea"/>
          <a:cs typeface="+mn-cs"/>
        </a:defRPr>
      </a:lvl3pPr>
      <a:lvl4pPr marL="0" indent="-228600" algn="l" defTabSz="914400" rtl="0" eaLnBrk="1" latinLnBrk="0" hangingPunct="1">
        <a:spcBef>
          <a:spcPct val="20000"/>
        </a:spcBef>
        <a:buFont typeface="Arial" pitchFamily="34" charset="0"/>
        <a:buNone/>
        <a:defRPr lang="ru-RU" sz="2400" kern="1200" dirty="0" smtClean="0">
          <a:solidFill>
            <a:srgbClr val="003366"/>
          </a:solidFill>
          <a:latin typeface="Arial Narrow" pitchFamily="34" charset="0"/>
          <a:ea typeface="+mn-ea"/>
          <a:cs typeface="+mn-cs"/>
        </a:defRPr>
      </a:lvl4pPr>
      <a:lvl5pPr marL="0" indent="-228600" algn="l" defTabSz="914400" rtl="0" eaLnBrk="1" latinLnBrk="0" hangingPunct="1">
        <a:spcBef>
          <a:spcPct val="20000"/>
        </a:spcBef>
        <a:buFont typeface="Arial" pitchFamily="34" charset="0"/>
        <a:buNone/>
        <a:defRPr lang="ru-RU" sz="2400" kern="1200" dirty="0" smtClean="0">
          <a:solidFill>
            <a:srgbClr val="003366"/>
          </a:solidFill>
          <a:latin typeface="Arial Narrow"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2" name="Rectangle 6"/>
          <p:cNvSpPr>
            <a:spLocks noChangeArrowheads="1"/>
          </p:cNvSpPr>
          <p:nvPr userDrawn="1"/>
        </p:nvSpPr>
        <p:spPr bwMode="auto">
          <a:xfrm>
            <a:off x="0" y="0"/>
            <a:ext cx="9143999" cy="5143500"/>
          </a:xfrm>
          <a:prstGeom prst="rect">
            <a:avLst/>
          </a:prstGeom>
          <a:solidFill>
            <a:srgbClr val="0079C2"/>
          </a:solidFill>
          <a:ln w="9525" algn="ctr">
            <a:noFill/>
            <a:miter lim="800000"/>
            <a:headEnd/>
            <a:tailEnd/>
          </a:ln>
          <a:effectLst/>
        </p:spPr>
        <p:txBody>
          <a:bodyPr wrap="none" lIns="0" tIns="0" rIns="0" bIns="0" anchor="ctr"/>
          <a:lstStyle/>
          <a:p>
            <a:endParaRPr lang="ru-RU"/>
          </a:p>
        </p:txBody>
      </p:sp>
      <p:sp>
        <p:nvSpPr>
          <p:cNvPr id="20" name="Rectangle 8"/>
          <p:cNvSpPr>
            <a:spLocks noChangeArrowheads="1"/>
          </p:cNvSpPr>
          <p:nvPr userDrawn="1"/>
        </p:nvSpPr>
        <p:spPr bwMode="auto">
          <a:xfrm>
            <a:off x="0" y="0"/>
            <a:ext cx="9144000" cy="796925"/>
          </a:xfrm>
          <a:prstGeom prst="rect">
            <a:avLst/>
          </a:prstGeom>
          <a:solidFill>
            <a:srgbClr val="003366"/>
          </a:solidFill>
          <a:ln w="9525" algn="ctr">
            <a:noFill/>
            <a:miter lim="800000"/>
            <a:headEnd/>
            <a:tailEnd/>
          </a:ln>
          <a:effectLst/>
        </p:spPr>
        <p:txBody>
          <a:bodyPr wrap="none" lIns="0" tIns="0" rIns="0" bIns="0" anchor="ctr"/>
          <a:lstStyle/>
          <a:p>
            <a:endParaRPr lang="ru-RU"/>
          </a:p>
        </p:txBody>
      </p:sp>
      <p:sp>
        <p:nvSpPr>
          <p:cNvPr id="17" name="Rectangle 7"/>
          <p:cNvSpPr>
            <a:spLocks noChangeArrowheads="1"/>
          </p:cNvSpPr>
          <p:nvPr userDrawn="1"/>
        </p:nvSpPr>
        <p:spPr bwMode="auto">
          <a:xfrm>
            <a:off x="2" y="1"/>
            <a:ext cx="1478754" cy="796924"/>
          </a:xfrm>
          <a:prstGeom prst="rect">
            <a:avLst/>
          </a:prstGeom>
          <a:solidFill>
            <a:srgbClr val="0079C2"/>
          </a:solidFill>
          <a:ln w="9525" algn="ctr">
            <a:noFill/>
            <a:miter lim="800000"/>
            <a:headEnd/>
            <a:tailEnd/>
          </a:ln>
          <a:effectLst/>
        </p:spPr>
        <p:txBody>
          <a:bodyPr wrap="none" lIns="0" tIns="0" rIns="0" bIns="0" anchor="ctr"/>
          <a:lstStyle/>
          <a:p>
            <a:endParaRPr lang="ru-RU"/>
          </a:p>
        </p:txBody>
      </p:sp>
      <p:sp>
        <p:nvSpPr>
          <p:cNvPr id="11" name="Rectangle 5"/>
          <p:cNvSpPr>
            <a:spLocks noChangeArrowheads="1"/>
          </p:cNvSpPr>
          <p:nvPr userDrawn="1"/>
        </p:nvSpPr>
        <p:spPr bwMode="auto">
          <a:xfrm>
            <a:off x="-1" y="4783500"/>
            <a:ext cx="1479600" cy="360000"/>
          </a:xfrm>
          <a:prstGeom prst="rect">
            <a:avLst/>
          </a:prstGeom>
          <a:solidFill>
            <a:srgbClr val="003366"/>
          </a:solidFill>
          <a:ln w="9525" algn="ctr">
            <a:noFill/>
            <a:miter lim="800000"/>
            <a:headEnd/>
            <a:tailEnd/>
          </a:ln>
          <a:effectLst/>
        </p:spPr>
        <p:txBody>
          <a:bodyPr wrap="none" lIns="0" tIns="0" rIns="0" bIns="0" anchor="ctr"/>
          <a:lstStyle/>
          <a:p>
            <a:pPr marL="0" algn="l" defTabSz="914400" rtl="0" eaLnBrk="1" latinLnBrk="0" hangingPunct="1"/>
            <a:endParaRPr lang="ru-RU" sz="1800" kern="1200">
              <a:solidFill>
                <a:schemeClr val="tx1"/>
              </a:solidFill>
              <a:latin typeface="+mn-lt"/>
              <a:ea typeface="+mn-ea"/>
              <a:cs typeface="+mn-cs"/>
            </a:endParaRPr>
          </a:p>
        </p:txBody>
      </p:sp>
      <p:sp>
        <p:nvSpPr>
          <p:cNvPr id="2" name="Заголовок 1"/>
          <p:cNvSpPr>
            <a:spLocks noGrp="1"/>
          </p:cNvSpPr>
          <p:nvPr>
            <p:ph type="title"/>
          </p:nvPr>
        </p:nvSpPr>
        <p:spPr>
          <a:xfrm>
            <a:off x="1657350" y="76199"/>
            <a:ext cx="7321551" cy="661039"/>
          </a:xfrm>
          <a:prstGeom prst="rect">
            <a:avLst/>
          </a:prstGeom>
        </p:spPr>
        <p:txBody>
          <a:bodyPr lIns="0" tIns="0" rIns="0" bIns="0" anchor="b" anchorCtr="0"/>
          <a:lstStyle/>
          <a:p>
            <a:pPr marL="0" marR="0" lvl="0" indent="0" algn="l" defTabSz="914400" rtl="0" eaLnBrk="1" fontAlgn="auto" latinLnBrk="0" hangingPunct="1">
              <a:lnSpc>
                <a:spcPct val="100000"/>
              </a:lnSpc>
              <a:spcBef>
                <a:spcPct val="0"/>
              </a:spcBef>
              <a:spcAft>
                <a:spcPts val="0"/>
              </a:spcAft>
              <a:buClrTx/>
              <a:buSzTx/>
              <a:buFontTx/>
              <a:buNone/>
              <a:tabLst/>
              <a:defRPr/>
            </a:pPr>
            <a:r>
              <a:rPr lang="ru-RU" dirty="0" smtClean="0"/>
              <a:t>Образец заголовка</a:t>
            </a:r>
            <a:endParaRPr lang="ru-RU" dirty="0"/>
          </a:p>
        </p:txBody>
      </p:sp>
      <p:sp>
        <p:nvSpPr>
          <p:cNvPr id="3" name="Текст 2"/>
          <p:cNvSpPr>
            <a:spLocks noGrp="1"/>
          </p:cNvSpPr>
          <p:nvPr>
            <p:ph type="body" idx="1"/>
          </p:nvPr>
        </p:nvSpPr>
        <p:spPr>
          <a:xfrm>
            <a:off x="150813" y="910908"/>
            <a:ext cx="8828087" cy="3713162"/>
          </a:xfrm>
          <a:prstGeom prst="rect">
            <a:avLst/>
          </a:prstGeom>
        </p:spPr>
        <p:txBody>
          <a:bodyPr vert="horz" wrap="square" lIns="0" tIns="0" rIns="0" bIns="0" rtlCol="0">
            <a:noAutofit/>
          </a:bodyPr>
          <a:lstStyle/>
          <a:p>
            <a:pPr lvl="0"/>
            <a:r>
              <a:rPr lang="ru-RU" dirty="0" smtClean="0"/>
              <a:t>Образец текста</a:t>
            </a:r>
          </a:p>
        </p:txBody>
      </p:sp>
      <p:sp>
        <p:nvSpPr>
          <p:cNvPr id="50" name="Line 16"/>
          <p:cNvSpPr>
            <a:spLocks noChangeShapeType="1"/>
          </p:cNvSpPr>
          <p:nvPr userDrawn="1"/>
        </p:nvSpPr>
        <p:spPr bwMode="auto">
          <a:xfrm>
            <a:off x="0" y="4771595"/>
            <a:ext cx="9144000" cy="0"/>
          </a:xfrm>
          <a:prstGeom prst="line">
            <a:avLst/>
          </a:prstGeom>
          <a:noFill/>
          <a:ln w="15875">
            <a:solidFill>
              <a:schemeClr val="bg1"/>
            </a:solidFill>
            <a:round/>
            <a:headEnd/>
            <a:tailEnd/>
          </a:ln>
          <a:effectLst/>
        </p:spPr>
        <p:txBody>
          <a:bodyPr lIns="0" tIns="0" rIns="0" bIns="0" anchor="ctr"/>
          <a:lstStyle/>
          <a:p>
            <a:endParaRPr lang="ru-RU"/>
          </a:p>
        </p:txBody>
      </p:sp>
      <p:sp>
        <p:nvSpPr>
          <p:cNvPr id="51" name="Line 7"/>
          <p:cNvSpPr>
            <a:spLocks noChangeShapeType="1"/>
          </p:cNvSpPr>
          <p:nvPr userDrawn="1"/>
        </p:nvSpPr>
        <p:spPr bwMode="auto">
          <a:xfrm>
            <a:off x="1478587" y="4772025"/>
            <a:ext cx="0" cy="371475"/>
          </a:xfrm>
          <a:prstGeom prst="line">
            <a:avLst/>
          </a:prstGeom>
          <a:noFill/>
          <a:ln w="15875">
            <a:solidFill>
              <a:schemeClr val="bg1"/>
            </a:solidFill>
            <a:round/>
            <a:headEnd/>
            <a:tailEnd/>
          </a:ln>
          <a:effectLst/>
        </p:spPr>
        <p:txBody>
          <a:bodyPr lIns="0" tIns="0" rIns="0" bIns="0" anchor="ctr"/>
          <a:lstStyle/>
          <a:p>
            <a:endParaRPr lang="ru-RU"/>
          </a:p>
        </p:txBody>
      </p:sp>
      <p:sp>
        <p:nvSpPr>
          <p:cNvPr id="16" name="Line 9"/>
          <p:cNvSpPr>
            <a:spLocks noChangeShapeType="1"/>
          </p:cNvSpPr>
          <p:nvPr userDrawn="1"/>
        </p:nvSpPr>
        <p:spPr bwMode="auto">
          <a:xfrm>
            <a:off x="1478587" y="0"/>
            <a:ext cx="0" cy="802481"/>
          </a:xfrm>
          <a:prstGeom prst="line">
            <a:avLst/>
          </a:prstGeom>
          <a:noFill/>
          <a:ln w="15875">
            <a:solidFill>
              <a:schemeClr val="bg1"/>
            </a:solidFill>
            <a:round/>
            <a:headEnd/>
            <a:tailEnd/>
          </a:ln>
          <a:effectLst/>
        </p:spPr>
        <p:txBody>
          <a:bodyPr lIns="0" tIns="0" rIns="0" bIns="0" anchor="ctr"/>
          <a:lstStyle/>
          <a:p>
            <a:endParaRPr lang="ru-RU"/>
          </a:p>
        </p:txBody>
      </p:sp>
      <p:sp>
        <p:nvSpPr>
          <p:cNvPr id="14" name="Номер слайда 3"/>
          <p:cNvSpPr txBox="1">
            <a:spLocks/>
          </p:cNvSpPr>
          <p:nvPr userDrawn="1"/>
        </p:nvSpPr>
        <p:spPr>
          <a:xfrm>
            <a:off x="166688" y="4859755"/>
            <a:ext cx="921538" cy="215444"/>
          </a:xfrm>
          <a:prstGeom prst="rect">
            <a:avLst/>
          </a:prstGeom>
        </p:spPr>
        <p:txBody>
          <a:bodyPr vert="horz" wrap="square" lIns="0" tIns="0" rIns="0" bIns="0"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4274F02-7521-4F9B-A76E-13D583AC38B1}" type="slidenum">
              <a:rPr kumimoji="0" lang="ru-RU" sz="1400" b="1" i="0" u="none" strike="noStrike" kern="1200" cap="none" spc="0" normalizeH="0" baseline="0" noProof="0" smtClean="0">
                <a:ln>
                  <a:noFill/>
                </a:ln>
                <a:solidFill>
                  <a:schemeClr val="bg1"/>
                </a:solidFill>
                <a:effectLst/>
                <a:uLnTx/>
                <a:uFillTx/>
                <a:latin typeface="Arial Narrow"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ru-RU" sz="1400" b="1" i="0" u="none" strike="noStrike" kern="1200" cap="none" spc="0" normalizeH="0" baseline="0" noProof="0" dirty="0" smtClean="0">
              <a:ln>
                <a:noFill/>
              </a:ln>
              <a:solidFill>
                <a:schemeClr val="bg1"/>
              </a:solidFill>
              <a:effectLst/>
              <a:uLnTx/>
              <a:uFillTx/>
              <a:latin typeface="Arial Narrow" pitchFamily="34" charset="0"/>
              <a:ea typeface="+mn-ea"/>
              <a:cs typeface="+mn-cs"/>
            </a:endParaRPr>
          </a:p>
        </p:txBody>
      </p:sp>
      <p:sp>
        <p:nvSpPr>
          <p:cNvPr id="15" name="Line 15"/>
          <p:cNvSpPr>
            <a:spLocks noChangeShapeType="1"/>
          </p:cNvSpPr>
          <p:nvPr userDrawn="1"/>
        </p:nvSpPr>
        <p:spPr bwMode="auto">
          <a:xfrm>
            <a:off x="0" y="801687"/>
            <a:ext cx="9144000" cy="0"/>
          </a:xfrm>
          <a:prstGeom prst="line">
            <a:avLst/>
          </a:prstGeom>
          <a:noFill/>
          <a:ln w="15875">
            <a:solidFill>
              <a:schemeClr val="bg1"/>
            </a:solidFill>
            <a:round/>
            <a:headEnd/>
            <a:tailEnd/>
          </a:ln>
          <a:effectLst/>
        </p:spPr>
        <p:txBody>
          <a:bodyPr lIns="0" tIns="0" rIns="0" bIns="0" anchor="ctr"/>
          <a:lstStyle/>
          <a:p>
            <a:endParaRPr lang="ru-RU"/>
          </a:p>
        </p:txBody>
      </p:sp>
      <p:pic>
        <p:nvPicPr>
          <p:cNvPr id="13" name="Picture 4"/>
          <p:cNvPicPr>
            <a:picLocks noChangeAspect="1" noChangeArrowheads="1"/>
          </p:cNvPicPr>
          <p:nvPr userDrawn="1"/>
        </p:nvPicPr>
        <p:blipFill>
          <a:blip r:embed="rId8"/>
          <a:srcRect/>
          <a:stretch>
            <a:fillRect/>
          </a:stretch>
        </p:blipFill>
        <p:spPr bwMode="auto">
          <a:xfrm>
            <a:off x="140400" y="108000"/>
            <a:ext cx="1170000" cy="577319"/>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765" r:id="rId1"/>
    <p:sldLayoutId id="2147483766" r:id="rId2"/>
    <p:sldLayoutId id="2147483767" r:id="rId3"/>
    <p:sldLayoutId id="2147483768" r:id="rId4"/>
    <p:sldLayoutId id="2147483769" r:id="rId5"/>
    <p:sldLayoutId id="2147483788" r:id="rId6"/>
  </p:sldLayoutIdLst>
  <p:txStyles>
    <p:titleStyle>
      <a:lvl1pPr algn="l" defTabSz="914400" rtl="0" eaLnBrk="1" latinLnBrk="0" hangingPunct="1">
        <a:spcBef>
          <a:spcPct val="0"/>
        </a:spcBef>
        <a:buNone/>
        <a:defRPr kumimoji="0" lang="ru-RU" sz="1900" b="0" i="0" u="none" strike="noStrike" kern="1200" cap="none" spc="0" normalizeH="0" baseline="0" noProof="0" dirty="0" smtClean="0">
          <a:ln>
            <a:noFill/>
          </a:ln>
          <a:solidFill>
            <a:schemeClr val="bg1"/>
          </a:solidFill>
          <a:effectLst/>
          <a:uLnTx/>
          <a:uFillTx/>
          <a:latin typeface="Arial Narrow" pitchFamily="34" charset="0"/>
          <a:ea typeface="+mj-ea"/>
          <a:cs typeface="+mj-cs"/>
        </a:defRPr>
      </a:lvl1pPr>
    </p:titleStyle>
    <p:bodyStyle>
      <a:lvl1pPr marL="0" indent="-342900" algn="l" defTabSz="914400" rtl="0" eaLnBrk="1" latinLnBrk="0" hangingPunct="1">
        <a:spcBef>
          <a:spcPct val="20000"/>
        </a:spcBef>
        <a:buFont typeface="Arial" pitchFamily="34" charset="0"/>
        <a:buNone/>
        <a:defRPr lang="ru-RU" sz="1900" kern="1200" dirty="0" smtClean="0">
          <a:solidFill>
            <a:schemeClr val="bg1"/>
          </a:solidFill>
          <a:latin typeface="Arial Narrow" pitchFamily="34" charset="0"/>
          <a:ea typeface="+mn-ea"/>
          <a:cs typeface="+mn-cs"/>
        </a:defRPr>
      </a:lvl1pPr>
      <a:lvl2pPr marL="0" indent="-285750" algn="l" defTabSz="914400" rtl="0" eaLnBrk="1" latinLnBrk="0" hangingPunct="1">
        <a:spcBef>
          <a:spcPct val="20000"/>
        </a:spcBef>
        <a:buFont typeface="Arial" pitchFamily="34" charset="0"/>
        <a:buNone/>
        <a:defRPr lang="ru-RU" sz="2400" kern="1200" dirty="0" smtClean="0">
          <a:solidFill>
            <a:srgbClr val="003366"/>
          </a:solidFill>
          <a:latin typeface="Arial Narrow" pitchFamily="34" charset="0"/>
          <a:ea typeface="+mn-ea"/>
          <a:cs typeface="+mn-cs"/>
        </a:defRPr>
      </a:lvl2pPr>
      <a:lvl3pPr marL="0" indent="-228600" algn="l" defTabSz="914400" rtl="0" eaLnBrk="1" latinLnBrk="0" hangingPunct="1">
        <a:spcBef>
          <a:spcPct val="20000"/>
        </a:spcBef>
        <a:buFont typeface="Arial" pitchFamily="34" charset="0"/>
        <a:buNone/>
        <a:defRPr lang="ru-RU" sz="2400" kern="1200" dirty="0" smtClean="0">
          <a:solidFill>
            <a:srgbClr val="003366"/>
          </a:solidFill>
          <a:latin typeface="Arial Narrow" pitchFamily="34" charset="0"/>
          <a:ea typeface="+mn-ea"/>
          <a:cs typeface="+mn-cs"/>
        </a:defRPr>
      </a:lvl3pPr>
      <a:lvl4pPr marL="0" indent="-228600" algn="l" defTabSz="914400" rtl="0" eaLnBrk="1" latinLnBrk="0" hangingPunct="1">
        <a:spcBef>
          <a:spcPct val="20000"/>
        </a:spcBef>
        <a:buFont typeface="Arial" pitchFamily="34" charset="0"/>
        <a:buNone/>
        <a:defRPr lang="ru-RU" sz="2400" kern="1200" dirty="0" smtClean="0">
          <a:solidFill>
            <a:srgbClr val="003366"/>
          </a:solidFill>
          <a:latin typeface="Arial Narrow" pitchFamily="34" charset="0"/>
          <a:ea typeface="+mn-ea"/>
          <a:cs typeface="+mn-cs"/>
        </a:defRPr>
      </a:lvl4pPr>
      <a:lvl5pPr marL="0" indent="-228600" algn="l" defTabSz="914400" rtl="0" eaLnBrk="1" latinLnBrk="0" hangingPunct="1">
        <a:spcBef>
          <a:spcPct val="20000"/>
        </a:spcBef>
        <a:buFont typeface="Arial" pitchFamily="34" charset="0"/>
        <a:buNone/>
        <a:defRPr lang="ru-RU" sz="2400" kern="1200" dirty="0" smtClean="0">
          <a:solidFill>
            <a:srgbClr val="003366"/>
          </a:solidFill>
          <a:latin typeface="Arial Narrow"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2" name="Rectangle 6"/>
          <p:cNvSpPr>
            <a:spLocks noChangeArrowheads="1"/>
          </p:cNvSpPr>
          <p:nvPr userDrawn="1"/>
        </p:nvSpPr>
        <p:spPr bwMode="auto">
          <a:xfrm>
            <a:off x="0" y="0"/>
            <a:ext cx="9143999" cy="5143500"/>
          </a:xfrm>
          <a:prstGeom prst="rect">
            <a:avLst/>
          </a:prstGeom>
          <a:solidFill>
            <a:srgbClr val="0079C2"/>
          </a:solidFill>
          <a:ln w="9525" algn="ctr">
            <a:noFill/>
            <a:miter lim="800000"/>
            <a:headEnd/>
            <a:tailEnd/>
          </a:ln>
          <a:effectLst/>
        </p:spPr>
        <p:txBody>
          <a:bodyPr wrap="none" lIns="0" tIns="0" rIns="0" bIns="0" anchor="ctr"/>
          <a:lstStyle/>
          <a:p>
            <a:endParaRPr lang="ru-RU"/>
          </a:p>
        </p:txBody>
      </p:sp>
      <p:sp>
        <p:nvSpPr>
          <p:cNvPr id="20" name="Rectangle 8"/>
          <p:cNvSpPr>
            <a:spLocks noChangeArrowheads="1"/>
          </p:cNvSpPr>
          <p:nvPr userDrawn="1"/>
        </p:nvSpPr>
        <p:spPr bwMode="auto">
          <a:xfrm>
            <a:off x="0" y="0"/>
            <a:ext cx="9144000" cy="796925"/>
          </a:xfrm>
          <a:prstGeom prst="rect">
            <a:avLst/>
          </a:prstGeom>
          <a:solidFill>
            <a:srgbClr val="003366"/>
          </a:solidFill>
          <a:ln w="9525" algn="ctr">
            <a:noFill/>
            <a:miter lim="800000"/>
            <a:headEnd/>
            <a:tailEnd/>
          </a:ln>
          <a:effectLst/>
        </p:spPr>
        <p:txBody>
          <a:bodyPr wrap="none" lIns="0" tIns="0" rIns="0" bIns="0" anchor="ctr"/>
          <a:lstStyle/>
          <a:p>
            <a:endParaRPr lang="ru-RU"/>
          </a:p>
        </p:txBody>
      </p:sp>
      <p:sp>
        <p:nvSpPr>
          <p:cNvPr id="17" name="Rectangle 7"/>
          <p:cNvSpPr>
            <a:spLocks noChangeArrowheads="1"/>
          </p:cNvSpPr>
          <p:nvPr userDrawn="1"/>
        </p:nvSpPr>
        <p:spPr bwMode="auto">
          <a:xfrm>
            <a:off x="2" y="1"/>
            <a:ext cx="1478754" cy="796924"/>
          </a:xfrm>
          <a:prstGeom prst="rect">
            <a:avLst/>
          </a:prstGeom>
          <a:solidFill>
            <a:srgbClr val="0079C2"/>
          </a:solidFill>
          <a:ln w="9525" algn="ctr">
            <a:noFill/>
            <a:miter lim="800000"/>
            <a:headEnd/>
            <a:tailEnd/>
          </a:ln>
          <a:effectLst/>
        </p:spPr>
        <p:txBody>
          <a:bodyPr wrap="none" lIns="0" tIns="0" rIns="0" bIns="0" anchor="ctr"/>
          <a:lstStyle/>
          <a:p>
            <a:endParaRPr lang="ru-RU"/>
          </a:p>
        </p:txBody>
      </p:sp>
      <p:sp>
        <p:nvSpPr>
          <p:cNvPr id="11" name="Rectangle 5"/>
          <p:cNvSpPr>
            <a:spLocks noChangeArrowheads="1"/>
          </p:cNvSpPr>
          <p:nvPr userDrawn="1"/>
        </p:nvSpPr>
        <p:spPr bwMode="auto">
          <a:xfrm>
            <a:off x="-2" y="4783500"/>
            <a:ext cx="9144001" cy="360000"/>
          </a:xfrm>
          <a:prstGeom prst="rect">
            <a:avLst/>
          </a:prstGeom>
          <a:solidFill>
            <a:srgbClr val="003366"/>
          </a:solidFill>
          <a:ln w="9525" algn="ctr">
            <a:noFill/>
            <a:miter lim="800000"/>
            <a:headEnd/>
            <a:tailEnd/>
          </a:ln>
          <a:effectLst/>
        </p:spPr>
        <p:txBody>
          <a:bodyPr wrap="none" lIns="0" tIns="0" rIns="0" bIns="0" anchor="ctr"/>
          <a:lstStyle/>
          <a:p>
            <a:pPr marL="0" algn="l" defTabSz="914400" rtl="0" eaLnBrk="1" latinLnBrk="0" hangingPunct="1"/>
            <a:endParaRPr lang="ru-RU" sz="1800" kern="1200">
              <a:solidFill>
                <a:schemeClr val="tx1"/>
              </a:solidFill>
              <a:latin typeface="+mn-lt"/>
              <a:ea typeface="+mn-ea"/>
              <a:cs typeface="+mn-cs"/>
            </a:endParaRPr>
          </a:p>
        </p:txBody>
      </p:sp>
      <p:sp>
        <p:nvSpPr>
          <p:cNvPr id="3" name="Текст 2"/>
          <p:cNvSpPr>
            <a:spLocks noGrp="1"/>
          </p:cNvSpPr>
          <p:nvPr>
            <p:ph type="body" idx="1"/>
          </p:nvPr>
        </p:nvSpPr>
        <p:spPr>
          <a:xfrm>
            <a:off x="1657350" y="979488"/>
            <a:ext cx="7321550" cy="3622675"/>
          </a:xfrm>
          <a:prstGeom prst="rect">
            <a:avLst/>
          </a:prstGeom>
        </p:spPr>
        <p:txBody>
          <a:bodyPr vert="horz" wrap="square" lIns="0" tIns="0" rIns="0" bIns="0" rtlCol="0" anchor="ctr" anchorCtr="0">
            <a:noAutofit/>
          </a:bodyPr>
          <a:lstStyle/>
          <a:p>
            <a:pPr lvl="0"/>
            <a:r>
              <a:rPr lang="ru-RU" dirty="0" smtClean="0"/>
              <a:t>НАЗВАНИЕ ПРЕЗЕНТАЦИИ</a:t>
            </a:r>
          </a:p>
        </p:txBody>
      </p:sp>
      <p:sp>
        <p:nvSpPr>
          <p:cNvPr id="50" name="Line 16"/>
          <p:cNvSpPr>
            <a:spLocks noChangeShapeType="1"/>
          </p:cNvSpPr>
          <p:nvPr userDrawn="1"/>
        </p:nvSpPr>
        <p:spPr bwMode="auto">
          <a:xfrm>
            <a:off x="0" y="4771595"/>
            <a:ext cx="9144000" cy="0"/>
          </a:xfrm>
          <a:prstGeom prst="line">
            <a:avLst/>
          </a:prstGeom>
          <a:noFill/>
          <a:ln w="15875">
            <a:solidFill>
              <a:schemeClr val="bg1"/>
            </a:solidFill>
            <a:round/>
            <a:headEnd/>
            <a:tailEnd/>
          </a:ln>
          <a:effectLst/>
        </p:spPr>
        <p:txBody>
          <a:bodyPr lIns="0" tIns="0" rIns="0" bIns="0" anchor="ctr"/>
          <a:lstStyle/>
          <a:p>
            <a:endParaRPr lang="ru-RU"/>
          </a:p>
        </p:txBody>
      </p:sp>
      <p:sp>
        <p:nvSpPr>
          <p:cNvPr id="14" name="Line 9"/>
          <p:cNvSpPr>
            <a:spLocks noChangeShapeType="1"/>
          </p:cNvSpPr>
          <p:nvPr userDrawn="1"/>
        </p:nvSpPr>
        <p:spPr bwMode="auto">
          <a:xfrm>
            <a:off x="1478587" y="0"/>
            <a:ext cx="0" cy="802481"/>
          </a:xfrm>
          <a:prstGeom prst="line">
            <a:avLst/>
          </a:prstGeom>
          <a:noFill/>
          <a:ln w="15875">
            <a:solidFill>
              <a:schemeClr val="bg1"/>
            </a:solidFill>
            <a:round/>
            <a:headEnd/>
            <a:tailEnd/>
          </a:ln>
          <a:effectLst/>
        </p:spPr>
        <p:txBody>
          <a:bodyPr lIns="0" tIns="0" rIns="0" bIns="0" anchor="ctr"/>
          <a:lstStyle/>
          <a:p>
            <a:endParaRPr lang="ru-RU"/>
          </a:p>
        </p:txBody>
      </p:sp>
      <p:sp>
        <p:nvSpPr>
          <p:cNvPr id="15" name="Line 15"/>
          <p:cNvSpPr>
            <a:spLocks noChangeShapeType="1"/>
          </p:cNvSpPr>
          <p:nvPr userDrawn="1"/>
        </p:nvSpPr>
        <p:spPr bwMode="auto">
          <a:xfrm>
            <a:off x="0" y="801687"/>
            <a:ext cx="9144000" cy="0"/>
          </a:xfrm>
          <a:prstGeom prst="line">
            <a:avLst/>
          </a:prstGeom>
          <a:noFill/>
          <a:ln w="15875">
            <a:solidFill>
              <a:schemeClr val="bg1"/>
            </a:solidFill>
            <a:round/>
            <a:headEnd/>
            <a:tailEnd/>
          </a:ln>
          <a:effectLst/>
        </p:spPr>
        <p:txBody>
          <a:bodyPr lIns="0" tIns="0" rIns="0" bIns="0" anchor="ctr"/>
          <a:lstStyle/>
          <a:p>
            <a:endParaRPr lang="ru-RU"/>
          </a:p>
        </p:txBody>
      </p:sp>
      <p:pic>
        <p:nvPicPr>
          <p:cNvPr id="10" name="Picture 4"/>
          <p:cNvPicPr>
            <a:picLocks noChangeAspect="1" noChangeArrowheads="1"/>
          </p:cNvPicPr>
          <p:nvPr userDrawn="1"/>
        </p:nvPicPr>
        <p:blipFill>
          <a:blip r:embed="rId4"/>
          <a:srcRect/>
          <a:stretch>
            <a:fillRect/>
          </a:stretch>
        </p:blipFill>
        <p:spPr bwMode="auto">
          <a:xfrm>
            <a:off x="140400" y="108000"/>
            <a:ext cx="1170000" cy="577319"/>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771" r:id="rId1"/>
    <p:sldLayoutId id="2147483778" r:id="rId2"/>
  </p:sldLayoutIdLst>
  <p:txStyles>
    <p:titleStyle>
      <a:lvl1pPr algn="ctr" defTabSz="914400" rtl="0" eaLnBrk="1" latinLnBrk="0" hangingPunct="1">
        <a:spcBef>
          <a:spcPct val="0"/>
        </a:spcBef>
        <a:buNone/>
        <a:defRPr kumimoji="0" lang="ru-RU" sz="1900" b="0" i="0" u="none" strike="noStrike" kern="1200" cap="none" spc="0" normalizeH="0" baseline="0" noProof="0" dirty="0" smtClean="0">
          <a:ln>
            <a:noFill/>
          </a:ln>
          <a:solidFill>
            <a:schemeClr val="bg1"/>
          </a:solidFill>
          <a:effectLst/>
          <a:uLnTx/>
          <a:uFillTx/>
          <a:latin typeface="Arial Narrow" pitchFamily="34" charset="0"/>
          <a:ea typeface="+mj-ea"/>
          <a:cs typeface="+mj-cs"/>
        </a:defRPr>
      </a:lvl1pPr>
    </p:titleStyle>
    <p:bodyStyle>
      <a:lvl1pPr marL="0" indent="-342900" algn="l" defTabSz="914400" rtl="0" eaLnBrk="1" latinLnBrk="0" hangingPunct="1">
        <a:spcBef>
          <a:spcPct val="20000"/>
        </a:spcBef>
        <a:buFont typeface="Arial" pitchFamily="34" charset="0"/>
        <a:buNone/>
        <a:defRPr lang="ru-RU" sz="1900" b="1" kern="1200" baseline="0" dirty="0" smtClean="0">
          <a:solidFill>
            <a:schemeClr val="bg1"/>
          </a:solidFill>
          <a:latin typeface="Arial Narrow" pitchFamily="34" charset="0"/>
          <a:ea typeface="+mn-ea"/>
          <a:cs typeface="+mn-cs"/>
        </a:defRPr>
      </a:lvl1pPr>
      <a:lvl2pPr marL="0" indent="-285750" algn="l" defTabSz="914400" rtl="0" eaLnBrk="1" latinLnBrk="0" hangingPunct="1">
        <a:spcBef>
          <a:spcPct val="20000"/>
        </a:spcBef>
        <a:buFont typeface="Arial" pitchFamily="34" charset="0"/>
        <a:buNone/>
        <a:defRPr lang="ru-RU" sz="2400" kern="1200" dirty="0" smtClean="0">
          <a:solidFill>
            <a:srgbClr val="003366"/>
          </a:solidFill>
          <a:latin typeface="Arial Narrow" pitchFamily="34" charset="0"/>
          <a:ea typeface="+mn-ea"/>
          <a:cs typeface="+mn-cs"/>
        </a:defRPr>
      </a:lvl2pPr>
      <a:lvl3pPr marL="0" indent="-228600" algn="l" defTabSz="914400" rtl="0" eaLnBrk="1" latinLnBrk="0" hangingPunct="1">
        <a:spcBef>
          <a:spcPct val="20000"/>
        </a:spcBef>
        <a:buFont typeface="Arial" pitchFamily="34" charset="0"/>
        <a:buNone/>
        <a:defRPr lang="ru-RU" sz="2400" kern="1200" dirty="0" smtClean="0">
          <a:solidFill>
            <a:srgbClr val="003366"/>
          </a:solidFill>
          <a:latin typeface="Arial Narrow" pitchFamily="34" charset="0"/>
          <a:ea typeface="+mn-ea"/>
          <a:cs typeface="+mn-cs"/>
        </a:defRPr>
      </a:lvl3pPr>
      <a:lvl4pPr marL="0" indent="-228600" algn="l" defTabSz="914400" rtl="0" eaLnBrk="1" latinLnBrk="0" hangingPunct="1">
        <a:spcBef>
          <a:spcPct val="20000"/>
        </a:spcBef>
        <a:buFont typeface="Arial" pitchFamily="34" charset="0"/>
        <a:buNone/>
        <a:defRPr lang="ru-RU" sz="2400" kern="1200" dirty="0" smtClean="0">
          <a:solidFill>
            <a:srgbClr val="003366"/>
          </a:solidFill>
          <a:latin typeface="Arial Narrow" pitchFamily="34" charset="0"/>
          <a:ea typeface="+mn-ea"/>
          <a:cs typeface="+mn-cs"/>
        </a:defRPr>
      </a:lvl4pPr>
      <a:lvl5pPr marL="0" indent="-228600" algn="l" defTabSz="914400" rtl="0" eaLnBrk="1" latinLnBrk="0" hangingPunct="1">
        <a:spcBef>
          <a:spcPct val="20000"/>
        </a:spcBef>
        <a:buFont typeface="Arial" pitchFamily="34" charset="0"/>
        <a:buNone/>
        <a:defRPr lang="ru-RU" sz="2400" kern="1200" dirty="0" smtClean="0">
          <a:solidFill>
            <a:srgbClr val="003366"/>
          </a:solidFill>
          <a:latin typeface="Arial Narrow"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9.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image" Target="../media/image5.jpeg"/><Relationship Id="rId7"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13.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 1"/>
          <p:cNvSpPr>
            <a:spLocks noGrp="1"/>
          </p:cNvSpPr>
          <p:nvPr>
            <p:ph type="body" sz="quarter" idx="11"/>
          </p:nvPr>
        </p:nvSpPr>
        <p:spPr>
          <a:xfrm>
            <a:off x="776252" y="4859755"/>
            <a:ext cx="8202647" cy="215444"/>
          </a:xfrm>
        </p:spPr>
        <p:txBody>
          <a:bodyPr/>
          <a:lstStyle/>
          <a:p>
            <a:r>
              <a:rPr lang="ru-RU" dirty="0" smtClean="0"/>
              <a:t>Отраслевое совещание руководителей подразделений защиты от коррозии подразделений Группы Газпром</a:t>
            </a:r>
            <a:endParaRPr lang="ru-RU" dirty="0"/>
          </a:p>
        </p:txBody>
      </p:sp>
      <p:sp>
        <p:nvSpPr>
          <p:cNvPr id="4" name="Rectangle 6"/>
          <p:cNvSpPr>
            <a:spLocks noChangeArrowheads="1"/>
          </p:cNvSpPr>
          <p:nvPr/>
        </p:nvSpPr>
        <p:spPr bwMode="auto">
          <a:xfrm>
            <a:off x="1978160" y="0"/>
            <a:ext cx="6862763" cy="584775"/>
          </a:xfrm>
          <a:prstGeom prst="rect">
            <a:avLst/>
          </a:prstGeom>
          <a:noFill/>
          <a:ln w="9525">
            <a:noFill/>
            <a:miter lim="800000"/>
            <a:headEnd/>
            <a:tailEnd/>
          </a:ln>
          <a:effectLst>
            <a:prstShdw prst="shdw18" dist="17961" dir="13500000">
              <a:srgbClr val="BBE0E3">
                <a:gamma/>
                <a:shade val="60000"/>
                <a:invGamma/>
              </a:srgbClr>
            </a:prstShdw>
          </a:effectLst>
        </p:spPr>
        <p:txBody>
          <a:bodyPr>
            <a:spAutoFit/>
          </a:bodyPr>
          <a:lstStyle/>
          <a:p>
            <a:pPr algn="ctr" fontAlgn="base">
              <a:spcBef>
                <a:spcPct val="0"/>
              </a:spcBef>
              <a:spcAft>
                <a:spcPct val="0"/>
              </a:spcAft>
              <a:defRPr/>
            </a:pPr>
            <a:r>
              <a:rPr lang="ru-RU" sz="1600" b="1" kern="0" dirty="0" smtClean="0">
                <a:solidFill>
                  <a:srgbClr val="FFFFFF"/>
                </a:solidFill>
                <a:latin typeface="Times New Roman" panose="02020603050405020304" pitchFamily="18" charset="0"/>
              </a:rPr>
              <a:t>ОТДЕЛ </a:t>
            </a:r>
            <a:r>
              <a:rPr lang="ru-RU" sz="1600" b="1" kern="0" dirty="0">
                <a:solidFill>
                  <a:srgbClr val="FFFFFF"/>
                </a:solidFill>
                <a:latin typeface="Times New Roman" panose="02020603050405020304" pitchFamily="18" charset="0"/>
              </a:rPr>
              <a:t>ПО ЭКСПЛУАТАЦИИ </a:t>
            </a:r>
          </a:p>
          <a:p>
            <a:pPr lvl="0" algn="ctr" fontAlgn="base">
              <a:spcBef>
                <a:spcPct val="0"/>
              </a:spcBef>
              <a:spcAft>
                <a:spcPct val="0"/>
              </a:spcAft>
              <a:defRPr/>
            </a:pPr>
            <a:r>
              <a:rPr lang="ru-RU" sz="1600" b="1" kern="0" dirty="0" smtClean="0">
                <a:solidFill>
                  <a:srgbClr val="FFFFFF"/>
                </a:solidFill>
                <a:latin typeface="Times New Roman" panose="02020603050405020304" pitchFamily="18" charset="0"/>
              </a:rPr>
              <a:t>МАГИСТРАЛЬНЫХ ТРУБОПРОВОДОВ</a:t>
            </a:r>
            <a:endParaRPr kumimoji="0" lang="ru-RU" sz="1600" b="1" i="0" u="none" strike="noStrike" kern="0" cap="none" spc="0" normalizeH="0" baseline="0" noProof="0" dirty="0">
              <a:ln>
                <a:noFill/>
              </a:ln>
              <a:solidFill>
                <a:srgbClr val="FFFFFF"/>
              </a:solidFill>
              <a:effectLst/>
              <a:uLnTx/>
              <a:uFillTx/>
              <a:latin typeface="Times New Roman" panose="02020603050405020304" pitchFamily="18" charset="0"/>
            </a:endParaRPr>
          </a:p>
        </p:txBody>
      </p:sp>
      <p:sp>
        <p:nvSpPr>
          <p:cNvPr id="6" name="Text Box 901"/>
          <p:cNvSpPr txBox="1">
            <a:spLocks noChangeArrowheads="1"/>
          </p:cNvSpPr>
          <p:nvPr/>
        </p:nvSpPr>
        <p:spPr bwMode="auto">
          <a:xfrm>
            <a:off x="474228" y="804360"/>
            <a:ext cx="8177212" cy="246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ctr" eaLnBrk="1" hangingPunct="1">
              <a:spcBef>
                <a:spcPct val="50000"/>
              </a:spcBef>
            </a:pPr>
            <a:r>
              <a:rPr lang="ru-RU" altLang="ru-RU" sz="2800" b="1" dirty="0" smtClean="0">
                <a:solidFill>
                  <a:srgbClr val="FFFFFF"/>
                </a:solidFill>
              </a:rPr>
              <a:t>Организация </a:t>
            </a:r>
            <a:r>
              <a:rPr lang="ru-RU" altLang="ru-RU" sz="2800" b="1" dirty="0">
                <a:solidFill>
                  <a:srgbClr val="FFFFFF"/>
                </a:solidFill>
              </a:rPr>
              <a:t>противокоррозионной защиты в ООО «Газпром переработка». </a:t>
            </a:r>
          </a:p>
          <a:p>
            <a:pPr algn="ctr" eaLnBrk="1" hangingPunct="1">
              <a:spcBef>
                <a:spcPct val="50000"/>
              </a:spcBef>
            </a:pPr>
            <a:r>
              <a:rPr lang="ru-RU" altLang="ru-RU" sz="2800" b="1" dirty="0">
                <a:solidFill>
                  <a:srgbClr val="FFFFFF"/>
                </a:solidFill>
              </a:rPr>
              <a:t>Коррозионный мониторинг в управлении надежностью перерабатывающих производств ПАО «Газпром».</a:t>
            </a:r>
          </a:p>
        </p:txBody>
      </p:sp>
      <p:sp>
        <p:nvSpPr>
          <p:cNvPr id="7" name="Text Box 901"/>
          <p:cNvSpPr txBox="1">
            <a:spLocks noChangeArrowheads="1"/>
          </p:cNvSpPr>
          <p:nvPr/>
        </p:nvSpPr>
        <p:spPr bwMode="auto">
          <a:xfrm>
            <a:off x="5246688" y="3312747"/>
            <a:ext cx="3740150" cy="1338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spcBef>
                <a:spcPct val="50000"/>
              </a:spcBef>
            </a:pPr>
            <a:r>
              <a:rPr lang="ru-RU" altLang="ru-RU" b="1" dirty="0">
                <a:solidFill>
                  <a:srgbClr val="FFFFFF"/>
                </a:solidFill>
              </a:rPr>
              <a:t>Заместитель начальника отдела по   эксплуатации магистральных трубопроводов </a:t>
            </a:r>
          </a:p>
          <a:p>
            <a:pPr eaLnBrk="1" hangingPunct="1">
              <a:spcBef>
                <a:spcPct val="50000"/>
              </a:spcBef>
            </a:pPr>
            <a:r>
              <a:rPr lang="ru-RU" altLang="ru-RU" b="1" dirty="0">
                <a:solidFill>
                  <a:srgbClr val="FFFFFF"/>
                </a:solidFill>
              </a:rPr>
              <a:t>Е.Б. Суворов</a:t>
            </a:r>
          </a:p>
        </p:txBody>
      </p:sp>
    </p:spTree>
  </p:cSld>
  <p:clrMapOvr>
    <a:masterClrMapping/>
  </p:clrMapOvr>
  <mc:AlternateContent xmlns:mc="http://schemas.openxmlformats.org/markup-compatibility/2006" xmlns:p14="http://schemas.microsoft.com/office/powerpoint/2010/main">
    <mc:Choice Requires="p14">
      <p:transition spd="slow" p14:dur="2000" advTm="4140"/>
    </mc:Choice>
    <mc:Fallback xmlns="">
      <p:transition spd="slow" advTm="4140"/>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lstStyle/>
          <a:p>
            <a:r>
              <a:rPr lang="ru-RU" dirty="0"/>
              <a:t>Уровни зрелости предприятия с точки зрения </a:t>
            </a:r>
            <a:r>
              <a:rPr lang="ru-RU" dirty="0" smtClean="0"/>
              <a:t>надёжности</a:t>
            </a:r>
            <a:r>
              <a:rPr lang="ru-RU" dirty="0"/>
              <a:t>. Подходы по ТОИР оборудования</a:t>
            </a:r>
            <a:r>
              <a:rPr lang="ru-RU" dirty="0" smtClean="0"/>
              <a:t>. </a:t>
            </a:r>
            <a:r>
              <a:rPr lang="ru-RU" dirty="0"/>
              <a:t>Переход к 4-му поколению управления </a:t>
            </a:r>
            <a:r>
              <a:rPr lang="ru-RU" dirty="0" err="1"/>
              <a:t>ТОиР</a:t>
            </a:r>
            <a:endParaRPr lang="ru-RU" dirty="0"/>
          </a:p>
        </p:txBody>
      </p:sp>
      <p:sp>
        <p:nvSpPr>
          <p:cNvPr id="4" name="Текст 3"/>
          <p:cNvSpPr>
            <a:spLocks noGrp="1"/>
          </p:cNvSpPr>
          <p:nvPr>
            <p:ph type="body" sz="quarter" idx="11"/>
          </p:nvPr>
        </p:nvSpPr>
        <p:spPr>
          <a:xfrm>
            <a:off x="1447200" y="4888800"/>
            <a:ext cx="7855200" cy="144000"/>
          </a:xfrm>
        </p:spPr>
        <p:txBody>
          <a:bodyPr/>
          <a:lstStyle/>
          <a:p>
            <a:pPr algn="ctr"/>
            <a:r>
              <a:rPr lang="ru-RU" altLang="ru-RU" b="1" dirty="0">
                <a:solidFill>
                  <a:srgbClr val="FFFFFF"/>
                </a:solidFill>
              </a:rPr>
              <a:t>Коррозионный мониторинг в управлении надежностью перерабатывающих </a:t>
            </a:r>
            <a:r>
              <a:rPr lang="ru-RU" altLang="ru-RU" b="1" dirty="0" smtClean="0">
                <a:solidFill>
                  <a:srgbClr val="FFFFFF"/>
                </a:solidFill>
              </a:rPr>
              <a:t>производств ПАО </a:t>
            </a:r>
            <a:r>
              <a:rPr lang="ru-RU" altLang="ru-RU" b="1" dirty="0">
                <a:solidFill>
                  <a:srgbClr val="FFFFFF"/>
                </a:solidFill>
              </a:rPr>
              <a:t>«Газпром».</a:t>
            </a:r>
          </a:p>
        </p:txBody>
      </p:sp>
      <p:pic>
        <p:nvPicPr>
          <p:cNvPr id="6" name="Рисунок 5"/>
          <p:cNvPicPr>
            <a:picLocks noChangeAspect="1"/>
          </p:cNvPicPr>
          <p:nvPr/>
        </p:nvPicPr>
        <p:blipFill>
          <a:blip r:embed="rId3"/>
          <a:stretch>
            <a:fillRect/>
          </a:stretch>
        </p:blipFill>
        <p:spPr>
          <a:xfrm>
            <a:off x="950401" y="856800"/>
            <a:ext cx="7092000" cy="3844800"/>
          </a:xfrm>
          <a:prstGeom prst="rect">
            <a:avLst/>
          </a:prstGeom>
        </p:spPr>
      </p:pic>
    </p:spTree>
    <p:extLst>
      <p:ext uri="{BB962C8B-B14F-4D97-AF65-F5344CB8AC3E}">
        <p14:creationId xmlns:p14="http://schemas.microsoft.com/office/powerpoint/2010/main" val="377302626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lstStyle/>
          <a:p>
            <a:r>
              <a:rPr lang="ru-RU" dirty="0"/>
              <a:t>Краткое определение целей управления надёжностью</a:t>
            </a:r>
          </a:p>
        </p:txBody>
      </p:sp>
      <p:sp>
        <p:nvSpPr>
          <p:cNvPr id="6" name="Текст 5"/>
          <p:cNvSpPr>
            <a:spLocks noGrp="1"/>
          </p:cNvSpPr>
          <p:nvPr>
            <p:ph type="body" sz="quarter" idx="11"/>
          </p:nvPr>
        </p:nvSpPr>
        <p:spPr>
          <a:xfrm>
            <a:off x="1476000" y="4859755"/>
            <a:ext cx="7862400" cy="452432"/>
          </a:xfrm>
        </p:spPr>
        <p:txBody>
          <a:bodyPr/>
          <a:lstStyle/>
          <a:p>
            <a:r>
              <a:rPr lang="ru-RU" altLang="ru-RU" b="1" dirty="0">
                <a:solidFill>
                  <a:srgbClr val="FFFFFF"/>
                </a:solidFill>
              </a:rPr>
              <a:t>Коррозионный мониторинг в управлении надежностью перерабатывающих </a:t>
            </a:r>
            <a:r>
              <a:rPr lang="ru-RU" altLang="ru-RU" b="1" dirty="0" smtClean="0">
                <a:solidFill>
                  <a:srgbClr val="FFFFFF"/>
                </a:solidFill>
              </a:rPr>
              <a:t>производств ПАО </a:t>
            </a:r>
            <a:r>
              <a:rPr lang="ru-RU" altLang="ru-RU" b="1" dirty="0">
                <a:solidFill>
                  <a:srgbClr val="FFFFFF"/>
                </a:solidFill>
              </a:rPr>
              <a:t>«Газпром».</a:t>
            </a:r>
          </a:p>
          <a:p>
            <a:endParaRPr lang="ru-RU" dirty="0"/>
          </a:p>
        </p:txBody>
      </p:sp>
      <p:pic>
        <p:nvPicPr>
          <p:cNvPr id="7" name="Рисунок 6"/>
          <p:cNvPicPr>
            <a:picLocks noChangeAspect="1"/>
          </p:cNvPicPr>
          <p:nvPr/>
        </p:nvPicPr>
        <p:blipFill>
          <a:blip r:embed="rId3"/>
          <a:stretch>
            <a:fillRect/>
          </a:stretch>
        </p:blipFill>
        <p:spPr>
          <a:xfrm>
            <a:off x="914400" y="858096"/>
            <a:ext cx="7704000" cy="3880800"/>
          </a:xfrm>
          <a:prstGeom prst="rect">
            <a:avLst/>
          </a:prstGeom>
        </p:spPr>
      </p:pic>
    </p:spTree>
    <p:extLst>
      <p:ext uri="{BB962C8B-B14F-4D97-AF65-F5344CB8AC3E}">
        <p14:creationId xmlns:p14="http://schemas.microsoft.com/office/powerpoint/2010/main" val="235295783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lstStyle/>
          <a:p>
            <a:r>
              <a:rPr lang="ru-RU" dirty="0"/>
              <a:t>Регулярный и непрерывный цикл управления надёжностью</a:t>
            </a:r>
          </a:p>
        </p:txBody>
      </p:sp>
      <p:sp>
        <p:nvSpPr>
          <p:cNvPr id="6" name="Текст 5"/>
          <p:cNvSpPr>
            <a:spLocks noGrp="1"/>
          </p:cNvSpPr>
          <p:nvPr>
            <p:ph type="body" sz="quarter" idx="11"/>
          </p:nvPr>
        </p:nvSpPr>
        <p:spPr>
          <a:xfrm>
            <a:off x="1483200" y="4859755"/>
            <a:ext cx="7826400" cy="452432"/>
          </a:xfrm>
        </p:spPr>
        <p:txBody>
          <a:bodyPr/>
          <a:lstStyle/>
          <a:p>
            <a:r>
              <a:rPr lang="ru-RU" altLang="ru-RU" b="1" dirty="0">
                <a:solidFill>
                  <a:srgbClr val="FFFFFF"/>
                </a:solidFill>
              </a:rPr>
              <a:t>Коррозионный мониторинг в управлении надежностью перерабатывающих производств ПАО «Газпром».</a:t>
            </a:r>
          </a:p>
          <a:p>
            <a:endParaRPr lang="ru-RU" dirty="0"/>
          </a:p>
        </p:txBody>
      </p:sp>
      <p:pic>
        <p:nvPicPr>
          <p:cNvPr id="8" name="Рисунок 7"/>
          <p:cNvPicPr>
            <a:picLocks noChangeAspect="1"/>
          </p:cNvPicPr>
          <p:nvPr/>
        </p:nvPicPr>
        <p:blipFill>
          <a:blip r:embed="rId3"/>
          <a:stretch>
            <a:fillRect/>
          </a:stretch>
        </p:blipFill>
        <p:spPr>
          <a:xfrm>
            <a:off x="172123" y="851541"/>
            <a:ext cx="8883930" cy="3893911"/>
          </a:xfrm>
          <a:prstGeom prst="rect">
            <a:avLst/>
          </a:prstGeom>
        </p:spPr>
      </p:pic>
    </p:spTree>
    <p:extLst>
      <p:ext uri="{BB962C8B-B14F-4D97-AF65-F5344CB8AC3E}">
        <p14:creationId xmlns:p14="http://schemas.microsoft.com/office/powerpoint/2010/main" val="120418102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Текст 5"/>
          <p:cNvSpPr>
            <a:spLocks noGrp="1"/>
          </p:cNvSpPr>
          <p:nvPr>
            <p:ph type="body" sz="quarter" idx="11"/>
          </p:nvPr>
        </p:nvSpPr>
        <p:spPr>
          <a:xfrm>
            <a:off x="1484550" y="4856112"/>
            <a:ext cx="7776000" cy="473976"/>
          </a:xfrm>
        </p:spPr>
        <p:txBody>
          <a:bodyPr/>
          <a:lstStyle/>
          <a:p>
            <a:pPr algn="ctr"/>
            <a:r>
              <a:rPr lang="ru-RU" altLang="ru-RU" b="1" dirty="0">
                <a:solidFill>
                  <a:srgbClr val="FFFFFF"/>
                </a:solidFill>
              </a:rPr>
              <a:t>Коррозионный мониторинг в управлении надежностью перерабатывающих </a:t>
            </a:r>
            <a:r>
              <a:rPr lang="ru-RU" altLang="ru-RU" b="1" dirty="0" smtClean="0">
                <a:solidFill>
                  <a:srgbClr val="FFFFFF"/>
                </a:solidFill>
              </a:rPr>
              <a:t>производств ПАО </a:t>
            </a:r>
            <a:r>
              <a:rPr lang="ru-RU" altLang="ru-RU" b="1" dirty="0">
                <a:solidFill>
                  <a:srgbClr val="FFFFFF"/>
                </a:solidFill>
              </a:rPr>
              <a:t>«Газпром».</a:t>
            </a:r>
          </a:p>
          <a:p>
            <a:endParaRPr lang="ru-RU" dirty="0"/>
          </a:p>
        </p:txBody>
      </p:sp>
      <p:sp>
        <p:nvSpPr>
          <p:cNvPr id="9" name="Заголовок 4"/>
          <p:cNvSpPr>
            <a:spLocks noGrp="1"/>
          </p:cNvSpPr>
          <p:nvPr>
            <p:ph type="title"/>
          </p:nvPr>
        </p:nvSpPr>
        <p:spPr/>
        <p:txBody>
          <a:bodyPr/>
          <a:lstStyle/>
          <a:p>
            <a:r>
              <a:rPr lang="ru-RU" dirty="0"/>
              <a:t/>
            </a:r>
            <a:br>
              <a:rPr lang="ru-RU" dirty="0"/>
            </a:br>
            <a:r>
              <a:rPr lang="ru-RU" dirty="0"/>
              <a:t>RBI как элемент разработки стратегии </a:t>
            </a:r>
            <a:r>
              <a:rPr lang="ru-RU" dirty="0" smtClean="0"/>
              <a:t>оптимального </a:t>
            </a:r>
            <a:r>
              <a:rPr lang="ru-RU" dirty="0"/>
              <a:t>управления эффективностью активов</a:t>
            </a:r>
          </a:p>
        </p:txBody>
      </p:sp>
      <p:pic>
        <p:nvPicPr>
          <p:cNvPr id="10" name="Рисунок 9"/>
          <p:cNvPicPr>
            <a:picLocks noChangeAspect="1"/>
          </p:cNvPicPr>
          <p:nvPr/>
        </p:nvPicPr>
        <p:blipFill>
          <a:blip r:embed="rId3"/>
          <a:stretch>
            <a:fillRect/>
          </a:stretch>
        </p:blipFill>
        <p:spPr>
          <a:xfrm>
            <a:off x="309600" y="849600"/>
            <a:ext cx="8567999" cy="3772800"/>
          </a:xfrm>
          <a:prstGeom prst="rect">
            <a:avLst/>
          </a:prstGeom>
        </p:spPr>
      </p:pic>
    </p:spTree>
    <p:extLst>
      <p:ext uri="{BB962C8B-B14F-4D97-AF65-F5344CB8AC3E}">
        <p14:creationId xmlns:p14="http://schemas.microsoft.com/office/powerpoint/2010/main" val="333907323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lstStyle/>
          <a:p>
            <a:r>
              <a:rPr lang="ru-RU" dirty="0"/>
              <a:t>Что такое </a:t>
            </a:r>
            <a:r>
              <a:rPr lang="en-US" dirty="0"/>
              <a:t>RBI ?</a:t>
            </a:r>
            <a:endParaRPr lang="ru-RU" dirty="0"/>
          </a:p>
        </p:txBody>
      </p:sp>
      <p:sp>
        <p:nvSpPr>
          <p:cNvPr id="6" name="Текст 5"/>
          <p:cNvSpPr>
            <a:spLocks noGrp="1"/>
          </p:cNvSpPr>
          <p:nvPr>
            <p:ph type="body" sz="quarter" idx="11"/>
          </p:nvPr>
        </p:nvSpPr>
        <p:spPr>
          <a:xfrm>
            <a:off x="1516828" y="4752034"/>
            <a:ext cx="7982174" cy="430887"/>
          </a:xfrm>
        </p:spPr>
        <p:txBody>
          <a:bodyPr/>
          <a:lstStyle/>
          <a:p>
            <a:r>
              <a:rPr lang="ru-RU" altLang="ru-RU" b="1" dirty="0">
                <a:solidFill>
                  <a:srgbClr val="FFFFFF"/>
                </a:solidFill>
              </a:rPr>
              <a:t>Коррозионный мониторинг в управлении надежностью перерабатывающих производств ПАО «Газпром</a:t>
            </a:r>
            <a:endParaRPr lang="ru-RU" dirty="0"/>
          </a:p>
        </p:txBody>
      </p:sp>
      <p:pic>
        <p:nvPicPr>
          <p:cNvPr id="8" name="Рисунок 7"/>
          <p:cNvPicPr>
            <a:picLocks noChangeAspect="1"/>
          </p:cNvPicPr>
          <p:nvPr/>
        </p:nvPicPr>
        <p:blipFill>
          <a:blip r:embed="rId3"/>
          <a:stretch>
            <a:fillRect/>
          </a:stretch>
        </p:blipFill>
        <p:spPr>
          <a:xfrm>
            <a:off x="338400" y="849600"/>
            <a:ext cx="8539200" cy="3902434"/>
          </a:xfrm>
          <a:prstGeom prst="rect">
            <a:avLst/>
          </a:prstGeom>
        </p:spPr>
      </p:pic>
    </p:spTree>
    <p:extLst>
      <p:ext uri="{BB962C8B-B14F-4D97-AF65-F5344CB8AC3E}">
        <p14:creationId xmlns:p14="http://schemas.microsoft.com/office/powerpoint/2010/main" val="345466722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p:cNvPicPr>
            <a:picLocks noChangeAspect="1"/>
          </p:cNvPicPr>
          <p:nvPr/>
        </p:nvPicPr>
        <p:blipFill>
          <a:blip r:embed="rId3"/>
          <a:stretch>
            <a:fillRect/>
          </a:stretch>
        </p:blipFill>
        <p:spPr>
          <a:xfrm>
            <a:off x="374400" y="1009650"/>
            <a:ext cx="8488800" cy="3605550"/>
          </a:xfrm>
          <a:prstGeom prst="rect">
            <a:avLst/>
          </a:prstGeom>
        </p:spPr>
      </p:pic>
      <p:sp>
        <p:nvSpPr>
          <p:cNvPr id="5" name="Заголовок 4"/>
          <p:cNvSpPr>
            <a:spLocks noGrp="1"/>
          </p:cNvSpPr>
          <p:nvPr>
            <p:ph type="title"/>
          </p:nvPr>
        </p:nvSpPr>
        <p:spPr/>
        <p:txBody>
          <a:bodyPr/>
          <a:lstStyle/>
          <a:p>
            <a:r>
              <a:rPr lang="ru-RU" dirty="0"/>
              <a:t>Что такое </a:t>
            </a:r>
            <a:r>
              <a:rPr lang="en-US" dirty="0"/>
              <a:t>RBI ?</a:t>
            </a:r>
            <a:endParaRPr lang="ru-RU" dirty="0"/>
          </a:p>
        </p:txBody>
      </p:sp>
      <p:sp>
        <p:nvSpPr>
          <p:cNvPr id="6" name="Текст 5"/>
          <p:cNvSpPr>
            <a:spLocks noGrp="1"/>
          </p:cNvSpPr>
          <p:nvPr>
            <p:ph type="body" sz="quarter" idx="11"/>
          </p:nvPr>
        </p:nvSpPr>
        <p:spPr>
          <a:xfrm>
            <a:off x="1432800" y="4809050"/>
            <a:ext cx="7804800" cy="473976"/>
          </a:xfrm>
        </p:spPr>
        <p:txBody>
          <a:bodyPr/>
          <a:lstStyle/>
          <a:p>
            <a:r>
              <a:rPr lang="ru-RU" altLang="ru-RU" b="1" dirty="0" smtClean="0">
                <a:solidFill>
                  <a:srgbClr val="FFFFFF"/>
                </a:solidFill>
              </a:rPr>
              <a:t> Коррозионный </a:t>
            </a:r>
            <a:r>
              <a:rPr lang="ru-RU" altLang="ru-RU" b="1" dirty="0">
                <a:solidFill>
                  <a:srgbClr val="FFFFFF"/>
                </a:solidFill>
              </a:rPr>
              <a:t>мониторинг в управлении надежностью перерабатывающих </a:t>
            </a:r>
            <a:r>
              <a:rPr lang="ru-RU" altLang="ru-RU" b="1" dirty="0" smtClean="0">
                <a:solidFill>
                  <a:srgbClr val="FFFFFF"/>
                </a:solidFill>
              </a:rPr>
              <a:t>производств ПАО </a:t>
            </a:r>
            <a:r>
              <a:rPr lang="ru-RU" altLang="ru-RU" b="1" dirty="0">
                <a:solidFill>
                  <a:srgbClr val="FFFFFF"/>
                </a:solidFill>
              </a:rPr>
              <a:t>«Газпром».</a:t>
            </a:r>
          </a:p>
          <a:p>
            <a:endParaRPr lang="ru-RU" dirty="0"/>
          </a:p>
        </p:txBody>
      </p:sp>
    </p:spTree>
    <p:extLst>
      <p:ext uri="{BB962C8B-B14F-4D97-AF65-F5344CB8AC3E}">
        <p14:creationId xmlns:p14="http://schemas.microsoft.com/office/powerpoint/2010/main" val="424253844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lstStyle/>
          <a:p>
            <a:r>
              <a:rPr lang="ru-RU" dirty="0"/>
              <a:t>Разработка программы инспектирования</a:t>
            </a:r>
          </a:p>
        </p:txBody>
      </p:sp>
      <p:sp>
        <p:nvSpPr>
          <p:cNvPr id="6" name="Текст 5"/>
          <p:cNvSpPr>
            <a:spLocks noGrp="1"/>
          </p:cNvSpPr>
          <p:nvPr>
            <p:ph type="body" sz="quarter" idx="11"/>
          </p:nvPr>
        </p:nvSpPr>
        <p:spPr>
          <a:xfrm>
            <a:off x="1468800" y="4852799"/>
            <a:ext cx="7675200" cy="459387"/>
          </a:xfrm>
        </p:spPr>
        <p:txBody>
          <a:bodyPr/>
          <a:lstStyle/>
          <a:p>
            <a:r>
              <a:rPr lang="ru-RU" altLang="ru-RU" b="1" dirty="0">
                <a:solidFill>
                  <a:srgbClr val="FFFFFF"/>
                </a:solidFill>
              </a:rPr>
              <a:t>Коррозионный мониторинг в управлении надежностью перерабатывающих производств ПАО «Газпром</a:t>
            </a:r>
            <a:endParaRPr lang="ru-RU" dirty="0"/>
          </a:p>
          <a:p>
            <a:endParaRPr lang="ru-RU" dirty="0"/>
          </a:p>
        </p:txBody>
      </p:sp>
      <p:pic>
        <p:nvPicPr>
          <p:cNvPr id="7" name="Рисунок 6"/>
          <p:cNvPicPr>
            <a:picLocks noChangeAspect="1"/>
          </p:cNvPicPr>
          <p:nvPr/>
        </p:nvPicPr>
        <p:blipFill>
          <a:blip r:embed="rId3"/>
          <a:stretch>
            <a:fillRect/>
          </a:stretch>
        </p:blipFill>
        <p:spPr>
          <a:xfrm>
            <a:off x="1657350" y="1376362"/>
            <a:ext cx="5829300" cy="2390775"/>
          </a:xfrm>
          <a:prstGeom prst="rect">
            <a:avLst/>
          </a:prstGeom>
        </p:spPr>
      </p:pic>
    </p:spTree>
    <p:extLst>
      <p:ext uri="{BB962C8B-B14F-4D97-AF65-F5344CB8AC3E}">
        <p14:creationId xmlns:p14="http://schemas.microsoft.com/office/powerpoint/2010/main" val="42300980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lstStyle/>
          <a:p>
            <a:r>
              <a:rPr lang="ru-RU" dirty="0"/>
              <a:t>Методология </a:t>
            </a:r>
            <a:r>
              <a:rPr lang="en-US" dirty="0"/>
              <a:t>RBI</a:t>
            </a:r>
            <a:endParaRPr lang="ru-RU" dirty="0"/>
          </a:p>
        </p:txBody>
      </p:sp>
      <p:sp>
        <p:nvSpPr>
          <p:cNvPr id="6" name="Текст 5"/>
          <p:cNvSpPr>
            <a:spLocks noGrp="1"/>
          </p:cNvSpPr>
          <p:nvPr>
            <p:ph type="body" sz="quarter" idx="11"/>
          </p:nvPr>
        </p:nvSpPr>
        <p:spPr>
          <a:xfrm>
            <a:off x="1497600" y="4708983"/>
            <a:ext cx="7963200" cy="689420"/>
          </a:xfrm>
        </p:spPr>
        <p:txBody>
          <a:bodyPr/>
          <a:lstStyle/>
          <a:p>
            <a:r>
              <a:rPr lang="ru-RU" altLang="ru-RU" b="1" dirty="0">
                <a:solidFill>
                  <a:srgbClr val="FFFFFF"/>
                </a:solidFill>
              </a:rPr>
              <a:t>Коррозионный мониторинг в управлении надежностью перерабатывающих </a:t>
            </a:r>
            <a:r>
              <a:rPr lang="ru-RU" altLang="ru-RU" b="1" dirty="0" smtClean="0">
                <a:solidFill>
                  <a:srgbClr val="FFFFFF"/>
                </a:solidFill>
              </a:rPr>
              <a:t>производств ПАО </a:t>
            </a:r>
            <a:r>
              <a:rPr lang="ru-RU" altLang="ru-RU" b="1" dirty="0">
                <a:solidFill>
                  <a:srgbClr val="FFFFFF"/>
                </a:solidFill>
              </a:rPr>
              <a:t>«Газпром».</a:t>
            </a:r>
          </a:p>
          <a:p>
            <a:endParaRPr lang="ru-RU" dirty="0"/>
          </a:p>
        </p:txBody>
      </p:sp>
      <p:pic>
        <p:nvPicPr>
          <p:cNvPr id="2" name="Рисунок 1"/>
          <p:cNvPicPr>
            <a:picLocks noChangeAspect="1"/>
          </p:cNvPicPr>
          <p:nvPr/>
        </p:nvPicPr>
        <p:blipFill>
          <a:blip r:embed="rId3"/>
          <a:stretch>
            <a:fillRect/>
          </a:stretch>
        </p:blipFill>
        <p:spPr>
          <a:xfrm>
            <a:off x="1591200" y="840454"/>
            <a:ext cx="5911200" cy="3782313"/>
          </a:xfrm>
          <a:prstGeom prst="rect">
            <a:avLst/>
          </a:prstGeom>
        </p:spPr>
      </p:pic>
    </p:spTree>
    <p:extLst>
      <p:ext uri="{BB962C8B-B14F-4D97-AF65-F5344CB8AC3E}">
        <p14:creationId xmlns:p14="http://schemas.microsoft.com/office/powerpoint/2010/main" val="11940617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lstStyle/>
          <a:p>
            <a:r>
              <a:rPr lang="ru-RU" dirty="0"/>
              <a:t>Инспекция на основе оценки рисков: основные шаги</a:t>
            </a:r>
          </a:p>
        </p:txBody>
      </p:sp>
      <p:sp>
        <p:nvSpPr>
          <p:cNvPr id="6" name="Текст 5"/>
          <p:cNvSpPr>
            <a:spLocks noGrp="1"/>
          </p:cNvSpPr>
          <p:nvPr>
            <p:ph type="body" sz="quarter" idx="11"/>
          </p:nvPr>
        </p:nvSpPr>
        <p:spPr>
          <a:xfrm>
            <a:off x="1497600" y="4708983"/>
            <a:ext cx="7963200" cy="689420"/>
          </a:xfrm>
        </p:spPr>
        <p:txBody>
          <a:bodyPr/>
          <a:lstStyle/>
          <a:p>
            <a:r>
              <a:rPr lang="ru-RU" altLang="ru-RU" b="1" dirty="0">
                <a:solidFill>
                  <a:srgbClr val="FFFFFF"/>
                </a:solidFill>
              </a:rPr>
              <a:t>Коррозионный мониторинг в управлении надежностью перерабатывающих </a:t>
            </a:r>
            <a:r>
              <a:rPr lang="ru-RU" altLang="ru-RU" b="1" dirty="0" smtClean="0">
                <a:solidFill>
                  <a:srgbClr val="FFFFFF"/>
                </a:solidFill>
              </a:rPr>
              <a:t>производств ПАО </a:t>
            </a:r>
            <a:r>
              <a:rPr lang="ru-RU" altLang="ru-RU" b="1" dirty="0">
                <a:solidFill>
                  <a:srgbClr val="FFFFFF"/>
                </a:solidFill>
              </a:rPr>
              <a:t>«Газпром».</a:t>
            </a:r>
          </a:p>
          <a:p>
            <a:endParaRPr lang="ru-RU" dirty="0"/>
          </a:p>
        </p:txBody>
      </p:sp>
      <p:pic>
        <p:nvPicPr>
          <p:cNvPr id="3" name="Рисунок 2"/>
          <p:cNvPicPr>
            <a:picLocks noChangeAspect="1"/>
          </p:cNvPicPr>
          <p:nvPr/>
        </p:nvPicPr>
        <p:blipFill>
          <a:blip r:embed="rId3"/>
          <a:stretch>
            <a:fillRect/>
          </a:stretch>
        </p:blipFill>
        <p:spPr>
          <a:xfrm>
            <a:off x="905437" y="856950"/>
            <a:ext cx="7477125" cy="3852033"/>
          </a:xfrm>
          <a:prstGeom prst="rect">
            <a:avLst/>
          </a:prstGeom>
        </p:spPr>
      </p:pic>
    </p:spTree>
    <p:extLst>
      <p:ext uri="{BB962C8B-B14F-4D97-AF65-F5344CB8AC3E}">
        <p14:creationId xmlns:p14="http://schemas.microsoft.com/office/powerpoint/2010/main" val="47790485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lstStyle/>
          <a:p>
            <a:r>
              <a:rPr lang="ru-RU"/>
              <a:t>Инспекция на основе оценки рисков: основные шаги</a:t>
            </a:r>
            <a:endParaRPr lang="ru-RU" dirty="0"/>
          </a:p>
        </p:txBody>
      </p:sp>
      <p:sp>
        <p:nvSpPr>
          <p:cNvPr id="6" name="Текст 5"/>
          <p:cNvSpPr>
            <a:spLocks noGrp="1"/>
          </p:cNvSpPr>
          <p:nvPr>
            <p:ph type="body" sz="quarter" idx="11"/>
          </p:nvPr>
        </p:nvSpPr>
        <p:spPr>
          <a:xfrm>
            <a:off x="1490400" y="4741383"/>
            <a:ext cx="7934400" cy="689420"/>
          </a:xfrm>
        </p:spPr>
        <p:txBody>
          <a:bodyPr/>
          <a:lstStyle/>
          <a:p>
            <a:r>
              <a:rPr lang="ru-RU" altLang="ru-RU" b="1" dirty="0">
                <a:solidFill>
                  <a:srgbClr val="FFFFFF"/>
                </a:solidFill>
              </a:rPr>
              <a:t>Коррозионный мониторинг в управлении надежностью перерабатывающих </a:t>
            </a:r>
            <a:r>
              <a:rPr lang="ru-RU" altLang="ru-RU" b="1" dirty="0" smtClean="0">
                <a:solidFill>
                  <a:srgbClr val="FFFFFF"/>
                </a:solidFill>
              </a:rPr>
              <a:t>производств ПАО </a:t>
            </a:r>
            <a:r>
              <a:rPr lang="ru-RU" altLang="ru-RU" b="1" dirty="0">
                <a:solidFill>
                  <a:srgbClr val="FFFFFF"/>
                </a:solidFill>
              </a:rPr>
              <a:t>«Газпром».</a:t>
            </a:r>
          </a:p>
          <a:p>
            <a:endParaRPr lang="ru-RU" dirty="0"/>
          </a:p>
        </p:txBody>
      </p:sp>
      <p:pic>
        <p:nvPicPr>
          <p:cNvPr id="8" name="Рисунок 7"/>
          <p:cNvPicPr>
            <a:picLocks noChangeAspect="1"/>
          </p:cNvPicPr>
          <p:nvPr/>
        </p:nvPicPr>
        <p:blipFill>
          <a:blip r:embed="rId3"/>
          <a:stretch>
            <a:fillRect/>
          </a:stretch>
        </p:blipFill>
        <p:spPr>
          <a:xfrm>
            <a:off x="367200" y="878399"/>
            <a:ext cx="8438400" cy="3859201"/>
          </a:xfrm>
          <a:prstGeom prst="rect">
            <a:avLst/>
          </a:prstGeom>
        </p:spPr>
      </p:pic>
    </p:spTree>
    <p:extLst>
      <p:ext uri="{BB962C8B-B14F-4D97-AF65-F5344CB8AC3E}">
        <p14:creationId xmlns:p14="http://schemas.microsoft.com/office/powerpoint/2010/main" val="231947737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 1"/>
          <p:cNvSpPr>
            <a:spLocks noGrp="1"/>
          </p:cNvSpPr>
          <p:nvPr>
            <p:ph type="body" sz="quarter" idx="11"/>
          </p:nvPr>
        </p:nvSpPr>
        <p:spPr>
          <a:xfrm>
            <a:off x="885600" y="4773599"/>
            <a:ext cx="8093300" cy="538587"/>
          </a:xfrm>
        </p:spPr>
        <p:txBody>
          <a:bodyPr/>
          <a:lstStyle/>
          <a:p>
            <a:r>
              <a:rPr lang="ru-RU" dirty="0"/>
              <a:t>Отраслевое совещание руководителей подразделений защиты от коррозии подразделений Группы Газпром</a:t>
            </a:r>
          </a:p>
          <a:p>
            <a:endParaRPr lang="ru-RU" dirty="0"/>
          </a:p>
        </p:txBody>
      </p:sp>
      <p:sp>
        <p:nvSpPr>
          <p:cNvPr id="3" name="Текст 2"/>
          <p:cNvSpPr>
            <a:spLocks noGrp="1"/>
          </p:cNvSpPr>
          <p:nvPr>
            <p:ph type="body" sz="quarter" idx="10"/>
          </p:nvPr>
        </p:nvSpPr>
        <p:spPr>
          <a:xfrm>
            <a:off x="1317600" y="979488"/>
            <a:ext cx="6940800" cy="3622675"/>
          </a:xfrm>
        </p:spPr>
        <p:txBody>
          <a:bodyPr/>
          <a:lstStyle/>
          <a:p>
            <a:pPr algn="ctr"/>
            <a:r>
              <a:rPr lang="ru-RU" altLang="ru-RU" sz="2400" dirty="0">
                <a:solidFill>
                  <a:srgbClr val="FFFFFF"/>
                </a:solidFill>
              </a:rPr>
              <a:t>Организация противокоррозионной защиты </a:t>
            </a:r>
            <a:endParaRPr lang="ru-RU" altLang="ru-RU" sz="2400" dirty="0" smtClean="0">
              <a:solidFill>
                <a:srgbClr val="FFFFFF"/>
              </a:solidFill>
            </a:endParaRPr>
          </a:p>
          <a:p>
            <a:pPr algn="ctr"/>
            <a:r>
              <a:rPr lang="ru-RU" altLang="ru-RU" sz="2400" dirty="0" smtClean="0">
                <a:solidFill>
                  <a:srgbClr val="FFFFFF"/>
                </a:solidFill>
              </a:rPr>
              <a:t>в </a:t>
            </a:r>
            <a:r>
              <a:rPr lang="ru-RU" altLang="ru-RU" sz="2400" dirty="0">
                <a:solidFill>
                  <a:srgbClr val="FFFFFF"/>
                </a:solidFill>
              </a:rPr>
              <a:t>ООО «Газпром переработка». </a:t>
            </a:r>
          </a:p>
          <a:p>
            <a:endParaRPr lang="ru-RU" dirty="0"/>
          </a:p>
        </p:txBody>
      </p:sp>
    </p:spTree>
    <p:extLst>
      <p:ext uri="{BB962C8B-B14F-4D97-AF65-F5344CB8AC3E}">
        <p14:creationId xmlns:p14="http://schemas.microsoft.com/office/powerpoint/2010/main" val="141865492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lstStyle/>
          <a:p>
            <a:r>
              <a:rPr lang="ru-RU"/>
              <a:t>Инспекция на основе оценки рисков: основные шаги</a:t>
            </a:r>
            <a:endParaRPr lang="ru-RU" dirty="0"/>
          </a:p>
        </p:txBody>
      </p:sp>
      <p:sp>
        <p:nvSpPr>
          <p:cNvPr id="6" name="Текст 5"/>
          <p:cNvSpPr>
            <a:spLocks noGrp="1"/>
          </p:cNvSpPr>
          <p:nvPr>
            <p:ph type="body" sz="quarter" idx="11"/>
          </p:nvPr>
        </p:nvSpPr>
        <p:spPr>
          <a:xfrm>
            <a:off x="1490400" y="4741383"/>
            <a:ext cx="7934400" cy="689420"/>
          </a:xfrm>
        </p:spPr>
        <p:txBody>
          <a:bodyPr/>
          <a:lstStyle/>
          <a:p>
            <a:r>
              <a:rPr lang="ru-RU" altLang="ru-RU" b="1" dirty="0">
                <a:solidFill>
                  <a:srgbClr val="FFFFFF"/>
                </a:solidFill>
              </a:rPr>
              <a:t>Коррозионный мониторинг в управлении надежностью перерабатывающих </a:t>
            </a:r>
            <a:r>
              <a:rPr lang="ru-RU" altLang="ru-RU" b="1" dirty="0" smtClean="0">
                <a:solidFill>
                  <a:srgbClr val="FFFFFF"/>
                </a:solidFill>
              </a:rPr>
              <a:t>производств ПАО </a:t>
            </a:r>
            <a:r>
              <a:rPr lang="ru-RU" altLang="ru-RU" b="1" dirty="0">
                <a:solidFill>
                  <a:srgbClr val="FFFFFF"/>
                </a:solidFill>
              </a:rPr>
              <a:t>«Газпром».</a:t>
            </a:r>
          </a:p>
          <a:p>
            <a:endParaRPr lang="ru-RU" dirty="0"/>
          </a:p>
        </p:txBody>
      </p:sp>
      <p:pic>
        <p:nvPicPr>
          <p:cNvPr id="2" name="Рисунок 1"/>
          <p:cNvPicPr>
            <a:picLocks noChangeAspect="1"/>
          </p:cNvPicPr>
          <p:nvPr/>
        </p:nvPicPr>
        <p:blipFill>
          <a:blip r:embed="rId3"/>
          <a:stretch>
            <a:fillRect/>
          </a:stretch>
        </p:blipFill>
        <p:spPr>
          <a:xfrm>
            <a:off x="1358587" y="842399"/>
            <a:ext cx="6431813" cy="3898984"/>
          </a:xfrm>
          <a:prstGeom prst="rect">
            <a:avLst/>
          </a:prstGeom>
        </p:spPr>
      </p:pic>
    </p:spTree>
    <p:extLst>
      <p:ext uri="{BB962C8B-B14F-4D97-AF65-F5344CB8AC3E}">
        <p14:creationId xmlns:p14="http://schemas.microsoft.com/office/powerpoint/2010/main" val="63975603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lstStyle/>
          <a:p>
            <a:r>
              <a:rPr lang="ru-RU"/>
              <a:t>Инспекция на основе оценки рисков: основные шаги</a:t>
            </a:r>
            <a:endParaRPr lang="ru-RU" dirty="0"/>
          </a:p>
        </p:txBody>
      </p:sp>
      <p:sp>
        <p:nvSpPr>
          <p:cNvPr id="6" name="Текст 5"/>
          <p:cNvSpPr>
            <a:spLocks noGrp="1"/>
          </p:cNvSpPr>
          <p:nvPr>
            <p:ph type="body" sz="quarter" idx="11"/>
          </p:nvPr>
        </p:nvSpPr>
        <p:spPr>
          <a:xfrm>
            <a:off x="1490400" y="4741383"/>
            <a:ext cx="7934400" cy="689420"/>
          </a:xfrm>
        </p:spPr>
        <p:txBody>
          <a:bodyPr/>
          <a:lstStyle/>
          <a:p>
            <a:r>
              <a:rPr lang="ru-RU" altLang="ru-RU" b="1" dirty="0">
                <a:solidFill>
                  <a:srgbClr val="FFFFFF"/>
                </a:solidFill>
              </a:rPr>
              <a:t>Коррозионный мониторинг в управлении надежностью перерабатывающих </a:t>
            </a:r>
            <a:r>
              <a:rPr lang="ru-RU" altLang="ru-RU" b="1" dirty="0" smtClean="0">
                <a:solidFill>
                  <a:srgbClr val="FFFFFF"/>
                </a:solidFill>
              </a:rPr>
              <a:t>производств ПАО </a:t>
            </a:r>
            <a:r>
              <a:rPr lang="ru-RU" altLang="ru-RU" b="1" dirty="0">
                <a:solidFill>
                  <a:srgbClr val="FFFFFF"/>
                </a:solidFill>
              </a:rPr>
              <a:t>«Газпром».</a:t>
            </a:r>
          </a:p>
          <a:p>
            <a:endParaRPr lang="ru-RU" dirty="0"/>
          </a:p>
        </p:txBody>
      </p:sp>
      <p:pic>
        <p:nvPicPr>
          <p:cNvPr id="3" name="Рисунок 2"/>
          <p:cNvPicPr>
            <a:picLocks noChangeAspect="1"/>
          </p:cNvPicPr>
          <p:nvPr/>
        </p:nvPicPr>
        <p:blipFill>
          <a:blip r:embed="rId3"/>
          <a:stretch>
            <a:fillRect/>
          </a:stretch>
        </p:blipFill>
        <p:spPr>
          <a:xfrm>
            <a:off x="919725" y="986710"/>
            <a:ext cx="7448550" cy="3505200"/>
          </a:xfrm>
          <a:prstGeom prst="rect">
            <a:avLst/>
          </a:prstGeom>
        </p:spPr>
      </p:pic>
    </p:spTree>
    <p:extLst>
      <p:ext uri="{BB962C8B-B14F-4D97-AF65-F5344CB8AC3E}">
        <p14:creationId xmlns:p14="http://schemas.microsoft.com/office/powerpoint/2010/main" val="391745016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Текст 5"/>
          <p:cNvSpPr>
            <a:spLocks noGrp="1"/>
          </p:cNvSpPr>
          <p:nvPr>
            <p:ph type="body" sz="quarter" idx="10"/>
          </p:nvPr>
        </p:nvSpPr>
        <p:spPr>
          <a:xfrm>
            <a:off x="309600" y="910908"/>
            <a:ext cx="8488800" cy="2566692"/>
          </a:xfrm>
        </p:spPr>
        <p:txBody>
          <a:bodyPr/>
          <a:lstStyle/>
          <a:p>
            <a:pPr indent="-457200">
              <a:buAutoNum type="arabicPeriod"/>
            </a:pPr>
            <a:r>
              <a:rPr lang="ru-RU" altLang="ru-RU" sz="2400" b="1" dirty="0" smtClean="0">
                <a:solidFill>
                  <a:srgbClr val="FFFFFF"/>
                </a:solidFill>
              </a:rPr>
              <a:t>В   рамках    управления     производственными        активами возрастает роль специалистов по коррозионному мониторингу в оценке видов коррозии</a:t>
            </a:r>
          </a:p>
          <a:p>
            <a:pPr indent="-457200">
              <a:buAutoNum type="arabicPeriod"/>
            </a:pPr>
            <a:r>
              <a:rPr lang="ru-RU" altLang="ru-RU" sz="2400" b="1" dirty="0" smtClean="0">
                <a:solidFill>
                  <a:srgbClr val="FFFFFF"/>
                </a:solidFill>
              </a:rPr>
              <a:t>Возникает      необходимость    подготовки    специалистов   по </a:t>
            </a:r>
            <a:r>
              <a:rPr lang="ru-RU" altLang="ru-RU" sz="2400" b="1" smtClean="0">
                <a:solidFill>
                  <a:srgbClr val="FFFFFF"/>
                </a:solidFill>
              </a:rPr>
              <a:t>коррозионному   мониторингу   в   соответствии   со    спецификой </a:t>
            </a:r>
            <a:r>
              <a:rPr lang="ru-RU" altLang="ru-RU" sz="2400" b="1" dirty="0" smtClean="0">
                <a:solidFill>
                  <a:srgbClr val="FFFFFF"/>
                </a:solidFill>
              </a:rPr>
              <a:t>бизнес-процесса управление надежностью</a:t>
            </a:r>
          </a:p>
          <a:p>
            <a:endParaRPr lang="ru-RU" dirty="0"/>
          </a:p>
        </p:txBody>
      </p:sp>
      <p:sp>
        <p:nvSpPr>
          <p:cNvPr id="2" name="Заголовок 1"/>
          <p:cNvSpPr>
            <a:spLocks noGrp="1"/>
          </p:cNvSpPr>
          <p:nvPr>
            <p:ph type="title"/>
          </p:nvPr>
        </p:nvSpPr>
        <p:spPr/>
        <p:txBody>
          <a:bodyPr/>
          <a:lstStyle/>
          <a:p>
            <a:r>
              <a:rPr lang="ru-RU" dirty="0" smtClean="0"/>
              <a:t>Выводы</a:t>
            </a:r>
            <a:endParaRPr lang="ru-RU" dirty="0"/>
          </a:p>
        </p:txBody>
      </p:sp>
      <p:sp>
        <p:nvSpPr>
          <p:cNvPr id="4" name="Текст 3"/>
          <p:cNvSpPr>
            <a:spLocks noGrp="1"/>
          </p:cNvSpPr>
          <p:nvPr>
            <p:ph type="body" sz="quarter" idx="11"/>
          </p:nvPr>
        </p:nvSpPr>
        <p:spPr>
          <a:xfrm>
            <a:off x="1490400" y="4867199"/>
            <a:ext cx="7776000" cy="444987"/>
          </a:xfrm>
        </p:spPr>
        <p:txBody>
          <a:bodyPr/>
          <a:lstStyle/>
          <a:p>
            <a:r>
              <a:rPr lang="ru-RU" altLang="ru-RU" b="1" dirty="0">
                <a:solidFill>
                  <a:srgbClr val="FFFFFF"/>
                </a:solidFill>
              </a:rPr>
              <a:t>Коррозионный мониторинг в управлении надежностью перерабатывающих производств ПАО «Газпром».</a:t>
            </a:r>
          </a:p>
          <a:p>
            <a:endParaRPr lang="ru-RU" dirty="0"/>
          </a:p>
        </p:txBody>
      </p:sp>
    </p:spTree>
    <p:extLst>
      <p:ext uri="{BB962C8B-B14F-4D97-AF65-F5344CB8AC3E}">
        <p14:creationId xmlns:p14="http://schemas.microsoft.com/office/powerpoint/2010/main" val="303474992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lstStyle/>
          <a:p>
            <a:endParaRPr lang="ru-RU"/>
          </a:p>
        </p:txBody>
      </p:sp>
      <p:sp>
        <p:nvSpPr>
          <p:cNvPr id="6" name="Текст 5"/>
          <p:cNvSpPr>
            <a:spLocks noGrp="1"/>
          </p:cNvSpPr>
          <p:nvPr>
            <p:ph type="body" sz="quarter" idx="11"/>
          </p:nvPr>
        </p:nvSpPr>
        <p:spPr/>
        <p:txBody>
          <a:bodyPr/>
          <a:lstStyle/>
          <a:p>
            <a:endParaRPr lang="ru-RU"/>
          </a:p>
        </p:txBody>
      </p:sp>
      <p:sp>
        <p:nvSpPr>
          <p:cNvPr id="8" name="Прямоугольник 7"/>
          <p:cNvSpPr/>
          <p:nvPr/>
        </p:nvSpPr>
        <p:spPr>
          <a:xfrm>
            <a:off x="2592000" y="2387084"/>
            <a:ext cx="4643550" cy="523220"/>
          </a:xfrm>
          <a:prstGeom prst="rect">
            <a:avLst/>
          </a:prstGeom>
        </p:spPr>
        <p:txBody>
          <a:bodyPr wrap="square">
            <a:spAutoFit/>
          </a:bodyPr>
          <a:lstStyle/>
          <a:p>
            <a:r>
              <a:rPr lang="ru-RU" sz="2800" b="1" dirty="0">
                <a:solidFill>
                  <a:srgbClr val="FFFFFF"/>
                </a:solidFill>
                <a:latin typeface="Arial Narrow" panose="020B0606020202030204" pitchFamily="34" charset="0"/>
              </a:rPr>
              <a:t>СПАСИБО ЗА ВНИМАНИЕ</a:t>
            </a:r>
            <a:endParaRPr lang="ru-RU" sz="2800" dirty="0"/>
          </a:p>
        </p:txBody>
      </p:sp>
    </p:spTree>
    <p:extLst>
      <p:ext uri="{BB962C8B-B14F-4D97-AF65-F5344CB8AC3E}">
        <p14:creationId xmlns:p14="http://schemas.microsoft.com/office/powerpoint/2010/main" val="312517960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Текст 5"/>
          <p:cNvSpPr>
            <a:spLocks noGrp="1"/>
          </p:cNvSpPr>
          <p:nvPr>
            <p:ph type="body" sz="quarter" idx="11"/>
          </p:nvPr>
        </p:nvSpPr>
        <p:spPr>
          <a:xfrm>
            <a:off x="1657350" y="4785377"/>
            <a:ext cx="7321550" cy="473976"/>
          </a:xfrm>
        </p:spPr>
        <p:txBody>
          <a:bodyPr/>
          <a:lstStyle/>
          <a:p>
            <a:r>
              <a:rPr lang="ru-RU" altLang="ru-RU" b="1" dirty="0" smtClean="0">
                <a:solidFill>
                  <a:srgbClr val="FFFFFF"/>
                </a:solidFill>
              </a:rPr>
              <a:t>                    Организация </a:t>
            </a:r>
            <a:r>
              <a:rPr lang="ru-RU" altLang="ru-RU" b="1" dirty="0">
                <a:solidFill>
                  <a:srgbClr val="FFFFFF"/>
                </a:solidFill>
              </a:rPr>
              <a:t>противокоррозионной защиты в ООО «Газпром переработка». </a:t>
            </a:r>
          </a:p>
          <a:p>
            <a:endParaRPr lang="ru-RU" dirty="0"/>
          </a:p>
        </p:txBody>
      </p:sp>
      <p:pic>
        <p:nvPicPr>
          <p:cNvPr id="9" name="Рисунок 8"/>
          <p:cNvPicPr>
            <a:picLocks noChangeAspect="1"/>
          </p:cNvPicPr>
          <p:nvPr/>
        </p:nvPicPr>
        <p:blipFill rotWithShape="1">
          <a:blip r:embed="rId3" cstate="print">
            <a:lum bright="70000" contrast="-70000"/>
            <a:extLst>
              <a:ext uri="{BEBA8EAE-BF5A-486C-A8C5-ECC9F3942E4B}">
                <a14:imgProps xmlns:a14="http://schemas.microsoft.com/office/drawing/2010/main">
                  <a14:imgLayer r:embed="rId4">
                    <a14:imgEffect>
                      <a14:backgroundRemoval t="9426" b="100000" l="2290" r="47710">
                        <a14:foregroundMark x1="96473" y1="65764" x2="93069" y2="88516"/>
                        <a14:foregroundMark x1="93874" y1="86999" x2="93874" y2="86999"/>
                        <a14:foregroundMark x1="94740" y1="44745" x2="95235" y2="44962"/>
                        <a14:foregroundMark x1="75371" y1="20043" x2="73205" y2="27411"/>
                        <a14:foregroundMark x1="69493" y1="21777" x2="70978" y2="27627"/>
                        <a14:foregroundMark x1="89604" y1="13001" x2="90223" y2="11268"/>
                        <a14:foregroundMark x1="53899" y1="11268" x2="56993" y2="17985"/>
                        <a14:foregroundMark x1="30136" y1="27627" x2="30136" y2="27627"/>
                        <a14:backgroundMark x1="48144" y1="36078" x2="48205" y2="84507"/>
                        <a14:backgroundMark x1="47958" y1="35536" x2="48020" y2="30553"/>
                        <a14:backgroundMark x1="46720" y1="84724" x2="45792" y2="85374"/>
                        <a14:backgroundMark x1="46225" y1="35536" x2="45606" y2="39112"/>
                        <a14:backgroundMark x1="42663" y1="82602" x2="42663" y2="82602"/>
                        <a14:backgroundMark x1="44205" y1="85195" x2="37424" y2="71543"/>
                        <a14:backgroundMark x1="38588" y1="71277" x2="46230" y2="77970"/>
                        <a14:backgroundMark x1="22090" y1="18972" x2="23963" y2="25000"/>
                        <a14:backgroundMark x1="20876" y1="18129" x2="22343" y2="25532"/>
                        <a14:backgroundMark x1="20319" y1="18706" x2="21129" y2="18440"/>
                      </a14:backgroundRemoval>
                    </a14:imgEffect>
                  </a14:imgLayer>
                </a14:imgProps>
              </a:ext>
              <a:ext uri="{28A0092B-C50C-407E-A947-70E740481C1C}">
                <a14:useLocalDpi xmlns:a14="http://schemas.microsoft.com/office/drawing/2010/main" val="0"/>
              </a:ext>
            </a:extLst>
          </a:blip>
          <a:srcRect l="2592" t="14537" r="52168" b="19917"/>
          <a:stretch/>
        </p:blipFill>
        <p:spPr>
          <a:xfrm>
            <a:off x="433778" y="950133"/>
            <a:ext cx="8210143" cy="3535017"/>
          </a:xfrm>
          <a:prstGeom prst="rect">
            <a:avLst/>
          </a:prstGeom>
        </p:spPr>
      </p:pic>
      <p:sp>
        <p:nvSpPr>
          <p:cNvPr id="11" name="Овал 10"/>
          <p:cNvSpPr/>
          <p:nvPr/>
        </p:nvSpPr>
        <p:spPr>
          <a:xfrm>
            <a:off x="2004239" y="1686570"/>
            <a:ext cx="144000" cy="144000"/>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rgbClr val="0078C1"/>
              </a:solidFill>
            </a:endParaRPr>
          </a:p>
        </p:txBody>
      </p:sp>
      <p:sp>
        <p:nvSpPr>
          <p:cNvPr id="13" name="Овал 12"/>
          <p:cNvSpPr/>
          <p:nvPr/>
        </p:nvSpPr>
        <p:spPr>
          <a:xfrm>
            <a:off x="4088589" y="3305047"/>
            <a:ext cx="108000" cy="108000"/>
          </a:xfrm>
          <a:prstGeom prst="ellipse">
            <a:avLst/>
          </a:prstGeom>
          <a:solidFill>
            <a:srgbClr val="0000FF"/>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accent1">
                  <a:lumMod val="40000"/>
                  <a:lumOff val="60000"/>
                </a:schemeClr>
              </a:solidFill>
            </a:endParaRPr>
          </a:p>
        </p:txBody>
      </p:sp>
      <p:sp>
        <p:nvSpPr>
          <p:cNvPr id="14" name="Овал 13"/>
          <p:cNvSpPr/>
          <p:nvPr/>
        </p:nvSpPr>
        <p:spPr>
          <a:xfrm>
            <a:off x="3353003" y="3639595"/>
            <a:ext cx="108000" cy="108000"/>
          </a:xfrm>
          <a:prstGeom prst="ellipse">
            <a:avLst/>
          </a:prstGeom>
          <a:solidFill>
            <a:srgbClr val="0000FF"/>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accent1">
                  <a:lumMod val="40000"/>
                  <a:lumOff val="60000"/>
                </a:schemeClr>
              </a:solidFill>
            </a:endParaRPr>
          </a:p>
        </p:txBody>
      </p:sp>
      <p:sp>
        <p:nvSpPr>
          <p:cNvPr id="15" name="Овал 14"/>
          <p:cNvSpPr/>
          <p:nvPr/>
        </p:nvSpPr>
        <p:spPr>
          <a:xfrm>
            <a:off x="2606241" y="3402377"/>
            <a:ext cx="108000" cy="108000"/>
          </a:xfrm>
          <a:prstGeom prst="ellipse">
            <a:avLst/>
          </a:prstGeom>
          <a:solidFill>
            <a:srgbClr val="0000FF"/>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accent1">
                  <a:lumMod val="40000"/>
                  <a:lumOff val="60000"/>
                </a:schemeClr>
              </a:solidFill>
            </a:endParaRPr>
          </a:p>
        </p:txBody>
      </p:sp>
      <p:sp>
        <p:nvSpPr>
          <p:cNvPr id="17" name="TextBox 16"/>
          <p:cNvSpPr txBox="1"/>
          <p:nvPr/>
        </p:nvSpPr>
        <p:spPr>
          <a:xfrm>
            <a:off x="1324478" y="1169074"/>
            <a:ext cx="1359522" cy="461665"/>
          </a:xfrm>
          <a:prstGeom prst="rect">
            <a:avLst/>
          </a:prstGeom>
          <a:noFill/>
        </p:spPr>
        <p:txBody>
          <a:bodyPr wrap="square" rtlCol="0">
            <a:spAutoFit/>
          </a:bodyPr>
          <a:lstStyle/>
          <a:p>
            <a:pPr algn="ctr"/>
            <a:r>
              <a:rPr lang="ru-RU" sz="800" dirty="0" smtClean="0">
                <a:solidFill>
                  <a:srgbClr val="0070C0"/>
                </a:solidFill>
                <a:latin typeface="Arial Narrow" panose="020B0606020202030204" pitchFamily="34" charset="0"/>
              </a:rPr>
              <a:t>Администрация </a:t>
            </a:r>
            <a:br>
              <a:rPr lang="ru-RU" sz="800" dirty="0" smtClean="0">
                <a:solidFill>
                  <a:srgbClr val="0070C0"/>
                </a:solidFill>
                <a:latin typeface="Arial Narrow" panose="020B0606020202030204" pitchFamily="34" charset="0"/>
              </a:rPr>
            </a:br>
            <a:r>
              <a:rPr lang="ru-RU" sz="800" dirty="0" smtClean="0">
                <a:solidFill>
                  <a:srgbClr val="0070C0"/>
                </a:solidFill>
                <a:latin typeface="Arial Narrow" panose="020B0606020202030204" pitchFamily="34" charset="0"/>
              </a:rPr>
              <a:t>ООО «Газпром переработка»</a:t>
            </a:r>
          </a:p>
          <a:p>
            <a:pPr algn="ctr"/>
            <a:r>
              <a:rPr lang="ru-RU" sz="800" dirty="0" smtClean="0">
                <a:solidFill>
                  <a:srgbClr val="0070C0"/>
                </a:solidFill>
                <a:latin typeface="Arial Narrow" panose="020B0606020202030204" pitchFamily="34" charset="0"/>
              </a:rPr>
              <a:t>(г. Санкт-Петербург)</a:t>
            </a:r>
            <a:endParaRPr lang="ru-RU" sz="800" dirty="0">
              <a:solidFill>
                <a:srgbClr val="0070C0"/>
              </a:solidFill>
              <a:latin typeface="Arial Narrow" panose="020B0606020202030204" pitchFamily="34" charset="0"/>
            </a:endParaRPr>
          </a:p>
        </p:txBody>
      </p:sp>
      <p:sp>
        <p:nvSpPr>
          <p:cNvPr id="18" name="TextBox 17"/>
          <p:cNvSpPr txBox="1"/>
          <p:nvPr/>
        </p:nvSpPr>
        <p:spPr>
          <a:xfrm>
            <a:off x="3283507" y="3786476"/>
            <a:ext cx="1308228" cy="307777"/>
          </a:xfrm>
          <a:prstGeom prst="rect">
            <a:avLst/>
          </a:prstGeom>
          <a:solidFill>
            <a:schemeClr val="accent1">
              <a:lumMod val="20000"/>
              <a:lumOff val="80000"/>
              <a:alpha val="70000"/>
            </a:schemeClr>
          </a:solidFill>
        </p:spPr>
        <p:txBody>
          <a:bodyPr wrap="square" rtlCol="0">
            <a:spAutoFit/>
          </a:bodyPr>
          <a:lstStyle>
            <a:defPPr>
              <a:defRPr lang="ru-RU"/>
            </a:defPPr>
            <a:lvl1pPr>
              <a:defRPr sz="700">
                <a:solidFill>
                  <a:srgbClr val="0070C0"/>
                </a:solidFill>
                <a:latin typeface="Arial Narrow" panose="020B0606020202030204" pitchFamily="34" charset="0"/>
              </a:defRPr>
            </a:lvl1pPr>
          </a:lstStyle>
          <a:p>
            <a:pPr algn="ctr"/>
            <a:r>
              <a:rPr lang="ru-RU" dirty="0">
                <a:solidFill>
                  <a:schemeClr val="accent1">
                    <a:lumMod val="50000"/>
                  </a:schemeClr>
                </a:solidFill>
              </a:rPr>
              <a:t>Оренбургский газоперерабатывающий завод</a:t>
            </a:r>
          </a:p>
        </p:txBody>
      </p:sp>
      <p:sp>
        <p:nvSpPr>
          <p:cNvPr id="19" name="Овал 18"/>
          <p:cNvSpPr/>
          <p:nvPr/>
        </p:nvSpPr>
        <p:spPr>
          <a:xfrm>
            <a:off x="3345414" y="3462076"/>
            <a:ext cx="108000" cy="108000"/>
          </a:xfrm>
          <a:prstGeom prst="ellipse">
            <a:avLst/>
          </a:prstGeom>
          <a:solidFill>
            <a:srgbClr val="0000FF"/>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accent1">
                  <a:lumMod val="40000"/>
                  <a:lumOff val="60000"/>
                </a:schemeClr>
              </a:solidFill>
            </a:endParaRPr>
          </a:p>
        </p:txBody>
      </p:sp>
      <p:sp>
        <p:nvSpPr>
          <p:cNvPr id="20" name="TextBox 19"/>
          <p:cNvSpPr txBox="1"/>
          <p:nvPr/>
        </p:nvSpPr>
        <p:spPr>
          <a:xfrm>
            <a:off x="3507890" y="3491733"/>
            <a:ext cx="1214069" cy="200055"/>
          </a:xfrm>
          <a:prstGeom prst="rect">
            <a:avLst/>
          </a:prstGeom>
          <a:solidFill>
            <a:schemeClr val="accent1">
              <a:lumMod val="20000"/>
              <a:lumOff val="80000"/>
              <a:alpha val="70000"/>
            </a:schemeClr>
          </a:solidFill>
        </p:spPr>
        <p:txBody>
          <a:bodyPr wrap="square" rtlCol="0">
            <a:spAutoFit/>
          </a:bodyPr>
          <a:lstStyle>
            <a:defPPr>
              <a:defRPr lang="ru-RU"/>
            </a:defPPr>
            <a:lvl1pPr>
              <a:defRPr sz="700">
                <a:solidFill>
                  <a:srgbClr val="0070C0"/>
                </a:solidFill>
                <a:latin typeface="Arial Narrow" panose="020B0606020202030204" pitchFamily="34" charset="0"/>
              </a:defRPr>
            </a:lvl1pPr>
          </a:lstStyle>
          <a:p>
            <a:r>
              <a:rPr lang="ru-RU" dirty="0">
                <a:solidFill>
                  <a:schemeClr val="accent1">
                    <a:lumMod val="50000"/>
                  </a:schemeClr>
                </a:solidFill>
              </a:rPr>
              <a:t>Оренбургский </a:t>
            </a:r>
            <a:r>
              <a:rPr lang="ru-RU" dirty="0" err="1" smtClean="0">
                <a:solidFill>
                  <a:schemeClr val="accent1">
                    <a:lumMod val="50000"/>
                  </a:schemeClr>
                </a:solidFill>
              </a:rPr>
              <a:t>гелевый</a:t>
            </a:r>
            <a:r>
              <a:rPr lang="ru-RU" dirty="0" smtClean="0">
                <a:solidFill>
                  <a:schemeClr val="accent1">
                    <a:lumMod val="50000"/>
                  </a:schemeClr>
                </a:solidFill>
              </a:rPr>
              <a:t> завод</a:t>
            </a:r>
            <a:endParaRPr lang="ru-RU" dirty="0">
              <a:solidFill>
                <a:schemeClr val="accent1">
                  <a:lumMod val="50000"/>
                </a:schemeClr>
              </a:solidFill>
            </a:endParaRPr>
          </a:p>
        </p:txBody>
      </p:sp>
      <p:sp>
        <p:nvSpPr>
          <p:cNvPr id="21" name="TextBox 20"/>
          <p:cNvSpPr txBox="1"/>
          <p:nvPr/>
        </p:nvSpPr>
        <p:spPr>
          <a:xfrm>
            <a:off x="4255923" y="3208342"/>
            <a:ext cx="1556359" cy="200055"/>
          </a:xfrm>
          <a:prstGeom prst="rect">
            <a:avLst/>
          </a:prstGeom>
          <a:solidFill>
            <a:schemeClr val="accent1">
              <a:lumMod val="20000"/>
              <a:lumOff val="80000"/>
              <a:alpha val="70000"/>
            </a:schemeClr>
          </a:solidFill>
        </p:spPr>
        <p:txBody>
          <a:bodyPr wrap="square" rtlCol="0">
            <a:spAutoFit/>
          </a:bodyPr>
          <a:lstStyle/>
          <a:p>
            <a:r>
              <a:rPr lang="ru-RU" sz="700" dirty="0" smtClean="0">
                <a:solidFill>
                  <a:schemeClr val="accent1">
                    <a:lumMod val="50000"/>
                  </a:schemeClr>
                </a:solidFill>
                <a:latin typeface="Arial Narrow" panose="020B0606020202030204" pitchFamily="34" charset="0"/>
              </a:rPr>
              <a:t>ООО «Газпром </a:t>
            </a:r>
            <a:r>
              <a:rPr lang="ru-RU" sz="700" dirty="0" err="1" smtClean="0">
                <a:solidFill>
                  <a:schemeClr val="accent1">
                    <a:lumMod val="50000"/>
                  </a:schemeClr>
                </a:solidFill>
                <a:latin typeface="Arial Narrow" panose="020B0606020202030204" pitchFamily="34" charset="0"/>
              </a:rPr>
              <a:t>нефтехим</a:t>
            </a:r>
            <a:r>
              <a:rPr lang="ru-RU" sz="700" dirty="0" smtClean="0">
                <a:solidFill>
                  <a:schemeClr val="accent1">
                    <a:lumMod val="50000"/>
                  </a:schemeClr>
                </a:solidFill>
                <a:latin typeface="Arial Narrow" panose="020B0606020202030204" pitchFamily="34" charset="0"/>
              </a:rPr>
              <a:t> Салават»</a:t>
            </a:r>
            <a:endParaRPr lang="ru-RU" sz="700" dirty="0">
              <a:solidFill>
                <a:schemeClr val="accent1">
                  <a:lumMod val="50000"/>
                </a:schemeClr>
              </a:solidFill>
              <a:latin typeface="Arial Narrow" panose="020B0606020202030204" pitchFamily="34" charset="0"/>
            </a:endParaRPr>
          </a:p>
        </p:txBody>
      </p:sp>
      <p:sp>
        <p:nvSpPr>
          <p:cNvPr id="24" name="Скругленный прямоугольник 23"/>
          <p:cNvSpPr/>
          <p:nvPr/>
        </p:nvSpPr>
        <p:spPr>
          <a:xfrm>
            <a:off x="6019252" y="3156773"/>
            <a:ext cx="1486722" cy="413060"/>
          </a:xfrm>
          <a:prstGeom prst="roundRect">
            <a:avLst/>
          </a:prstGeom>
          <a:solidFill>
            <a:srgbClr val="ECF5E7">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700" dirty="0">
                <a:solidFill>
                  <a:schemeClr val="accent1">
                    <a:lumMod val="50000"/>
                  </a:schemeClr>
                </a:solidFill>
                <a:latin typeface="Arial Narrow" panose="020B0606020202030204" pitchFamily="34" charset="0"/>
              </a:rPr>
              <a:t>Сургутский </a:t>
            </a:r>
            <a:r>
              <a:rPr lang="ru-RU" sz="700" dirty="0" smtClean="0">
                <a:solidFill>
                  <a:schemeClr val="accent1">
                    <a:lumMod val="50000"/>
                  </a:schemeClr>
                </a:solidFill>
                <a:latin typeface="Arial Narrow" panose="020B0606020202030204" pitchFamily="34" charset="0"/>
              </a:rPr>
              <a:t>завод стабилизации </a:t>
            </a:r>
            <a:r>
              <a:rPr lang="ru-RU" sz="700" dirty="0" err="1" smtClean="0">
                <a:solidFill>
                  <a:schemeClr val="accent1">
                    <a:lumMod val="50000"/>
                  </a:schemeClr>
                </a:solidFill>
                <a:latin typeface="Arial Narrow" panose="020B0606020202030204" pitchFamily="34" charset="0"/>
              </a:rPr>
              <a:t>деэтанизированного</a:t>
            </a:r>
            <a:r>
              <a:rPr lang="ru-RU" sz="700" dirty="0" smtClean="0">
                <a:solidFill>
                  <a:schemeClr val="accent1">
                    <a:lumMod val="50000"/>
                  </a:schemeClr>
                </a:solidFill>
                <a:latin typeface="Arial Narrow" panose="020B0606020202030204" pitchFamily="34" charset="0"/>
              </a:rPr>
              <a:t> конденсата </a:t>
            </a:r>
          </a:p>
          <a:p>
            <a:pPr algn="ctr"/>
            <a:r>
              <a:rPr lang="ru-RU" sz="700" dirty="0" smtClean="0">
                <a:solidFill>
                  <a:schemeClr val="accent1">
                    <a:lumMod val="50000"/>
                  </a:schemeClr>
                </a:solidFill>
                <a:latin typeface="Arial Narrow" panose="020B0606020202030204" pitchFamily="34" charset="0"/>
              </a:rPr>
              <a:t>им. В.М. Черномырдина</a:t>
            </a:r>
            <a:endParaRPr lang="ru-RU" sz="700" dirty="0">
              <a:solidFill>
                <a:schemeClr val="accent1">
                  <a:lumMod val="50000"/>
                </a:schemeClr>
              </a:solidFill>
              <a:latin typeface="Arial Narrow" panose="020B0606020202030204" pitchFamily="34" charset="0"/>
            </a:endParaRPr>
          </a:p>
        </p:txBody>
      </p:sp>
      <p:sp>
        <p:nvSpPr>
          <p:cNvPr id="32" name="Скругленный прямоугольник 31"/>
          <p:cNvSpPr/>
          <p:nvPr/>
        </p:nvSpPr>
        <p:spPr>
          <a:xfrm>
            <a:off x="63904" y="4241022"/>
            <a:ext cx="994332" cy="197146"/>
          </a:xfrm>
          <a:prstGeom prst="round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700" dirty="0">
              <a:solidFill>
                <a:srgbClr val="0063A7"/>
              </a:solidFill>
              <a:latin typeface="Arial Narrow" panose="020B0606020202030204" pitchFamily="34" charset="0"/>
            </a:endParaRPr>
          </a:p>
        </p:txBody>
      </p:sp>
      <p:cxnSp>
        <p:nvCxnSpPr>
          <p:cNvPr id="33" name="Прямая со стрелкой 32"/>
          <p:cNvCxnSpPr>
            <a:stCxn id="38" idx="2"/>
            <a:endCxn id="11" idx="5"/>
          </p:cNvCxnSpPr>
          <p:nvPr/>
        </p:nvCxnSpPr>
        <p:spPr>
          <a:xfrm flipH="1" flipV="1">
            <a:off x="2127151" y="1809482"/>
            <a:ext cx="4030877" cy="1249338"/>
          </a:xfrm>
          <a:prstGeom prst="straightConnector1">
            <a:avLst/>
          </a:prstGeom>
          <a:ln w="12700">
            <a:solidFill>
              <a:srgbClr val="00B050"/>
            </a:solidFill>
            <a:tailEnd type="triangle" w="sm" len="lg"/>
          </a:ln>
        </p:spPr>
        <p:style>
          <a:lnRef idx="1">
            <a:schemeClr val="accent1"/>
          </a:lnRef>
          <a:fillRef idx="0">
            <a:schemeClr val="accent1"/>
          </a:fillRef>
          <a:effectRef idx="0">
            <a:schemeClr val="accent1"/>
          </a:effectRef>
          <a:fontRef idx="minor">
            <a:schemeClr val="tx1"/>
          </a:fontRef>
        </p:style>
      </p:cxnSp>
      <p:cxnSp>
        <p:nvCxnSpPr>
          <p:cNvPr id="34" name="Прямая со стрелкой 33"/>
          <p:cNvCxnSpPr>
            <a:stCxn id="13" idx="0"/>
          </p:cNvCxnSpPr>
          <p:nvPr/>
        </p:nvCxnSpPr>
        <p:spPr>
          <a:xfrm flipH="1" flipV="1">
            <a:off x="2068175" y="1825826"/>
            <a:ext cx="2074414" cy="1479221"/>
          </a:xfrm>
          <a:prstGeom prst="straightConnector1">
            <a:avLst/>
          </a:prstGeom>
          <a:ln w="12700">
            <a:solidFill>
              <a:srgbClr val="00B050"/>
            </a:solidFill>
            <a:tailEnd type="triangle" w="sm" len="lg"/>
          </a:ln>
        </p:spPr>
        <p:style>
          <a:lnRef idx="1">
            <a:schemeClr val="accent1"/>
          </a:lnRef>
          <a:fillRef idx="0">
            <a:schemeClr val="accent1"/>
          </a:fillRef>
          <a:effectRef idx="0">
            <a:schemeClr val="accent1"/>
          </a:effectRef>
          <a:fontRef idx="minor">
            <a:schemeClr val="tx1"/>
          </a:fontRef>
        </p:style>
      </p:cxnSp>
      <p:cxnSp>
        <p:nvCxnSpPr>
          <p:cNvPr id="35" name="Прямая со стрелкой 34"/>
          <p:cNvCxnSpPr>
            <a:stCxn id="39" idx="2"/>
            <a:endCxn id="11" idx="6"/>
          </p:cNvCxnSpPr>
          <p:nvPr/>
        </p:nvCxnSpPr>
        <p:spPr>
          <a:xfrm flipH="1" flipV="1">
            <a:off x="2148239" y="1758570"/>
            <a:ext cx="4772868" cy="1116818"/>
          </a:xfrm>
          <a:prstGeom prst="straightConnector1">
            <a:avLst/>
          </a:prstGeom>
          <a:ln w="12700">
            <a:solidFill>
              <a:srgbClr val="00B050"/>
            </a:solidFill>
            <a:tailEnd type="triangle" w="sm" len="lg"/>
          </a:ln>
        </p:spPr>
        <p:style>
          <a:lnRef idx="1">
            <a:schemeClr val="accent1"/>
          </a:lnRef>
          <a:fillRef idx="0">
            <a:schemeClr val="accent1"/>
          </a:fillRef>
          <a:effectRef idx="0">
            <a:schemeClr val="accent1"/>
          </a:effectRef>
          <a:fontRef idx="minor">
            <a:schemeClr val="tx1"/>
          </a:fontRef>
        </p:style>
      </p:cxnSp>
      <p:sp>
        <p:nvSpPr>
          <p:cNvPr id="42" name="Скругленный прямоугольник 41"/>
          <p:cNvSpPr/>
          <p:nvPr/>
        </p:nvSpPr>
        <p:spPr>
          <a:xfrm>
            <a:off x="7124306" y="2833070"/>
            <a:ext cx="1406850" cy="323703"/>
          </a:xfrm>
          <a:prstGeom prst="roundRect">
            <a:avLst/>
          </a:prstGeom>
          <a:solidFill>
            <a:srgbClr val="ECF5E7">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700" dirty="0" smtClean="0">
                <a:solidFill>
                  <a:schemeClr val="accent1">
                    <a:lumMod val="50000"/>
                  </a:schemeClr>
                </a:solidFill>
                <a:latin typeface="Arial Narrow" panose="020B0606020202030204" pitchFamily="34" charset="0"/>
              </a:rPr>
              <a:t>Управление по транспортировке жидких углеводородов</a:t>
            </a:r>
          </a:p>
          <a:p>
            <a:pPr algn="ctr"/>
            <a:r>
              <a:rPr lang="ru-RU" sz="700" dirty="0" smtClean="0">
                <a:solidFill>
                  <a:schemeClr val="accent1">
                    <a:lumMod val="50000"/>
                  </a:schemeClr>
                </a:solidFill>
                <a:latin typeface="Arial Narrow" panose="020B0606020202030204" pitchFamily="34" charset="0"/>
              </a:rPr>
              <a:t>(г. Ноябрьск)</a:t>
            </a:r>
            <a:endParaRPr lang="ru-RU" sz="700" dirty="0">
              <a:solidFill>
                <a:schemeClr val="accent1">
                  <a:lumMod val="50000"/>
                </a:schemeClr>
              </a:solidFill>
              <a:latin typeface="Arial Narrow" panose="020B0606020202030204" pitchFamily="34" charset="0"/>
            </a:endParaRPr>
          </a:p>
        </p:txBody>
      </p:sp>
      <p:cxnSp>
        <p:nvCxnSpPr>
          <p:cNvPr id="43" name="Прямая со стрелкой 42"/>
          <p:cNvCxnSpPr>
            <a:stCxn id="52" idx="2"/>
          </p:cNvCxnSpPr>
          <p:nvPr/>
        </p:nvCxnSpPr>
        <p:spPr>
          <a:xfrm flipH="1" flipV="1">
            <a:off x="2148240" y="1758571"/>
            <a:ext cx="4778303" cy="905071"/>
          </a:xfrm>
          <a:prstGeom prst="straightConnector1">
            <a:avLst/>
          </a:prstGeom>
          <a:ln w="12700">
            <a:solidFill>
              <a:srgbClr val="00B050"/>
            </a:solidFill>
            <a:tailEnd type="triangle" w="sm" len="lg"/>
          </a:ln>
        </p:spPr>
        <p:style>
          <a:lnRef idx="1">
            <a:schemeClr val="accent1"/>
          </a:lnRef>
          <a:fillRef idx="0">
            <a:schemeClr val="accent1"/>
          </a:fillRef>
          <a:effectRef idx="0">
            <a:schemeClr val="accent1"/>
          </a:effectRef>
          <a:fontRef idx="minor">
            <a:schemeClr val="tx1"/>
          </a:fontRef>
        </p:style>
      </p:cxnSp>
      <p:cxnSp>
        <p:nvCxnSpPr>
          <p:cNvPr id="44" name="Прямая со стрелкой 43"/>
          <p:cNvCxnSpPr>
            <a:stCxn id="14" idx="1"/>
            <a:endCxn id="11" idx="4"/>
          </p:cNvCxnSpPr>
          <p:nvPr/>
        </p:nvCxnSpPr>
        <p:spPr>
          <a:xfrm flipH="1" flipV="1">
            <a:off x="2076239" y="1830570"/>
            <a:ext cx="1292580" cy="1824841"/>
          </a:xfrm>
          <a:prstGeom prst="straightConnector1">
            <a:avLst/>
          </a:prstGeom>
          <a:ln w="12700">
            <a:solidFill>
              <a:srgbClr val="00B050"/>
            </a:solidFill>
            <a:prstDash val="lgDash"/>
            <a:tailEnd type="triangle" w="sm" len="lg"/>
          </a:ln>
        </p:spPr>
        <p:style>
          <a:lnRef idx="1">
            <a:schemeClr val="accent1"/>
          </a:lnRef>
          <a:fillRef idx="0">
            <a:schemeClr val="accent1"/>
          </a:fillRef>
          <a:effectRef idx="0">
            <a:schemeClr val="accent1"/>
          </a:effectRef>
          <a:fontRef idx="minor">
            <a:schemeClr val="tx1"/>
          </a:fontRef>
        </p:style>
      </p:cxnSp>
      <p:cxnSp>
        <p:nvCxnSpPr>
          <p:cNvPr id="45" name="Прямая со стрелкой 44"/>
          <p:cNvCxnSpPr>
            <a:stCxn id="19" idx="1"/>
            <a:endCxn id="11" idx="5"/>
          </p:cNvCxnSpPr>
          <p:nvPr/>
        </p:nvCxnSpPr>
        <p:spPr>
          <a:xfrm flipH="1" flipV="1">
            <a:off x="2127151" y="1809482"/>
            <a:ext cx="1234079" cy="1668410"/>
          </a:xfrm>
          <a:prstGeom prst="straightConnector1">
            <a:avLst/>
          </a:prstGeom>
          <a:ln w="12700">
            <a:solidFill>
              <a:srgbClr val="00B050"/>
            </a:solidFill>
            <a:prstDash val="lgDash"/>
            <a:tailEnd type="triangle" w="sm" len="lg"/>
          </a:ln>
        </p:spPr>
        <p:style>
          <a:lnRef idx="1">
            <a:schemeClr val="accent1"/>
          </a:lnRef>
          <a:fillRef idx="0">
            <a:schemeClr val="accent1"/>
          </a:fillRef>
          <a:effectRef idx="0">
            <a:schemeClr val="accent1"/>
          </a:effectRef>
          <a:fontRef idx="minor">
            <a:schemeClr val="tx1"/>
          </a:fontRef>
        </p:style>
      </p:cxnSp>
      <p:cxnSp>
        <p:nvCxnSpPr>
          <p:cNvPr id="47" name="Прямая со стрелкой 46"/>
          <p:cNvCxnSpPr>
            <a:stCxn id="15" idx="1"/>
          </p:cNvCxnSpPr>
          <p:nvPr/>
        </p:nvCxnSpPr>
        <p:spPr>
          <a:xfrm flipH="1" flipV="1">
            <a:off x="2025327" y="1801699"/>
            <a:ext cx="596730" cy="1616494"/>
          </a:xfrm>
          <a:prstGeom prst="straightConnector1">
            <a:avLst/>
          </a:prstGeom>
          <a:ln w="12700">
            <a:solidFill>
              <a:srgbClr val="00B050"/>
            </a:solidFill>
            <a:prstDash val="lgDash"/>
            <a:tailEnd type="triangle" w="sm" len="lg"/>
          </a:ln>
        </p:spPr>
        <p:style>
          <a:lnRef idx="1">
            <a:schemeClr val="accent1"/>
          </a:lnRef>
          <a:fillRef idx="0">
            <a:schemeClr val="accent1"/>
          </a:fillRef>
          <a:effectRef idx="0">
            <a:schemeClr val="accent1"/>
          </a:effectRef>
          <a:fontRef idx="minor">
            <a:schemeClr val="tx1"/>
          </a:fontRef>
        </p:style>
      </p:cxnSp>
      <p:sp>
        <p:nvSpPr>
          <p:cNvPr id="51" name="Скругленный прямоугольник 50"/>
          <p:cNvSpPr/>
          <p:nvPr/>
        </p:nvSpPr>
        <p:spPr>
          <a:xfrm>
            <a:off x="638764" y="3010449"/>
            <a:ext cx="808954" cy="233258"/>
          </a:xfrm>
          <a:prstGeom prst="round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700" dirty="0">
              <a:solidFill>
                <a:srgbClr val="0063A7"/>
              </a:solidFill>
              <a:latin typeface="Arial Narrow" panose="020B0606020202030204" pitchFamily="34" charset="0"/>
            </a:endParaRPr>
          </a:p>
        </p:txBody>
      </p:sp>
      <p:sp>
        <p:nvSpPr>
          <p:cNvPr id="55" name="Rectangle 6"/>
          <p:cNvSpPr>
            <a:spLocks noGrp="1" noChangeArrowheads="1"/>
          </p:cNvSpPr>
          <p:nvPr>
            <p:ph type="title"/>
          </p:nvPr>
        </p:nvSpPr>
        <p:spPr bwMode="auto">
          <a:xfrm>
            <a:off x="1681252" y="248331"/>
            <a:ext cx="7321550" cy="276999"/>
          </a:xfrm>
          <a:prstGeom prst="rect">
            <a:avLst/>
          </a:prstGeom>
          <a:noFill/>
          <a:ln w="9525">
            <a:noFill/>
            <a:miter lim="800000"/>
            <a:headEnd/>
            <a:tailEnd/>
          </a:ln>
          <a:effectLst>
            <a:prstShdw prst="shdw18" dist="17961" dir="13500000">
              <a:srgbClr val="BBE0E3">
                <a:gamma/>
                <a:shade val="60000"/>
                <a:invGamma/>
              </a:srgbClr>
            </a:prstShdw>
          </a:effectLst>
        </p:spPr>
        <p:txBody>
          <a:bodyPr>
            <a:sp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lang="ru-RU" sz="1800" b="1" kern="0" dirty="0" smtClean="0">
                <a:solidFill>
                  <a:srgbClr val="FFFFFF"/>
                </a:solidFill>
                <a:latin typeface="Times New Roman" panose="02020603050405020304" pitchFamily="18" charset="0"/>
              </a:rPr>
              <a:t>Ф</a:t>
            </a:r>
            <a:r>
              <a:rPr kumimoji="0" lang="ru-RU" sz="1800" b="1" i="0" u="none" strike="noStrike" kern="0" cap="none" spc="0" normalizeH="0" noProof="0" dirty="0" err="1" smtClean="0">
                <a:ln>
                  <a:noFill/>
                </a:ln>
                <a:solidFill>
                  <a:srgbClr val="FFFFFF"/>
                </a:solidFill>
                <a:effectLst/>
                <a:uLnTx/>
                <a:uFillTx/>
                <a:latin typeface="Times New Roman" panose="02020603050405020304" pitchFamily="18" charset="0"/>
              </a:rPr>
              <a:t>илиалы</a:t>
            </a:r>
            <a:r>
              <a:rPr kumimoji="0" lang="ru-RU" sz="1800" b="1" i="0" u="none" strike="noStrike" kern="0" cap="none" spc="0" normalizeH="0" noProof="0" dirty="0" smtClean="0">
                <a:ln>
                  <a:noFill/>
                </a:ln>
                <a:solidFill>
                  <a:srgbClr val="FFFFFF"/>
                </a:solidFill>
                <a:effectLst/>
                <a:uLnTx/>
                <a:uFillTx/>
                <a:latin typeface="Times New Roman" panose="02020603050405020304" pitchFamily="18" charset="0"/>
              </a:rPr>
              <a:t> ООО «Газпром переработка»</a:t>
            </a:r>
            <a:endParaRPr kumimoji="0" lang="ru-RU" sz="1800" b="1" i="0" u="none" strike="noStrike" kern="0" cap="none" spc="0" normalizeH="0" baseline="0" noProof="0" dirty="0">
              <a:ln>
                <a:noFill/>
              </a:ln>
              <a:solidFill>
                <a:srgbClr val="FFFFFF"/>
              </a:solidFill>
              <a:effectLst/>
              <a:uLnTx/>
              <a:uFillTx/>
              <a:latin typeface="Times New Roman" panose="02020603050405020304" pitchFamily="18" charset="0"/>
            </a:endParaRPr>
          </a:p>
        </p:txBody>
      </p:sp>
      <p:sp>
        <p:nvSpPr>
          <p:cNvPr id="36" name="Скругленный прямоугольник 35"/>
          <p:cNvSpPr/>
          <p:nvPr/>
        </p:nvSpPr>
        <p:spPr>
          <a:xfrm>
            <a:off x="7172345" y="2240232"/>
            <a:ext cx="1067059" cy="506539"/>
          </a:xfrm>
          <a:prstGeom prst="roundRect">
            <a:avLst/>
          </a:prstGeom>
          <a:solidFill>
            <a:srgbClr val="ECF5E7">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700" dirty="0">
                <a:solidFill>
                  <a:schemeClr val="accent1">
                    <a:lumMod val="50000"/>
                  </a:schemeClr>
                </a:solidFill>
                <a:latin typeface="Arial Narrow" panose="020B0606020202030204" pitchFamily="34" charset="0"/>
              </a:rPr>
              <a:t>Завод по подготовке конденсата к </a:t>
            </a:r>
            <a:r>
              <a:rPr lang="ru-RU" sz="700" dirty="0" smtClean="0">
                <a:solidFill>
                  <a:schemeClr val="accent1">
                    <a:lumMod val="50000"/>
                  </a:schemeClr>
                </a:solidFill>
                <a:latin typeface="Arial Narrow" panose="020B0606020202030204" pitchFamily="34" charset="0"/>
              </a:rPr>
              <a:t>транспорту</a:t>
            </a:r>
          </a:p>
          <a:p>
            <a:pPr algn="ctr"/>
            <a:r>
              <a:rPr lang="ru-RU" sz="700" dirty="0" smtClean="0">
                <a:solidFill>
                  <a:schemeClr val="accent1">
                    <a:lumMod val="50000"/>
                  </a:schemeClr>
                </a:solidFill>
                <a:latin typeface="Arial Narrow" panose="020B0606020202030204" pitchFamily="34" charset="0"/>
              </a:rPr>
              <a:t> (г. Новый Уренгой)</a:t>
            </a:r>
            <a:endParaRPr lang="ru-RU" sz="700" dirty="0">
              <a:solidFill>
                <a:schemeClr val="accent1">
                  <a:lumMod val="50000"/>
                </a:schemeClr>
              </a:solidFill>
              <a:latin typeface="Arial Narrow" panose="020B0606020202030204" pitchFamily="34" charset="0"/>
            </a:endParaRPr>
          </a:p>
        </p:txBody>
      </p:sp>
      <p:sp>
        <p:nvSpPr>
          <p:cNvPr id="37" name="Скругленный прямоугольник 36"/>
          <p:cNvSpPr/>
          <p:nvPr/>
        </p:nvSpPr>
        <p:spPr>
          <a:xfrm>
            <a:off x="5246105" y="2065623"/>
            <a:ext cx="1457302" cy="246631"/>
          </a:xfrm>
          <a:prstGeom prst="roundRect">
            <a:avLst/>
          </a:prstGeom>
          <a:solidFill>
            <a:srgbClr val="ECF5E7">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700" dirty="0">
                <a:solidFill>
                  <a:schemeClr val="accent1">
                    <a:lumMod val="50000"/>
                  </a:schemeClr>
                </a:solidFill>
                <a:latin typeface="Arial Narrow" panose="020B0606020202030204" pitchFamily="34" charset="0"/>
              </a:rPr>
              <a:t>Сосногорский </a:t>
            </a:r>
            <a:r>
              <a:rPr lang="ru-RU" sz="700" dirty="0" smtClean="0">
                <a:solidFill>
                  <a:schemeClr val="accent1">
                    <a:lumMod val="50000"/>
                  </a:schemeClr>
                </a:solidFill>
                <a:latin typeface="Arial Narrow" panose="020B0606020202030204" pitchFamily="34" charset="0"/>
              </a:rPr>
              <a:t>газоперерабатывающий завод</a:t>
            </a:r>
            <a:endParaRPr lang="ru-RU" sz="700" dirty="0">
              <a:solidFill>
                <a:schemeClr val="accent1">
                  <a:lumMod val="50000"/>
                </a:schemeClr>
              </a:solidFill>
              <a:latin typeface="Arial Narrow" panose="020B0606020202030204" pitchFamily="34" charset="0"/>
            </a:endParaRPr>
          </a:p>
        </p:txBody>
      </p:sp>
      <p:sp>
        <p:nvSpPr>
          <p:cNvPr id="38" name="Овал 37"/>
          <p:cNvSpPr/>
          <p:nvPr/>
        </p:nvSpPr>
        <p:spPr>
          <a:xfrm>
            <a:off x="6158028" y="3004820"/>
            <a:ext cx="108000" cy="108000"/>
          </a:xfrm>
          <a:prstGeom prst="ellipse">
            <a:avLst/>
          </a:prstGeom>
          <a:solidFill>
            <a:srgbClr val="0000FF"/>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rgbClr val="00B0F0"/>
              </a:solidFill>
            </a:endParaRPr>
          </a:p>
        </p:txBody>
      </p:sp>
      <p:sp>
        <p:nvSpPr>
          <p:cNvPr id="39" name="Овал 38"/>
          <p:cNvSpPr/>
          <p:nvPr/>
        </p:nvSpPr>
        <p:spPr>
          <a:xfrm>
            <a:off x="6921107" y="2821388"/>
            <a:ext cx="108000" cy="108000"/>
          </a:xfrm>
          <a:prstGeom prst="ellipse">
            <a:avLst/>
          </a:prstGeom>
          <a:solidFill>
            <a:srgbClr val="0000FF"/>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rgbClr val="00B0F0"/>
              </a:solidFill>
            </a:endParaRPr>
          </a:p>
        </p:txBody>
      </p:sp>
      <p:sp>
        <p:nvSpPr>
          <p:cNvPr id="52" name="Овал 51"/>
          <p:cNvSpPr/>
          <p:nvPr/>
        </p:nvSpPr>
        <p:spPr>
          <a:xfrm>
            <a:off x="6926543" y="2609642"/>
            <a:ext cx="108000" cy="108000"/>
          </a:xfrm>
          <a:prstGeom prst="ellipse">
            <a:avLst/>
          </a:prstGeom>
          <a:solidFill>
            <a:srgbClr val="0000FF"/>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rgbClr val="00B0F0"/>
              </a:solidFill>
            </a:endParaRPr>
          </a:p>
        </p:txBody>
      </p:sp>
      <p:sp>
        <p:nvSpPr>
          <p:cNvPr id="54" name="Овал 53"/>
          <p:cNvSpPr/>
          <p:nvPr/>
        </p:nvSpPr>
        <p:spPr>
          <a:xfrm>
            <a:off x="5066105" y="2153934"/>
            <a:ext cx="108000" cy="108000"/>
          </a:xfrm>
          <a:prstGeom prst="ellipse">
            <a:avLst/>
          </a:prstGeom>
          <a:solidFill>
            <a:srgbClr val="0000FF"/>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accent1">
                  <a:lumMod val="40000"/>
                  <a:lumOff val="60000"/>
                </a:schemeClr>
              </a:solidFill>
            </a:endParaRPr>
          </a:p>
        </p:txBody>
      </p:sp>
      <p:cxnSp>
        <p:nvCxnSpPr>
          <p:cNvPr id="56" name="Прямая со стрелкой 55"/>
          <p:cNvCxnSpPr>
            <a:endCxn id="11" idx="7"/>
          </p:cNvCxnSpPr>
          <p:nvPr/>
        </p:nvCxnSpPr>
        <p:spPr>
          <a:xfrm flipH="1" flipV="1">
            <a:off x="2127151" y="1707658"/>
            <a:ext cx="2934777" cy="470455"/>
          </a:xfrm>
          <a:prstGeom prst="straightConnector1">
            <a:avLst/>
          </a:prstGeom>
          <a:ln w="12700">
            <a:solidFill>
              <a:srgbClr val="00B050"/>
            </a:solidFill>
            <a:tailEnd type="triangle" w="sm" len="lg"/>
          </a:ln>
        </p:spPr>
        <p:style>
          <a:lnRef idx="1">
            <a:schemeClr val="accent1"/>
          </a:lnRef>
          <a:fillRef idx="0">
            <a:schemeClr val="accent1"/>
          </a:fillRef>
          <a:effectRef idx="0">
            <a:schemeClr val="accent1"/>
          </a:effectRef>
          <a:fontRef idx="minor">
            <a:schemeClr val="tx1"/>
          </a:fontRef>
        </p:style>
      </p:cxnSp>
      <p:sp>
        <p:nvSpPr>
          <p:cNvPr id="57" name="TextBox 56"/>
          <p:cNvSpPr txBox="1"/>
          <p:nvPr/>
        </p:nvSpPr>
        <p:spPr>
          <a:xfrm>
            <a:off x="1980004" y="3651636"/>
            <a:ext cx="1308228" cy="307777"/>
          </a:xfrm>
          <a:prstGeom prst="rect">
            <a:avLst/>
          </a:prstGeom>
          <a:solidFill>
            <a:schemeClr val="accent1">
              <a:lumMod val="20000"/>
              <a:lumOff val="80000"/>
              <a:alpha val="70000"/>
            </a:schemeClr>
          </a:solidFill>
        </p:spPr>
        <p:txBody>
          <a:bodyPr wrap="square" rtlCol="0">
            <a:spAutoFit/>
          </a:bodyPr>
          <a:lstStyle>
            <a:defPPr>
              <a:defRPr lang="ru-RU"/>
            </a:defPPr>
            <a:lvl1pPr>
              <a:defRPr sz="700">
                <a:solidFill>
                  <a:srgbClr val="0070C0"/>
                </a:solidFill>
                <a:latin typeface="Arial Narrow" panose="020B0606020202030204" pitchFamily="34" charset="0"/>
              </a:defRPr>
            </a:lvl1pPr>
          </a:lstStyle>
          <a:p>
            <a:pPr algn="ctr"/>
            <a:r>
              <a:rPr lang="ru-RU" dirty="0" smtClean="0">
                <a:solidFill>
                  <a:schemeClr val="accent1">
                    <a:lumMod val="50000"/>
                  </a:schemeClr>
                </a:solidFill>
              </a:rPr>
              <a:t>Астраханский газоперерабатывающий </a:t>
            </a:r>
            <a:r>
              <a:rPr lang="ru-RU" dirty="0">
                <a:solidFill>
                  <a:schemeClr val="accent1">
                    <a:lumMod val="50000"/>
                  </a:schemeClr>
                </a:solidFill>
              </a:rPr>
              <a:t>завод</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2"/>
                                        </p:tgtEl>
                                        <p:attrNameLst>
                                          <p:attrName>style.visibility</p:attrName>
                                        </p:attrNameLst>
                                      </p:cBhvr>
                                      <p:to>
                                        <p:strVal val="visible"/>
                                      </p:to>
                                    </p:set>
                                    <p:animEffect transition="in" filter="fade">
                                      <p:cBhvr>
                                        <p:cTn id="10" dur="500"/>
                                        <p:tgtEl>
                                          <p:spTgt spid="32"/>
                                        </p:tgtEl>
                                      </p:cBhvr>
                                    </p:animEffec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500"/>
                                        <p:tgtEl>
                                          <p:spTgt spid="11"/>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500"/>
                                        <p:tgtEl>
                                          <p:spTgt spid="17"/>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42"/>
                                        </p:tgtEl>
                                        <p:attrNameLst>
                                          <p:attrName>style.visibility</p:attrName>
                                        </p:attrNameLst>
                                      </p:cBhvr>
                                      <p:to>
                                        <p:strVal val="visible"/>
                                      </p:to>
                                    </p:set>
                                    <p:animEffect transition="in" filter="fade">
                                      <p:cBhvr>
                                        <p:cTn id="20" dur="500"/>
                                        <p:tgtEl>
                                          <p:spTgt spid="42"/>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4"/>
                                        </p:tgtEl>
                                        <p:attrNameLst>
                                          <p:attrName>style.visibility</p:attrName>
                                        </p:attrNameLst>
                                      </p:cBhvr>
                                      <p:to>
                                        <p:strVal val="visible"/>
                                      </p:to>
                                    </p:set>
                                    <p:animEffect transition="in" filter="fade">
                                      <p:cBhvr>
                                        <p:cTn id="23" dur="500"/>
                                        <p:tgtEl>
                                          <p:spTgt spid="24"/>
                                        </p:tgtEl>
                                      </p:cBhvr>
                                    </p:animEffect>
                                  </p:childTnLst>
                                </p:cTn>
                              </p:par>
                            </p:childTnLst>
                          </p:cTn>
                        </p:par>
                        <p:par>
                          <p:cTn id="24" fill="hold">
                            <p:stCondLst>
                              <p:cond delay="1000"/>
                            </p:stCondLst>
                            <p:childTnLst>
                              <p:par>
                                <p:cTn id="25" presetID="22" presetClass="entr" presetSubtype="2" fill="hold" nodeType="afterEffect">
                                  <p:stCondLst>
                                    <p:cond delay="0"/>
                                  </p:stCondLst>
                                  <p:childTnLst>
                                    <p:set>
                                      <p:cBhvr>
                                        <p:cTn id="26" dur="1" fill="hold">
                                          <p:stCondLst>
                                            <p:cond delay="0"/>
                                          </p:stCondLst>
                                        </p:cTn>
                                        <p:tgtEl>
                                          <p:spTgt spid="43"/>
                                        </p:tgtEl>
                                        <p:attrNameLst>
                                          <p:attrName>style.visibility</p:attrName>
                                        </p:attrNameLst>
                                      </p:cBhvr>
                                      <p:to>
                                        <p:strVal val="visible"/>
                                      </p:to>
                                    </p:set>
                                    <p:animEffect transition="in" filter="wipe(right)">
                                      <p:cBhvr>
                                        <p:cTn id="27" dur="500"/>
                                        <p:tgtEl>
                                          <p:spTgt spid="43"/>
                                        </p:tgtEl>
                                      </p:cBhvr>
                                    </p:animEffect>
                                  </p:childTnLst>
                                </p:cTn>
                              </p:par>
                              <p:par>
                                <p:cTn id="28" presetID="22" presetClass="entr" presetSubtype="2" fill="hold" nodeType="withEffect">
                                  <p:stCondLst>
                                    <p:cond delay="0"/>
                                  </p:stCondLst>
                                  <p:childTnLst>
                                    <p:set>
                                      <p:cBhvr>
                                        <p:cTn id="29" dur="1" fill="hold">
                                          <p:stCondLst>
                                            <p:cond delay="0"/>
                                          </p:stCondLst>
                                        </p:cTn>
                                        <p:tgtEl>
                                          <p:spTgt spid="34"/>
                                        </p:tgtEl>
                                        <p:attrNameLst>
                                          <p:attrName>style.visibility</p:attrName>
                                        </p:attrNameLst>
                                      </p:cBhvr>
                                      <p:to>
                                        <p:strVal val="visible"/>
                                      </p:to>
                                    </p:set>
                                    <p:animEffect transition="in" filter="wipe(right)">
                                      <p:cBhvr>
                                        <p:cTn id="30" dur="500"/>
                                        <p:tgtEl>
                                          <p:spTgt spid="34"/>
                                        </p:tgtEl>
                                      </p:cBhvr>
                                    </p:animEffect>
                                  </p:childTnLst>
                                </p:cTn>
                              </p:par>
                              <p:par>
                                <p:cTn id="31" presetID="22" presetClass="entr" presetSubtype="2" fill="hold" nodeType="withEffect">
                                  <p:stCondLst>
                                    <p:cond delay="0"/>
                                  </p:stCondLst>
                                  <p:childTnLst>
                                    <p:set>
                                      <p:cBhvr>
                                        <p:cTn id="32" dur="1" fill="hold">
                                          <p:stCondLst>
                                            <p:cond delay="0"/>
                                          </p:stCondLst>
                                        </p:cTn>
                                        <p:tgtEl>
                                          <p:spTgt spid="35"/>
                                        </p:tgtEl>
                                        <p:attrNameLst>
                                          <p:attrName>style.visibility</p:attrName>
                                        </p:attrNameLst>
                                      </p:cBhvr>
                                      <p:to>
                                        <p:strVal val="visible"/>
                                      </p:to>
                                    </p:set>
                                    <p:animEffect transition="in" filter="wipe(right)">
                                      <p:cBhvr>
                                        <p:cTn id="33" dur="500"/>
                                        <p:tgtEl>
                                          <p:spTgt spid="35"/>
                                        </p:tgtEl>
                                      </p:cBhvr>
                                    </p:animEffect>
                                  </p:childTnLst>
                                </p:cTn>
                              </p:par>
                              <p:par>
                                <p:cTn id="34" presetID="22" presetClass="entr" presetSubtype="2" fill="hold" nodeType="withEffect">
                                  <p:stCondLst>
                                    <p:cond delay="0"/>
                                  </p:stCondLst>
                                  <p:childTnLst>
                                    <p:set>
                                      <p:cBhvr>
                                        <p:cTn id="35" dur="1" fill="hold">
                                          <p:stCondLst>
                                            <p:cond delay="0"/>
                                          </p:stCondLst>
                                        </p:cTn>
                                        <p:tgtEl>
                                          <p:spTgt spid="33"/>
                                        </p:tgtEl>
                                        <p:attrNameLst>
                                          <p:attrName>style.visibility</p:attrName>
                                        </p:attrNameLst>
                                      </p:cBhvr>
                                      <p:to>
                                        <p:strVal val="visible"/>
                                      </p:to>
                                    </p:set>
                                    <p:animEffect transition="in" filter="wipe(right)">
                                      <p:cBhvr>
                                        <p:cTn id="36" dur="500"/>
                                        <p:tgtEl>
                                          <p:spTgt spid="33"/>
                                        </p:tgtEl>
                                      </p:cBhvr>
                                    </p:animEffect>
                                  </p:childTnLst>
                                </p:cTn>
                              </p:par>
                            </p:childTnLst>
                          </p:cTn>
                        </p:par>
                        <p:par>
                          <p:cTn id="37" fill="hold">
                            <p:stCondLst>
                              <p:cond delay="1500"/>
                            </p:stCondLst>
                            <p:childTnLst>
                              <p:par>
                                <p:cTn id="38" presetID="10" presetClass="entr" presetSubtype="0" fill="hold" grpId="0" nodeType="afterEffect">
                                  <p:stCondLst>
                                    <p:cond delay="0"/>
                                  </p:stCondLst>
                                  <p:childTnLst>
                                    <p:set>
                                      <p:cBhvr>
                                        <p:cTn id="39" dur="1" fill="hold">
                                          <p:stCondLst>
                                            <p:cond delay="0"/>
                                          </p:stCondLst>
                                        </p:cTn>
                                        <p:tgtEl>
                                          <p:spTgt spid="13"/>
                                        </p:tgtEl>
                                        <p:attrNameLst>
                                          <p:attrName>style.visibility</p:attrName>
                                        </p:attrNameLst>
                                      </p:cBhvr>
                                      <p:to>
                                        <p:strVal val="visible"/>
                                      </p:to>
                                    </p:set>
                                    <p:animEffect transition="in" filter="fade">
                                      <p:cBhvr>
                                        <p:cTn id="40" dur="500"/>
                                        <p:tgtEl>
                                          <p:spTgt spid="13"/>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21"/>
                                        </p:tgtEl>
                                        <p:attrNameLst>
                                          <p:attrName>style.visibility</p:attrName>
                                        </p:attrNameLst>
                                      </p:cBhvr>
                                      <p:to>
                                        <p:strVal val="visible"/>
                                      </p:to>
                                    </p:set>
                                    <p:animEffect transition="in" filter="fade">
                                      <p:cBhvr>
                                        <p:cTn id="43" dur="500"/>
                                        <p:tgtEl>
                                          <p:spTgt spid="21"/>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19"/>
                                        </p:tgtEl>
                                        <p:attrNameLst>
                                          <p:attrName>style.visibility</p:attrName>
                                        </p:attrNameLst>
                                      </p:cBhvr>
                                      <p:to>
                                        <p:strVal val="visible"/>
                                      </p:to>
                                    </p:set>
                                    <p:animEffect transition="in" filter="fade">
                                      <p:cBhvr>
                                        <p:cTn id="46" dur="500"/>
                                        <p:tgtEl>
                                          <p:spTgt spid="19"/>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20"/>
                                        </p:tgtEl>
                                        <p:attrNameLst>
                                          <p:attrName>style.visibility</p:attrName>
                                        </p:attrNameLst>
                                      </p:cBhvr>
                                      <p:to>
                                        <p:strVal val="visible"/>
                                      </p:to>
                                    </p:set>
                                    <p:animEffect transition="in" filter="fade">
                                      <p:cBhvr>
                                        <p:cTn id="49" dur="500"/>
                                        <p:tgtEl>
                                          <p:spTgt spid="20"/>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18"/>
                                        </p:tgtEl>
                                        <p:attrNameLst>
                                          <p:attrName>style.visibility</p:attrName>
                                        </p:attrNameLst>
                                      </p:cBhvr>
                                      <p:to>
                                        <p:strVal val="visible"/>
                                      </p:to>
                                    </p:set>
                                    <p:animEffect transition="in" filter="fade">
                                      <p:cBhvr>
                                        <p:cTn id="52" dur="500"/>
                                        <p:tgtEl>
                                          <p:spTgt spid="18"/>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14"/>
                                        </p:tgtEl>
                                        <p:attrNameLst>
                                          <p:attrName>style.visibility</p:attrName>
                                        </p:attrNameLst>
                                      </p:cBhvr>
                                      <p:to>
                                        <p:strVal val="visible"/>
                                      </p:to>
                                    </p:set>
                                    <p:animEffect transition="in" filter="fade">
                                      <p:cBhvr>
                                        <p:cTn id="55" dur="500"/>
                                        <p:tgtEl>
                                          <p:spTgt spid="14"/>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15"/>
                                        </p:tgtEl>
                                        <p:attrNameLst>
                                          <p:attrName>style.visibility</p:attrName>
                                        </p:attrNameLst>
                                      </p:cBhvr>
                                      <p:to>
                                        <p:strVal val="visible"/>
                                      </p:to>
                                    </p:set>
                                    <p:animEffect transition="in" filter="fade">
                                      <p:cBhvr>
                                        <p:cTn id="58" dur="500"/>
                                        <p:tgtEl>
                                          <p:spTgt spid="15"/>
                                        </p:tgtEl>
                                      </p:cBhvr>
                                    </p:animEffect>
                                  </p:childTnLst>
                                </p:cTn>
                              </p:par>
                            </p:childTnLst>
                          </p:cTn>
                        </p:par>
                        <p:par>
                          <p:cTn id="59" fill="hold">
                            <p:stCondLst>
                              <p:cond delay="2000"/>
                            </p:stCondLst>
                            <p:childTnLst>
                              <p:par>
                                <p:cTn id="60" presetID="22" presetClass="entr" presetSubtype="4" fill="hold" nodeType="afterEffect">
                                  <p:stCondLst>
                                    <p:cond delay="0"/>
                                  </p:stCondLst>
                                  <p:childTnLst>
                                    <p:set>
                                      <p:cBhvr>
                                        <p:cTn id="61" dur="1" fill="hold">
                                          <p:stCondLst>
                                            <p:cond delay="0"/>
                                          </p:stCondLst>
                                        </p:cTn>
                                        <p:tgtEl>
                                          <p:spTgt spid="44"/>
                                        </p:tgtEl>
                                        <p:attrNameLst>
                                          <p:attrName>style.visibility</p:attrName>
                                        </p:attrNameLst>
                                      </p:cBhvr>
                                      <p:to>
                                        <p:strVal val="visible"/>
                                      </p:to>
                                    </p:set>
                                    <p:animEffect transition="in" filter="wipe(down)">
                                      <p:cBhvr>
                                        <p:cTn id="62" dur="500"/>
                                        <p:tgtEl>
                                          <p:spTgt spid="44"/>
                                        </p:tgtEl>
                                      </p:cBhvr>
                                    </p:animEffect>
                                  </p:childTnLst>
                                </p:cTn>
                              </p:par>
                              <p:par>
                                <p:cTn id="63" presetID="22" presetClass="entr" presetSubtype="4" fill="hold" nodeType="withEffect">
                                  <p:stCondLst>
                                    <p:cond delay="0"/>
                                  </p:stCondLst>
                                  <p:childTnLst>
                                    <p:set>
                                      <p:cBhvr>
                                        <p:cTn id="64" dur="1" fill="hold">
                                          <p:stCondLst>
                                            <p:cond delay="0"/>
                                          </p:stCondLst>
                                        </p:cTn>
                                        <p:tgtEl>
                                          <p:spTgt spid="45"/>
                                        </p:tgtEl>
                                        <p:attrNameLst>
                                          <p:attrName>style.visibility</p:attrName>
                                        </p:attrNameLst>
                                      </p:cBhvr>
                                      <p:to>
                                        <p:strVal val="visible"/>
                                      </p:to>
                                    </p:set>
                                    <p:animEffect transition="in" filter="wipe(down)">
                                      <p:cBhvr>
                                        <p:cTn id="65" dur="500"/>
                                        <p:tgtEl>
                                          <p:spTgt spid="45"/>
                                        </p:tgtEl>
                                      </p:cBhvr>
                                    </p:animEffect>
                                  </p:childTnLst>
                                </p:cTn>
                              </p:par>
                              <p:par>
                                <p:cTn id="66" presetID="22" presetClass="entr" presetSubtype="4" fill="hold" nodeType="withEffect">
                                  <p:stCondLst>
                                    <p:cond delay="0"/>
                                  </p:stCondLst>
                                  <p:childTnLst>
                                    <p:set>
                                      <p:cBhvr>
                                        <p:cTn id="67" dur="1" fill="hold">
                                          <p:stCondLst>
                                            <p:cond delay="0"/>
                                          </p:stCondLst>
                                        </p:cTn>
                                        <p:tgtEl>
                                          <p:spTgt spid="47"/>
                                        </p:tgtEl>
                                        <p:attrNameLst>
                                          <p:attrName>style.visibility</p:attrName>
                                        </p:attrNameLst>
                                      </p:cBhvr>
                                      <p:to>
                                        <p:strVal val="visible"/>
                                      </p:to>
                                    </p:set>
                                    <p:animEffect transition="in" filter="wipe(down)">
                                      <p:cBhvr>
                                        <p:cTn id="68" dur="500"/>
                                        <p:tgtEl>
                                          <p:spTgt spid="47"/>
                                        </p:tgtEl>
                                      </p:cBhvr>
                                    </p:animEffect>
                                  </p:childTnLst>
                                </p:cTn>
                              </p:par>
                              <p:par>
                                <p:cTn id="69" presetID="10" presetClass="entr" presetSubtype="0" fill="hold" grpId="0" nodeType="withEffect">
                                  <p:stCondLst>
                                    <p:cond delay="0"/>
                                  </p:stCondLst>
                                  <p:childTnLst>
                                    <p:set>
                                      <p:cBhvr>
                                        <p:cTn id="70" dur="1" fill="hold">
                                          <p:stCondLst>
                                            <p:cond delay="0"/>
                                          </p:stCondLst>
                                        </p:cTn>
                                        <p:tgtEl>
                                          <p:spTgt spid="51"/>
                                        </p:tgtEl>
                                        <p:attrNameLst>
                                          <p:attrName>style.visibility</p:attrName>
                                        </p:attrNameLst>
                                      </p:cBhvr>
                                      <p:to>
                                        <p:strVal val="visible"/>
                                      </p:to>
                                    </p:set>
                                    <p:animEffect transition="in" filter="fade">
                                      <p:cBhvr>
                                        <p:cTn id="71" dur="500"/>
                                        <p:tgtEl>
                                          <p:spTgt spid="51"/>
                                        </p:tgtEl>
                                      </p:cBhvr>
                                    </p:animEffect>
                                  </p:childTnLst>
                                </p:cTn>
                              </p:par>
                              <p:par>
                                <p:cTn id="72" presetID="10" presetClass="entr" presetSubtype="0" fill="hold" grpId="0" nodeType="withEffect">
                                  <p:stCondLst>
                                    <p:cond delay="0"/>
                                  </p:stCondLst>
                                  <p:childTnLst>
                                    <p:set>
                                      <p:cBhvr>
                                        <p:cTn id="73" dur="1" fill="hold">
                                          <p:stCondLst>
                                            <p:cond delay="0"/>
                                          </p:stCondLst>
                                        </p:cTn>
                                        <p:tgtEl>
                                          <p:spTgt spid="36"/>
                                        </p:tgtEl>
                                        <p:attrNameLst>
                                          <p:attrName>style.visibility</p:attrName>
                                        </p:attrNameLst>
                                      </p:cBhvr>
                                      <p:to>
                                        <p:strVal val="visible"/>
                                      </p:to>
                                    </p:set>
                                    <p:animEffect transition="in" filter="fade">
                                      <p:cBhvr>
                                        <p:cTn id="74" dur="500"/>
                                        <p:tgtEl>
                                          <p:spTgt spid="36"/>
                                        </p:tgtEl>
                                      </p:cBhvr>
                                    </p:animEffect>
                                  </p:childTnLst>
                                </p:cTn>
                              </p:par>
                              <p:par>
                                <p:cTn id="75" presetID="10" presetClass="entr" presetSubtype="0" fill="hold" grpId="0" nodeType="withEffect">
                                  <p:stCondLst>
                                    <p:cond delay="0"/>
                                  </p:stCondLst>
                                  <p:childTnLst>
                                    <p:set>
                                      <p:cBhvr>
                                        <p:cTn id="76" dur="1" fill="hold">
                                          <p:stCondLst>
                                            <p:cond delay="0"/>
                                          </p:stCondLst>
                                        </p:cTn>
                                        <p:tgtEl>
                                          <p:spTgt spid="39"/>
                                        </p:tgtEl>
                                        <p:attrNameLst>
                                          <p:attrName>style.visibility</p:attrName>
                                        </p:attrNameLst>
                                      </p:cBhvr>
                                      <p:to>
                                        <p:strVal val="visible"/>
                                      </p:to>
                                    </p:set>
                                    <p:animEffect transition="in" filter="fade">
                                      <p:cBhvr>
                                        <p:cTn id="77" dur="500"/>
                                        <p:tgtEl>
                                          <p:spTgt spid="39"/>
                                        </p:tgtEl>
                                      </p:cBhvr>
                                    </p:animEffect>
                                  </p:childTnLst>
                                </p:cTn>
                              </p:par>
                              <p:par>
                                <p:cTn id="78" presetID="10" presetClass="entr" presetSubtype="0" fill="hold" grpId="0" nodeType="withEffect">
                                  <p:stCondLst>
                                    <p:cond delay="0"/>
                                  </p:stCondLst>
                                  <p:childTnLst>
                                    <p:set>
                                      <p:cBhvr>
                                        <p:cTn id="79" dur="1" fill="hold">
                                          <p:stCondLst>
                                            <p:cond delay="0"/>
                                          </p:stCondLst>
                                        </p:cTn>
                                        <p:tgtEl>
                                          <p:spTgt spid="38"/>
                                        </p:tgtEl>
                                        <p:attrNameLst>
                                          <p:attrName>style.visibility</p:attrName>
                                        </p:attrNameLst>
                                      </p:cBhvr>
                                      <p:to>
                                        <p:strVal val="visible"/>
                                      </p:to>
                                    </p:set>
                                    <p:animEffect transition="in" filter="fade">
                                      <p:cBhvr>
                                        <p:cTn id="80" dur="500"/>
                                        <p:tgtEl>
                                          <p:spTgt spid="38"/>
                                        </p:tgtEl>
                                      </p:cBhvr>
                                    </p:animEffect>
                                  </p:childTnLst>
                                </p:cTn>
                              </p:par>
                              <p:par>
                                <p:cTn id="81" presetID="10" presetClass="entr" presetSubtype="0" fill="hold" grpId="0" nodeType="withEffect">
                                  <p:stCondLst>
                                    <p:cond delay="0"/>
                                  </p:stCondLst>
                                  <p:childTnLst>
                                    <p:set>
                                      <p:cBhvr>
                                        <p:cTn id="82" dur="1" fill="hold">
                                          <p:stCondLst>
                                            <p:cond delay="0"/>
                                          </p:stCondLst>
                                        </p:cTn>
                                        <p:tgtEl>
                                          <p:spTgt spid="37"/>
                                        </p:tgtEl>
                                        <p:attrNameLst>
                                          <p:attrName>style.visibility</p:attrName>
                                        </p:attrNameLst>
                                      </p:cBhvr>
                                      <p:to>
                                        <p:strVal val="visible"/>
                                      </p:to>
                                    </p:set>
                                    <p:animEffect transition="in" filter="fade">
                                      <p:cBhvr>
                                        <p:cTn id="83" dur="500"/>
                                        <p:tgtEl>
                                          <p:spTgt spid="37"/>
                                        </p:tgtEl>
                                      </p:cBhvr>
                                    </p:animEffect>
                                  </p:childTnLst>
                                </p:cTn>
                              </p:par>
                              <p:par>
                                <p:cTn id="84" presetID="10" presetClass="entr" presetSubtype="0" fill="hold" grpId="0" nodeType="withEffect">
                                  <p:stCondLst>
                                    <p:cond delay="0"/>
                                  </p:stCondLst>
                                  <p:childTnLst>
                                    <p:set>
                                      <p:cBhvr>
                                        <p:cTn id="85" dur="1" fill="hold">
                                          <p:stCondLst>
                                            <p:cond delay="0"/>
                                          </p:stCondLst>
                                        </p:cTn>
                                        <p:tgtEl>
                                          <p:spTgt spid="52"/>
                                        </p:tgtEl>
                                        <p:attrNameLst>
                                          <p:attrName>style.visibility</p:attrName>
                                        </p:attrNameLst>
                                      </p:cBhvr>
                                      <p:to>
                                        <p:strVal val="visible"/>
                                      </p:to>
                                    </p:set>
                                    <p:animEffect transition="in" filter="fade">
                                      <p:cBhvr>
                                        <p:cTn id="86" dur="500"/>
                                        <p:tgtEl>
                                          <p:spTgt spid="52"/>
                                        </p:tgtEl>
                                      </p:cBhvr>
                                    </p:animEffect>
                                  </p:childTnLst>
                                </p:cTn>
                              </p:par>
                            </p:childTnLst>
                          </p:cTn>
                        </p:par>
                        <p:par>
                          <p:cTn id="87" fill="hold">
                            <p:stCondLst>
                              <p:cond delay="2500"/>
                            </p:stCondLst>
                            <p:childTnLst>
                              <p:par>
                                <p:cTn id="88" presetID="10" presetClass="entr" presetSubtype="0" fill="hold" grpId="0" nodeType="afterEffect">
                                  <p:stCondLst>
                                    <p:cond delay="0"/>
                                  </p:stCondLst>
                                  <p:childTnLst>
                                    <p:set>
                                      <p:cBhvr>
                                        <p:cTn id="89" dur="1" fill="hold">
                                          <p:stCondLst>
                                            <p:cond delay="0"/>
                                          </p:stCondLst>
                                        </p:cTn>
                                        <p:tgtEl>
                                          <p:spTgt spid="54"/>
                                        </p:tgtEl>
                                        <p:attrNameLst>
                                          <p:attrName>style.visibility</p:attrName>
                                        </p:attrNameLst>
                                      </p:cBhvr>
                                      <p:to>
                                        <p:strVal val="visible"/>
                                      </p:to>
                                    </p:set>
                                    <p:animEffect transition="in" filter="fade">
                                      <p:cBhvr>
                                        <p:cTn id="90" dur="500"/>
                                        <p:tgtEl>
                                          <p:spTgt spid="54"/>
                                        </p:tgtEl>
                                      </p:cBhvr>
                                    </p:animEffect>
                                  </p:childTnLst>
                                </p:cTn>
                              </p:par>
                              <p:par>
                                <p:cTn id="91" presetID="22" presetClass="entr" presetSubtype="2" fill="hold" nodeType="withEffect">
                                  <p:stCondLst>
                                    <p:cond delay="0"/>
                                  </p:stCondLst>
                                  <p:childTnLst>
                                    <p:set>
                                      <p:cBhvr>
                                        <p:cTn id="92" dur="1" fill="hold">
                                          <p:stCondLst>
                                            <p:cond delay="0"/>
                                          </p:stCondLst>
                                        </p:cTn>
                                        <p:tgtEl>
                                          <p:spTgt spid="56"/>
                                        </p:tgtEl>
                                        <p:attrNameLst>
                                          <p:attrName>style.visibility</p:attrName>
                                        </p:attrNameLst>
                                      </p:cBhvr>
                                      <p:to>
                                        <p:strVal val="visible"/>
                                      </p:to>
                                    </p:set>
                                    <p:animEffect transition="in" filter="wipe(right)">
                                      <p:cBhvr>
                                        <p:cTn id="93" dur="500"/>
                                        <p:tgtEl>
                                          <p:spTgt spid="56"/>
                                        </p:tgtEl>
                                      </p:cBhvr>
                                    </p:animEffect>
                                  </p:childTnLst>
                                </p:cTn>
                              </p:par>
                              <p:par>
                                <p:cTn id="94" presetID="10" presetClass="entr" presetSubtype="0" fill="hold" grpId="0" nodeType="withEffect">
                                  <p:stCondLst>
                                    <p:cond delay="0"/>
                                  </p:stCondLst>
                                  <p:childTnLst>
                                    <p:set>
                                      <p:cBhvr>
                                        <p:cTn id="95" dur="1" fill="hold">
                                          <p:stCondLst>
                                            <p:cond delay="0"/>
                                          </p:stCondLst>
                                        </p:cTn>
                                        <p:tgtEl>
                                          <p:spTgt spid="57"/>
                                        </p:tgtEl>
                                        <p:attrNameLst>
                                          <p:attrName>style.visibility</p:attrName>
                                        </p:attrNameLst>
                                      </p:cBhvr>
                                      <p:to>
                                        <p:strVal val="visible"/>
                                      </p:to>
                                    </p:set>
                                    <p:animEffect transition="in" filter="fade">
                                      <p:cBhvr>
                                        <p:cTn id="96" dur="500"/>
                                        <p:tgtEl>
                                          <p:spTgt spid="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animBg="1"/>
      <p:bldP spid="14" grpId="0" animBg="1"/>
      <p:bldP spid="15" grpId="0" animBg="1"/>
      <p:bldP spid="17" grpId="0"/>
      <p:bldP spid="18" grpId="0" animBg="1"/>
      <p:bldP spid="19" grpId="0" animBg="1"/>
      <p:bldP spid="20" grpId="0" animBg="1"/>
      <p:bldP spid="21" grpId="0" animBg="1"/>
      <p:bldP spid="24" grpId="0" animBg="1"/>
      <p:bldP spid="32" grpId="0" animBg="1"/>
      <p:bldP spid="42" grpId="0" animBg="1"/>
      <p:bldP spid="51" grpId="0" animBg="1"/>
      <p:bldP spid="36" grpId="0" animBg="1"/>
      <p:bldP spid="37" grpId="0" animBg="1"/>
      <p:bldP spid="38" grpId="0" animBg="1"/>
      <p:bldP spid="39" grpId="0" animBg="1"/>
      <p:bldP spid="52" grpId="0" animBg="1"/>
      <p:bldP spid="54" grpId="0" animBg="1"/>
      <p:bldP spid="5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lstStyle/>
          <a:p>
            <a:r>
              <a:rPr lang="ru-RU" dirty="0" smtClean="0"/>
              <a:t> </a:t>
            </a:r>
            <a:endParaRPr lang="ru-RU" dirty="0"/>
          </a:p>
        </p:txBody>
      </p:sp>
      <p:sp>
        <p:nvSpPr>
          <p:cNvPr id="6" name="Текст 5"/>
          <p:cNvSpPr>
            <a:spLocks noGrp="1"/>
          </p:cNvSpPr>
          <p:nvPr>
            <p:ph type="body" sz="quarter" idx="11"/>
          </p:nvPr>
        </p:nvSpPr>
        <p:spPr/>
        <p:txBody>
          <a:bodyPr/>
          <a:lstStyle/>
          <a:p>
            <a:r>
              <a:rPr lang="ru-RU" altLang="ru-RU" b="1" dirty="0">
                <a:solidFill>
                  <a:srgbClr val="FFFFFF"/>
                </a:solidFill>
              </a:rPr>
              <a:t>Организация противокоррозионной защиты в ООО «Газпром переработка».</a:t>
            </a:r>
            <a:endParaRPr lang="ru-RU" dirty="0"/>
          </a:p>
        </p:txBody>
      </p:sp>
      <p:sp>
        <p:nvSpPr>
          <p:cNvPr id="7" name="Прямоугольник 6"/>
          <p:cNvSpPr/>
          <p:nvPr/>
        </p:nvSpPr>
        <p:spPr>
          <a:xfrm>
            <a:off x="0" y="737238"/>
            <a:ext cx="9144000" cy="3416320"/>
          </a:xfrm>
          <a:prstGeom prst="rect">
            <a:avLst/>
          </a:prstGeom>
        </p:spPr>
        <p:txBody>
          <a:bodyPr wrap="square">
            <a:spAutoFit/>
          </a:bodyPr>
          <a:lstStyle/>
          <a:p>
            <a:pPr algn="just"/>
            <a:r>
              <a:rPr lang="ru-RU" dirty="0"/>
              <a:t>В состав предприятия входят пять перерабатывающих заводов, гелиевый завод и Управление по транспортировке жидких углеводородов, расположенные в пяти субъектах РФ: Ханты-Мансийском, Ямало-Ненецком автономных округах, Республике Коми, Астраханской и Оренбургской областях. Перерабатывающий сегмент составляют заводы по переработке газа и газового конденсата: Сосногорский газоперерабатывающий завод (Сосногорский ГПЗ, г. Сосногорск), Завод по подготовке конденсата к транспорту (ЗПКТ, г. Новый Уренгой), Завод по стабилизации конденсата им. В. С. Черномырдина (Сургутский ЗСК, Сургутский район), Астраханский газоперерабатывающий завод (Астраханский ГПЗ, Астраханская область), Оренбургский газоперерабатывающий завод (Оренбургский ГПЗ, Оренбургская область), Оренбургский гелиевый завод (Оренбургская область). </a:t>
            </a:r>
            <a:r>
              <a:rPr lang="ru-RU" dirty="0" smtClean="0"/>
              <a:t>Транспорт </a:t>
            </a:r>
            <a:r>
              <a:rPr lang="ru-RU" dirty="0"/>
              <a:t>углеводородного сырья по магистральным продуктопроводам осуществляет Управление по транспортировке жидких углеводородов (УТЖУ, г. Ноябрьск). </a:t>
            </a:r>
          </a:p>
        </p:txBody>
      </p:sp>
    </p:spTree>
    <p:extLst>
      <p:ext uri="{BB962C8B-B14F-4D97-AF65-F5344CB8AC3E}">
        <p14:creationId xmlns:p14="http://schemas.microsoft.com/office/powerpoint/2010/main" val="326242095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Текст 5"/>
          <p:cNvSpPr>
            <a:spLocks noGrp="1"/>
          </p:cNvSpPr>
          <p:nvPr>
            <p:ph type="body" sz="quarter" idx="10"/>
          </p:nvPr>
        </p:nvSpPr>
        <p:spPr/>
        <p:txBody>
          <a:bodyPr/>
          <a:lstStyle/>
          <a:p>
            <a:endParaRPr lang="ru-RU" altLang="ru-RU" b="1" dirty="0">
              <a:solidFill>
                <a:srgbClr val="FFFFFF"/>
              </a:solidFill>
            </a:endParaRPr>
          </a:p>
          <a:p>
            <a:endParaRPr lang="ru-RU" dirty="0"/>
          </a:p>
        </p:txBody>
      </p:sp>
      <p:sp>
        <p:nvSpPr>
          <p:cNvPr id="3" name="Текст 2"/>
          <p:cNvSpPr>
            <a:spLocks noGrp="1"/>
          </p:cNvSpPr>
          <p:nvPr>
            <p:ph type="body" sz="quarter" idx="11"/>
          </p:nvPr>
        </p:nvSpPr>
        <p:spPr>
          <a:xfrm>
            <a:off x="1657350" y="4933813"/>
            <a:ext cx="7321550" cy="270652"/>
          </a:xfrm>
        </p:spPr>
        <p:txBody>
          <a:bodyPr/>
          <a:lstStyle/>
          <a:p>
            <a:r>
              <a:rPr lang="ru-RU" altLang="ru-RU" b="1" dirty="0">
                <a:solidFill>
                  <a:srgbClr val="FFFFFF"/>
                </a:solidFill>
              </a:rPr>
              <a:t>Организация противокоррозионной защиты в ООО «Газпром переработка». </a:t>
            </a:r>
          </a:p>
          <a:p>
            <a:endParaRPr lang="ru-RU" dirty="0"/>
          </a:p>
        </p:txBody>
      </p:sp>
      <p:sp>
        <p:nvSpPr>
          <p:cNvPr id="8" name="Rectangle 5"/>
          <p:cNvSpPr>
            <a:spLocks noChangeArrowheads="1"/>
          </p:cNvSpPr>
          <p:nvPr/>
        </p:nvSpPr>
        <p:spPr bwMode="auto">
          <a:xfrm>
            <a:off x="1506458" y="0"/>
            <a:ext cx="7500961"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b">
            <a:spAutoFit/>
          </a:bodyPr>
          <a:lstStyle>
            <a:lvl1pPr eaLnBrk="0" hangingPunct="0">
              <a:defRPr sz="1700">
                <a:solidFill>
                  <a:schemeClr val="bg1"/>
                </a:solidFill>
                <a:latin typeface="Arial Narrow" pitchFamily="34" charset="0"/>
                <a:cs typeface="Arial" charset="0"/>
              </a:defRPr>
            </a:lvl1pPr>
            <a:lvl2pPr marL="742950" indent="-285750" eaLnBrk="0" hangingPunct="0">
              <a:defRPr sz="1700">
                <a:solidFill>
                  <a:schemeClr val="bg1"/>
                </a:solidFill>
                <a:latin typeface="Arial Narrow" pitchFamily="34" charset="0"/>
                <a:cs typeface="Arial" charset="0"/>
              </a:defRPr>
            </a:lvl2pPr>
            <a:lvl3pPr marL="1143000" indent="-228600" eaLnBrk="0" hangingPunct="0">
              <a:defRPr sz="1700">
                <a:solidFill>
                  <a:schemeClr val="bg1"/>
                </a:solidFill>
                <a:latin typeface="Arial Narrow" pitchFamily="34" charset="0"/>
                <a:cs typeface="Arial" charset="0"/>
              </a:defRPr>
            </a:lvl3pPr>
            <a:lvl4pPr marL="1600200" indent="-228600" eaLnBrk="0" hangingPunct="0">
              <a:defRPr sz="1700">
                <a:solidFill>
                  <a:schemeClr val="bg1"/>
                </a:solidFill>
                <a:latin typeface="Arial Narrow" pitchFamily="34" charset="0"/>
                <a:cs typeface="Arial" charset="0"/>
              </a:defRPr>
            </a:lvl4pPr>
            <a:lvl5pPr marL="2057400" indent="-228600" eaLnBrk="0" hangingPunct="0">
              <a:defRPr sz="1700">
                <a:solidFill>
                  <a:schemeClr val="bg1"/>
                </a:solidFill>
                <a:latin typeface="Arial Narrow" pitchFamily="34" charset="0"/>
                <a:cs typeface="Arial" charset="0"/>
              </a:defRPr>
            </a:lvl5pPr>
            <a:lvl6pPr marL="2514600" indent="-228600" eaLnBrk="0" fontAlgn="base" hangingPunct="0">
              <a:spcBef>
                <a:spcPct val="0"/>
              </a:spcBef>
              <a:spcAft>
                <a:spcPct val="0"/>
              </a:spcAft>
              <a:defRPr sz="1700">
                <a:solidFill>
                  <a:schemeClr val="bg1"/>
                </a:solidFill>
                <a:latin typeface="Arial Narrow" pitchFamily="34" charset="0"/>
                <a:cs typeface="Arial" charset="0"/>
              </a:defRPr>
            </a:lvl6pPr>
            <a:lvl7pPr marL="2971800" indent="-228600" eaLnBrk="0" fontAlgn="base" hangingPunct="0">
              <a:spcBef>
                <a:spcPct val="0"/>
              </a:spcBef>
              <a:spcAft>
                <a:spcPct val="0"/>
              </a:spcAft>
              <a:defRPr sz="1700">
                <a:solidFill>
                  <a:schemeClr val="bg1"/>
                </a:solidFill>
                <a:latin typeface="Arial Narrow" pitchFamily="34" charset="0"/>
                <a:cs typeface="Arial" charset="0"/>
              </a:defRPr>
            </a:lvl7pPr>
            <a:lvl8pPr marL="3429000" indent="-228600" eaLnBrk="0" fontAlgn="base" hangingPunct="0">
              <a:spcBef>
                <a:spcPct val="0"/>
              </a:spcBef>
              <a:spcAft>
                <a:spcPct val="0"/>
              </a:spcAft>
              <a:defRPr sz="1700">
                <a:solidFill>
                  <a:schemeClr val="bg1"/>
                </a:solidFill>
                <a:latin typeface="Arial Narrow" pitchFamily="34" charset="0"/>
                <a:cs typeface="Arial" charset="0"/>
              </a:defRPr>
            </a:lvl8pPr>
            <a:lvl9pPr marL="3886200" indent="-228600" eaLnBrk="0" fontAlgn="base" hangingPunct="0">
              <a:spcBef>
                <a:spcPct val="0"/>
              </a:spcBef>
              <a:spcAft>
                <a:spcPct val="0"/>
              </a:spcAft>
              <a:defRPr sz="1700">
                <a:solidFill>
                  <a:schemeClr val="bg1"/>
                </a:solidFill>
                <a:latin typeface="Arial Narrow" pitchFamily="34" charset="0"/>
                <a:cs typeface="Arial" charset="0"/>
              </a:defRPr>
            </a:lvl9pPr>
          </a:lstStyle>
          <a:p>
            <a:pPr algn="ctr" eaLnBrk="1" fontAlgn="base" hangingPunct="1">
              <a:spcBef>
                <a:spcPct val="0"/>
              </a:spcBef>
              <a:spcAft>
                <a:spcPct val="0"/>
              </a:spcAft>
              <a:defRPr/>
            </a:pPr>
            <a:r>
              <a:rPr lang="ru-RU" altLang="ru-RU" sz="1600" b="1" kern="0" dirty="0" smtClean="0">
                <a:solidFill>
                  <a:srgbClr val="FFFFFF"/>
                </a:solidFill>
                <a:latin typeface="Times New Roman" pitchFamily="18" charset="0"/>
              </a:rPr>
              <a:t> ОСНОВНЫЕ ОБЪЕКТЫ ТРУБОПРОВОДНОГО ТРАНСПОРТА ЭКСПЛУАТИРУЕМЫЕ  </a:t>
            </a:r>
          </a:p>
          <a:p>
            <a:pPr algn="ctr" eaLnBrk="1" fontAlgn="base" hangingPunct="1">
              <a:spcBef>
                <a:spcPct val="0"/>
              </a:spcBef>
              <a:spcAft>
                <a:spcPct val="0"/>
              </a:spcAft>
              <a:defRPr/>
            </a:pPr>
            <a:r>
              <a:rPr lang="ru-RU" altLang="ru-RU" sz="1600" b="1" kern="0" dirty="0" smtClean="0">
                <a:solidFill>
                  <a:srgbClr val="FFFFFF"/>
                </a:solidFill>
                <a:latin typeface="Times New Roman" pitchFamily="18" charset="0"/>
              </a:rPr>
              <a:t>В ООО </a:t>
            </a:r>
            <a:r>
              <a:rPr lang="ru-RU" altLang="ru-RU" sz="1600" b="1" kern="0" dirty="0">
                <a:solidFill>
                  <a:srgbClr val="FFFFFF"/>
                </a:solidFill>
                <a:latin typeface="Times New Roman" pitchFamily="18" charset="0"/>
              </a:rPr>
              <a:t>«ГАЗПРОМ ПЕРЕРАБОТКА» </a:t>
            </a:r>
            <a:r>
              <a:rPr lang="ru-RU" altLang="ru-RU" sz="1600" b="1" kern="0" dirty="0" smtClean="0">
                <a:solidFill>
                  <a:srgbClr val="FFFFFF"/>
                </a:solidFill>
                <a:latin typeface="Times New Roman" pitchFamily="18" charset="0"/>
              </a:rPr>
              <a:t> </a:t>
            </a:r>
          </a:p>
        </p:txBody>
      </p:sp>
      <p:sp>
        <p:nvSpPr>
          <p:cNvPr id="26" name="Прямоугольник 2"/>
          <p:cNvSpPr>
            <a:spLocks noChangeArrowheads="1"/>
          </p:cNvSpPr>
          <p:nvPr/>
        </p:nvSpPr>
        <p:spPr bwMode="auto">
          <a:xfrm>
            <a:off x="150813" y="910908"/>
            <a:ext cx="5364387" cy="38472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ctr" eaLnBrk="1" hangingPunct="1">
              <a:defRPr/>
            </a:pPr>
            <a:r>
              <a:rPr lang="ru-RU" altLang="ru-RU" sz="1400" b="1" dirty="0" smtClean="0">
                <a:solidFill>
                  <a:schemeClr val="tx2">
                    <a:lumMod val="75000"/>
                  </a:schemeClr>
                </a:solidFill>
              </a:rPr>
              <a:t>Основные объекты магистрального транспорта </a:t>
            </a:r>
          </a:p>
          <a:p>
            <a:pPr algn="ctr" eaLnBrk="1" hangingPunct="1">
              <a:defRPr/>
            </a:pPr>
            <a:r>
              <a:rPr lang="ru-RU" altLang="ru-RU" sz="1400" b="1" dirty="0" smtClean="0">
                <a:solidFill>
                  <a:schemeClr val="tx2">
                    <a:lumMod val="75000"/>
                  </a:schemeClr>
                </a:solidFill>
              </a:rPr>
              <a:t>ООО «Газпром переработка»</a:t>
            </a:r>
          </a:p>
          <a:p>
            <a:pPr algn="ctr" eaLnBrk="1" hangingPunct="1">
              <a:defRPr/>
            </a:pPr>
            <a:endParaRPr lang="ru-RU" altLang="ru-RU" sz="1200" dirty="0" smtClean="0">
              <a:solidFill>
                <a:schemeClr val="tx2">
                  <a:lumMod val="75000"/>
                </a:schemeClr>
              </a:solidFill>
            </a:endParaRPr>
          </a:p>
          <a:p>
            <a:pPr algn="ctr" eaLnBrk="1" hangingPunct="1">
              <a:defRPr/>
            </a:pPr>
            <a:r>
              <a:rPr lang="ru-RU" altLang="ru-RU" sz="1200" b="1" dirty="0" smtClean="0">
                <a:solidFill>
                  <a:schemeClr val="tx2">
                    <a:lumMod val="75000"/>
                  </a:schemeClr>
                </a:solidFill>
              </a:rPr>
              <a:t>Конденсатопровод «Ямбург – Уренгой» 1 и 2 нитки</a:t>
            </a:r>
          </a:p>
          <a:p>
            <a:pPr eaLnBrk="1" hangingPunct="1">
              <a:defRPr/>
            </a:pPr>
            <a:r>
              <a:rPr lang="en-US" altLang="ru-RU" sz="1200" dirty="0" smtClean="0">
                <a:solidFill>
                  <a:schemeClr val="tx2">
                    <a:lumMod val="75000"/>
                  </a:schemeClr>
                </a:solidFill>
              </a:rPr>
              <a:t>DN</a:t>
            </a:r>
            <a:r>
              <a:rPr lang="ru-RU" altLang="ru-RU" sz="1200" dirty="0" smtClean="0">
                <a:solidFill>
                  <a:schemeClr val="tx2">
                    <a:lumMod val="75000"/>
                  </a:schemeClr>
                </a:solidFill>
              </a:rPr>
              <a:t> 377/530 мм.</a:t>
            </a:r>
          </a:p>
          <a:p>
            <a:pPr eaLnBrk="1" hangingPunct="1">
              <a:defRPr/>
            </a:pPr>
            <a:r>
              <a:rPr lang="ru-RU" altLang="ru-RU" sz="1200" dirty="0" smtClean="0">
                <a:solidFill>
                  <a:schemeClr val="tx2">
                    <a:lumMod val="75000"/>
                  </a:schemeClr>
                </a:solidFill>
              </a:rPr>
              <a:t>Протяженность в однониточном исполнении 462 км</a:t>
            </a:r>
          </a:p>
          <a:p>
            <a:pPr eaLnBrk="1" hangingPunct="1">
              <a:defRPr/>
            </a:pPr>
            <a:r>
              <a:rPr lang="ru-RU" altLang="ru-RU" sz="1200" dirty="0" smtClean="0">
                <a:solidFill>
                  <a:schemeClr val="tx2">
                    <a:lumMod val="75000"/>
                  </a:schemeClr>
                </a:solidFill>
              </a:rPr>
              <a:t>Транспортируемая среда – нестабильный газовый конденсат</a:t>
            </a:r>
          </a:p>
          <a:p>
            <a:pPr algn="ctr" eaLnBrk="1" hangingPunct="1">
              <a:defRPr/>
            </a:pPr>
            <a:r>
              <a:rPr lang="ru-RU" altLang="ru-RU" sz="1200" b="1" dirty="0" smtClean="0">
                <a:solidFill>
                  <a:schemeClr val="tx2">
                    <a:lumMod val="75000"/>
                  </a:schemeClr>
                </a:solidFill>
              </a:rPr>
              <a:t>Магистральный </a:t>
            </a:r>
            <a:r>
              <a:rPr lang="ru-RU" altLang="ru-RU" sz="1200" b="1" dirty="0" err="1" smtClean="0">
                <a:solidFill>
                  <a:schemeClr val="tx2">
                    <a:lumMod val="75000"/>
                  </a:schemeClr>
                </a:solidFill>
              </a:rPr>
              <a:t>конденсатопровод</a:t>
            </a:r>
            <a:r>
              <a:rPr lang="ru-RU" altLang="ru-RU" sz="1200" b="1" dirty="0" smtClean="0">
                <a:solidFill>
                  <a:schemeClr val="tx2">
                    <a:lumMod val="75000"/>
                  </a:schemeClr>
                </a:solidFill>
              </a:rPr>
              <a:t> «Заполярное НГКМ – г. Новый Уренгой»</a:t>
            </a:r>
          </a:p>
          <a:p>
            <a:pPr eaLnBrk="1" hangingPunct="1">
              <a:defRPr/>
            </a:pPr>
            <a:r>
              <a:rPr lang="en-US" altLang="ru-RU" sz="1200" dirty="0" smtClean="0">
                <a:solidFill>
                  <a:schemeClr val="tx2">
                    <a:lumMod val="75000"/>
                  </a:schemeClr>
                </a:solidFill>
              </a:rPr>
              <a:t>DN</a:t>
            </a:r>
            <a:r>
              <a:rPr lang="ru-RU" altLang="ru-RU" sz="1200" dirty="0" smtClean="0">
                <a:solidFill>
                  <a:schemeClr val="tx2">
                    <a:lumMod val="75000"/>
                  </a:schemeClr>
                </a:solidFill>
              </a:rPr>
              <a:t> 426 мм.</a:t>
            </a:r>
          </a:p>
          <a:p>
            <a:pPr eaLnBrk="1" hangingPunct="1">
              <a:defRPr/>
            </a:pPr>
            <a:r>
              <a:rPr lang="ru-RU" altLang="ru-RU" sz="1200" dirty="0" smtClean="0">
                <a:solidFill>
                  <a:schemeClr val="tx2">
                    <a:lumMod val="75000"/>
                  </a:schemeClr>
                </a:solidFill>
              </a:rPr>
              <a:t>Протяженность в однониточном исполнении 210 км.</a:t>
            </a:r>
          </a:p>
          <a:p>
            <a:pPr eaLnBrk="1" hangingPunct="1">
              <a:defRPr/>
            </a:pPr>
            <a:r>
              <a:rPr lang="ru-RU" altLang="ru-RU" sz="1200" dirty="0" smtClean="0">
                <a:solidFill>
                  <a:schemeClr val="tx2">
                    <a:lumMod val="75000"/>
                  </a:schemeClr>
                </a:solidFill>
              </a:rPr>
              <a:t>Транспортируемая среда – нестабильный газовый конденсат.</a:t>
            </a:r>
          </a:p>
          <a:p>
            <a:pPr algn="ctr" eaLnBrk="1" hangingPunct="1">
              <a:defRPr/>
            </a:pPr>
            <a:r>
              <a:rPr lang="ru-RU" altLang="ru-RU" sz="1200" b="1" dirty="0" smtClean="0">
                <a:solidFill>
                  <a:schemeClr val="tx2">
                    <a:lumMod val="75000"/>
                  </a:schemeClr>
                </a:solidFill>
              </a:rPr>
              <a:t>Магистральный </a:t>
            </a:r>
            <a:r>
              <a:rPr lang="ru-RU" altLang="ru-RU" sz="1200" b="1" dirty="0" err="1" smtClean="0">
                <a:solidFill>
                  <a:schemeClr val="tx2">
                    <a:lumMod val="75000"/>
                  </a:schemeClr>
                </a:solidFill>
              </a:rPr>
              <a:t>конденсатопровод</a:t>
            </a:r>
            <a:r>
              <a:rPr lang="ru-RU" altLang="ru-RU" sz="1200" b="1" dirty="0" smtClean="0">
                <a:solidFill>
                  <a:schemeClr val="tx2">
                    <a:lumMod val="75000"/>
                  </a:schemeClr>
                </a:solidFill>
              </a:rPr>
              <a:t> «Уренгой – Сургут» 1 и 2 нитки</a:t>
            </a:r>
          </a:p>
          <a:p>
            <a:pPr eaLnBrk="1" hangingPunct="1">
              <a:defRPr/>
            </a:pPr>
            <a:r>
              <a:rPr lang="en-US" altLang="ru-RU" sz="1200" dirty="0" smtClean="0">
                <a:solidFill>
                  <a:schemeClr val="tx2">
                    <a:lumMod val="75000"/>
                  </a:schemeClr>
                </a:solidFill>
              </a:rPr>
              <a:t>DN</a:t>
            </a:r>
            <a:r>
              <a:rPr lang="ru-RU" altLang="ru-RU" sz="1200" dirty="0" smtClean="0">
                <a:solidFill>
                  <a:schemeClr val="tx2">
                    <a:lumMod val="75000"/>
                  </a:schemeClr>
                </a:solidFill>
              </a:rPr>
              <a:t> 530/720 мм.</a:t>
            </a:r>
          </a:p>
          <a:p>
            <a:pPr eaLnBrk="1" hangingPunct="1">
              <a:defRPr/>
            </a:pPr>
            <a:r>
              <a:rPr lang="ru-RU" altLang="ru-RU" sz="1200" dirty="0" smtClean="0">
                <a:solidFill>
                  <a:schemeClr val="tx2">
                    <a:lumMod val="75000"/>
                  </a:schemeClr>
                </a:solidFill>
              </a:rPr>
              <a:t>Протяженность в однониточном исполнении 1440 км.</a:t>
            </a:r>
          </a:p>
          <a:p>
            <a:pPr eaLnBrk="1" hangingPunct="1">
              <a:defRPr/>
            </a:pPr>
            <a:r>
              <a:rPr lang="ru-RU" altLang="ru-RU" sz="1200" dirty="0" smtClean="0">
                <a:solidFill>
                  <a:schemeClr val="tx2">
                    <a:lumMod val="75000"/>
                  </a:schemeClr>
                </a:solidFill>
              </a:rPr>
              <a:t>Транспортируемая среда – нефтегазоконденсатная смесь</a:t>
            </a:r>
          </a:p>
          <a:p>
            <a:pPr algn="ctr" eaLnBrk="1" hangingPunct="1">
              <a:defRPr/>
            </a:pPr>
            <a:r>
              <a:rPr lang="ru-RU" altLang="ru-RU" sz="1200" b="1" dirty="0" smtClean="0">
                <a:solidFill>
                  <a:schemeClr val="tx2">
                    <a:lumMod val="75000"/>
                  </a:schemeClr>
                </a:solidFill>
              </a:rPr>
              <a:t>Продуктопровод «ШФЛУ – Сургут – Южный Балык»</a:t>
            </a:r>
            <a:endParaRPr lang="ru-RU" altLang="ru-RU" sz="1200" dirty="0" smtClean="0">
              <a:solidFill>
                <a:schemeClr val="tx2">
                  <a:lumMod val="75000"/>
                </a:schemeClr>
              </a:solidFill>
            </a:endParaRPr>
          </a:p>
          <a:p>
            <a:pPr eaLnBrk="1" hangingPunct="1">
              <a:defRPr/>
            </a:pPr>
            <a:r>
              <a:rPr lang="en-US" altLang="ru-RU" sz="1200" dirty="0" smtClean="0">
                <a:solidFill>
                  <a:schemeClr val="tx2">
                    <a:lumMod val="75000"/>
                  </a:schemeClr>
                </a:solidFill>
              </a:rPr>
              <a:t>DN</a:t>
            </a:r>
            <a:r>
              <a:rPr lang="ru-RU" altLang="ru-RU" sz="1200" dirty="0" smtClean="0">
                <a:solidFill>
                  <a:schemeClr val="tx2">
                    <a:lumMod val="75000"/>
                  </a:schemeClr>
                </a:solidFill>
              </a:rPr>
              <a:t> 530 мм.</a:t>
            </a:r>
          </a:p>
          <a:p>
            <a:pPr eaLnBrk="1" hangingPunct="1">
              <a:defRPr/>
            </a:pPr>
            <a:r>
              <a:rPr lang="ru-RU" altLang="ru-RU" sz="1200" dirty="0" smtClean="0">
                <a:solidFill>
                  <a:schemeClr val="tx2">
                    <a:lumMod val="75000"/>
                  </a:schemeClr>
                </a:solidFill>
              </a:rPr>
              <a:t>Протяженность в однониточном исполнении 110 км</a:t>
            </a:r>
          </a:p>
          <a:p>
            <a:pPr eaLnBrk="1" hangingPunct="1">
              <a:defRPr/>
            </a:pPr>
            <a:r>
              <a:rPr lang="ru-RU" altLang="ru-RU" sz="1200" dirty="0" smtClean="0">
                <a:solidFill>
                  <a:schemeClr val="tx2">
                    <a:lumMod val="75000"/>
                  </a:schemeClr>
                </a:solidFill>
              </a:rPr>
              <a:t>Транспортируемая среда – ШФЛУ</a:t>
            </a:r>
          </a:p>
        </p:txBody>
      </p:sp>
      <p:pic>
        <p:nvPicPr>
          <p:cNvPr id="27"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89247" y="869906"/>
            <a:ext cx="2809577" cy="38882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17961" dir="13500000" algn="ctr" rotWithShape="0">
                    <a:srgbClr val="708688"/>
                  </a:outerShdw>
                </a:effectLst>
              </a14:hiddenEffects>
            </a:ext>
          </a:ex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3"/>
          <p:cNvSpPr>
            <a:spLocks noGrp="1"/>
          </p:cNvSpPr>
          <p:nvPr>
            <p:ph type="body" sz="quarter" idx="14"/>
          </p:nvPr>
        </p:nvSpPr>
        <p:spPr>
          <a:xfrm>
            <a:off x="3143112" y="910908"/>
            <a:ext cx="5756088" cy="3713162"/>
          </a:xfrm>
        </p:spPr>
        <p:txBody>
          <a:bodyPr/>
          <a:lstStyle/>
          <a:p>
            <a:pPr marL="171450" indent="-171450" algn="just">
              <a:buFont typeface="Wingdings" panose="05000000000000000000" pitchFamily="2" charset="2"/>
              <a:buChar char="§"/>
            </a:pPr>
            <a:r>
              <a:rPr lang="ru-RU" sz="2000" spc="-40" dirty="0">
                <a:solidFill>
                  <a:srgbClr val="0063A7"/>
                </a:solidFill>
                <a:latin typeface="HeliosCondC" panose="00000500000000000000" pitchFamily="50" charset="0"/>
              </a:rPr>
              <a:t>6 заводов по переработке углеводородного </a:t>
            </a:r>
            <a:r>
              <a:rPr lang="ru-RU" sz="2000" spc="-40" dirty="0" smtClean="0">
                <a:solidFill>
                  <a:srgbClr val="0063A7"/>
                </a:solidFill>
                <a:latin typeface="HeliosCondC" panose="00000500000000000000" pitchFamily="50" charset="0"/>
              </a:rPr>
              <a:t>сырья</a:t>
            </a:r>
            <a:endParaRPr lang="ru-RU" sz="2000" spc="-40" dirty="0">
              <a:solidFill>
                <a:srgbClr val="0063A7"/>
              </a:solidFill>
              <a:latin typeface="HeliosCondC" panose="00000500000000000000" pitchFamily="50" charset="0"/>
            </a:endParaRPr>
          </a:p>
          <a:p>
            <a:pPr marL="171450" indent="-171450" algn="just">
              <a:buFont typeface="Wingdings" panose="05000000000000000000" pitchFamily="2" charset="2"/>
              <a:buChar char="§"/>
            </a:pPr>
            <a:r>
              <a:rPr lang="ru-RU" sz="2000" spc="-40" dirty="0">
                <a:solidFill>
                  <a:srgbClr val="0063A7"/>
                </a:solidFill>
                <a:latin typeface="HeliosCondC" panose="00000500000000000000" pitchFamily="50" charset="0"/>
              </a:rPr>
              <a:t>суммарные мощности по переработке:  54,3 млрд. м</a:t>
            </a:r>
            <a:r>
              <a:rPr lang="ru-RU" sz="2000" spc="-40" baseline="30000" dirty="0">
                <a:solidFill>
                  <a:srgbClr val="0063A7"/>
                </a:solidFill>
                <a:latin typeface="HeliosCondC" panose="00000500000000000000" pitchFamily="50" charset="0"/>
              </a:rPr>
              <a:t>3</a:t>
            </a:r>
            <a:r>
              <a:rPr lang="ru-RU" sz="2000" spc="-40" dirty="0">
                <a:solidFill>
                  <a:srgbClr val="0063A7"/>
                </a:solidFill>
                <a:latin typeface="HeliosCondC" panose="00000500000000000000" pitchFamily="50" charset="0"/>
              </a:rPr>
              <a:t> природного газа и 20,8 млн. т жидких углеводородов, 7,5 млн. м</a:t>
            </a:r>
            <a:r>
              <a:rPr lang="ru-RU" sz="2000" spc="-40" baseline="30000" dirty="0">
                <a:solidFill>
                  <a:srgbClr val="0063A7"/>
                </a:solidFill>
                <a:latin typeface="HeliosCondC" panose="00000500000000000000" pitchFamily="50" charset="0"/>
              </a:rPr>
              <a:t>3</a:t>
            </a:r>
            <a:r>
              <a:rPr lang="ru-RU" sz="2000" spc="-40" dirty="0">
                <a:solidFill>
                  <a:srgbClr val="0063A7"/>
                </a:solidFill>
                <a:latin typeface="HeliosCondC" panose="00000500000000000000" pitchFamily="50" charset="0"/>
              </a:rPr>
              <a:t> по производству гелия в </a:t>
            </a:r>
            <a:r>
              <a:rPr lang="ru-RU" sz="2000" spc="-40" dirty="0" smtClean="0">
                <a:solidFill>
                  <a:srgbClr val="0063A7"/>
                </a:solidFill>
                <a:latin typeface="HeliosCondC" panose="00000500000000000000" pitchFamily="50" charset="0"/>
              </a:rPr>
              <a:t>год</a:t>
            </a:r>
            <a:endParaRPr lang="ru-RU" sz="2000" spc="-40" dirty="0">
              <a:solidFill>
                <a:srgbClr val="0063A7"/>
              </a:solidFill>
              <a:latin typeface="HeliosCondC" panose="00000500000000000000" pitchFamily="50" charset="0"/>
            </a:endParaRPr>
          </a:p>
          <a:p>
            <a:pPr marL="171450" indent="-171450" algn="just">
              <a:buFont typeface="Wingdings" panose="05000000000000000000" pitchFamily="2" charset="2"/>
              <a:buChar char="§"/>
            </a:pPr>
            <a:r>
              <a:rPr lang="ru-RU" sz="2000" spc="-40" dirty="0" smtClean="0">
                <a:solidFill>
                  <a:srgbClr val="0063A7"/>
                </a:solidFill>
                <a:latin typeface="HeliosCondC" panose="00000500000000000000" pitchFamily="50" charset="0"/>
              </a:rPr>
              <a:t> </a:t>
            </a:r>
            <a:r>
              <a:rPr lang="ru-RU" sz="2000" spc="-40" dirty="0">
                <a:solidFill>
                  <a:srgbClr val="0063A7"/>
                </a:solidFill>
                <a:latin typeface="HeliosCondC" panose="00000500000000000000" pitchFamily="50" charset="0"/>
              </a:rPr>
              <a:t>200 технологических </a:t>
            </a:r>
            <a:r>
              <a:rPr lang="ru-RU" sz="2000" spc="-40" dirty="0" smtClean="0">
                <a:solidFill>
                  <a:srgbClr val="0063A7"/>
                </a:solidFill>
                <a:latin typeface="HeliosCondC" panose="00000500000000000000" pitchFamily="50" charset="0"/>
              </a:rPr>
              <a:t>установок</a:t>
            </a:r>
            <a:endParaRPr lang="ru-RU" sz="2000" spc="-40" dirty="0">
              <a:solidFill>
                <a:srgbClr val="0063A7"/>
              </a:solidFill>
              <a:latin typeface="HeliosCondC" panose="00000500000000000000" pitchFamily="50" charset="0"/>
            </a:endParaRPr>
          </a:p>
          <a:p>
            <a:endParaRPr lang="ru-RU" dirty="0"/>
          </a:p>
        </p:txBody>
      </p:sp>
      <p:sp>
        <p:nvSpPr>
          <p:cNvPr id="5" name="Заголовок 4"/>
          <p:cNvSpPr>
            <a:spLocks noGrp="1"/>
          </p:cNvSpPr>
          <p:nvPr>
            <p:ph type="title"/>
          </p:nvPr>
        </p:nvSpPr>
        <p:spPr>
          <a:xfrm>
            <a:off x="1657350" y="76199"/>
            <a:ext cx="7321551" cy="512623"/>
          </a:xfrm>
        </p:spPr>
        <p:txBody>
          <a:bodyPr/>
          <a:lstStyle/>
          <a:p>
            <a:pPr algn="ctr"/>
            <a:r>
              <a:rPr lang="ru-RU" sz="1600" dirty="0" smtClean="0">
                <a:latin typeface="Times New Roman" panose="02020603050405020304" pitchFamily="18" charset="0"/>
                <a:cs typeface="Times New Roman" panose="02020603050405020304" pitchFamily="18" charset="0"/>
              </a:rPr>
              <a:t>ОСНОВНЫЕ ОБЪЕКТЫ ПО ПЕРЕРАБОТКЕ УГЛЕВОДОРОДНОГО СЫРЬЯ</a:t>
            </a:r>
            <a:endParaRPr lang="ru-RU" sz="1600" dirty="0">
              <a:latin typeface="Times New Roman" panose="02020603050405020304" pitchFamily="18" charset="0"/>
              <a:cs typeface="Times New Roman" panose="02020603050405020304" pitchFamily="18" charset="0"/>
            </a:endParaRPr>
          </a:p>
        </p:txBody>
      </p:sp>
      <p:sp>
        <p:nvSpPr>
          <p:cNvPr id="6" name="Текст 5"/>
          <p:cNvSpPr>
            <a:spLocks noGrp="1"/>
          </p:cNvSpPr>
          <p:nvPr>
            <p:ph type="body" sz="quarter" idx="11"/>
          </p:nvPr>
        </p:nvSpPr>
        <p:spPr>
          <a:xfrm>
            <a:off x="1657350" y="4946155"/>
            <a:ext cx="7321550" cy="258309"/>
          </a:xfrm>
        </p:spPr>
        <p:txBody>
          <a:bodyPr/>
          <a:lstStyle/>
          <a:p>
            <a:r>
              <a:rPr lang="ru-RU" altLang="ru-RU" b="1" dirty="0">
                <a:solidFill>
                  <a:srgbClr val="FFFFFF"/>
                </a:solidFill>
              </a:rPr>
              <a:t>Организация противокоррозионной защиты в ООО «Газпром переработка»</a:t>
            </a:r>
          </a:p>
          <a:p>
            <a:endParaRPr lang="ru-RU" dirty="0"/>
          </a:p>
        </p:txBody>
      </p:sp>
      <p:pic>
        <p:nvPicPr>
          <p:cNvPr id="7" name="Рисунок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3191" y="824507"/>
            <a:ext cx="2846387" cy="3898693"/>
          </a:xfrm>
          <a:prstGeom prst="rect">
            <a:avLst/>
          </a:prstGeom>
        </p:spPr>
      </p:pic>
    </p:spTree>
    <p:extLst>
      <p:ext uri="{BB962C8B-B14F-4D97-AF65-F5344CB8AC3E}">
        <p14:creationId xmlns:p14="http://schemas.microsoft.com/office/powerpoint/2010/main" val="306317791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95863" y="2007002"/>
            <a:ext cx="1583037" cy="2503529"/>
          </a:xfrm>
          <a:prstGeom prst="rect">
            <a:avLst/>
          </a:prstGeom>
        </p:spPr>
      </p:pic>
      <p:pic>
        <p:nvPicPr>
          <p:cNvPr id="7" name="Рисунок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49438" y="1756753"/>
            <a:ext cx="1541592" cy="2635927"/>
          </a:xfrm>
          <a:prstGeom prst="rect">
            <a:avLst/>
          </a:prstGeom>
        </p:spPr>
      </p:pic>
      <p:pic>
        <p:nvPicPr>
          <p:cNvPr id="5" name="Рисунок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452005" y="1510132"/>
            <a:ext cx="1732239" cy="2630900"/>
          </a:xfrm>
          <a:prstGeom prst="rect">
            <a:avLst/>
          </a:prstGeom>
        </p:spPr>
      </p:pic>
      <p:pic>
        <p:nvPicPr>
          <p:cNvPr id="3" name="Рисунок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946410" y="1330243"/>
            <a:ext cx="1780162" cy="2619678"/>
          </a:xfrm>
          <a:prstGeom prst="rect">
            <a:avLst/>
          </a:prstGeom>
        </p:spPr>
      </p:pic>
      <p:pic>
        <p:nvPicPr>
          <p:cNvPr id="12" name="Рисунок 1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623544" y="1125075"/>
            <a:ext cx="1678142" cy="2479269"/>
          </a:xfrm>
          <a:prstGeom prst="rect">
            <a:avLst/>
          </a:prstGeom>
        </p:spPr>
      </p:pic>
      <p:sp>
        <p:nvSpPr>
          <p:cNvPr id="4" name="Заголовок 3"/>
          <p:cNvSpPr>
            <a:spLocks noGrp="1"/>
          </p:cNvSpPr>
          <p:nvPr>
            <p:ph type="title"/>
          </p:nvPr>
        </p:nvSpPr>
        <p:spPr>
          <a:xfrm>
            <a:off x="1657350" y="76199"/>
            <a:ext cx="7321551" cy="739525"/>
          </a:xfrm>
        </p:spPr>
        <p:txBody>
          <a:bodyPr/>
          <a:lstStyle/>
          <a:p>
            <a:pPr algn="ctr"/>
            <a:r>
              <a:rPr lang="ru-RU" dirty="0" smtClean="0"/>
              <a:t>О</a:t>
            </a:r>
            <a:r>
              <a:rPr lang="ru-RU" dirty="0" smtClean="0">
                <a:latin typeface="Times New Roman" panose="02020603050405020304" pitchFamily="18" charset="0"/>
                <a:cs typeface="Times New Roman" panose="02020603050405020304" pitchFamily="18" charset="0"/>
              </a:rPr>
              <a:t>сновная нормативная документация ПАО «Газпром» применяемая в ООО «Газпром переработка» при организации противокоррозионной защиты</a:t>
            </a:r>
            <a:endParaRPr lang="ru-RU" dirty="0"/>
          </a:p>
        </p:txBody>
      </p:sp>
      <p:sp>
        <p:nvSpPr>
          <p:cNvPr id="6" name="Текст 5"/>
          <p:cNvSpPr>
            <a:spLocks noGrp="1"/>
          </p:cNvSpPr>
          <p:nvPr>
            <p:ph type="body" sz="quarter" idx="11"/>
          </p:nvPr>
        </p:nvSpPr>
        <p:spPr>
          <a:xfrm>
            <a:off x="1657350" y="4835440"/>
            <a:ext cx="7321550" cy="473976"/>
          </a:xfrm>
        </p:spPr>
        <p:txBody>
          <a:bodyPr/>
          <a:lstStyle/>
          <a:p>
            <a:r>
              <a:rPr lang="ru-RU" altLang="ru-RU" b="1" dirty="0" smtClean="0">
                <a:solidFill>
                  <a:srgbClr val="FFFFFF"/>
                </a:solidFill>
              </a:rPr>
              <a:t>             Организация </a:t>
            </a:r>
            <a:r>
              <a:rPr lang="ru-RU" altLang="ru-RU" b="1" dirty="0">
                <a:solidFill>
                  <a:srgbClr val="FFFFFF"/>
                </a:solidFill>
              </a:rPr>
              <a:t>противокоррозионной защиты в ООО «Газпром переработка</a:t>
            </a:r>
            <a:r>
              <a:rPr lang="ru-RU" altLang="ru-RU" b="1" dirty="0" smtClean="0">
                <a:solidFill>
                  <a:srgbClr val="FFFFFF"/>
                </a:solidFill>
              </a:rPr>
              <a:t>» </a:t>
            </a:r>
            <a:endParaRPr lang="ru-RU" altLang="ru-RU" b="1" dirty="0">
              <a:solidFill>
                <a:srgbClr val="FFFFFF"/>
              </a:solidFill>
            </a:endParaRPr>
          </a:p>
          <a:p>
            <a:endParaRPr lang="ru-RU" dirty="0"/>
          </a:p>
        </p:txBody>
      </p:sp>
      <p:pic>
        <p:nvPicPr>
          <p:cNvPr id="11" name="Рисунок 1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65370" y="936541"/>
            <a:ext cx="1644412" cy="2322226"/>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95706" y="1276098"/>
            <a:ext cx="2335339" cy="3297677"/>
          </a:xfrm>
          <a:prstGeom prst="rect">
            <a:avLst/>
          </a:prstGeom>
        </p:spPr>
      </p:pic>
      <p:sp>
        <p:nvSpPr>
          <p:cNvPr id="6" name="Текст 5"/>
          <p:cNvSpPr>
            <a:spLocks noGrp="1"/>
          </p:cNvSpPr>
          <p:nvPr>
            <p:ph type="body" sz="quarter" idx="11"/>
          </p:nvPr>
        </p:nvSpPr>
        <p:spPr>
          <a:xfrm>
            <a:off x="2200305" y="4914077"/>
            <a:ext cx="6778594" cy="290387"/>
          </a:xfrm>
        </p:spPr>
        <p:txBody>
          <a:bodyPr/>
          <a:lstStyle/>
          <a:p>
            <a:r>
              <a:rPr lang="ru-RU" altLang="ru-RU" b="1" dirty="0">
                <a:solidFill>
                  <a:srgbClr val="FFFFFF"/>
                </a:solidFill>
              </a:rPr>
              <a:t>Организация противокоррозионной защиты в ООО «Газпром переработка». </a:t>
            </a:r>
          </a:p>
          <a:p>
            <a:endParaRPr lang="ru-RU" dirty="0"/>
          </a:p>
        </p:txBody>
      </p:sp>
      <p:sp>
        <p:nvSpPr>
          <p:cNvPr id="4" name="Заголовок 3"/>
          <p:cNvSpPr>
            <a:spLocks noGrp="1"/>
          </p:cNvSpPr>
          <p:nvPr>
            <p:ph type="title"/>
          </p:nvPr>
        </p:nvSpPr>
        <p:spPr>
          <a:xfrm>
            <a:off x="1657350" y="126459"/>
            <a:ext cx="7321551" cy="689265"/>
          </a:xfrm>
        </p:spPr>
        <p:txBody>
          <a:bodyPr/>
          <a:lstStyle/>
          <a:p>
            <a:pPr algn="ctr"/>
            <a:r>
              <a:rPr lang="ru-RU" dirty="0">
                <a:latin typeface="Times New Roman" panose="02020603050405020304" pitchFamily="18" charset="0"/>
                <a:cs typeface="Times New Roman" panose="02020603050405020304" pitchFamily="18" charset="0"/>
              </a:rPr>
              <a:t>Н</a:t>
            </a:r>
            <a:r>
              <a:rPr lang="ru-RU" dirty="0" smtClean="0">
                <a:latin typeface="Times New Roman" panose="02020603050405020304" pitchFamily="18" charset="0"/>
                <a:cs typeface="Times New Roman" panose="02020603050405020304" pitchFamily="18" charset="0"/>
              </a:rPr>
              <a:t>ормативная документация </a:t>
            </a:r>
            <a:r>
              <a:rPr lang="ru-RU" dirty="0">
                <a:latin typeface="Times New Roman" panose="02020603050405020304" pitchFamily="18" charset="0"/>
                <a:cs typeface="Times New Roman" panose="02020603050405020304" pitchFamily="18" charset="0"/>
              </a:rPr>
              <a:t>ООО «Газпром переработка</a:t>
            </a:r>
            <a:r>
              <a:rPr lang="ru-RU" dirty="0" smtClean="0">
                <a:latin typeface="Times New Roman" panose="02020603050405020304" pitchFamily="18" charset="0"/>
                <a:cs typeface="Times New Roman" panose="02020603050405020304" pitchFamily="18" charset="0"/>
              </a:rPr>
              <a:t>» применяемая  при организации противокоррозионной защиты и планируемая для разработки</a:t>
            </a:r>
            <a:endParaRPr lang="ru-RU" dirty="0"/>
          </a:p>
        </p:txBody>
      </p:sp>
      <p:pic>
        <p:nvPicPr>
          <p:cNvPr id="3" name="Рисунок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00305" y="1113691"/>
            <a:ext cx="2178996" cy="3188241"/>
          </a:xfrm>
          <a:prstGeom prst="rect">
            <a:avLst/>
          </a:prstGeom>
        </p:spPr>
      </p:pic>
      <p:pic>
        <p:nvPicPr>
          <p:cNvPr id="7" name="Рисунок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3939" y="899332"/>
            <a:ext cx="2174821" cy="3054298"/>
          </a:xfrm>
          <a:prstGeom prst="rect">
            <a:avLst/>
          </a:prstGeom>
        </p:spPr>
      </p:pic>
      <p:pic>
        <p:nvPicPr>
          <p:cNvPr id="8" name="Рисунок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631045" y="1427869"/>
            <a:ext cx="2275491" cy="3253599"/>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 1"/>
          <p:cNvSpPr>
            <a:spLocks noGrp="1"/>
          </p:cNvSpPr>
          <p:nvPr>
            <p:ph type="body" sz="quarter" idx="11"/>
          </p:nvPr>
        </p:nvSpPr>
        <p:spPr>
          <a:xfrm>
            <a:off x="1504800" y="4859755"/>
            <a:ext cx="7474099" cy="689420"/>
          </a:xfrm>
        </p:spPr>
        <p:txBody>
          <a:bodyPr/>
          <a:lstStyle/>
          <a:p>
            <a:r>
              <a:rPr lang="ru-RU" dirty="0"/>
              <a:t>Отраслевое совещание руководителей подразделений защиты от коррозии подразделений Группы Газпром</a:t>
            </a:r>
          </a:p>
          <a:p>
            <a:endParaRPr lang="ru-RU" dirty="0"/>
          </a:p>
        </p:txBody>
      </p:sp>
      <p:sp>
        <p:nvSpPr>
          <p:cNvPr id="6" name="Text Box 901"/>
          <p:cNvSpPr txBox="1">
            <a:spLocks noChangeArrowheads="1"/>
          </p:cNvSpPr>
          <p:nvPr/>
        </p:nvSpPr>
        <p:spPr bwMode="auto">
          <a:xfrm>
            <a:off x="510228" y="1826760"/>
            <a:ext cx="8177212"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ctr" eaLnBrk="1" hangingPunct="1">
              <a:spcBef>
                <a:spcPct val="50000"/>
              </a:spcBef>
            </a:pPr>
            <a:r>
              <a:rPr lang="ru-RU" altLang="ru-RU" sz="2800" b="1" dirty="0" smtClean="0">
                <a:solidFill>
                  <a:srgbClr val="FFFFFF"/>
                </a:solidFill>
              </a:rPr>
              <a:t>Коррозионный </a:t>
            </a:r>
            <a:r>
              <a:rPr lang="ru-RU" altLang="ru-RU" sz="2800" b="1" dirty="0">
                <a:solidFill>
                  <a:srgbClr val="FFFFFF"/>
                </a:solidFill>
              </a:rPr>
              <a:t>мониторинг в управлении надежностью перерабатывающих производств ПАО «Газпром».</a:t>
            </a:r>
          </a:p>
        </p:txBody>
      </p:sp>
    </p:spTree>
    <p:extLst>
      <p:ext uri="{BB962C8B-B14F-4D97-AF65-F5344CB8AC3E}">
        <p14:creationId xmlns:p14="http://schemas.microsoft.com/office/powerpoint/2010/main" val="170258935"/>
      </p:ext>
    </p:extLst>
  </p:cSld>
  <p:clrMapOvr>
    <a:masterClrMapping/>
  </p:clrMapOvr>
  <mc:AlternateContent xmlns:mc="http://schemas.openxmlformats.org/markup-compatibility/2006" xmlns:p14="http://schemas.microsoft.com/office/powerpoint/2010/main">
    <mc:Choice Requires="p14">
      <p:transition spd="slow" p14:dur="2000" advTm="4140"/>
    </mc:Choice>
    <mc:Fallback xmlns="">
      <p:transition spd="slow" advTm="4140"/>
    </mc:Fallback>
  </mc:AlternateContent>
  <p:timing>
    <p:tnLst>
      <p:par>
        <p:cTn id="1" dur="indefinite" restart="never" nodeType="tmRoot"/>
      </p:par>
    </p:tnLst>
  </p:timing>
</p:sld>
</file>

<file path=ppt/theme/theme1.xml><?xml version="1.0" encoding="utf-8"?>
<a:theme xmlns:a="http://schemas.openxmlformats.org/drawingml/2006/main" name="4_Специальное оформление">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5_Специальное оформление">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7_Специальное оформление">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9_Специальное оформление">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6_Специальное оформление">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8_Специальное оформление">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3437</TotalTime>
  <Words>811</Words>
  <Application>Microsoft Office PowerPoint</Application>
  <PresentationFormat>Экран (16:9)</PresentationFormat>
  <Paragraphs>119</Paragraphs>
  <Slides>23</Slides>
  <Notes>23</Notes>
  <HiddenSlides>0</HiddenSlides>
  <MMClips>0</MMClips>
  <ScaleCrop>false</ScaleCrop>
  <HeadingPairs>
    <vt:vector size="4" baseType="variant">
      <vt:variant>
        <vt:lpstr>Тема</vt:lpstr>
      </vt:variant>
      <vt:variant>
        <vt:i4>6</vt:i4>
      </vt:variant>
      <vt:variant>
        <vt:lpstr>Заголовки слайдов</vt:lpstr>
      </vt:variant>
      <vt:variant>
        <vt:i4>23</vt:i4>
      </vt:variant>
    </vt:vector>
  </HeadingPairs>
  <TitlesOfParts>
    <vt:vector size="29" baseType="lpstr">
      <vt:lpstr>4_Специальное оформление</vt:lpstr>
      <vt:lpstr>5_Специальное оформление</vt:lpstr>
      <vt:lpstr>7_Специальное оформление</vt:lpstr>
      <vt:lpstr>9_Специальное оформление</vt:lpstr>
      <vt:lpstr>6_Специальное оформление</vt:lpstr>
      <vt:lpstr>8_Специальное оформление</vt:lpstr>
      <vt:lpstr>Презентация PowerPoint</vt:lpstr>
      <vt:lpstr>Презентация PowerPoint</vt:lpstr>
      <vt:lpstr>Филиалы ООО «Газпром переработка»</vt:lpstr>
      <vt:lpstr> </vt:lpstr>
      <vt:lpstr>Презентация PowerPoint</vt:lpstr>
      <vt:lpstr>ОСНОВНЫЕ ОБЪЕКТЫ ПО ПЕРЕРАБОТКЕ УГЛЕВОДОРОДНОГО СЫРЬЯ</vt:lpstr>
      <vt:lpstr>Основная нормативная документация ПАО «Газпром» применяемая в ООО «Газпром переработка» при организации противокоррозионной защиты</vt:lpstr>
      <vt:lpstr>Нормативная документация ООО «Газпром переработка» применяемая  при организации противокоррозионной защиты и планируемая для разработки</vt:lpstr>
      <vt:lpstr>Презентация PowerPoint</vt:lpstr>
      <vt:lpstr>Уровни зрелости предприятия с точки зрения надёжности. Подходы по ТОИР оборудования. Переход к 4-му поколению управления ТОиР</vt:lpstr>
      <vt:lpstr>Краткое определение целей управления надёжностью</vt:lpstr>
      <vt:lpstr>Регулярный и непрерывный цикл управления надёжностью</vt:lpstr>
      <vt:lpstr> RBI как элемент разработки стратегии оптимального управления эффективностью активов</vt:lpstr>
      <vt:lpstr>Что такое RBI ?</vt:lpstr>
      <vt:lpstr>Что такое RBI ?</vt:lpstr>
      <vt:lpstr>Разработка программы инспектирования</vt:lpstr>
      <vt:lpstr>Методология RBI</vt:lpstr>
      <vt:lpstr>Инспекция на основе оценки рисков: основные шаги</vt:lpstr>
      <vt:lpstr>Инспекция на основе оценки рисков: основные шаги</vt:lpstr>
      <vt:lpstr>Инспекция на основе оценки рисков: основные шаги</vt:lpstr>
      <vt:lpstr>Инспекция на основе оценки рисков: основные шаги</vt:lpstr>
      <vt:lpstr>Выводы</vt:lpstr>
      <vt:lpstr>Презентация PowerPoint</vt:lpstr>
    </vt:vector>
  </TitlesOfParts>
  <Company>Hewlett-Packard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julia</dc:creator>
  <cp:lastModifiedBy>Наталья Хлебная</cp:lastModifiedBy>
  <cp:revision>174</cp:revision>
  <cp:lastPrinted>2019-05-26T08:59:18Z</cp:lastPrinted>
  <dcterms:created xsi:type="dcterms:W3CDTF">2016-02-05T10:31:15Z</dcterms:created>
  <dcterms:modified xsi:type="dcterms:W3CDTF">2019-08-06T08:55:23Z</dcterms:modified>
</cp:coreProperties>
</file>