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800" r:id="rId2"/>
  </p:sldMasterIdLst>
  <p:notesMasterIdLst>
    <p:notesMasterId r:id="rId16"/>
  </p:notesMasterIdLst>
  <p:sldIdLst>
    <p:sldId id="413" r:id="rId3"/>
    <p:sldId id="524" r:id="rId4"/>
    <p:sldId id="525" r:id="rId5"/>
    <p:sldId id="513" r:id="rId6"/>
    <p:sldId id="521" r:id="rId7"/>
    <p:sldId id="533" r:id="rId8"/>
    <p:sldId id="520" r:id="rId9"/>
    <p:sldId id="534" r:id="rId10"/>
    <p:sldId id="517" r:id="rId11"/>
    <p:sldId id="527" r:id="rId12"/>
    <p:sldId id="530" r:id="rId13"/>
    <p:sldId id="531" r:id="rId14"/>
    <p:sldId id="512" r:id="rId15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FFC000"/>
    <a:srgbClr val="9F5FCF"/>
    <a:srgbClr val="222268"/>
    <a:srgbClr val="17375E"/>
    <a:srgbClr val="EAF1FA"/>
    <a:srgbClr val="DAE7F6"/>
    <a:srgbClr val="E9EDF4"/>
    <a:srgbClr val="EAEAEA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 autoAdjust="0"/>
    <p:restoredTop sz="95624" autoAdjust="0"/>
  </p:normalViewPr>
  <p:slideViewPr>
    <p:cSldViewPr>
      <p:cViewPr>
        <p:scale>
          <a:sx n="120" d="100"/>
          <a:sy n="120" d="100"/>
        </p:scale>
        <p:origin x="-1602" y="72"/>
      </p:cViewPr>
      <p:guideLst>
        <p:guide orient="horz" pos="27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xfrm rot="10800000">
          <a:off x="1890330" y="538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Разработана проектная документация для более </a:t>
          </a:r>
          <a:b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</a:b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100 ГРС на всей  территории РФ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AB38C59F-2B30-4452-A770-C8B66CD1650C}">
      <dgm:prSet custT="1"/>
      <dgm:spPr>
        <a:xfrm rot="10800000">
          <a:off x="1890330" y="3483035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Создана информационная 3D-модель по объекту «ГРС Воронеж 2А» для предоставления в </a:t>
          </a:r>
          <a:b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</a:b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ФАУ «</a:t>
          </a:r>
          <a:r>
            <a:rPr lang="ru-RU" sz="1400" b="1" kern="1200" dirty="0" err="1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Главгосэкспертиза</a:t>
          </a: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 России»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6273465-4015-40F8-8F01-E1C49B7972DF}" type="parTrans" cxnId="{52F838DD-93E9-444E-89BF-18C658917C74}">
      <dgm:prSet/>
      <dgm:spPr/>
      <dgm:t>
        <a:bodyPr/>
        <a:lstStyle/>
        <a:p>
          <a:endParaRPr lang="ru-RU"/>
        </a:p>
      </dgm:t>
    </dgm:pt>
    <dgm:pt modelId="{484366E8-80AC-4246-9C09-29DA281817F5}" type="sibTrans" cxnId="{52F838DD-93E9-444E-89BF-18C658917C74}">
      <dgm:prSet/>
      <dgm:spPr/>
      <dgm:t>
        <a:bodyPr/>
        <a:lstStyle/>
        <a:p>
          <a:endParaRPr lang="ru-RU"/>
        </a:p>
      </dgm:t>
    </dgm:pt>
    <dgm:pt modelId="{61FE3A97-F9B4-48C0-B7EF-D8007D334283}">
      <dgm:prSet custT="1"/>
      <dgm:spPr>
        <a:ln>
          <a:solidFill>
            <a:srgbClr val="376092"/>
          </a:solidFill>
        </a:ln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Разработаны и утверждены унифицированные проектные решения на капремонт ГРС производительностью до 5, 10 и 30 тыс. м³/час 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CB34943B-EC81-46E6-B8DE-221C829F5140}" type="parTrans" cxnId="{EC0B2A14-3FF6-4352-A080-81BFA3E52DA2}">
      <dgm:prSet/>
      <dgm:spPr/>
      <dgm:t>
        <a:bodyPr/>
        <a:lstStyle/>
        <a:p>
          <a:endParaRPr lang="ru-RU"/>
        </a:p>
      </dgm:t>
    </dgm:pt>
    <dgm:pt modelId="{6E0694A2-A698-4E53-A4DC-E2FD6B49C7E3}" type="sibTrans" cxnId="{EC0B2A14-3FF6-4352-A080-81BFA3E52DA2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3"/>
      <dgm:spPr>
        <a:xfrm>
          <a:off x="1219849" y="538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B1949329-C8B7-4698-864E-6B99BE7C648D}" type="pres">
      <dgm:prSet presAssocID="{AB38C59F-2B30-4452-A770-C8B66CD1650C}" presName="composite" presStyleCnt="0"/>
      <dgm:spPr/>
    </dgm:pt>
    <dgm:pt modelId="{8ADCE190-4184-417E-A440-DA3413B3866F}" type="pres">
      <dgm:prSet presAssocID="{AB38C59F-2B30-4452-A770-C8B66CD1650C}" presName="imgShp" presStyleLbl="fgImgPlace1" presStyleIdx="1" presStyleCnt="3"/>
      <dgm:spPr>
        <a:xfrm>
          <a:off x="1219849" y="3483035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16975C5-9E2B-440B-9FFB-DF23362B602A}" type="pres">
      <dgm:prSet presAssocID="{AB38C59F-2B30-4452-A770-C8B66CD1650C}" presName="txShp" presStyleLbl="node1" presStyleIdx="1" presStyleCnt="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91699E03-065E-4D4E-B433-F26E64076898}" type="pres">
      <dgm:prSet presAssocID="{484366E8-80AC-4246-9C09-29DA281817F5}" presName="spacing" presStyleCnt="0"/>
      <dgm:spPr/>
    </dgm:pt>
    <dgm:pt modelId="{937D9B4C-E528-4053-A7ED-514EAACD56DB}" type="pres">
      <dgm:prSet presAssocID="{61FE3A97-F9B4-48C0-B7EF-D8007D334283}" presName="composite" presStyleCnt="0"/>
      <dgm:spPr/>
    </dgm:pt>
    <dgm:pt modelId="{F2330BB6-1621-4052-A265-82402FE39906}" type="pres">
      <dgm:prSet presAssocID="{61FE3A97-F9B4-48C0-B7EF-D8007D334283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376092"/>
          </a:solidFill>
        </a:ln>
      </dgm:spPr>
      <dgm:t>
        <a:bodyPr/>
        <a:lstStyle/>
        <a:p>
          <a:endParaRPr lang="ru-RU"/>
        </a:p>
      </dgm:t>
    </dgm:pt>
    <dgm:pt modelId="{950C8B35-6CFC-4BC6-B853-59DD0B77410E}" type="pres">
      <dgm:prSet presAssocID="{61FE3A97-F9B4-48C0-B7EF-D8007D33428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22C056-4D97-45BC-9831-B44F38864A0F}" type="presOf" srcId="{A6817D78-4EE7-472C-90E5-3A8F44DA82BD}" destId="{CAA7E60D-C105-4D63-846A-3BFF778AB766}" srcOrd="0" destOrd="0" presId="urn:microsoft.com/office/officeart/2005/8/layout/vList3"/>
    <dgm:cxn modelId="{52F838DD-93E9-444E-89BF-18C658917C74}" srcId="{BED7E950-CAE2-44C9-B383-A710C32D1FBA}" destId="{AB38C59F-2B30-4452-A770-C8B66CD1650C}" srcOrd="1" destOrd="0" parTransId="{16273465-4015-40F8-8F01-E1C49B7972DF}" sibTransId="{484366E8-80AC-4246-9C09-29DA281817F5}"/>
    <dgm:cxn modelId="{F008102D-7C4F-4402-9BAF-D24B0CA76BC6}" type="presOf" srcId="{61FE3A97-F9B4-48C0-B7EF-D8007D334283}" destId="{950C8B35-6CFC-4BC6-B853-59DD0B77410E}" srcOrd="0" destOrd="0" presId="urn:microsoft.com/office/officeart/2005/8/layout/vList3"/>
    <dgm:cxn modelId="{2A357452-EAB3-4A54-AEB0-9C35D13294B5}" type="presOf" srcId="{BED7E950-CAE2-44C9-B383-A710C32D1FBA}" destId="{E92CF24B-FA90-4D35-AA2D-F2DA40947579}" srcOrd="0" destOrd="0" presId="urn:microsoft.com/office/officeart/2005/8/layout/vList3"/>
    <dgm:cxn modelId="{EC0B2A14-3FF6-4352-A080-81BFA3E52DA2}" srcId="{BED7E950-CAE2-44C9-B383-A710C32D1FBA}" destId="{61FE3A97-F9B4-48C0-B7EF-D8007D334283}" srcOrd="2" destOrd="0" parTransId="{CB34943B-EC81-46E6-B8DE-221C829F5140}" sibTransId="{6E0694A2-A698-4E53-A4DC-E2FD6B49C7E3}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B9F6F276-77FD-4AEB-AE18-BA470BC1D4AA}" type="presOf" srcId="{AB38C59F-2B30-4452-A770-C8B66CD1650C}" destId="{516975C5-9E2B-440B-9FFB-DF23362B602A}" srcOrd="0" destOrd="0" presId="urn:microsoft.com/office/officeart/2005/8/layout/vList3"/>
    <dgm:cxn modelId="{10F97297-F0F8-4F3B-87AF-C25B3C843AD7}" type="presParOf" srcId="{E92CF24B-FA90-4D35-AA2D-F2DA40947579}" destId="{EEC6E882-0D85-45CE-BF25-CDC3CE9E24DD}" srcOrd="0" destOrd="0" presId="urn:microsoft.com/office/officeart/2005/8/layout/vList3"/>
    <dgm:cxn modelId="{3854EAC5-E2B9-4D8B-86C9-91A1C3DB8B25}" type="presParOf" srcId="{EEC6E882-0D85-45CE-BF25-CDC3CE9E24DD}" destId="{E0865C95-A40B-4773-A667-70F1460C800B}" srcOrd="0" destOrd="0" presId="urn:microsoft.com/office/officeart/2005/8/layout/vList3"/>
    <dgm:cxn modelId="{0CAAE7B7-CAD5-4290-B4EC-E61BFDBEC4F5}" type="presParOf" srcId="{EEC6E882-0D85-45CE-BF25-CDC3CE9E24DD}" destId="{CAA7E60D-C105-4D63-846A-3BFF778AB766}" srcOrd="1" destOrd="0" presId="urn:microsoft.com/office/officeart/2005/8/layout/vList3"/>
    <dgm:cxn modelId="{BB2AF0D0-CD8C-4441-9A31-F3D1BE3D650F}" type="presParOf" srcId="{E92CF24B-FA90-4D35-AA2D-F2DA40947579}" destId="{2BA9EACB-2C08-4229-BDFE-FCF62C8E99AA}" srcOrd="1" destOrd="0" presId="urn:microsoft.com/office/officeart/2005/8/layout/vList3"/>
    <dgm:cxn modelId="{0018A584-3868-4697-B6E5-CDAD5164EDE2}" type="presParOf" srcId="{E92CF24B-FA90-4D35-AA2D-F2DA40947579}" destId="{B1949329-C8B7-4698-864E-6B99BE7C648D}" srcOrd="2" destOrd="0" presId="urn:microsoft.com/office/officeart/2005/8/layout/vList3"/>
    <dgm:cxn modelId="{2AAFDEED-39A1-45BF-993F-7FDFCC13CF65}" type="presParOf" srcId="{B1949329-C8B7-4698-864E-6B99BE7C648D}" destId="{8ADCE190-4184-417E-A440-DA3413B3866F}" srcOrd="0" destOrd="0" presId="urn:microsoft.com/office/officeart/2005/8/layout/vList3"/>
    <dgm:cxn modelId="{12FD39B4-CF3F-41AE-9950-1A6EA427AEEA}" type="presParOf" srcId="{B1949329-C8B7-4698-864E-6B99BE7C648D}" destId="{516975C5-9E2B-440B-9FFB-DF23362B602A}" srcOrd="1" destOrd="0" presId="urn:microsoft.com/office/officeart/2005/8/layout/vList3"/>
    <dgm:cxn modelId="{7C30B1EC-199F-4C83-BC89-BB61D54BCD8A}" type="presParOf" srcId="{E92CF24B-FA90-4D35-AA2D-F2DA40947579}" destId="{91699E03-065E-4D4E-B433-F26E64076898}" srcOrd="3" destOrd="0" presId="urn:microsoft.com/office/officeart/2005/8/layout/vList3"/>
    <dgm:cxn modelId="{71AAD3AB-400C-466B-944D-2987DBF30FB4}" type="presParOf" srcId="{E92CF24B-FA90-4D35-AA2D-F2DA40947579}" destId="{937D9B4C-E528-4053-A7ED-514EAACD56DB}" srcOrd="4" destOrd="0" presId="urn:microsoft.com/office/officeart/2005/8/layout/vList3"/>
    <dgm:cxn modelId="{AB2427A5-6337-411B-88AE-003FAD89A16F}" type="presParOf" srcId="{937D9B4C-E528-4053-A7ED-514EAACD56DB}" destId="{F2330BB6-1621-4052-A265-82402FE39906}" srcOrd="0" destOrd="0" presId="urn:microsoft.com/office/officeart/2005/8/layout/vList3"/>
    <dgm:cxn modelId="{65737411-EF3F-444F-B8F7-175AF0C53B6E}" type="presParOf" srcId="{937D9B4C-E528-4053-A7ED-514EAACD56DB}" destId="{950C8B35-6CFC-4BC6-B853-59DD0B77410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ln>
          <a:solidFill>
            <a:srgbClr val="376092"/>
          </a:solidFill>
        </a:ln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Требование по обеспечении защиты персонала, постоянно находящегося в помещении управления (операторные), от воздействия ударной волны (</a:t>
          </a:r>
          <a:r>
            <a:rPr lang="ru-RU" sz="1400" b="1" kern="1200" dirty="0" err="1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травмирования</a:t>
          </a: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) при возможных аварийных взрывах на технологических объектах с учетом зон разрушения, а также от термического воздействия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ln>
          <a:solidFill>
            <a:srgbClr val="376092"/>
          </a:solidFill>
        </a:ln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Требование по обеспечению устойчивости зданий ГРС на прогрессирующее обрушение  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376092"/>
          </a:solidFill>
        </a:ln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376092"/>
          </a:solidFill>
        </a:ln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D149DB-5A96-4A74-ACEE-584EF3D659B0}" type="presOf" srcId="{A6817D78-4EE7-472C-90E5-3A8F44DA82BD}" destId="{CAA7E60D-C105-4D63-846A-3BFF778AB766}" srcOrd="0" destOrd="0" presId="urn:microsoft.com/office/officeart/2005/8/layout/vList3"/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8EA6B83B-17B7-4FEC-8109-6EDFE7D90F1E}" type="presOf" srcId="{434FEF50-B44F-41FA-A1B0-DED2599A6A82}" destId="{CDD5598D-C2CE-4A7B-B0A2-885A5C48A047}" srcOrd="0" destOrd="0" presId="urn:microsoft.com/office/officeart/2005/8/layout/vList3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AE125CEF-74A8-48B5-B449-1090DF854137}" type="presOf" srcId="{BED7E950-CAE2-44C9-B383-A710C32D1FBA}" destId="{E92CF24B-FA90-4D35-AA2D-F2DA40947579}" srcOrd="0" destOrd="0" presId="urn:microsoft.com/office/officeart/2005/8/layout/vList3"/>
    <dgm:cxn modelId="{228FEBEB-2116-4836-9F7F-82BB8876534E}" type="presParOf" srcId="{E92CF24B-FA90-4D35-AA2D-F2DA40947579}" destId="{EEC6E882-0D85-45CE-BF25-CDC3CE9E24DD}" srcOrd="0" destOrd="0" presId="urn:microsoft.com/office/officeart/2005/8/layout/vList3"/>
    <dgm:cxn modelId="{58484C30-A836-4C19-B38C-1B6B935D8FC6}" type="presParOf" srcId="{EEC6E882-0D85-45CE-BF25-CDC3CE9E24DD}" destId="{E0865C95-A40B-4773-A667-70F1460C800B}" srcOrd="0" destOrd="0" presId="urn:microsoft.com/office/officeart/2005/8/layout/vList3"/>
    <dgm:cxn modelId="{4DF7A881-E423-4F9D-B5E7-DE38D72DDB38}" type="presParOf" srcId="{EEC6E882-0D85-45CE-BF25-CDC3CE9E24DD}" destId="{CAA7E60D-C105-4D63-846A-3BFF778AB766}" srcOrd="1" destOrd="0" presId="urn:microsoft.com/office/officeart/2005/8/layout/vList3"/>
    <dgm:cxn modelId="{17AF1B95-6933-473F-85FA-F12AB398A2A6}" type="presParOf" srcId="{E92CF24B-FA90-4D35-AA2D-F2DA40947579}" destId="{2BA9EACB-2C08-4229-BDFE-FCF62C8E99AA}" srcOrd="1" destOrd="0" presId="urn:microsoft.com/office/officeart/2005/8/layout/vList3"/>
    <dgm:cxn modelId="{F7304150-4BA4-4844-A085-C4093854EBEA}" type="presParOf" srcId="{E92CF24B-FA90-4D35-AA2D-F2DA40947579}" destId="{F9BD892F-E4B3-43F5-A4A6-0E08899CF4D6}" srcOrd="2" destOrd="0" presId="urn:microsoft.com/office/officeart/2005/8/layout/vList3"/>
    <dgm:cxn modelId="{83B2D36E-C5C3-4628-9240-8F687B6F8C78}" type="presParOf" srcId="{F9BD892F-E4B3-43F5-A4A6-0E08899CF4D6}" destId="{0EC23F21-84D3-4D53-848D-51D16150AF96}" srcOrd="0" destOrd="0" presId="urn:microsoft.com/office/officeart/2005/8/layout/vList3"/>
    <dgm:cxn modelId="{A1D3946B-59BE-45A3-B3D6-C6B877CF47E8}" type="presParOf" srcId="{F9BD892F-E4B3-43F5-A4A6-0E08899CF4D6}" destId="{CDD5598D-C2CE-4A7B-B0A2-885A5C48A04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xfrm rot="10800000">
          <a:off x="1890330" y="538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Конкретизировать требования п. 5.1 СП 56.13330.2011 для зданий или сооружения не являющихся опасными производственными объектами I и II классов, не имеющих постоянных рабочих мест и не относящихся к уникальным (ст. 48.1.2 Градостроительного Кодекса РФ), но расположенным на  территории опасного производственного объекта I или II классов опасности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xfrm rot="10800000">
          <a:off x="1890330" y="1741787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Конкретизировать требования п. 5.1 СП 56.13330.2011 к реконструкции, капитальному ремонту и (или) оснащению существующих производственных зданий (не являющихся опасными производственными объектами I и II класса опасности, не имеющими постоянных рабочих мест, не относящимися к уникальным объектам) дополнительным оборудованием, при соблюдении требований ГОСТ 31937-2011 «Здания и сооружения. Правила обследования и мониторинга технического состояния» и СП 13-102-2003 «Правила обследования несущих строительных конструкций зданий и сооружений»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AB38C59F-2B30-4452-A770-C8B66CD1650C}">
      <dgm:prSet custT="1"/>
      <dgm:spPr>
        <a:xfrm rot="10800000">
          <a:off x="1890330" y="3483035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Конкретизировать требования п. 5.1 СП 56.13330.2011 в отношении модульных зданий (блок-боксов) полной заводской готовности, расположенным на территории ОПО I и II классов опасности. </a:t>
          </a:r>
        </a:p>
        <a:p>
          <a:pPr algn="just"/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При необходимости, рекомендовать методики расчета на прогрессирующее обрушение зданий подобного типа.  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6273465-4015-40F8-8F01-E1C49B7972DF}" type="parTrans" cxnId="{52F838DD-93E9-444E-89BF-18C658917C74}">
      <dgm:prSet/>
      <dgm:spPr/>
      <dgm:t>
        <a:bodyPr/>
        <a:lstStyle/>
        <a:p>
          <a:endParaRPr lang="ru-RU"/>
        </a:p>
      </dgm:t>
    </dgm:pt>
    <dgm:pt modelId="{484366E8-80AC-4246-9C09-29DA281817F5}" type="sibTrans" cxnId="{52F838DD-93E9-444E-89BF-18C658917C74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3" custLinFactNeighborX="-35727" custLinFactNeighborY="2771"/>
      <dgm:spPr>
        <a:xfrm>
          <a:off x="1219849" y="538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3" custScaleX="11939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3" custLinFactNeighborX="-34709" custLinFactNeighborY="-949"/>
      <dgm:spPr>
        <a:xfrm>
          <a:off x="1219849" y="1741787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3" custScaleX="12041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16D5819A-9911-434C-95AB-23E838924921}" type="pres">
      <dgm:prSet presAssocID="{7277783C-58C8-4F80-9D5B-6EB894F8EB3C}" presName="spacing" presStyleCnt="0"/>
      <dgm:spPr/>
    </dgm:pt>
    <dgm:pt modelId="{B1949329-C8B7-4698-864E-6B99BE7C648D}" type="pres">
      <dgm:prSet presAssocID="{AB38C59F-2B30-4452-A770-C8B66CD1650C}" presName="composite" presStyleCnt="0"/>
      <dgm:spPr/>
    </dgm:pt>
    <dgm:pt modelId="{8ADCE190-4184-417E-A440-DA3413B3866F}" type="pres">
      <dgm:prSet presAssocID="{AB38C59F-2B30-4452-A770-C8B66CD1650C}" presName="imgShp" presStyleLbl="fgImgPlace1" presStyleIdx="2" presStyleCnt="3" custLinFactNeighborX="-36092"/>
      <dgm:spPr>
        <a:xfrm>
          <a:off x="1219849" y="3483035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16975C5-9E2B-440B-9FFB-DF23362B602A}" type="pres">
      <dgm:prSet presAssocID="{AB38C59F-2B30-4452-A770-C8B66CD1650C}" presName="txShp" presStyleLbl="node1" presStyleIdx="2" presStyleCnt="3" custScaleX="11903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247B0E7F-769C-4F5D-BD85-69435329DE96}" type="presOf" srcId="{A6817D78-4EE7-472C-90E5-3A8F44DA82BD}" destId="{CAA7E60D-C105-4D63-846A-3BFF778AB766}" srcOrd="0" destOrd="0" presId="urn:microsoft.com/office/officeart/2005/8/layout/vList3"/>
    <dgm:cxn modelId="{5128CD34-F1BA-4910-B9E6-92FDB9A6051D}" type="presOf" srcId="{AB38C59F-2B30-4452-A770-C8B66CD1650C}" destId="{516975C5-9E2B-440B-9FFB-DF23362B602A}" srcOrd="0" destOrd="0" presId="urn:microsoft.com/office/officeart/2005/8/layout/vList3"/>
    <dgm:cxn modelId="{52F838DD-93E9-444E-89BF-18C658917C74}" srcId="{BED7E950-CAE2-44C9-B383-A710C32D1FBA}" destId="{AB38C59F-2B30-4452-A770-C8B66CD1650C}" srcOrd="2" destOrd="0" parTransId="{16273465-4015-40F8-8F01-E1C49B7972DF}" sibTransId="{484366E8-80AC-4246-9C09-29DA281817F5}"/>
    <dgm:cxn modelId="{A24046A6-A720-4F7D-90CB-348B63F1F9B7}" type="presOf" srcId="{434FEF50-B44F-41FA-A1B0-DED2599A6A82}" destId="{CDD5598D-C2CE-4A7B-B0A2-885A5C48A047}" srcOrd="0" destOrd="0" presId="urn:microsoft.com/office/officeart/2005/8/layout/vList3"/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C08E08BE-1173-47DF-A495-30716028C48B}" type="presOf" srcId="{BED7E950-CAE2-44C9-B383-A710C32D1FBA}" destId="{E92CF24B-FA90-4D35-AA2D-F2DA40947579}" srcOrd="0" destOrd="0" presId="urn:microsoft.com/office/officeart/2005/8/layout/vList3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61364D10-C160-458C-8ED3-04E11D6D1316}" type="presParOf" srcId="{E92CF24B-FA90-4D35-AA2D-F2DA40947579}" destId="{EEC6E882-0D85-45CE-BF25-CDC3CE9E24DD}" srcOrd="0" destOrd="0" presId="urn:microsoft.com/office/officeart/2005/8/layout/vList3"/>
    <dgm:cxn modelId="{EE551D13-0723-45FA-8652-E9D4289C6C46}" type="presParOf" srcId="{EEC6E882-0D85-45CE-BF25-CDC3CE9E24DD}" destId="{E0865C95-A40B-4773-A667-70F1460C800B}" srcOrd="0" destOrd="0" presId="urn:microsoft.com/office/officeart/2005/8/layout/vList3"/>
    <dgm:cxn modelId="{E92FCE67-0C07-4AC0-A98F-D2B96B052C6C}" type="presParOf" srcId="{EEC6E882-0D85-45CE-BF25-CDC3CE9E24DD}" destId="{CAA7E60D-C105-4D63-846A-3BFF778AB766}" srcOrd="1" destOrd="0" presId="urn:microsoft.com/office/officeart/2005/8/layout/vList3"/>
    <dgm:cxn modelId="{B8937238-DAEC-439E-AFB3-87724E2980EC}" type="presParOf" srcId="{E92CF24B-FA90-4D35-AA2D-F2DA40947579}" destId="{2BA9EACB-2C08-4229-BDFE-FCF62C8E99AA}" srcOrd="1" destOrd="0" presId="urn:microsoft.com/office/officeart/2005/8/layout/vList3"/>
    <dgm:cxn modelId="{CBD8439C-64BC-4B70-BAF5-0B0D9CE2CF3B}" type="presParOf" srcId="{E92CF24B-FA90-4D35-AA2D-F2DA40947579}" destId="{F9BD892F-E4B3-43F5-A4A6-0E08899CF4D6}" srcOrd="2" destOrd="0" presId="urn:microsoft.com/office/officeart/2005/8/layout/vList3"/>
    <dgm:cxn modelId="{34273320-8E2F-4FC1-804F-C15ECED802FA}" type="presParOf" srcId="{F9BD892F-E4B3-43F5-A4A6-0E08899CF4D6}" destId="{0EC23F21-84D3-4D53-848D-51D16150AF96}" srcOrd="0" destOrd="0" presId="urn:microsoft.com/office/officeart/2005/8/layout/vList3"/>
    <dgm:cxn modelId="{65274611-7B01-47EA-907C-FBB47C6E04EE}" type="presParOf" srcId="{F9BD892F-E4B3-43F5-A4A6-0E08899CF4D6}" destId="{CDD5598D-C2CE-4A7B-B0A2-885A5C48A047}" srcOrd="1" destOrd="0" presId="urn:microsoft.com/office/officeart/2005/8/layout/vList3"/>
    <dgm:cxn modelId="{7FBB0845-03E7-468C-9405-6E4961BF8B1C}" type="presParOf" srcId="{E92CF24B-FA90-4D35-AA2D-F2DA40947579}" destId="{16D5819A-9911-434C-95AB-23E838924921}" srcOrd="3" destOrd="0" presId="urn:microsoft.com/office/officeart/2005/8/layout/vList3"/>
    <dgm:cxn modelId="{8A7F6EBA-15F3-4CB7-A773-41664593DD38}" type="presParOf" srcId="{E92CF24B-FA90-4D35-AA2D-F2DA40947579}" destId="{B1949329-C8B7-4698-864E-6B99BE7C648D}" srcOrd="4" destOrd="0" presId="urn:microsoft.com/office/officeart/2005/8/layout/vList3"/>
    <dgm:cxn modelId="{D582FBFA-504D-4C55-8CB6-43A80226ED06}" type="presParOf" srcId="{B1949329-C8B7-4698-864E-6B99BE7C648D}" destId="{8ADCE190-4184-417E-A440-DA3413B3866F}" srcOrd="0" destOrd="0" presId="urn:microsoft.com/office/officeart/2005/8/layout/vList3"/>
    <dgm:cxn modelId="{B7837E0C-78C2-4832-8DB3-BA70C1D91D6F}" type="presParOf" srcId="{B1949329-C8B7-4698-864E-6B99BE7C648D}" destId="{516975C5-9E2B-440B-9FFB-DF23362B60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xfrm rot="10800000">
          <a:off x="1890330" y="538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Инициировать через технический комитет внесение соответствующих изменений в требования нормативных документов (</a:t>
          </a:r>
          <a:r>
            <a:rPr lang="ru-RU" sz="11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предложения приведены на сл. №11</a:t>
          </a: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), в том числе установить требования к применению модульных зданий и сооружений полной заводской готовности, расположенным на территории ОПО, а также необходимость разработки СТУ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xfrm rot="10800000">
          <a:off x="1890330" y="1741787"/>
          <a:ext cx="6173941" cy="1340961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В качестве обоснования взрывоустойчивости зданий операторных на вновь проектируемых ГРС (в том числе при наличии рабочих мест), использовать результаты количественного анализа риска взрыва и вероятностный критерий, согласно которому частота разрушения зданий не должна превышать допустимую величину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2" custLinFactNeighborX="-35636" custLinFactNeighborY="2771"/>
      <dgm:spPr>
        <a:xfrm>
          <a:off x="1219849" y="538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2" custScaleX="124154" custScaleY="96198" custLinFactNeighborX="119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2" custLinFactNeighborX="-36836" custLinFactNeighborY="-949"/>
      <dgm:spPr>
        <a:xfrm>
          <a:off x="1219849" y="1741787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2" custScaleX="122955" custLinFactNeighborX="62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7D875B9E-04CF-4546-8871-A4DBC171B0B0}" type="presOf" srcId="{434FEF50-B44F-41FA-A1B0-DED2599A6A82}" destId="{CDD5598D-C2CE-4A7B-B0A2-885A5C48A047}" srcOrd="0" destOrd="0" presId="urn:microsoft.com/office/officeart/2005/8/layout/vList3"/>
    <dgm:cxn modelId="{477F065B-6388-47D5-BF88-EC3AF95EF2DA}" type="presOf" srcId="{BED7E950-CAE2-44C9-B383-A710C32D1FBA}" destId="{E92CF24B-FA90-4D35-AA2D-F2DA40947579}" srcOrd="0" destOrd="0" presId="urn:microsoft.com/office/officeart/2005/8/layout/vList3"/>
    <dgm:cxn modelId="{050F388F-B978-4681-A9E3-ABDE2AE51B05}" type="presOf" srcId="{A6817D78-4EE7-472C-90E5-3A8F44DA82BD}" destId="{CAA7E60D-C105-4D63-846A-3BFF778AB766}" srcOrd="0" destOrd="0" presId="urn:microsoft.com/office/officeart/2005/8/layout/vList3"/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85E0881B-323C-41C0-A5AC-DEC211B56A9E}" type="presParOf" srcId="{E92CF24B-FA90-4D35-AA2D-F2DA40947579}" destId="{EEC6E882-0D85-45CE-BF25-CDC3CE9E24DD}" srcOrd="0" destOrd="0" presId="urn:microsoft.com/office/officeart/2005/8/layout/vList3"/>
    <dgm:cxn modelId="{7AE64A75-108C-46A7-A8F5-2802DBCC54F5}" type="presParOf" srcId="{EEC6E882-0D85-45CE-BF25-CDC3CE9E24DD}" destId="{E0865C95-A40B-4773-A667-70F1460C800B}" srcOrd="0" destOrd="0" presId="urn:microsoft.com/office/officeart/2005/8/layout/vList3"/>
    <dgm:cxn modelId="{36AE12DA-4A92-4CDB-9FE8-D11C741D01F7}" type="presParOf" srcId="{EEC6E882-0D85-45CE-BF25-CDC3CE9E24DD}" destId="{CAA7E60D-C105-4D63-846A-3BFF778AB766}" srcOrd="1" destOrd="0" presId="urn:microsoft.com/office/officeart/2005/8/layout/vList3"/>
    <dgm:cxn modelId="{7811A8F8-1628-46EE-ACE2-8E43E1D40F91}" type="presParOf" srcId="{E92CF24B-FA90-4D35-AA2D-F2DA40947579}" destId="{2BA9EACB-2C08-4229-BDFE-FCF62C8E99AA}" srcOrd="1" destOrd="0" presId="urn:microsoft.com/office/officeart/2005/8/layout/vList3"/>
    <dgm:cxn modelId="{5F492377-E9A8-42E5-9193-160A8A60755D}" type="presParOf" srcId="{E92CF24B-FA90-4D35-AA2D-F2DA40947579}" destId="{F9BD892F-E4B3-43F5-A4A6-0E08899CF4D6}" srcOrd="2" destOrd="0" presId="urn:microsoft.com/office/officeart/2005/8/layout/vList3"/>
    <dgm:cxn modelId="{6E7C0B1A-0666-46FF-BD96-E6A63E95836B}" type="presParOf" srcId="{F9BD892F-E4B3-43F5-A4A6-0E08899CF4D6}" destId="{0EC23F21-84D3-4D53-848D-51D16150AF96}" srcOrd="0" destOrd="0" presId="urn:microsoft.com/office/officeart/2005/8/layout/vList3"/>
    <dgm:cxn modelId="{892FE72C-D6B1-4F70-8EB7-5C83533C6407}" type="presParOf" srcId="{F9BD892F-E4B3-43F5-A4A6-0E08899CF4D6}" destId="{CDD5598D-C2CE-4A7B-B0A2-885A5C48A04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880080" y="2275"/>
          <a:ext cx="6173941" cy="1299958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246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Разработана проектная документация для более </a:t>
          </a:r>
          <a:b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</a:b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100 ГРС на всей  территории РФ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205069" y="2275"/>
        <a:ext cx="5848952" cy="1299958"/>
      </dsp:txXfrm>
    </dsp:sp>
    <dsp:sp modelId="{E0865C95-A40B-4773-A667-70F1460C800B}">
      <dsp:nvSpPr>
        <dsp:cNvPr id="0" name=""/>
        <dsp:cNvSpPr/>
      </dsp:nvSpPr>
      <dsp:spPr>
        <a:xfrm>
          <a:off x="1230100" y="2275"/>
          <a:ext cx="1299958" cy="129995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975C5-9E2B-440B-9FFB-DF23362B602A}">
      <dsp:nvSpPr>
        <dsp:cNvPr id="0" name=""/>
        <dsp:cNvSpPr/>
      </dsp:nvSpPr>
      <dsp:spPr>
        <a:xfrm rot="10800000">
          <a:off x="1880080" y="1690280"/>
          <a:ext cx="6173941" cy="1299958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246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Создана информационная 3D-модель по объекту «ГРС Воронеж 2А» для предоставления в </a:t>
          </a:r>
          <a:b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</a:b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ФАУ «</a:t>
          </a:r>
          <a:r>
            <a:rPr lang="ru-RU" sz="1400" b="1" kern="1200" dirty="0" err="1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Главгосэкспертиза</a:t>
          </a: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 России»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205069" y="1690280"/>
        <a:ext cx="5848952" cy="1299958"/>
      </dsp:txXfrm>
    </dsp:sp>
    <dsp:sp modelId="{8ADCE190-4184-417E-A440-DA3413B3866F}">
      <dsp:nvSpPr>
        <dsp:cNvPr id="0" name=""/>
        <dsp:cNvSpPr/>
      </dsp:nvSpPr>
      <dsp:spPr>
        <a:xfrm>
          <a:off x="1230100" y="1690280"/>
          <a:ext cx="1299958" cy="129995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C8B35-6CFC-4BC6-B853-59DD0B77410E}">
      <dsp:nvSpPr>
        <dsp:cNvPr id="0" name=""/>
        <dsp:cNvSpPr/>
      </dsp:nvSpPr>
      <dsp:spPr>
        <a:xfrm rot="10800000">
          <a:off x="1880080" y="3378286"/>
          <a:ext cx="6173941" cy="129995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246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Разработаны и утверждены унифицированные проектные решения на капремонт ГРС производительностью до 5, 10 и 30 тыс. м³/час 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205069" y="3378286"/>
        <a:ext cx="5848952" cy="1299958"/>
      </dsp:txXfrm>
    </dsp:sp>
    <dsp:sp modelId="{F2330BB6-1621-4052-A265-82402FE39906}">
      <dsp:nvSpPr>
        <dsp:cNvPr id="0" name=""/>
        <dsp:cNvSpPr/>
      </dsp:nvSpPr>
      <dsp:spPr>
        <a:xfrm>
          <a:off x="1230100" y="3378286"/>
          <a:ext cx="1299958" cy="129995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891045" y="369"/>
          <a:ext cx="6173941" cy="13438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588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Требование по обеспечении защиты персонала, постоянно находящегося в помещении управления (операторные), от воздействия ударной волны (</a:t>
          </a:r>
          <a:r>
            <a:rPr lang="ru-RU" sz="1400" b="1" kern="1200" dirty="0" err="1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травмирования</a:t>
          </a: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) при возможных аварийных взрывах на технологических объектах с учетом зон разрушения, а также от термического воздействия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227000" y="369"/>
        <a:ext cx="5837986" cy="1343821"/>
      </dsp:txXfrm>
    </dsp:sp>
    <dsp:sp modelId="{E0865C95-A40B-4773-A667-70F1460C800B}">
      <dsp:nvSpPr>
        <dsp:cNvPr id="0" name=""/>
        <dsp:cNvSpPr/>
      </dsp:nvSpPr>
      <dsp:spPr>
        <a:xfrm>
          <a:off x="1219135" y="369"/>
          <a:ext cx="1343821" cy="13438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1891045" y="1680145"/>
          <a:ext cx="6173941" cy="13438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588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Требование по обеспечению устойчивости зданий ГРС на прогрессирующее обрушение  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227000" y="1680145"/>
        <a:ext cx="5837986" cy="1343821"/>
      </dsp:txXfrm>
    </dsp:sp>
    <dsp:sp modelId="{0EC23F21-84D3-4D53-848D-51D16150AF96}">
      <dsp:nvSpPr>
        <dsp:cNvPr id="0" name=""/>
        <dsp:cNvSpPr/>
      </dsp:nvSpPr>
      <dsp:spPr>
        <a:xfrm>
          <a:off x="1219135" y="1680145"/>
          <a:ext cx="1343821" cy="13438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042276" y="47"/>
          <a:ext cx="7371500" cy="1541422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725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Конкретизировать требования п. 5.1 СП 56.13330.2011 для зданий или сооружения не являющихся опасными производственными объектами I и II классов, не имеющих постоянных рабочих мест и не относящихся к уникальным (ст. 48.1.2 Градостроительного Кодекса РФ), но расположенным на  территории опасного производственного объекта I или II классов опасности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1427631" y="47"/>
        <a:ext cx="6986145" cy="1541422"/>
      </dsp:txXfrm>
    </dsp:sp>
    <dsp:sp modelId="{E0865C95-A40B-4773-A667-70F1460C800B}">
      <dsp:nvSpPr>
        <dsp:cNvPr id="0" name=""/>
        <dsp:cNvSpPr/>
      </dsp:nvSpPr>
      <dsp:spPr>
        <a:xfrm>
          <a:off x="319640" y="42760"/>
          <a:ext cx="1541422" cy="154142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995184" y="2001596"/>
          <a:ext cx="7434289" cy="1541422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725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Конкретизировать требования п. 5.1 СП 56.13330.2011 к реконструкции, капитальному ремонту и (или) оснащению существующих производственных зданий (не являющихся опасными производственными объектами I и II класса опасности, не имеющими постоянных рабочих мест, не относящимися к уникальным объектам) дополнительным оборудованием, при соблюдении требований ГОСТ 31937-2011 «Здания и сооружения. Правила обследования и мониторинга технического состояния» и СП 13-102-2003 «Правила обследования несущих строительных конструкций зданий и сооружений»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1380539" y="2001596"/>
        <a:ext cx="7048934" cy="1541422"/>
      </dsp:txXfrm>
    </dsp:sp>
    <dsp:sp modelId="{0EC23F21-84D3-4D53-848D-51D16150AF96}">
      <dsp:nvSpPr>
        <dsp:cNvPr id="0" name=""/>
        <dsp:cNvSpPr/>
      </dsp:nvSpPr>
      <dsp:spPr>
        <a:xfrm>
          <a:off x="319635" y="1986968"/>
          <a:ext cx="1541422" cy="154142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975C5-9E2B-440B-9FFB-DF23362B602A}">
      <dsp:nvSpPr>
        <dsp:cNvPr id="0" name=""/>
        <dsp:cNvSpPr/>
      </dsp:nvSpPr>
      <dsp:spPr>
        <a:xfrm rot="10800000">
          <a:off x="1059131" y="4003145"/>
          <a:ext cx="7349027" cy="1541422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725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Конкретизировать требования п. 5.1 СП 56.13330.2011 в отношении модульных зданий (блок-боксов) полной заводской готовности, расположенным на территории ОПО I и II классов опасности.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При необходимости, рекомендовать методики расчета на прогрессирующее обрушение зданий подобного типа.  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1444486" y="4003145"/>
        <a:ext cx="6963672" cy="1541422"/>
      </dsp:txXfrm>
    </dsp:sp>
    <dsp:sp modelId="{8ADCE190-4184-417E-A440-DA3413B3866F}">
      <dsp:nvSpPr>
        <dsp:cNvPr id="0" name=""/>
        <dsp:cNvSpPr/>
      </dsp:nvSpPr>
      <dsp:spPr>
        <a:xfrm>
          <a:off x="319632" y="4003145"/>
          <a:ext cx="1541422" cy="154142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884563" y="30150"/>
          <a:ext cx="7503939" cy="1481656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19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Инициировать через технический комитет внесение соответствующих изменений в требования нормативных документов (</a:t>
          </a:r>
          <a:r>
            <a:rPr lang="ru-RU" sz="11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предложения приведены на сл. №11</a:t>
          </a: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), в том числе установить требования к применению модульных зданий и сооружений полной заводской готовности, расположенным на территории ОПО, а также необходимость разработки СТУ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1254977" y="30150"/>
        <a:ext cx="7133525" cy="1481656"/>
      </dsp:txXfrm>
    </dsp:sp>
    <dsp:sp modelId="{E0865C95-A40B-4773-A667-70F1460C800B}">
      <dsp:nvSpPr>
        <dsp:cNvPr id="0" name=""/>
        <dsp:cNvSpPr/>
      </dsp:nvSpPr>
      <dsp:spPr>
        <a:xfrm>
          <a:off x="223479" y="43550"/>
          <a:ext cx="1540215" cy="15402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904644" y="1987304"/>
          <a:ext cx="7431471" cy="1540215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19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В качестве обоснования взрывоустойчивости зданий операторных на вновь проектируемых ГРС (в том числе при наличии рабочих мест), использовать результаты количественного анализа риска взрыва и вероятностный критерий, согласно которому частота разрушения зданий не должна превышать допустимую величину</a:t>
          </a:r>
          <a:endParaRPr lang="ru-RU" sz="14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1289698" y="1987304"/>
        <a:ext cx="7046417" cy="1540215"/>
      </dsp:txXfrm>
    </dsp:sp>
    <dsp:sp modelId="{0EC23F21-84D3-4D53-848D-51D16150AF96}">
      <dsp:nvSpPr>
        <dsp:cNvPr id="0" name=""/>
        <dsp:cNvSpPr/>
      </dsp:nvSpPr>
      <dsp:spPr>
        <a:xfrm>
          <a:off x="223114" y="1972688"/>
          <a:ext cx="1540215" cy="15402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3760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AA2A6586-32E7-4AE5-8782-15E271B9FF9A}" type="datetimeFigureOut">
              <a:rPr lang="ru-RU" smtClean="0"/>
              <a:t>20.10.2017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B18A6862-0545-4CF4-9ACD-3B91D6D8BC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69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869" indent="-285719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2876" indent="-228575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026" indent="-228575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177" indent="-228575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326" indent="-2285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477" indent="-2285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8627" indent="-2285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5777" indent="-2285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6D8080-6146-4C75-B41C-DB99BC504D32}" type="slidenum">
              <a:rPr lang="ru-RU" altLang="ru-RU" sz="1200" b="0">
                <a:solidFill>
                  <a:srgbClr val="000000"/>
                </a:solidFill>
              </a:rPr>
              <a:pPr eaLnBrk="1" hangingPunct="1"/>
              <a:t>1</a:t>
            </a:fld>
            <a:endParaRPr lang="ru-RU" altLang="ru-RU" sz="1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9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Поменять представление проблем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093DD-57B1-4E54-8D24-2CAA77707E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8C1F-9A64-4870-9062-30A2BA479D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7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7AFD0-6E17-4497-9F9C-0FBFDC9B75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984E-EC3B-46AC-A271-E14B84531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8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F3341-809B-460D-8D0A-1DB5BF83C4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A6236-3147-4F9E-A089-8076A75075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07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28A14-3322-4B3B-9B73-DF828882164C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E1177-5EBE-455F-82D7-6BAE36036F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12972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9A88-95FC-4306-BCCA-C6A655B7B1F0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33B8E-8E8A-476B-9AD0-EE9A742EDB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0454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7316D-4149-4FCC-9F7C-F94930D1F614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92355-BCF1-4F9B-98E2-EBCD0030FF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87393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C6247-D0C8-4F8D-B3F0-33C72E856778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D2B8-8089-462B-ACD5-44936951EF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73696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FBCFD-689F-4E73-8E1E-92F7CA841FC6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C1D2C-B687-4BD7-A2FD-7A6E2479D8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281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FB81F-55A3-4BD0-A78D-01D439956E92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95C78-7EED-4E77-8246-5BC4E4FC50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7805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22E3E-4DD8-4794-89B1-21AEF5FD5E0E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E49B-BCAD-415D-B596-0B1A9D7349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87522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C6947-D341-4D8D-8156-684779CD2093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73178-4BA0-4C56-B989-713E6F19BC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8931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A517E-B4FC-4430-92CF-42AB3FCF0E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1511C-2644-497D-80FA-D975D015B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13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D796-0981-4919-A8CE-38C2D93B9EEC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FF058-9CEC-49FF-B7AB-3D07524AED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4569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EFCE7-C417-4294-9473-F38C59DA7AE2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382A-66BB-4818-85EE-A7AC38BE7F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1450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6A-82BF-4F64-BB91-D3868ED55C1C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B84F8-1784-44B8-85D5-C12F63E3CF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6372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EA942-2ADF-449D-B775-D8C7DD1AB360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D569C-53D0-41D4-AE87-FEE7A278E1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984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AF75-2411-48DF-8F64-06108D804C4E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96AB3-59FD-4367-A379-0EB6A3D7DB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4141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3E1D8-5070-4B9C-8E6C-74931E9ABEC1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BF1C-C757-47A0-8C3E-EF4879478B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2633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681BF-3DD6-41D2-8720-1651A450C600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46819-743A-49C6-B6FA-5C1A979C4E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1160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4EADE-9410-46C2-ACCE-36F43C7F4B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97753-09D0-4432-BCA4-62173E98CE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0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650E8-AA18-4971-B666-649FCB0A90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00099-3E89-4453-AA54-E56642CCC9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2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47735-57DF-434F-BE2A-2E2946374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9C52F-CAA8-495D-AB66-8C465E87B6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4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950AA-BC5B-4476-B8DE-9420C0B119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DD8C2-BA23-40FB-8505-F886D31176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9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D0BAE3-5E36-4F9B-BB10-4A396B090C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2A2F0-B55B-4CA7-A297-649D35A6BC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1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506B4-DD9C-4947-A251-9996A91D60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41807-B868-4269-B727-8643DBC64A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9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CF4D7-9F8E-453B-92BC-7E28F475D5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306C9-1085-4FB1-AC04-5F9ED0B952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6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2DE4BE-D9A7-4B49-88DF-269A85749D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7FE677-B77A-43D5-8A4B-2BB18B85F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4B671264-5B30-4AEA-938B-E7B5BB069A2B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20.10.2017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90CE60E-DDCB-40B4-8413-6764D3D503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5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</p:sldLayoutIdLst>
  <p:transition spd="slow">
    <p:randomBar dir="vert"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8"/>
          <p:cNvSpPr>
            <a:spLocks noChangeArrowheads="1"/>
          </p:cNvSpPr>
          <p:nvPr/>
        </p:nvSpPr>
        <p:spPr bwMode="auto">
          <a:xfrm>
            <a:off x="3419872" y="3386369"/>
            <a:ext cx="40324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8775" lvl="0" eaLnBrk="1" hangingPunct="1">
              <a:spcBef>
                <a:spcPct val="20000"/>
              </a:spcBef>
            </a:pPr>
            <a:r>
              <a:rPr lang="ru-RU" sz="1600" b="0" kern="1800" dirty="0">
                <a:solidFill>
                  <a:srgbClr val="FFFFFF"/>
                </a:solidFill>
                <a:latin typeface="Arial"/>
                <a:cs typeface="Times New Roman"/>
              </a:rPr>
              <a:t>Главный </a:t>
            </a:r>
            <a:r>
              <a:rPr lang="ru-RU" sz="1600" b="0" kern="1800" dirty="0" smtClean="0">
                <a:solidFill>
                  <a:srgbClr val="FFFFFF"/>
                </a:solidFill>
                <a:latin typeface="Arial"/>
                <a:cs typeface="Times New Roman"/>
              </a:rPr>
              <a:t>технолог </a:t>
            </a:r>
          </a:p>
          <a:p>
            <a:pPr marL="358775" lvl="0" eaLnBrk="1" hangingPunct="1">
              <a:spcBef>
                <a:spcPct val="20000"/>
              </a:spcBef>
            </a:pPr>
            <a:r>
              <a:rPr lang="ru-RU" sz="1600" b="0" kern="1800" dirty="0" smtClean="0">
                <a:solidFill>
                  <a:srgbClr val="FFFFFF"/>
                </a:solidFill>
                <a:latin typeface="Arial"/>
                <a:cs typeface="Times New Roman"/>
              </a:rPr>
              <a:t>ДОАО «Газпроектинжиниринг», к.т.н. – Варламов Д.Н.</a:t>
            </a:r>
            <a:endParaRPr lang="ru-RU" sz="1600" b="0" kern="1800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1124744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/>
              </a:rPr>
              <a:t>Некоторые проблемы обеспечения выполнения требований законодательства при проектировании газораспрелительных станций</a:t>
            </a:r>
            <a:endParaRPr lang="ru-RU" sz="2400" b="1" kern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8C1F-9A64-4870-9062-30A2BA479D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08520" y="0"/>
            <a:ext cx="9361040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Требование, регламентирующее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расчета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прогрессирующее обрушение 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prstClr val="white"/>
                </a:solidFill>
              </a:rPr>
              <a:pPr algn="ctr">
                <a:defRPr/>
              </a:pPr>
              <a:t>10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812055"/>
            <a:ext cx="8784976" cy="10327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5.1 СП 56.13330.2011 «Производственные здания» (включен в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утв. Постановлением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РФ от 26.12.2014 №1521)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«….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Строительные конструкции должны обладать долговечностью и надежностью с учетом возможных опасных воздействий, а также устойчивостью к прогрессирующему обрушению, подтвержденных соответствующими расчетами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2420888"/>
            <a:ext cx="8784976" cy="18722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обязательны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применения на всех этапах создания и эксплуатации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лабораторных помещений, мастерских (класс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пожарной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опасности Ф5.1), а также складских зданий и помещений, предназначенных для хранения веществ, материалов, продукции и сырья (грузов) (класс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пожарной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опасности Ф5.2), в том числе встроенных в здания другой функциональной пожарной опасности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5.2.6 ГОСТ 27751-2014 «Надежность строительных конструкций и оснований. Основные положения»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 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на прогрессирующее обрушение проводится для зданий и сооружений класса КС-3 (повышенный уровень ответственности), а также зданий и сооружений класса КС-2 (нормальный уровень ответственности) с массовым нахождением людей»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329683" y="1916832"/>
            <a:ext cx="484632" cy="43204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4869160"/>
            <a:ext cx="8784976" cy="15841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Ч. 8 ст. 6 Федерального закона №384-ФЗ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случае, если для подготовки проектной документации требуется отступление от требований, установленных включенными в указанный в части 1 настоящей статьи перечень национальными стандартами и сводами правил, недостаточно требований к надежности и безопасности, установленных указанными стандартами и сводами правил, или такие требования не установлены, подготовка проектной документации и строительство здания или сооружения осуществляются в соответствии со специальными техническими условиями, разрабатываемыми и согласовываемыми в порядке, установленном уполномоченным федеральным органом исполнительной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власти»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329683" y="4365104"/>
            <a:ext cx="484632" cy="43204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внесению поправок в законодательство, касающееся выполнения требования п. 5.1 СП 56.13330.2011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08826331"/>
              </p:ext>
            </p:extLst>
          </p:nvPr>
        </p:nvGraphicFramePr>
        <p:xfrm>
          <a:off x="-140122" y="908720"/>
          <a:ext cx="928412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prstClr val="white"/>
                </a:solidFill>
              </a:rPr>
              <a:pPr algn="ctr">
                <a:defRPr/>
              </a:pPr>
              <a:t>11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и предложения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75870539"/>
              </p:ext>
            </p:extLst>
          </p:nvPr>
        </p:nvGraphicFramePr>
        <p:xfrm>
          <a:off x="83703" y="1196752"/>
          <a:ext cx="9088809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prstClr val="white"/>
                </a:solidFill>
              </a:rPr>
              <a:pPr algn="ctr">
                <a:defRPr/>
              </a:pPr>
              <a:t>12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108520" y="-26864"/>
            <a:ext cx="9399113" cy="6520258"/>
            <a:chOff x="0" y="923640"/>
            <a:chExt cx="9144000" cy="545880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346" y="923640"/>
              <a:ext cx="4089158" cy="54522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977"/>
            <a:stretch/>
          </p:blipFill>
          <p:spPr>
            <a:xfrm>
              <a:off x="4283968" y="930236"/>
              <a:ext cx="1150400" cy="54522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" r="89977"/>
            <a:stretch/>
          </p:blipFill>
          <p:spPr>
            <a:xfrm>
              <a:off x="1331640" y="923640"/>
              <a:ext cx="3024336" cy="545221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6" name="Прямоугольник 15"/>
            <p:cNvSpPr/>
            <p:nvPr/>
          </p:nvSpPr>
          <p:spPr>
            <a:xfrm>
              <a:off x="107504" y="923640"/>
              <a:ext cx="2736304" cy="5458806"/>
            </a:xfrm>
            <a:prstGeom prst="rect">
              <a:avLst/>
            </a:prstGeom>
            <a:gradFill flip="none" rotWithShape="1">
              <a:gsLst>
                <a:gs pos="0">
                  <a:srgbClr val="100D31"/>
                </a:gs>
                <a:gs pos="58000">
                  <a:srgbClr val="100D31"/>
                </a:gs>
                <a:gs pos="71000">
                  <a:srgbClr val="2A1114"/>
                </a:gs>
                <a:gs pos="64000">
                  <a:srgbClr val="432442"/>
                </a:gs>
                <a:gs pos="100000">
                  <a:srgbClr val="270F0F"/>
                </a:gs>
              </a:gsLst>
              <a:lin ang="4200000" scaled="0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 smtClea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35" r="89977" b="23713"/>
            <a:stretch/>
          </p:blipFill>
          <p:spPr>
            <a:xfrm>
              <a:off x="107504" y="4285636"/>
              <a:ext cx="2736304" cy="69924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8" name="Прямоугольник 17"/>
            <p:cNvSpPr/>
            <p:nvPr/>
          </p:nvSpPr>
          <p:spPr>
            <a:xfrm>
              <a:off x="0" y="923640"/>
              <a:ext cx="9144000" cy="5458806"/>
            </a:xfrm>
            <a:prstGeom prst="rect">
              <a:avLst/>
            </a:prstGeom>
            <a:gradFill flip="none" rotWithShape="1">
              <a:gsLst>
                <a:gs pos="45000">
                  <a:srgbClr val="FFFFFF">
                    <a:alpha val="85000"/>
                  </a:srgbClr>
                </a:gs>
                <a:gs pos="25000">
                  <a:srgbClr val="FFFFFF"/>
                </a:gs>
                <a:gs pos="0">
                  <a:sysClr val="window" lastClr="FFFFFF"/>
                </a:gs>
                <a:gs pos="68000">
                  <a:srgbClr val="FFFFFF">
                    <a:alpha val="71000"/>
                  </a:srgbClr>
                </a:gs>
                <a:gs pos="100000">
                  <a:sysClr val="window" lastClr="FFFFFF">
                    <a:alpha val="30000"/>
                  </a:sys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 smtClea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979712" y="2060847"/>
            <a:ext cx="5565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18610" y="2924944"/>
            <a:ext cx="4506779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ДОАО «Газпроектинжиниринг»</a:t>
            </a:r>
            <a:endParaRPr lang="ru-RU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Воронеж, Ленинский проспект,119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(473) </a:t>
            </a:r>
            <a:r>
              <a:rPr lang="ru-RU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226-34-45</a:t>
            </a:r>
          </a:p>
          <a:p>
            <a:pPr algn="ctr">
              <a:lnSpc>
                <a:spcPct val="120000"/>
              </a:lnSpc>
            </a:pPr>
            <a:r>
              <a:rPr 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www.gasp.ru</a:t>
            </a:r>
            <a:endParaRPr lang="ru-RU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-2" y="4717075"/>
            <a:ext cx="9109277" cy="1776319"/>
          </a:xfrm>
          <a:custGeom>
            <a:avLst/>
            <a:gdLst>
              <a:gd name="connsiteX0" fmla="*/ 0 w 9579269"/>
              <a:gd name="connsiteY0" fmla="*/ 0 h 579918"/>
              <a:gd name="connsiteX1" fmla="*/ 9120850 w 9579269"/>
              <a:gd name="connsiteY1" fmla="*/ 578734 h 579918"/>
              <a:gd name="connsiteX2" fmla="*/ 8310622 w 9579269"/>
              <a:gd name="connsiteY2" fmla="*/ 162045 h 579918"/>
              <a:gd name="connsiteX3" fmla="*/ 8310622 w 9579269"/>
              <a:gd name="connsiteY3" fmla="*/ 162045 h 579918"/>
              <a:gd name="connsiteX0" fmla="*/ 0 w 9579269"/>
              <a:gd name="connsiteY0" fmla="*/ 5794 h 585712"/>
              <a:gd name="connsiteX1" fmla="*/ 9120850 w 9579269"/>
              <a:gd name="connsiteY1" fmla="*/ 584528 h 585712"/>
              <a:gd name="connsiteX2" fmla="*/ 8310622 w 9579269"/>
              <a:gd name="connsiteY2" fmla="*/ 167839 h 585712"/>
              <a:gd name="connsiteX3" fmla="*/ 8310622 w 9579269"/>
              <a:gd name="connsiteY3" fmla="*/ 167839 h 585712"/>
              <a:gd name="connsiteX0" fmla="*/ 0 w 8310622"/>
              <a:gd name="connsiteY0" fmla="*/ 4294 h 757665"/>
              <a:gd name="connsiteX1" fmla="*/ 5335928 w 8310622"/>
              <a:gd name="connsiteY1" fmla="*/ 756648 h 757665"/>
              <a:gd name="connsiteX2" fmla="*/ 8310622 w 8310622"/>
              <a:gd name="connsiteY2" fmla="*/ 166339 h 757665"/>
              <a:gd name="connsiteX3" fmla="*/ 8310622 w 8310622"/>
              <a:gd name="connsiteY3" fmla="*/ 166339 h 757665"/>
              <a:gd name="connsiteX0" fmla="*/ 0 w 8773609"/>
              <a:gd name="connsiteY0" fmla="*/ 4294 h 757549"/>
              <a:gd name="connsiteX1" fmla="*/ 5335928 w 8773609"/>
              <a:gd name="connsiteY1" fmla="*/ 756648 h 757549"/>
              <a:gd name="connsiteX2" fmla="*/ 8310622 w 8773609"/>
              <a:gd name="connsiteY2" fmla="*/ 166339 h 757549"/>
              <a:gd name="connsiteX3" fmla="*/ 8773609 w 8773609"/>
              <a:gd name="connsiteY3" fmla="*/ 583028 h 757549"/>
              <a:gd name="connsiteX0" fmla="*/ 0 w 8773609"/>
              <a:gd name="connsiteY0" fmla="*/ 3936 h 834296"/>
              <a:gd name="connsiteX1" fmla="*/ 5335928 w 8773609"/>
              <a:gd name="connsiteY1" fmla="*/ 756290 h 834296"/>
              <a:gd name="connsiteX2" fmla="*/ 7986531 w 8773609"/>
              <a:gd name="connsiteY2" fmla="*/ 791014 h 834296"/>
              <a:gd name="connsiteX3" fmla="*/ 8773609 w 8773609"/>
              <a:gd name="connsiteY3" fmla="*/ 582670 h 834296"/>
              <a:gd name="connsiteX0" fmla="*/ 0 w 9109275"/>
              <a:gd name="connsiteY0" fmla="*/ 3936 h 953059"/>
              <a:gd name="connsiteX1" fmla="*/ 5335928 w 9109275"/>
              <a:gd name="connsiteY1" fmla="*/ 756290 h 953059"/>
              <a:gd name="connsiteX2" fmla="*/ 7986531 w 9109275"/>
              <a:gd name="connsiteY2" fmla="*/ 791014 h 953059"/>
              <a:gd name="connsiteX3" fmla="*/ 9109275 w 9109275"/>
              <a:gd name="connsiteY3" fmla="*/ 953059 h 953059"/>
              <a:gd name="connsiteX0" fmla="*/ 0 w 9109275"/>
              <a:gd name="connsiteY0" fmla="*/ 4085 h 953208"/>
              <a:gd name="connsiteX1" fmla="*/ 5335928 w 9109275"/>
              <a:gd name="connsiteY1" fmla="*/ 756439 h 953208"/>
              <a:gd name="connsiteX2" fmla="*/ 9109275 w 9109275"/>
              <a:gd name="connsiteY2" fmla="*/ 953208 h 953208"/>
              <a:gd name="connsiteX0" fmla="*/ 0 w 9097701"/>
              <a:gd name="connsiteY0" fmla="*/ 2681 h 1391642"/>
              <a:gd name="connsiteX1" fmla="*/ 5324354 w 9097701"/>
              <a:gd name="connsiteY1" fmla="*/ 1194873 h 1391642"/>
              <a:gd name="connsiteX2" fmla="*/ 9097701 w 9097701"/>
              <a:gd name="connsiteY2" fmla="*/ 1391642 h 1391642"/>
              <a:gd name="connsiteX0" fmla="*/ 0 w 9097701"/>
              <a:gd name="connsiteY0" fmla="*/ 4068 h 1513875"/>
              <a:gd name="connsiteX1" fmla="*/ 5324354 w 9097701"/>
              <a:gd name="connsiteY1" fmla="*/ 1196260 h 1513875"/>
              <a:gd name="connsiteX2" fmla="*/ 9097701 w 9097701"/>
              <a:gd name="connsiteY2" fmla="*/ 1393029 h 1513875"/>
              <a:gd name="connsiteX0" fmla="*/ 0 w 9097701"/>
              <a:gd name="connsiteY0" fmla="*/ 0 h 1509807"/>
              <a:gd name="connsiteX1" fmla="*/ 5324354 w 9097701"/>
              <a:gd name="connsiteY1" fmla="*/ 1192192 h 1509807"/>
              <a:gd name="connsiteX2" fmla="*/ 9097701 w 9097701"/>
              <a:gd name="connsiteY2" fmla="*/ 1388961 h 1509807"/>
              <a:gd name="connsiteX0" fmla="*/ 0 w 9097701"/>
              <a:gd name="connsiteY0" fmla="*/ 0 h 1388961"/>
              <a:gd name="connsiteX1" fmla="*/ 5127585 w 9097701"/>
              <a:gd name="connsiteY1" fmla="*/ 937549 h 1388961"/>
              <a:gd name="connsiteX2" fmla="*/ 9097701 w 9097701"/>
              <a:gd name="connsiteY2" fmla="*/ 1388961 h 1388961"/>
              <a:gd name="connsiteX0" fmla="*/ 0 w 9097701"/>
              <a:gd name="connsiteY0" fmla="*/ 0 h 1388961"/>
              <a:gd name="connsiteX1" fmla="*/ 5127585 w 9097701"/>
              <a:gd name="connsiteY1" fmla="*/ 937549 h 1388961"/>
              <a:gd name="connsiteX2" fmla="*/ 9097701 w 9097701"/>
              <a:gd name="connsiteY2" fmla="*/ 1388961 h 1388961"/>
              <a:gd name="connsiteX0" fmla="*/ 0 w 9502815"/>
              <a:gd name="connsiteY0" fmla="*/ 0 h 1412110"/>
              <a:gd name="connsiteX1" fmla="*/ 5127585 w 9502815"/>
              <a:gd name="connsiteY1" fmla="*/ 937549 h 1412110"/>
              <a:gd name="connsiteX2" fmla="*/ 9502815 w 9502815"/>
              <a:gd name="connsiteY2" fmla="*/ 1412110 h 1412110"/>
              <a:gd name="connsiteX0" fmla="*/ 0 w 9502815"/>
              <a:gd name="connsiteY0" fmla="*/ 0 h 1412110"/>
              <a:gd name="connsiteX1" fmla="*/ 5127585 w 9502815"/>
              <a:gd name="connsiteY1" fmla="*/ 937549 h 1412110"/>
              <a:gd name="connsiteX2" fmla="*/ 7940233 w 9502815"/>
              <a:gd name="connsiteY2" fmla="*/ 1273214 h 1412110"/>
              <a:gd name="connsiteX3" fmla="*/ 9502815 w 9502815"/>
              <a:gd name="connsiteY3" fmla="*/ 1412110 h 1412110"/>
              <a:gd name="connsiteX0" fmla="*/ 0 w 8085086"/>
              <a:gd name="connsiteY0" fmla="*/ 1088184 h 2363262"/>
              <a:gd name="connsiteX1" fmla="*/ 5127585 w 8085086"/>
              <a:gd name="connsiteY1" fmla="*/ 2025733 h 2363262"/>
              <a:gd name="connsiteX2" fmla="*/ 7940233 w 8085086"/>
              <a:gd name="connsiteY2" fmla="*/ 2361398 h 2363262"/>
              <a:gd name="connsiteX3" fmla="*/ 6655442 w 8085086"/>
              <a:gd name="connsiteY3" fmla="*/ 162 h 2363262"/>
              <a:gd name="connsiteX0" fmla="*/ 0 w 8085086"/>
              <a:gd name="connsiteY0" fmla="*/ 1088184 h 2363262"/>
              <a:gd name="connsiteX1" fmla="*/ 5127585 w 8085086"/>
              <a:gd name="connsiteY1" fmla="*/ 2025733 h 2363262"/>
              <a:gd name="connsiteX2" fmla="*/ 7940233 w 8085086"/>
              <a:gd name="connsiteY2" fmla="*/ 2361398 h 2363262"/>
              <a:gd name="connsiteX3" fmla="*/ 6655442 w 8085086"/>
              <a:gd name="connsiteY3" fmla="*/ 162 h 2363262"/>
              <a:gd name="connsiteX0" fmla="*/ 0 w 7940233"/>
              <a:gd name="connsiteY0" fmla="*/ 1088250 h 2361464"/>
              <a:gd name="connsiteX1" fmla="*/ 5127585 w 7940233"/>
              <a:gd name="connsiteY1" fmla="*/ 2025799 h 2361464"/>
              <a:gd name="connsiteX2" fmla="*/ 7940233 w 7940233"/>
              <a:gd name="connsiteY2" fmla="*/ 2361464 h 2361464"/>
              <a:gd name="connsiteX3" fmla="*/ 6655442 w 7940233"/>
              <a:gd name="connsiteY3" fmla="*/ 228 h 2361464"/>
              <a:gd name="connsiteX0" fmla="*/ 0 w 7940233"/>
              <a:gd name="connsiteY0" fmla="*/ 1146115 h 2419329"/>
              <a:gd name="connsiteX1" fmla="*/ 5127585 w 7940233"/>
              <a:gd name="connsiteY1" fmla="*/ 2083664 h 2419329"/>
              <a:gd name="connsiteX2" fmla="*/ 7940233 w 7940233"/>
              <a:gd name="connsiteY2" fmla="*/ 2419329 h 2419329"/>
              <a:gd name="connsiteX3" fmla="*/ 2013994 w 7940233"/>
              <a:gd name="connsiteY3" fmla="*/ 220 h 2419329"/>
              <a:gd name="connsiteX0" fmla="*/ 0 w 7940233"/>
              <a:gd name="connsiteY0" fmla="*/ 1161112 h 2434326"/>
              <a:gd name="connsiteX1" fmla="*/ 5127585 w 7940233"/>
              <a:gd name="connsiteY1" fmla="*/ 2098661 h 2434326"/>
              <a:gd name="connsiteX2" fmla="*/ 7940233 w 7940233"/>
              <a:gd name="connsiteY2" fmla="*/ 2434326 h 2434326"/>
              <a:gd name="connsiteX3" fmla="*/ 2013994 w 7940233"/>
              <a:gd name="connsiteY3" fmla="*/ 15217 h 2434326"/>
              <a:gd name="connsiteX0" fmla="*/ 0 w 7940233"/>
              <a:gd name="connsiteY0" fmla="*/ 1230573 h 2503787"/>
              <a:gd name="connsiteX1" fmla="*/ 5127585 w 7940233"/>
              <a:gd name="connsiteY1" fmla="*/ 2168122 h 2503787"/>
              <a:gd name="connsiteX2" fmla="*/ 7940233 w 7940233"/>
              <a:gd name="connsiteY2" fmla="*/ 2503787 h 2503787"/>
              <a:gd name="connsiteX3" fmla="*/ 2013994 w 7940233"/>
              <a:gd name="connsiteY3" fmla="*/ 84678 h 2503787"/>
              <a:gd name="connsiteX0" fmla="*/ 11575 w 7951808"/>
              <a:gd name="connsiteY0" fmla="*/ 143723 h 1416937"/>
              <a:gd name="connsiteX1" fmla="*/ 5139160 w 7951808"/>
              <a:gd name="connsiteY1" fmla="*/ 1081272 h 1416937"/>
              <a:gd name="connsiteX2" fmla="*/ 7951808 w 7951808"/>
              <a:gd name="connsiteY2" fmla="*/ 1416937 h 1416937"/>
              <a:gd name="connsiteX3" fmla="*/ 0 w 7951808"/>
              <a:gd name="connsiteY3" fmla="*/ 143721 h 1416937"/>
              <a:gd name="connsiteX0" fmla="*/ 11575 w 7951808"/>
              <a:gd name="connsiteY0" fmla="*/ 143723 h 1416937"/>
              <a:gd name="connsiteX1" fmla="*/ 5139160 w 7951808"/>
              <a:gd name="connsiteY1" fmla="*/ 1081272 h 1416937"/>
              <a:gd name="connsiteX2" fmla="*/ 7951808 w 7951808"/>
              <a:gd name="connsiteY2" fmla="*/ 1416937 h 1416937"/>
              <a:gd name="connsiteX3" fmla="*/ 0 w 7951808"/>
              <a:gd name="connsiteY3" fmla="*/ 143721 h 1416937"/>
              <a:gd name="connsiteX4" fmla="*/ 11575 w 7951808"/>
              <a:gd name="connsiteY4" fmla="*/ 143723 h 1416937"/>
              <a:gd name="connsiteX0" fmla="*/ 11575 w 9132426"/>
              <a:gd name="connsiteY0" fmla="*/ 133515 h 1534051"/>
              <a:gd name="connsiteX1" fmla="*/ 5139160 w 9132426"/>
              <a:gd name="connsiteY1" fmla="*/ 1071064 h 1534051"/>
              <a:gd name="connsiteX2" fmla="*/ 9132426 w 9132426"/>
              <a:gd name="connsiteY2" fmla="*/ 1534051 h 1534051"/>
              <a:gd name="connsiteX3" fmla="*/ 0 w 9132426"/>
              <a:gd name="connsiteY3" fmla="*/ 133513 h 1534051"/>
              <a:gd name="connsiteX4" fmla="*/ 11575 w 9132426"/>
              <a:gd name="connsiteY4" fmla="*/ 133515 h 1534051"/>
              <a:gd name="connsiteX0" fmla="*/ 0 w 9132426"/>
              <a:gd name="connsiteY0" fmla="*/ 642801 h 1534051"/>
              <a:gd name="connsiteX1" fmla="*/ 5139160 w 9132426"/>
              <a:gd name="connsiteY1" fmla="*/ 1071064 h 1534051"/>
              <a:gd name="connsiteX2" fmla="*/ 9132426 w 9132426"/>
              <a:gd name="connsiteY2" fmla="*/ 1534051 h 1534051"/>
              <a:gd name="connsiteX3" fmla="*/ 0 w 9132426"/>
              <a:gd name="connsiteY3" fmla="*/ 133513 h 1534051"/>
              <a:gd name="connsiteX4" fmla="*/ 0 w 9132426"/>
              <a:gd name="connsiteY4" fmla="*/ 642801 h 1534051"/>
              <a:gd name="connsiteX0" fmla="*/ 0 w 9132426"/>
              <a:gd name="connsiteY0" fmla="*/ 133513 h 1534051"/>
              <a:gd name="connsiteX1" fmla="*/ 5139160 w 9132426"/>
              <a:gd name="connsiteY1" fmla="*/ 1071064 h 1534051"/>
              <a:gd name="connsiteX2" fmla="*/ 9132426 w 9132426"/>
              <a:gd name="connsiteY2" fmla="*/ 1534051 h 1534051"/>
              <a:gd name="connsiteX3" fmla="*/ 0 w 9132426"/>
              <a:gd name="connsiteY3" fmla="*/ 133513 h 1534051"/>
              <a:gd name="connsiteX0" fmla="*/ 0 w 9074553"/>
              <a:gd name="connsiteY0" fmla="*/ 155535 h 1301430"/>
              <a:gd name="connsiteX1" fmla="*/ 5081287 w 9074553"/>
              <a:gd name="connsiteY1" fmla="*/ 838443 h 1301430"/>
              <a:gd name="connsiteX2" fmla="*/ 9074553 w 9074553"/>
              <a:gd name="connsiteY2" fmla="*/ 1301430 h 1301430"/>
              <a:gd name="connsiteX3" fmla="*/ 0 w 9074553"/>
              <a:gd name="connsiteY3" fmla="*/ 155535 h 1301430"/>
              <a:gd name="connsiteX0" fmla="*/ 12116 w 9086669"/>
              <a:gd name="connsiteY0" fmla="*/ 164611 h 1310506"/>
              <a:gd name="connsiteX1" fmla="*/ 5093403 w 9086669"/>
              <a:gd name="connsiteY1" fmla="*/ 847519 h 1310506"/>
              <a:gd name="connsiteX2" fmla="*/ 9086669 w 9086669"/>
              <a:gd name="connsiteY2" fmla="*/ 1310506 h 1310506"/>
              <a:gd name="connsiteX3" fmla="*/ 3843338 w 9086669"/>
              <a:gd name="connsiteY3" fmla="*/ 95165 h 1310506"/>
              <a:gd name="connsiteX4" fmla="*/ 12116 w 9086669"/>
              <a:gd name="connsiteY4" fmla="*/ 164611 h 1310506"/>
              <a:gd name="connsiteX0" fmla="*/ 14838 w 9089391"/>
              <a:gd name="connsiteY0" fmla="*/ 418076 h 1563971"/>
              <a:gd name="connsiteX1" fmla="*/ 5096125 w 9089391"/>
              <a:gd name="connsiteY1" fmla="*/ 1100984 h 1563971"/>
              <a:gd name="connsiteX2" fmla="*/ 9089391 w 9089391"/>
              <a:gd name="connsiteY2" fmla="*/ 1563971 h 1563971"/>
              <a:gd name="connsiteX3" fmla="*/ 3348348 w 9089391"/>
              <a:gd name="connsiteY3" fmla="*/ 47688 h 1563971"/>
              <a:gd name="connsiteX4" fmla="*/ 14838 w 9089391"/>
              <a:gd name="connsiteY4" fmla="*/ 418076 h 1563971"/>
              <a:gd name="connsiteX0" fmla="*/ 14610 w 9123887"/>
              <a:gd name="connsiteY0" fmla="*/ 68845 h 1700877"/>
              <a:gd name="connsiteX1" fmla="*/ 5130621 w 9123887"/>
              <a:gd name="connsiteY1" fmla="*/ 1237890 h 1700877"/>
              <a:gd name="connsiteX2" fmla="*/ 9123887 w 9123887"/>
              <a:gd name="connsiteY2" fmla="*/ 1700877 h 1700877"/>
              <a:gd name="connsiteX3" fmla="*/ 3382844 w 9123887"/>
              <a:gd name="connsiteY3" fmla="*/ 184594 h 1700877"/>
              <a:gd name="connsiteX4" fmla="*/ 14610 w 9123887"/>
              <a:gd name="connsiteY4" fmla="*/ 68845 h 1700877"/>
              <a:gd name="connsiteX0" fmla="*/ 0 w 9109277"/>
              <a:gd name="connsiteY0" fmla="*/ 104632 h 1736664"/>
              <a:gd name="connsiteX1" fmla="*/ 5116011 w 9109277"/>
              <a:gd name="connsiteY1" fmla="*/ 1273677 h 1736664"/>
              <a:gd name="connsiteX2" fmla="*/ 9109277 w 9109277"/>
              <a:gd name="connsiteY2" fmla="*/ 1736664 h 1736664"/>
              <a:gd name="connsiteX3" fmla="*/ 3368234 w 9109277"/>
              <a:gd name="connsiteY3" fmla="*/ 220381 h 1736664"/>
              <a:gd name="connsiteX4" fmla="*/ 0 w 9109277"/>
              <a:gd name="connsiteY4" fmla="*/ 104632 h 1736664"/>
              <a:gd name="connsiteX0" fmla="*/ 0 w 9109277"/>
              <a:gd name="connsiteY0" fmla="*/ 68940 h 1700972"/>
              <a:gd name="connsiteX1" fmla="*/ 5116011 w 9109277"/>
              <a:gd name="connsiteY1" fmla="*/ 1237985 h 1700972"/>
              <a:gd name="connsiteX2" fmla="*/ 9109277 w 9109277"/>
              <a:gd name="connsiteY2" fmla="*/ 1700972 h 1700972"/>
              <a:gd name="connsiteX3" fmla="*/ 3356659 w 9109277"/>
              <a:gd name="connsiteY3" fmla="*/ 358309 h 1700972"/>
              <a:gd name="connsiteX4" fmla="*/ 0 w 9109277"/>
              <a:gd name="connsiteY4" fmla="*/ 68940 h 1700972"/>
              <a:gd name="connsiteX0" fmla="*/ 0 w 9134162"/>
              <a:gd name="connsiteY0" fmla="*/ 68940 h 1703847"/>
              <a:gd name="connsiteX1" fmla="*/ 5116011 w 9134162"/>
              <a:gd name="connsiteY1" fmla="*/ 1237985 h 1703847"/>
              <a:gd name="connsiteX2" fmla="*/ 9109277 w 9134162"/>
              <a:gd name="connsiteY2" fmla="*/ 1700972 h 1703847"/>
              <a:gd name="connsiteX3" fmla="*/ 6643870 w 9134162"/>
              <a:gd name="connsiteY3" fmla="*/ 1052791 h 1703847"/>
              <a:gd name="connsiteX4" fmla="*/ 3356659 w 9134162"/>
              <a:gd name="connsiteY4" fmla="*/ 358309 h 1703847"/>
              <a:gd name="connsiteX5" fmla="*/ 0 w 9134162"/>
              <a:gd name="connsiteY5" fmla="*/ 68940 h 1703847"/>
              <a:gd name="connsiteX0" fmla="*/ 0 w 9133455"/>
              <a:gd name="connsiteY0" fmla="*/ 68940 h 1703847"/>
              <a:gd name="connsiteX1" fmla="*/ 5116011 w 9133455"/>
              <a:gd name="connsiteY1" fmla="*/ 1237985 h 1703847"/>
              <a:gd name="connsiteX2" fmla="*/ 9109277 w 9133455"/>
              <a:gd name="connsiteY2" fmla="*/ 1700972 h 1703847"/>
              <a:gd name="connsiteX3" fmla="*/ 6585997 w 9133455"/>
              <a:gd name="connsiteY3" fmla="*/ 1330584 h 1703847"/>
              <a:gd name="connsiteX4" fmla="*/ 3356659 w 9133455"/>
              <a:gd name="connsiteY4" fmla="*/ 358309 h 1703847"/>
              <a:gd name="connsiteX5" fmla="*/ 0 w 9133455"/>
              <a:gd name="connsiteY5" fmla="*/ 68940 h 1703847"/>
              <a:gd name="connsiteX0" fmla="*/ 0 w 9109277"/>
              <a:gd name="connsiteY0" fmla="*/ 68940 h 1703847"/>
              <a:gd name="connsiteX1" fmla="*/ 5116011 w 9109277"/>
              <a:gd name="connsiteY1" fmla="*/ 1237985 h 1703847"/>
              <a:gd name="connsiteX2" fmla="*/ 9109277 w 9109277"/>
              <a:gd name="connsiteY2" fmla="*/ 1700972 h 1703847"/>
              <a:gd name="connsiteX3" fmla="*/ 6585997 w 9109277"/>
              <a:gd name="connsiteY3" fmla="*/ 1330584 h 1703847"/>
              <a:gd name="connsiteX4" fmla="*/ 3356659 w 9109277"/>
              <a:gd name="connsiteY4" fmla="*/ 358309 h 1703847"/>
              <a:gd name="connsiteX5" fmla="*/ 0 w 9109277"/>
              <a:gd name="connsiteY5" fmla="*/ 68940 h 1703847"/>
              <a:gd name="connsiteX0" fmla="*/ 0 w 9109277"/>
              <a:gd name="connsiteY0" fmla="*/ 102947 h 1737854"/>
              <a:gd name="connsiteX1" fmla="*/ 5116011 w 9109277"/>
              <a:gd name="connsiteY1" fmla="*/ 1271992 h 1737854"/>
              <a:gd name="connsiteX2" fmla="*/ 9109277 w 9109277"/>
              <a:gd name="connsiteY2" fmla="*/ 1734979 h 1737854"/>
              <a:gd name="connsiteX3" fmla="*/ 6585997 w 9109277"/>
              <a:gd name="connsiteY3" fmla="*/ 1364591 h 1737854"/>
              <a:gd name="connsiteX4" fmla="*/ 3356659 w 9109277"/>
              <a:gd name="connsiteY4" fmla="*/ 392316 h 1737854"/>
              <a:gd name="connsiteX5" fmla="*/ 0 w 9109277"/>
              <a:gd name="connsiteY5" fmla="*/ 102947 h 1737854"/>
              <a:gd name="connsiteX0" fmla="*/ 0 w 9109277"/>
              <a:gd name="connsiteY0" fmla="*/ 99658 h 1734565"/>
              <a:gd name="connsiteX1" fmla="*/ 5116011 w 9109277"/>
              <a:gd name="connsiteY1" fmla="*/ 1268703 h 1734565"/>
              <a:gd name="connsiteX2" fmla="*/ 9109277 w 9109277"/>
              <a:gd name="connsiteY2" fmla="*/ 1731690 h 1734565"/>
              <a:gd name="connsiteX3" fmla="*/ 6585997 w 9109277"/>
              <a:gd name="connsiteY3" fmla="*/ 1361302 h 1734565"/>
              <a:gd name="connsiteX4" fmla="*/ 3356659 w 9109277"/>
              <a:gd name="connsiteY4" fmla="*/ 389027 h 1734565"/>
              <a:gd name="connsiteX5" fmla="*/ 0 w 9109277"/>
              <a:gd name="connsiteY5" fmla="*/ 99658 h 1734565"/>
              <a:gd name="connsiteX0" fmla="*/ 0 w 9109277"/>
              <a:gd name="connsiteY0" fmla="*/ 99658 h 1734565"/>
              <a:gd name="connsiteX1" fmla="*/ 5116011 w 9109277"/>
              <a:gd name="connsiteY1" fmla="*/ 1268703 h 1734565"/>
              <a:gd name="connsiteX2" fmla="*/ 9109277 w 9109277"/>
              <a:gd name="connsiteY2" fmla="*/ 1731690 h 1734565"/>
              <a:gd name="connsiteX3" fmla="*/ 6585997 w 9109277"/>
              <a:gd name="connsiteY3" fmla="*/ 1361302 h 1734565"/>
              <a:gd name="connsiteX4" fmla="*/ 3356659 w 9109277"/>
              <a:gd name="connsiteY4" fmla="*/ 389027 h 1734565"/>
              <a:gd name="connsiteX5" fmla="*/ 0 w 9109277"/>
              <a:gd name="connsiteY5" fmla="*/ 99658 h 1734565"/>
              <a:gd name="connsiteX0" fmla="*/ 0 w 9109277"/>
              <a:gd name="connsiteY0" fmla="*/ 111519 h 1746426"/>
              <a:gd name="connsiteX1" fmla="*/ 5116011 w 9109277"/>
              <a:gd name="connsiteY1" fmla="*/ 1280564 h 1746426"/>
              <a:gd name="connsiteX2" fmla="*/ 9109277 w 9109277"/>
              <a:gd name="connsiteY2" fmla="*/ 1743551 h 1746426"/>
              <a:gd name="connsiteX3" fmla="*/ 6585997 w 9109277"/>
              <a:gd name="connsiteY3" fmla="*/ 1373163 h 1746426"/>
              <a:gd name="connsiteX4" fmla="*/ 3379808 w 9109277"/>
              <a:gd name="connsiteY4" fmla="*/ 331440 h 1746426"/>
              <a:gd name="connsiteX5" fmla="*/ 0 w 9109277"/>
              <a:gd name="connsiteY5" fmla="*/ 111519 h 1746426"/>
              <a:gd name="connsiteX0" fmla="*/ 0 w 9109277"/>
              <a:gd name="connsiteY0" fmla="*/ 111519 h 1746426"/>
              <a:gd name="connsiteX1" fmla="*/ 5116011 w 9109277"/>
              <a:gd name="connsiteY1" fmla="*/ 1280564 h 1746426"/>
              <a:gd name="connsiteX2" fmla="*/ 9109277 w 9109277"/>
              <a:gd name="connsiteY2" fmla="*/ 1743551 h 1746426"/>
              <a:gd name="connsiteX3" fmla="*/ 6585997 w 9109277"/>
              <a:gd name="connsiteY3" fmla="*/ 1373163 h 1746426"/>
              <a:gd name="connsiteX4" fmla="*/ 3379808 w 9109277"/>
              <a:gd name="connsiteY4" fmla="*/ 331440 h 1746426"/>
              <a:gd name="connsiteX5" fmla="*/ 0 w 9109277"/>
              <a:gd name="connsiteY5" fmla="*/ 111519 h 1746426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86219"/>
              <a:gd name="connsiteX1" fmla="*/ 5116011 w 9109277"/>
              <a:gd name="connsiteY1" fmla="*/ 1291713 h 1786219"/>
              <a:gd name="connsiteX2" fmla="*/ 9109277 w 9109277"/>
              <a:gd name="connsiteY2" fmla="*/ 1754700 h 1786219"/>
              <a:gd name="connsiteX3" fmla="*/ 6609147 w 9109277"/>
              <a:gd name="connsiteY3" fmla="*/ 1500059 h 1786219"/>
              <a:gd name="connsiteX4" fmla="*/ 3379808 w 9109277"/>
              <a:gd name="connsiteY4" fmla="*/ 342589 h 1786219"/>
              <a:gd name="connsiteX5" fmla="*/ 0 w 9109277"/>
              <a:gd name="connsiteY5" fmla="*/ 122668 h 1786219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999"/>
              <a:gd name="connsiteX1" fmla="*/ 2511707 w 9109277"/>
              <a:gd name="connsiteY1" fmla="*/ 388887 h 1765999"/>
              <a:gd name="connsiteX2" fmla="*/ 9109277 w 9109277"/>
              <a:gd name="connsiteY2" fmla="*/ 1754700 h 1765999"/>
              <a:gd name="connsiteX3" fmla="*/ 6609147 w 9109277"/>
              <a:gd name="connsiteY3" fmla="*/ 1500059 h 1765999"/>
              <a:gd name="connsiteX4" fmla="*/ 3379808 w 9109277"/>
              <a:gd name="connsiteY4" fmla="*/ 342589 h 1765999"/>
              <a:gd name="connsiteX5" fmla="*/ 0 w 9109277"/>
              <a:gd name="connsiteY5" fmla="*/ 122668 h 1765999"/>
              <a:gd name="connsiteX0" fmla="*/ 0 w 9109277"/>
              <a:gd name="connsiteY0" fmla="*/ 122668 h 1763998"/>
              <a:gd name="connsiteX1" fmla="*/ 2511707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63998"/>
              <a:gd name="connsiteX1" fmla="*/ 2662178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63998"/>
              <a:gd name="connsiteX1" fmla="*/ 2662178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63998"/>
              <a:gd name="connsiteX1" fmla="*/ 2662178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285055 w 9109277"/>
              <a:gd name="connsiteY2" fmla="*/ 1210692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285055 w 9109277"/>
              <a:gd name="connsiteY2" fmla="*/ 1210692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099860 w 9109277"/>
              <a:gd name="connsiteY2" fmla="*/ 1511634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099860 w 9109277"/>
              <a:gd name="connsiteY2" fmla="*/ 1511634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61562"/>
              <a:gd name="connsiteX1" fmla="*/ 2662178 w 9109277"/>
              <a:gd name="connsiteY1" fmla="*/ 388887 h 1761562"/>
              <a:gd name="connsiteX2" fmla="*/ 6099860 w 9109277"/>
              <a:gd name="connsiteY2" fmla="*/ 1511634 h 1761562"/>
              <a:gd name="connsiteX3" fmla="*/ 9109277 w 9109277"/>
              <a:gd name="connsiteY3" fmla="*/ 1754700 h 1761562"/>
              <a:gd name="connsiteX4" fmla="*/ 6609147 w 9109277"/>
              <a:gd name="connsiteY4" fmla="*/ 1500059 h 1761562"/>
              <a:gd name="connsiteX5" fmla="*/ 3379808 w 9109277"/>
              <a:gd name="connsiteY5" fmla="*/ 342589 h 1761562"/>
              <a:gd name="connsiteX6" fmla="*/ 0 w 9109277"/>
              <a:gd name="connsiteY6" fmla="*/ 122668 h 1761562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099860 w 9109277"/>
              <a:gd name="connsiteY2" fmla="*/ 1511634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65549"/>
              <a:gd name="connsiteX1" fmla="*/ 2662178 w 9109277"/>
              <a:gd name="connsiteY1" fmla="*/ 388887 h 1765549"/>
              <a:gd name="connsiteX2" fmla="*/ 6099860 w 9109277"/>
              <a:gd name="connsiteY2" fmla="*/ 1511634 h 1765549"/>
              <a:gd name="connsiteX3" fmla="*/ 9109277 w 9109277"/>
              <a:gd name="connsiteY3" fmla="*/ 1754700 h 1765549"/>
              <a:gd name="connsiteX4" fmla="*/ 6609147 w 9109277"/>
              <a:gd name="connsiteY4" fmla="*/ 1500059 h 1765549"/>
              <a:gd name="connsiteX5" fmla="*/ 3379808 w 9109277"/>
              <a:gd name="connsiteY5" fmla="*/ 342589 h 1765549"/>
              <a:gd name="connsiteX6" fmla="*/ 0 w 9109277"/>
              <a:gd name="connsiteY6" fmla="*/ 122668 h 1765549"/>
              <a:gd name="connsiteX0" fmla="*/ 0 w 9109277"/>
              <a:gd name="connsiteY0" fmla="*/ 144287 h 1787168"/>
              <a:gd name="connsiteX1" fmla="*/ 2662178 w 9109277"/>
              <a:gd name="connsiteY1" fmla="*/ 410506 h 1787168"/>
              <a:gd name="connsiteX2" fmla="*/ 6099860 w 9109277"/>
              <a:gd name="connsiteY2" fmla="*/ 1533253 h 1787168"/>
              <a:gd name="connsiteX3" fmla="*/ 9109277 w 9109277"/>
              <a:gd name="connsiteY3" fmla="*/ 1776319 h 1787168"/>
              <a:gd name="connsiteX4" fmla="*/ 6609147 w 9109277"/>
              <a:gd name="connsiteY4" fmla="*/ 1521678 h 1787168"/>
              <a:gd name="connsiteX5" fmla="*/ 3379808 w 9109277"/>
              <a:gd name="connsiteY5" fmla="*/ 364208 h 1787168"/>
              <a:gd name="connsiteX6" fmla="*/ 0 w 9109277"/>
              <a:gd name="connsiteY6" fmla="*/ 144287 h 1787168"/>
              <a:gd name="connsiteX0" fmla="*/ 0 w 9109277"/>
              <a:gd name="connsiteY0" fmla="*/ 144287 h 1776319"/>
              <a:gd name="connsiteX1" fmla="*/ 2835798 w 9109277"/>
              <a:gd name="connsiteY1" fmla="*/ 398931 h 1776319"/>
              <a:gd name="connsiteX2" fmla="*/ 6099860 w 9109277"/>
              <a:gd name="connsiteY2" fmla="*/ 1533253 h 1776319"/>
              <a:gd name="connsiteX3" fmla="*/ 9109277 w 9109277"/>
              <a:gd name="connsiteY3" fmla="*/ 1776319 h 1776319"/>
              <a:gd name="connsiteX4" fmla="*/ 6609147 w 9109277"/>
              <a:gd name="connsiteY4" fmla="*/ 1521678 h 1776319"/>
              <a:gd name="connsiteX5" fmla="*/ 3379808 w 9109277"/>
              <a:gd name="connsiteY5" fmla="*/ 364208 h 1776319"/>
              <a:gd name="connsiteX6" fmla="*/ 0 w 9109277"/>
              <a:gd name="connsiteY6" fmla="*/ 144287 h 1776319"/>
              <a:gd name="connsiteX0" fmla="*/ 0 w 9109277"/>
              <a:gd name="connsiteY0" fmla="*/ 144287 h 1776319"/>
              <a:gd name="connsiteX1" fmla="*/ 2835798 w 9109277"/>
              <a:gd name="connsiteY1" fmla="*/ 398931 h 1776319"/>
              <a:gd name="connsiteX2" fmla="*/ 6099860 w 9109277"/>
              <a:gd name="connsiteY2" fmla="*/ 1533253 h 1776319"/>
              <a:gd name="connsiteX3" fmla="*/ 9109277 w 9109277"/>
              <a:gd name="connsiteY3" fmla="*/ 1776319 h 1776319"/>
              <a:gd name="connsiteX4" fmla="*/ 6609147 w 9109277"/>
              <a:gd name="connsiteY4" fmla="*/ 1521678 h 1776319"/>
              <a:gd name="connsiteX5" fmla="*/ 3379808 w 9109277"/>
              <a:gd name="connsiteY5" fmla="*/ 364208 h 1776319"/>
              <a:gd name="connsiteX6" fmla="*/ 0 w 9109277"/>
              <a:gd name="connsiteY6" fmla="*/ 144287 h 1776319"/>
              <a:gd name="connsiteX0" fmla="*/ 0 w 9109277"/>
              <a:gd name="connsiteY0" fmla="*/ 144287 h 1776319"/>
              <a:gd name="connsiteX1" fmla="*/ 2974695 w 9109277"/>
              <a:gd name="connsiteY1" fmla="*/ 398931 h 1776319"/>
              <a:gd name="connsiteX2" fmla="*/ 6099860 w 9109277"/>
              <a:gd name="connsiteY2" fmla="*/ 1533253 h 1776319"/>
              <a:gd name="connsiteX3" fmla="*/ 9109277 w 9109277"/>
              <a:gd name="connsiteY3" fmla="*/ 1776319 h 1776319"/>
              <a:gd name="connsiteX4" fmla="*/ 6609147 w 9109277"/>
              <a:gd name="connsiteY4" fmla="*/ 1521678 h 1776319"/>
              <a:gd name="connsiteX5" fmla="*/ 3379808 w 9109277"/>
              <a:gd name="connsiteY5" fmla="*/ 364208 h 1776319"/>
              <a:gd name="connsiteX6" fmla="*/ 0 w 9109277"/>
              <a:gd name="connsiteY6" fmla="*/ 144287 h 177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9277" h="1776319">
                <a:moveTo>
                  <a:pt x="0" y="144287"/>
                </a:moveTo>
                <a:cubicBezTo>
                  <a:pt x="1022431" y="-56340"/>
                  <a:pt x="2340016" y="202161"/>
                  <a:pt x="2974695" y="398931"/>
                </a:cubicBezTo>
                <a:cubicBezTo>
                  <a:pt x="3609374" y="595701"/>
                  <a:pt x="5077430" y="1303688"/>
                  <a:pt x="6099860" y="1533253"/>
                </a:cubicBezTo>
                <a:cubicBezTo>
                  <a:pt x="7122290" y="1762818"/>
                  <a:pt x="8441804" y="1762815"/>
                  <a:pt x="9109277" y="1776319"/>
                </a:cubicBezTo>
                <a:cubicBezTo>
                  <a:pt x="8380072" y="1745453"/>
                  <a:pt x="7857284" y="1757030"/>
                  <a:pt x="6609147" y="1521678"/>
                </a:cubicBezTo>
                <a:cubicBezTo>
                  <a:pt x="5641658" y="1339246"/>
                  <a:pt x="4620229" y="744244"/>
                  <a:pt x="3379808" y="364208"/>
                </a:cubicBezTo>
                <a:cubicBezTo>
                  <a:pt x="2303977" y="34598"/>
                  <a:pt x="1250067" y="-143150"/>
                  <a:pt x="0" y="144287"/>
                </a:cubicBezTo>
                <a:close/>
              </a:path>
            </a:pathLst>
          </a:custGeom>
          <a:gradFill flip="none" rotWithShape="1">
            <a:gsLst>
              <a:gs pos="0">
                <a:srgbClr val="1F497D">
                  <a:lumMod val="75000"/>
                </a:srgbClr>
              </a:gs>
              <a:gs pos="64000">
                <a:srgbClr val="4F81BD">
                  <a:lumMod val="60000"/>
                  <a:lumOff val="40000"/>
                </a:srgbClr>
              </a:gs>
              <a:gs pos="50000">
                <a:srgbClr val="3366FF"/>
              </a:gs>
              <a:gs pos="74000">
                <a:srgbClr val="C6D3F7"/>
              </a:gs>
              <a:gs pos="68000">
                <a:srgbClr val="A3B9F9"/>
              </a:gs>
              <a:gs pos="100000">
                <a:srgbClr val="336699"/>
              </a:gs>
            </a:gsLst>
            <a:lin ang="42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921" y="4152772"/>
            <a:ext cx="9103128" cy="1912826"/>
          </a:xfrm>
          <a:custGeom>
            <a:avLst/>
            <a:gdLst>
              <a:gd name="connsiteX0" fmla="*/ 0 w 9579269"/>
              <a:gd name="connsiteY0" fmla="*/ 0 h 579918"/>
              <a:gd name="connsiteX1" fmla="*/ 9120850 w 9579269"/>
              <a:gd name="connsiteY1" fmla="*/ 578734 h 579918"/>
              <a:gd name="connsiteX2" fmla="*/ 8310622 w 9579269"/>
              <a:gd name="connsiteY2" fmla="*/ 162045 h 579918"/>
              <a:gd name="connsiteX3" fmla="*/ 8310622 w 9579269"/>
              <a:gd name="connsiteY3" fmla="*/ 162045 h 579918"/>
              <a:gd name="connsiteX0" fmla="*/ 0 w 9579269"/>
              <a:gd name="connsiteY0" fmla="*/ 5794 h 585712"/>
              <a:gd name="connsiteX1" fmla="*/ 9120850 w 9579269"/>
              <a:gd name="connsiteY1" fmla="*/ 584528 h 585712"/>
              <a:gd name="connsiteX2" fmla="*/ 8310622 w 9579269"/>
              <a:gd name="connsiteY2" fmla="*/ 167839 h 585712"/>
              <a:gd name="connsiteX3" fmla="*/ 8310622 w 9579269"/>
              <a:gd name="connsiteY3" fmla="*/ 167839 h 585712"/>
              <a:gd name="connsiteX0" fmla="*/ 0 w 8310622"/>
              <a:gd name="connsiteY0" fmla="*/ 4294 h 757665"/>
              <a:gd name="connsiteX1" fmla="*/ 5335928 w 8310622"/>
              <a:gd name="connsiteY1" fmla="*/ 756648 h 757665"/>
              <a:gd name="connsiteX2" fmla="*/ 8310622 w 8310622"/>
              <a:gd name="connsiteY2" fmla="*/ 166339 h 757665"/>
              <a:gd name="connsiteX3" fmla="*/ 8310622 w 8310622"/>
              <a:gd name="connsiteY3" fmla="*/ 166339 h 757665"/>
              <a:gd name="connsiteX0" fmla="*/ 0 w 8773609"/>
              <a:gd name="connsiteY0" fmla="*/ 4294 h 757549"/>
              <a:gd name="connsiteX1" fmla="*/ 5335928 w 8773609"/>
              <a:gd name="connsiteY1" fmla="*/ 756648 h 757549"/>
              <a:gd name="connsiteX2" fmla="*/ 8310622 w 8773609"/>
              <a:gd name="connsiteY2" fmla="*/ 166339 h 757549"/>
              <a:gd name="connsiteX3" fmla="*/ 8773609 w 8773609"/>
              <a:gd name="connsiteY3" fmla="*/ 583028 h 757549"/>
              <a:gd name="connsiteX0" fmla="*/ 0 w 8773609"/>
              <a:gd name="connsiteY0" fmla="*/ 3936 h 834296"/>
              <a:gd name="connsiteX1" fmla="*/ 5335928 w 8773609"/>
              <a:gd name="connsiteY1" fmla="*/ 756290 h 834296"/>
              <a:gd name="connsiteX2" fmla="*/ 7986531 w 8773609"/>
              <a:gd name="connsiteY2" fmla="*/ 791014 h 834296"/>
              <a:gd name="connsiteX3" fmla="*/ 8773609 w 8773609"/>
              <a:gd name="connsiteY3" fmla="*/ 582670 h 834296"/>
              <a:gd name="connsiteX0" fmla="*/ 0 w 9109275"/>
              <a:gd name="connsiteY0" fmla="*/ 3936 h 953059"/>
              <a:gd name="connsiteX1" fmla="*/ 5335928 w 9109275"/>
              <a:gd name="connsiteY1" fmla="*/ 756290 h 953059"/>
              <a:gd name="connsiteX2" fmla="*/ 7986531 w 9109275"/>
              <a:gd name="connsiteY2" fmla="*/ 791014 h 953059"/>
              <a:gd name="connsiteX3" fmla="*/ 9109275 w 9109275"/>
              <a:gd name="connsiteY3" fmla="*/ 953059 h 953059"/>
              <a:gd name="connsiteX0" fmla="*/ 0 w 9109275"/>
              <a:gd name="connsiteY0" fmla="*/ 4085 h 953208"/>
              <a:gd name="connsiteX1" fmla="*/ 5335928 w 9109275"/>
              <a:gd name="connsiteY1" fmla="*/ 756439 h 953208"/>
              <a:gd name="connsiteX2" fmla="*/ 9109275 w 9109275"/>
              <a:gd name="connsiteY2" fmla="*/ 953208 h 953208"/>
              <a:gd name="connsiteX0" fmla="*/ 0 w 9097701"/>
              <a:gd name="connsiteY0" fmla="*/ 2681 h 1391642"/>
              <a:gd name="connsiteX1" fmla="*/ 5324354 w 9097701"/>
              <a:gd name="connsiteY1" fmla="*/ 1194873 h 1391642"/>
              <a:gd name="connsiteX2" fmla="*/ 9097701 w 9097701"/>
              <a:gd name="connsiteY2" fmla="*/ 1391642 h 1391642"/>
              <a:gd name="connsiteX0" fmla="*/ 0 w 9097701"/>
              <a:gd name="connsiteY0" fmla="*/ 4068 h 1513875"/>
              <a:gd name="connsiteX1" fmla="*/ 5324354 w 9097701"/>
              <a:gd name="connsiteY1" fmla="*/ 1196260 h 1513875"/>
              <a:gd name="connsiteX2" fmla="*/ 9097701 w 9097701"/>
              <a:gd name="connsiteY2" fmla="*/ 1393029 h 1513875"/>
              <a:gd name="connsiteX0" fmla="*/ 0 w 9097701"/>
              <a:gd name="connsiteY0" fmla="*/ 0 h 1509807"/>
              <a:gd name="connsiteX1" fmla="*/ 5324354 w 9097701"/>
              <a:gd name="connsiteY1" fmla="*/ 1192192 h 1509807"/>
              <a:gd name="connsiteX2" fmla="*/ 9097701 w 9097701"/>
              <a:gd name="connsiteY2" fmla="*/ 1388961 h 1509807"/>
              <a:gd name="connsiteX0" fmla="*/ 0 w 9097701"/>
              <a:gd name="connsiteY0" fmla="*/ 0 h 1388961"/>
              <a:gd name="connsiteX1" fmla="*/ 5127585 w 9097701"/>
              <a:gd name="connsiteY1" fmla="*/ 937549 h 1388961"/>
              <a:gd name="connsiteX2" fmla="*/ 9097701 w 9097701"/>
              <a:gd name="connsiteY2" fmla="*/ 1388961 h 1388961"/>
              <a:gd name="connsiteX0" fmla="*/ 0 w 9097701"/>
              <a:gd name="connsiteY0" fmla="*/ 0 h 1388961"/>
              <a:gd name="connsiteX1" fmla="*/ 5127585 w 9097701"/>
              <a:gd name="connsiteY1" fmla="*/ 937549 h 1388961"/>
              <a:gd name="connsiteX2" fmla="*/ 9097701 w 9097701"/>
              <a:gd name="connsiteY2" fmla="*/ 1388961 h 1388961"/>
              <a:gd name="connsiteX0" fmla="*/ 0 w 9502815"/>
              <a:gd name="connsiteY0" fmla="*/ 0 h 1412110"/>
              <a:gd name="connsiteX1" fmla="*/ 5127585 w 9502815"/>
              <a:gd name="connsiteY1" fmla="*/ 937549 h 1412110"/>
              <a:gd name="connsiteX2" fmla="*/ 9502815 w 9502815"/>
              <a:gd name="connsiteY2" fmla="*/ 1412110 h 1412110"/>
              <a:gd name="connsiteX0" fmla="*/ 0 w 9502815"/>
              <a:gd name="connsiteY0" fmla="*/ 0 h 1412110"/>
              <a:gd name="connsiteX1" fmla="*/ 5127585 w 9502815"/>
              <a:gd name="connsiteY1" fmla="*/ 937549 h 1412110"/>
              <a:gd name="connsiteX2" fmla="*/ 7940233 w 9502815"/>
              <a:gd name="connsiteY2" fmla="*/ 1273214 h 1412110"/>
              <a:gd name="connsiteX3" fmla="*/ 9502815 w 9502815"/>
              <a:gd name="connsiteY3" fmla="*/ 1412110 h 1412110"/>
              <a:gd name="connsiteX0" fmla="*/ 0 w 8085086"/>
              <a:gd name="connsiteY0" fmla="*/ 1088184 h 2363262"/>
              <a:gd name="connsiteX1" fmla="*/ 5127585 w 8085086"/>
              <a:gd name="connsiteY1" fmla="*/ 2025733 h 2363262"/>
              <a:gd name="connsiteX2" fmla="*/ 7940233 w 8085086"/>
              <a:gd name="connsiteY2" fmla="*/ 2361398 h 2363262"/>
              <a:gd name="connsiteX3" fmla="*/ 6655442 w 8085086"/>
              <a:gd name="connsiteY3" fmla="*/ 162 h 2363262"/>
              <a:gd name="connsiteX0" fmla="*/ 0 w 8085086"/>
              <a:gd name="connsiteY0" fmla="*/ 1088184 h 2363262"/>
              <a:gd name="connsiteX1" fmla="*/ 5127585 w 8085086"/>
              <a:gd name="connsiteY1" fmla="*/ 2025733 h 2363262"/>
              <a:gd name="connsiteX2" fmla="*/ 7940233 w 8085086"/>
              <a:gd name="connsiteY2" fmla="*/ 2361398 h 2363262"/>
              <a:gd name="connsiteX3" fmla="*/ 6655442 w 8085086"/>
              <a:gd name="connsiteY3" fmla="*/ 162 h 2363262"/>
              <a:gd name="connsiteX0" fmla="*/ 0 w 7940233"/>
              <a:gd name="connsiteY0" fmla="*/ 1088250 h 2361464"/>
              <a:gd name="connsiteX1" fmla="*/ 5127585 w 7940233"/>
              <a:gd name="connsiteY1" fmla="*/ 2025799 h 2361464"/>
              <a:gd name="connsiteX2" fmla="*/ 7940233 w 7940233"/>
              <a:gd name="connsiteY2" fmla="*/ 2361464 h 2361464"/>
              <a:gd name="connsiteX3" fmla="*/ 6655442 w 7940233"/>
              <a:gd name="connsiteY3" fmla="*/ 228 h 2361464"/>
              <a:gd name="connsiteX0" fmla="*/ 0 w 7940233"/>
              <a:gd name="connsiteY0" fmla="*/ 1146115 h 2419329"/>
              <a:gd name="connsiteX1" fmla="*/ 5127585 w 7940233"/>
              <a:gd name="connsiteY1" fmla="*/ 2083664 h 2419329"/>
              <a:gd name="connsiteX2" fmla="*/ 7940233 w 7940233"/>
              <a:gd name="connsiteY2" fmla="*/ 2419329 h 2419329"/>
              <a:gd name="connsiteX3" fmla="*/ 2013994 w 7940233"/>
              <a:gd name="connsiteY3" fmla="*/ 220 h 2419329"/>
              <a:gd name="connsiteX0" fmla="*/ 0 w 7940233"/>
              <a:gd name="connsiteY0" fmla="*/ 1161112 h 2434326"/>
              <a:gd name="connsiteX1" fmla="*/ 5127585 w 7940233"/>
              <a:gd name="connsiteY1" fmla="*/ 2098661 h 2434326"/>
              <a:gd name="connsiteX2" fmla="*/ 7940233 w 7940233"/>
              <a:gd name="connsiteY2" fmla="*/ 2434326 h 2434326"/>
              <a:gd name="connsiteX3" fmla="*/ 2013994 w 7940233"/>
              <a:gd name="connsiteY3" fmla="*/ 15217 h 2434326"/>
              <a:gd name="connsiteX0" fmla="*/ 0 w 7940233"/>
              <a:gd name="connsiteY0" fmla="*/ 1230573 h 2503787"/>
              <a:gd name="connsiteX1" fmla="*/ 5127585 w 7940233"/>
              <a:gd name="connsiteY1" fmla="*/ 2168122 h 2503787"/>
              <a:gd name="connsiteX2" fmla="*/ 7940233 w 7940233"/>
              <a:gd name="connsiteY2" fmla="*/ 2503787 h 2503787"/>
              <a:gd name="connsiteX3" fmla="*/ 2013994 w 7940233"/>
              <a:gd name="connsiteY3" fmla="*/ 84678 h 2503787"/>
              <a:gd name="connsiteX0" fmla="*/ 11575 w 7951808"/>
              <a:gd name="connsiteY0" fmla="*/ 143723 h 1416937"/>
              <a:gd name="connsiteX1" fmla="*/ 5139160 w 7951808"/>
              <a:gd name="connsiteY1" fmla="*/ 1081272 h 1416937"/>
              <a:gd name="connsiteX2" fmla="*/ 7951808 w 7951808"/>
              <a:gd name="connsiteY2" fmla="*/ 1416937 h 1416937"/>
              <a:gd name="connsiteX3" fmla="*/ 0 w 7951808"/>
              <a:gd name="connsiteY3" fmla="*/ 143721 h 1416937"/>
              <a:gd name="connsiteX0" fmla="*/ 11575 w 7951808"/>
              <a:gd name="connsiteY0" fmla="*/ 143723 h 1416937"/>
              <a:gd name="connsiteX1" fmla="*/ 5139160 w 7951808"/>
              <a:gd name="connsiteY1" fmla="*/ 1081272 h 1416937"/>
              <a:gd name="connsiteX2" fmla="*/ 7951808 w 7951808"/>
              <a:gd name="connsiteY2" fmla="*/ 1416937 h 1416937"/>
              <a:gd name="connsiteX3" fmla="*/ 0 w 7951808"/>
              <a:gd name="connsiteY3" fmla="*/ 143721 h 1416937"/>
              <a:gd name="connsiteX4" fmla="*/ 11575 w 7951808"/>
              <a:gd name="connsiteY4" fmla="*/ 143723 h 1416937"/>
              <a:gd name="connsiteX0" fmla="*/ 11575 w 9132426"/>
              <a:gd name="connsiteY0" fmla="*/ 133515 h 1534051"/>
              <a:gd name="connsiteX1" fmla="*/ 5139160 w 9132426"/>
              <a:gd name="connsiteY1" fmla="*/ 1071064 h 1534051"/>
              <a:gd name="connsiteX2" fmla="*/ 9132426 w 9132426"/>
              <a:gd name="connsiteY2" fmla="*/ 1534051 h 1534051"/>
              <a:gd name="connsiteX3" fmla="*/ 0 w 9132426"/>
              <a:gd name="connsiteY3" fmla="*/ 133513 h 1534051"/>
              <a:gd name="connsiteX4" fmla="*/ 11575 w 9132426"/>
              <a:gd name="connsiteY4" fmla="*/ 133515 h 1534051"/>
              <a:gd name="connsiteX0" fmla="*/ 0 w 9132426"/>
              <a:gd name="connsiteY0" fmla="*/ 642801 h 1534051"/>
              <a:gd name="connsiteX1" fmla="*/ 5139160 w 9132426"/>
              <a:gd name="connsiteY1" fmla="*/ 1071064 h 1534051"/>
              <a:gd name="connsiteX2" fmla="*/ 9132426 w 9132426"/>
              <a:gd name="connsiteY2" fmla="*/ 1534051 h 1534051"/>
              <a:gd name="connsiteX3" fmla="*/ 0 w 9132426"/>
              <a:gd name="connsiteY3" fmla="*/ 133513 h 1534051"/>
              <a:gd name="connsiteX4" fmla="*/ 0 w 9132426"/>
              <a:gd name="connsiteY4" fmla="*/ 642801 h 1534051"/>
              <a:gd name="connsiteX0" fmla="*/ 0 w 9132426"/>
              <a:gd name="connsiteY0" fmla="*/ 133513 h 1534051"/>
              <a:gd name="connsiteX1" fmla="*/ 5139160 w 9132426"/>
              <a:gd name="connsiteY1" fmla="*/ 1071064 h 1534051"/>
              <a:gd name="connsiteX2" fmla="*/ 9132426 w 9132426"/>
              <a:gd name="connsiteY2" fmla="*/ 1534051 h 1534051"/>
              <a:gd name="connsiteX3" fmla="*/ 0 w 9132426"/>
              <a:gd name="connsiteY3" fmla="*/ 133513 h 1534051"/>
              <a:gd name="connsiteX0" fmla="*/ 0 w 9074553"/>
              <a:gd name="connsiteY0" fmla="*/ 155535 h 1301430"/>
              <a:gd name="connsiteX1" fmla="*/ 5081287 w 9074553"/>
              <a:gd name="connsiteY1" fmla="*/ 838443 h 1301430"/>
              <a:gd name="connsiteX2" fmla="*/ 9074553 w 9074553"/>
              <a:gd name="connsiteY2" fmla="*/ 1301430 h 1301430"/>
              <a:gd name="connsiteX3" fmla="*/ 0 w 9074553"/>
              <a:gd name="connsiteY3" fmla="*/ 155535 h 1301430"/>
              <a:gd name="connsiteX0" fmla="*/ 12116 w 9086669"/>
              <a:gd name="connsiteY0" fmla="*/ 164611 h 1310506"/>
              <a:gd name="connsiteX1" fmla="*/ 5093403 w 9086669"/>
              <a:gd name="connsiteY1" fmla="*/ 847519 h 1310506"/>
              <a:gd name="connsiteX2" fmla="*/ 9086669 w 9086669"/>
              <a:gd name="connsiteY2" fmla="*/ 1310506 h 1310506"/>
              <a:gd name="connsiteX3" fmla="*/ 3843338 w 9086669"/>
              <a:gd name="connsiteY3" fmla="*/ 95165 h 1310506"/>
              <a:gd name="connsiteX4" fmla="*/ 12116 w 9086669"/>
              <a:gd name="connsiteY4" fmla="*/ 164611 h 1310506"/>
              <a:gd name="connsiteX0" fmla="*/ 14838 w 9089391"/>
              <a:gd name="connsiteY0" fmla="*/ 418076 h 1563971"/>
              <a:gd name="connsiteX1" fmla="*/ 5096125 w 9089391"/>
              <a:gd name="connsiteY1" fmla="*/ 1100984 h 1563971"/>
              <a:gd name="connsiteX2" fmla="*/ 9089391 w 9089391"/>
              <a:gd name="connsiteY2" fmla="*/ 1563971 h 1563971"/>
              <a:gd name="connsiteX3" fmla="*/ 3348348 w 9089391"/>
              <a:gd name="connsiteY3" fmla="*/ 47688 h 1563971"/>
              <a:gd name="connsiteX4" fmla="*/ 14838 w 9089391"/>
              <a:gd name="connsiteY4" fmla="*/ 418076 h 1563971"/>
              <a:gd name="connsiteX0" fmla="*/ 14610 w 9123887"/>
              <a:gd name="connsiteY0" fmla="*/ 68845 h 1700877"/>
              <a:gd name="connsiteX1" fmla="*/ 5130621 w 9123887"/>
              <a:gd name="connsiteY1" fmla="*/ 1237890 h 1700877"/>
              <a:gd name="connsiteX2" fmla="*/ 9123887 w 9123887"/>
              <a:gd name="connsiteY2" fmla="*/ 1700877 h 1700877"/>
              <a:gd name="connsiteX3" fmla="*/ 3382844 w 9123887"/>
              <a:gd name="connsiteY3" fmla="*/ 184594 h 1700877"/>
              <a:gd name="connsiteX4" fmla="*/ 14610 w 9123887"/>
              <a:gd name="connsiteY4" fmla="*/ 68845 h 1700877"/>
              <a:gd name="connsiteX0" fmla="*/ 0 w 9109277"/>
              <a:gd name="connsiteY0" fmla="*/ 104632 h 1736664"/>
              <a:gd name="connsiteX1" fmla="*/ 5116011 w 9109277"/>
              <a:gd name="connsiteY1" fmla="*/ 1273677 h 1736664"/>
              <a:gd name="connsiteX2" fmla="*/ 9109277 w 9109277"/>
              <a:gd name="connsiteY2" fmla="*/ 1736664 h 1736664"/>
              <a:gd name="connsiteX3" fmla="*/ 3368234 w 9109277"/>
              <a:gd name="connsiteY3" fmla="*/ 220381 h 1736664"/>
              <a:gd name="connsiteX4" fmla="*/ 0 w 9109277"/>
              <a:gd name="connsiteY4" fmla="*/ 104632 h 1736664"/>
              <a:gd name="connsiteX0" fmla="*/ 0 w 9109277"/>
              <a:gd name="connsiteY0" fmla="*/ 68940 h 1700972"/>
              <a:gd name="connsiteX1" fmla="*/ 5116011 w 9109277"/>
              <a:gd name="connsiteY1" fmla="*/ 1237985 h 1700972"/>
              <a:gd name="connsiteX2" fmla="*/ 9109277 w 9109277"/>
              <a:gd name="connsiteY2" fmla="*/ 1700972 h 1700972"/>
              <a:gd name="connsiteX3" fmla="*/ 3356659 w 9109277"/>
              <a:gd name="connsiteY3" fmla="*/ 358309 h 1700972"/>
              <a:gd name="connsiteX4" fmla="*/ 0 w 9109277"/>
              <a:gd name="connsiteY4" fmla="*/ 68940 h 1700972"/>
              <a:gd name="connsiteX0" fmla="*/ 0 w 9134162"/>
              <a:gd name="connsiteY0" fmla="*/ 68940 h 1703847"/>
              <a:gd name="connsiteX1" fmla="*/ 5116011 w 9134162"/>
              <a:gd name="connsiteY1" fmla="*/ 1237985 h 1703847"/>
              <a:gd name="connsiteX2" fmla="*/ 9109277 w 9134162"/>
              <a:gd name="connsiteY2" fmla="*/ 1700972 h 1703847"/>
              <a:gd name="connsiteX3" fmla="*/ 6643870 w 9134162"/>
              <a:gd name="connsiteY3" fmla="*/ 1052791 h 1703847"/>
              <a:gd name="connsiteX4" fmla="*/ 3356659 w 9134162"/>
              <a:gd name="connsiteY4" fmla="*/ 358309 h 1703847"/>
              <a:gd name="connsiteX5" fmla="*/ 0 w 9134162"/>
              <a:gd name="connsiteY5" fmla="*/ 68940 h 1703847"/>
              <a:gd name="connsiteX0" fmla="*/ 0 w 9133455"/>
              <a:gd name="connsiteY0" fmla="*/ 68940 h 1703847"/>
              <a:gd name="connsiteX1" fmla="*/ 5116011 w 9133455"/>
              <a:gd name="connsiteY1" fmla="*/ 1237985 h 1703847"/>
              <a:gd name="connsiteX2" fmla="*/ 9109277 w 9133455"/>
              <a:gd name="connsiteY2" fmla="*/ 1700972 h 1703847"/>
              <a:gd name="connsiteX3" fmla="*/ 6585997 w 9133455"/>
              <a:gd name="connsiteY3" fmla="*/ 1330584 h 1703847"/>
              <a:gd name="connsiteX4" fmla="*/ 3356659 w 9133455"/>
              <a:gd name="connsiteY4" fmla="*/ 358309 h 1703847"/>
              <a:gd name="connsiteX5" fmla="*/ 0 w 9133455"/>
              <a:gd name="connsiteY5" fmla="*/ 68940 h 1703847"/>
              <a:gd name="connsiteX0" fmla="*/ 0 w 9109277"/>
              <a:gd name="connsiteY0" fmla="*/ 68940 h 1703847"/>
              <a:gd name="connsiteX1" fmla="*/ 5116011 w 9109277"/>
              <a:gd name="connsiteY1" fmla="*/ 1237985 h 1703847"/>
              <a:gd name="connsiteX2" fmla="*/ 9109277 w 9109277"/>
              <a:gd name="connsiteY2" fmla="*/ 1700972 h 1703847"/>
              <a:gd name="connsiteX3" fmla="*/ 6585997 w 9109277"/>
              <a:gd name="connsiteY3" fmla="*/ 1330584 h 1703847"/>
              <a:gd name="connsiteX4" fmla="*/ 3356659 w 9109277"/>
              <a:gd name="connsiteY4" fmla="*/ 358309 h 1703847"/>
              <a:gd name="connsiteX5" fmla="*/ 0 w 9109277"/>
              <a:gd name="connsiteY5" fmla="*/ 68940 h 1703847"/>
              <a:gd name="connsiteX0" fmla="*/ 0 w 9109277"/>
              <a:gd name="connsiteY0" fmla="*/ 102947 h 1737854"/>
              <a:gd name="connsiteX1" fmla="*/ 5116011 w 9109277"/>
              <a:gd name="connsiteY1" fmla="*/ 1271992 h 1737854"/>
              <a:gd name="connsiteX2" fmla="*/ 9109277 w 9109277"/>
              <a:gd name="connsiteY2" fmla="*/ 1734979 h 1737854"/>
              <a:gd name="connsiteX3" fmla="*/ 6585997 w 9109277"/>
              <a:gd name="connsiteY3" fmla="*/ 1364591 h 1737854"/>
              <a:gd name="connsiteX4" fmla="*/ 3356659 w 9109277"/>
              <a:gd name="connsiteY4" fmla="*/ 392316 h 1737854"/>
              <a:gd name="connsiteX5" fmla="*/ 0 w 9109277"/>
              <a:gd name="connsiteY5" fmla="*/ 102947 h 1737854"/>
              <a:gd name="connsiteX0" fmla="*/ 0 w 9109277"/>
              <a:gd name="connsiteY0" fmla="*/ 99658 h 1734565"/>
              <a:gd name="connsiteX1" fmla="*/ 5116011 w 9109277"/>
              <a:gd name="connsiteY1" fmla="*/ 1268703 h 1734565"/>
              <a:gd name="connsiteX2" fmla="*/ 9109277 w 9109277"/>
              <a:gd name="connsiteY2" fmla="*/ 1731690 h 1734565"/>
              <a:gd name="connsiteX3" fmla="*/ 6585997 w 9109277"/>
              <a:gd name="connsiteY3" fmla="*/ 1361302 h 1734565"/>
              <a:gd name="connsiteX4" fmla="*/ 3356659 w 9109277"/>
              <a:gd name="connsiteY4" fmla="*/ 389027 h 1734565"/>
              <a:gd name="connsiteX5" fmla="*/ 0 w 9109277"/>
              <a:gd name="connsiteY5" fmla="*/ 99658 h 1734565"/>
              <a:gd name="connsiteX0" fmla="*/ 0 w 9109277"/>
              <a:gd name="connsiteY0" fmla="*/ 99658 h 1734565"/>
              <a:gd name="connsiteX1" fmla="*/ 5116011 w 9109277"/>
              <a:gd name="connsiteY1" fmla="*/ 1268703 h 1734565"/>
              <a:gd name="connsiteX2" fmla="*/ 9109277 w 9109277"/>
              <a:gd name="connsiteY2" fmla="*/ 1731690 h 1734565"/>
              <a:gd name="connsiteX3" fmla="*/ 6585997 w 9109277"/>
              <a:gd name="connsiteY3" fmla="*/ 1361302 h 1734565"/>
              <a:gd name="connsiteX4" fmla="*/ 3356659 w 9109277"/>
              <a:gd name="connsiteY4" fmla="*/ 389027 h 1734565"/>
              <a:gd name="connsiteX5" fmla="*/ 0 w 9109277"/>
              <a:gd name="connsiteY5" fmla="*/ 99658 h 1734565"/>
              <a:gd name="connsiteX0" fmla="*/ 0 w 9109277"/>
              <a:gd name="connsiteY0" fmla="*/ 111519 h 1746426"/>
              <a:gd name="connsiteX1" fmla="*/ 5116011 w 9109277"/>
              <a:gd name="connsiteY1" fmla="*/ 1280564 h 1746426"/>
              <a:gd name="connsiteX2" fmla="*/ 9109277 w 9109277"/>
              <a:gd name="connsiteY2" fmla="*/ 1743551 h 1746426"/>
              <a:gd name="connsiteX3" fmla="*/ 6585997 w 9109277"/>
              <a:gd name="connsiteY3" fmla="*/ 1373163 h 1746426"/>
              <a:gd name="connsiteX4" fmla="*/ 3379808 w 9109277"/>
              <a:gd name="connsiteY4" fmla="*/ 331440 h 1746426"/>
              <a:gd name="connsiteX5" fmla="*/ 0 w 9109277"/>
              <a:gd name="connsiteY5" fmla="*/ 111519 h 1746426"/>
              <a:gd name="connsiteX0" fmla="*/ 0 w 9109277"/>
              <a:gd name="connsiteY0" fmla="*/ 111519 h 1746426"/>
              <a:gd name="connsiteX1" fmla="*/ 5116011 w 9109277"/>
              <a:gd name="connsiteY1" fmla="*/ 1280564 h 1746426"/>
              <a:gd name="connsiteX2" fmla="*/ 9109277 w 9109277"/>
              <a:gd name="connsiteY2" fmla="*/ 1743551 h 1746426"/>
              <a:gd name="connsiteX3" fmla="*/ 6585997 w 9109277"/>
              <a:gd name="connsiteY3" fmla="*/ 1373163 h 1746426"/>
              <a:gd name="connsiteX4" fmla="*/ 3379808 w 9109277"/>
              <a:gd name="connsiteY4" fmla="*/ 331440 h 1746426"/>
              <a:gd name="connsiteX5" fmla="*/ 0 w 9109277"/>
              <a:gd name="connsiteY5" fmla="*/ 111519 h 1746426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57575"/>
              <a:gd name="connsiteX1" fmla="*/ 5116011 w 9109277"/>
              <a:gd name="connsiteY1" fmla="*/ 1291713 h 1757575"/>
              <a:gd name="connsiteX2" fmla="*/ 9109277 w 9109277"/>
              <a:gd name="connsiteY2" fmla="*/ 1754700 h 1757575"/>
              <a:gd name="connsiteX3" fmla="*/ 6609147 w 9109277"/>
              <a:gd name="connsiteY3" fmla="*/ 1500059 h 1757575"/>
              <a:gd name="connsiteX4" fmla="*/ 3379808 w 9109277"/>
              <a:gd name="connsiteY4" fmla="*/ 342589 h 1757575"/>
              <a:gd name="connsiteX5" fmla="*/ 0 w 9109277"/>
              <a:gd name="connsiteY5" fmla="*/ 122668 h 1757575"/>
              <a:gd name="connsiteX0" fmla="*/ 0 w 9109277"/>
              <a:gd name="connsiteY0" fmla="*/ 122668 h 1786219"/>
              <a:gd name="connsiteX1" fmla="*/ 5116011 w 9109277"/>
              <a:gd name="connsiteY1" fmla="*/ 1291713 h 1786219"/>
              <a:gd name="connsiteX2" fmla="*/ 9109277 w 9109277"/>
              <a:gd name="connsiteY2" fmla="*/ 1754700 h 1786219"/>
              <a:gd name="connsiteX3" fmla="*/ 6609147 w 9109277"/>
              <a:gd name="connsiteY3" fmla="*/ 1500059 h 1786219"/>
              <a:gd name="connsiteX4" fmla="*/ 3379808 w 9109277"/>
              <a:gd name="connsiteY4" fmla="*/ 342589 h 1786219"/>
              <a:gd name="connsiteX5" fmla="*/ 0 w 9109277"/>
              <a:gd name="connsiteY5" fmla="*/ 122668 h 1786219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028"/>
              <a:gd name="connsiteX1" fmla="*/ 2511707 w 9109277"/>
              <a:gd name="connsiteY1" fmla="*/ 388887 h 1765028"/>
              <a:gd name="connsiteX2" fmla="*/ 9109277 w 9109277"/>
              <a:gd name="connsiteY2" fmla="*/ 1754700 h 1765028"/>
              <a:gd name="connsiteX3" fmla="*/ 6609147 w 9109277"/>
              <a:gd name="connsiteY3" fmla="*/ 1500059 h 1765028"/>
              <a:gd name="connsiteX4" fmla="*/ 3379808 w 9109277"/>
              <a:gd name="connsiteY4" fmla="*/ 342589 h 1765028"/>
              <a:gd name="connsiteX5" fmla="*/ 0 w 9109277"/>
              <a:gd name="connsiteY5" fmla="*/ 122668 h 1765028"/>
              <a:gd name="connsiteX0" fmla="*/ 0 w 9109277"/>
              <a:gd name="connsiteY0" fmla="*/ 122668 h 1765999"/>
              <a:gd name="connsiteX1" fmla="*/ 2511707 w 9109277"/>
              <a:gd name="connsiteY1" fmla="*/ 388887 h 1765999"/>
              <a:gd name="connsiteX2" fmla="*/ 9109277 w 9109277"/>
              <a:gd name="connsiteY2" fmla="*/ 1754700 h 1765999"/>
              <a:gd name="connsiteX3" fmla="*/ 6609147 w 9109277"/>
              <a:gd name="connsiteY3" fmla="*/ 1500059 h 1765999"/>
              <a:gd name="connsiteX4" fmla="*/ 3379808 w 9109277"/>
              <a:gd name="connsiteY4" fmla="*/ 342589 h 1765999"/>
              <a:gd name="connsiteX5" fmla="*/ 0 w 9109277"/>
              <a:gd name="connsiteY5" fmla="*/ 122668 h 1765999"/>
              <a:gd name="connsiteX0" fmla="*/ 0 w 9109277"/>
              <a:gd name="connsiteY0" fmla="*/ 122668 h 1763998"/>
              <a:gd name="connsiteX1" fmla="*/ 2511707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63998"/>
              <a:gd name="connsiteX1" fmla="*/ 2662178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63998"/>
              <a:gd name="connsiteX1" fmla="*/ 2662178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63998"/>
              <a:gd name="connsiteX1" fmla="*/ 2662178 w 9109277"/>
              <a:gd name="connsiteY1" fmla="*/ 388887 h 1763998"/>
              <a:gd name="connsiteX2" fmla="*/ 9109277 w 9109277"/>
              <a:gd name="connsiteY2" fmla="*/ 1754700 h 1763998"/>
              <a:gd name="connsiteX3" fmla="*/ 6609147 w 9109277"/>
              <a:gd name="connsiteY3" fmla="*/ 1500059 h 1763998"/>
              <a:gd name="connsiteX4" fmla="*/ 3379808 w 9109277"/>
              <a:gd name="connsiteY4" fmla="*/ 342589 h 1763998"/>
              <a:gd name="connsiteX5" fmla="*/ 0 w 9109277"/>
              <a:gd name="connsiteY5" fmla="*/ 122668 h 1763998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285055 w 9109277"/>
              <a:gd name="connsiteY2" fmla="*/ 1210692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285055 w 9109277"/>
              <a:gd name="connsiteY2" fmla="*/ 1210692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099860 w 9109277"/>
              <a:gd name="connsiteY2" fmla="*/ 1511634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099860 w 9109277"/>
              <a:gd name="connsiteY2" fmla="*/ 1511634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61562"/>
              <a:gd name="connsiteX1" fmla="*/ 2662178 w 9109277"/>
              <a:gd name="connsiteY1" fmla="*/ 388887 h 1761562"/>
              <a:gd name="connsiteX2" fmla="*/ 6099860 w 9109277"/>
              <a:gd name="connsiteY2" fmla="*/ 1511634 h 1761562"/>
              <a:gd name="connsiteX3" fmla="*/ 9109277 w 9109277"/>
              <a:gd name="connsiteY3" fmla="*/ 1754700 h 1761562"/>
              <a:gd name="connsiteX4" fmla="*/ 6609147 w 9109277"/>
              <a:gd name="connsiteY4" fmla="*/ 1500059 h 1761562"/>
              <a:gd name="connsiteX5" fmla="*/ 3379808 w 9109277"/>
              <a:gd name="connsiteY5" fmla="*/ 342589 h 1761562"/>
              <a:gd name="connsiteX6" fmla="*/ 0 w 9109277"/>
              <a:gd name="connsiteY6" fmla="*/ 122668 h 1761562"/>
              <a:gd name="connsiteX0" fmla="*/ 0 w 9109277"/>
              <a:gd name="connsiteY0" fmla="*/ 122668 h 1754700"/>
              <a:gd name="connsiteX1" fmla="*/ 2662178 w 9109277"/>
              <a:gd name="connsiteY1" fmla="*/ 388887 h 1754700"/>
              <a:gd name="connsiteX2" fmla="*/ 6099860 w 9109277"/>
              <a:gd name="connsiteY2" fmla="*/ 1511634 h 1754700"/>
              <a:gd name="connsiteX3" fmla="*/ 9109277 w 9109277"/>
              <a:gd name="connsiteY3" fmla="*/ 1754700 h 1754700"/>
              <a:gd name="connsiteX4" fmla="*/ 6609147 w 9109277"/>
              <a:gd name="connsiteY4" fmla="*/ 1500059 h 1754700"/>
              <a:gd name="connsiteX5" fmla="*/ 3379808 w 9109277"/>
              <a:gd name="connsiteY5" fmla="*/ 342589 h 1754700"/>
              <a:gd name="connsiteX6" fmla="*/ 0 w 9109277"/>
              <a:gd name="connsiteY6" fmla="*/ 122668 h 1754700"/>
              <a:gd name="connsiteX0" fmla="*/ 0 w 9109277"/>
              <a:gd name="connsiteY0" fmla="*/ 122668 h 1765549"/>
              <a:gd name="connsiteX1" fmla="*/ 2662178 w 9109277"/>
              <a:gd name="connsiteY1" fmla="*/ 388887 h 1765549"/>
              <a:gd name="connsiteX2" fmla="*/ 6099860 w 9109277"/>
              <a:gd name="connsiteY2" fmla="*/ 1511634 h 1765549"/>
              <a:gd name="connsiteX3" fmla="*/ 9109277 w 9109277"/>
              <a:gd name="connsiteY3" fmla="*/ 1754700 h 1765549"/>
              <a:gd name="connsiteX4" fmla="*/ 6609147 w 9109277"/>
              <a:gd name="connsiteY4" fmla="*/ 1500059 h 1765549"/>
              <a:gd name="connsiteX5" fmla="*/ 3379808 w 9109277"/>
              <a:gd name="connsiteY5" fmla="*/ 342589 h 1765549"/>
              <a:gd name="connsiteX6" fmla="*/ 0 w 9109277"/>
              <a:gd name="connsiteY6" fmla="*/ 122668 h 1765549"/>
              <a:gd name="connsiteX0" fmla="*/ 0 w 9109277"/>
              <a:gd name="connsiteY0" fmla="*/ 144287 h 1787168"/>
              <a:gd name="connsiteX1" fmla="*/ 2662178 w 9109277"/>
              <a:gd name="connsiteY1" fmla="*/ 410506 h 1787168"/>
              <a:gd name="connsiteX2" fmla="*/ 6099860 w 9109277"/>
              <a:gd name="connsiteY2" fmla="*/ 1533253 h 1787168"/>
              <a:gd name="connsiteX3" fmla="*/ 9109277 w 9109277"/>
              <a:gd name="connsiteY3" fmla="*/ 1776319 h 1787168"/>
              <a:gd name="connsiteX4" fmla="*/ 6609147 w 9109277"/>
              <a:gd name="connsiteY4" fmla="*/ 1521678 h 1787168"/>
              <a:gd name="connsiteX5" fmla="*/ 3379808 w 9109277"/>
              <a:gd name="connsiteY5" fmla="*/ 364208 h 1787168"/>
              <a:gd name="connsiteX6" fmla="*/ 0 w 9109277"/>
              <a:gd name="connsiteY6" fmla="*/ 144287 h 1787168"/>
              <a:gd name="connsiteX0" fmla="*/ 0 w 9109277"/>
              <a:gd name="connsiteY0" fmla="*/ 144287 h 1776319"/>
              <a:gd name="connsiteX1" fmla="*/ 2835798 w 9109277"/>
              <a:gd name="connsiteY1" fmla="*/ 398931 h 1776319"/>
              <a:gd name="connsiteX2" fmla="*/ 6099860 w 9109277"/>
              <a:gd name="connsiteY2" fmla="*/ 1533253 h 1776319"/>
              <a:gd name="connsiteX3" fmla="*/ 9109277 w 9109277"/>
              <a:gd name="connsiteY3" fmla="*/ 1776319 h 1776319"/>
              <a:gd name="connsiteX4" fmla="*/ 6609147 w 9109277"/>
              <a:gd name="connsiteY4" fmla="*/ 1521678 h 1776319"/>
              <a:gd name="connsiteX5" fmla="*/ 3379808 w 9109277"/>
              <a:gd name="connsiteY5" fmla="*/ 364208 h 1776319"/>
              <a:gd name="connsiteX6" fmla="*/ 0 w 9109277"/>
              <a:gd name="connsiteY6" fmla="*/ 144287 h 1776319"/>
              <a:gd name="connsiteX0" fmla="*/ 0 w 9109277"/>
              <a:gd name="connsiteY0" fmla="*/ 144287 h 1776319"/>
              <a:gd name="connsiteX1" fmla="*/ 2835798 w 9109277"/>
              <a:gd name="connsiteY1" fmla="*/ 398931 h 1776319"/>
              <a:gd name="connsiteX2" fmla="*/ 6099860 w 9109277"/>
              <a:gd name="connsiteY2" fmla="*/ 1533253 h 1776319"/>
              <a:gd name="connsiteX3" fmla="*/ 9109277 w 9109277"/>
              <a:gd name="connsiteY3" fmla="*/ 1776319 h 1776319"/>
              <a:gd name="connsiteX4" fmla="*/ 6609147 w 9109277"/>
              <a:gd name="connsiteY4" fmla="*/ 1521678 h 1776319"/>
              <a:gd name="connsiteX5" fmla="*/ 3379808 w 9109277"/>
              <a:gd name="connsiteY5" fmla="*/ 364208 h 1776319"/>
              <a:gd name="connsiteX6" fmla="*/ 0 w 9109277"/>
              <a:gd name="connsiteY6" fmla="*/ 144287 h 1776319"/>
              <a:gd name="connsiteX0" fmla="*/ 0 w 9109277"/>
              <a:gd name="connsiteY0" fmla="*/ 144287 h 1776319"/>
              <a:gd name="connsiteX1" fmla="*/ 2974695 w 9109277"/>
              <a:gd name="connsiteY1" fmla="*/ 398931 h 1776319"/>
              <a:gd name="connsiteX2" fmla="*/ 6099860 w 9109277"/>
              <a:gd name="connsiteY2" fmla="*/ 1533253 h 1776319"/>
              <a:gd name="connsiteX3" fmla="*/ 9109277 w 9109277"/>
              <a:gd name="connsiteY3" fmla="*/ 1776319 h 1776319"/>
              <a:gd name="connsiteX4" fmla="*/ 6609147 w 9109277"/>
              <a:gd name="connsiteY4" fmla="*/ 1521678 h 1776319"/>
              <a:gd name="connsiteX5" fmla="*/ 3379808 w 9109277"/>
              <a:gd name="connsiteY5" fmla="*/ 364208 h 1776319"/>
              <a:gd name="connsiteX6" fmla="*/ 0 w 9109277"/>
              <a:gd name="connsiteY6" fmla="*/ 144287 h 1776319"/>
              <a:gd name="connsiteX0" fmla="*/ 0 w 9109277"/>
              <a:gd name="connsiteY0" fmla="*/ 124064 h 1756096"/>
              <a:gd name="connsiteX1" fmla="*/ 2974695 w 9109277"/>
              <a:gd name="connsiteY1" fmla="*/ 378708 h 1756096"/>
              <a:gd name="connsiteX2" fmla="*/ 6099860 w 9109277"/>
              <a:gd name="connsiteY2" fmla="*/ 1513030 h 1756096"/>
              <a:gd name="connsiteX3" fmla="*/ 9109277 w 9109277"/>
              <a:gd name="connsiteY3" fmla="*/ 1756096 h 1756096"/>
              <a:gd name="connsiteX4" fmla="*/ 6609147 w 9109277"/>
              <a:gd name="connsiteY4" fmla="*/ 1501455 h 1756096"/>
              <a:gd name="connsiteX5" fmla="*/ 3356659 w 9109277"/>
              <a:gd name="connsiteY5" fmla="*/ 425007 h 1756096"/>
              <a:gd name="connsiteX6" fmla="*/ 0 w 9109277"/>
              <a:gd name="connsiteY6" fmla="*/ 124064 h 1756096"/>
              <a:gd name="connsiteX0" fmla="*/ 0 w 9109277"/>
              <a:gd name="connsiteY0" fmla="*/ 124064 h 1756096"/>
              <a:gd name="connsiteX1" fmla="*/ 2974695 w 9109277"/>
              <a:gd name="connsiteY1" fmla="*/ 378708 h 1756096"/>
              <a:gd name="connsiteX2" fmla="*/ 6099860 w 9109277"/>
              <a:gd name="connsiteY2" fmla="*/ 1513030 h 1756096"/>
              <a:gd name="connsiteX3" fmla="*/ 9109277 w 9109277"/>
              <a:gd name="connsiteY3" fmla="*/ 1756096 h 1756096"/>
              <a:gd name="connsiteX4" fmla="*/ 6609147 w 9109277"/>
              <a:gd name="connsiteY4" fmla="*/ 1501455 h 1756096"/>
              <a:gd name="connsiteX5" fmla="*/ 3356659 w 9109277"/>
              <a:gd name="connsiteY5" fmla="*/ 425007 h 1756096"/>
              <a:gd name="connsiteX6" fmla="*/ 0 w 9109277"/>
              <a:gd name="connsiteY6" fmla="*/ 124064 h 1756096"/>
              <a:gd name="connsiteX0" fmla="*/ 0 w 9074553"/>
              <a:gd name="connsiteY0" fmla="*/ 124064 h 1587153"/>
              <a:gd name="connsiteX1" fmla="*/ 2974695 w 9074553"/>
              <a:gd name="connsiteY1" fmla="*/ 378708 h 1587153"/>
              <a:gd name="connsiteX2" fmla="*/ 6099860 w 9074553"/>
              <a:gd name="connsiteY2" fmla="*/ 1513030 h 1587153"/>
              <a:gd name="connsiteX3" fmla="*/ 9074553 w 9074553"/>
              <a:gd name="connsiteY3" fmla="*/ 1489879 h 1587153"/>
              <a:gd name="connsiteX4" fmla="*/ 6609147 w 9074553"/>
              <a:gd name="connsiteY4" fmla="*/ 1501455 h 1587153"/>
              <a:gd name="connsiteX5" fmla="*/ 3356659 w 9074553"/>
              <a:gd name="connsiteY5" fmla="*/ 425007 h 1587153"/>
              <a:gd name="connsiteX6" fmla="*/ 0 w 9074553"/>
              <a:gd name="connsiteY6" fmla="*/ 124064 h 1587153"/>
              <a:gd name="connsiteX0" fmla="*/ 0 w 9074553"/>
              <a:gd name="connsiteY0" fmla="*/ 124064 h 1707369"/>
              <a:gd name="connsiteX1" fmla="*/ 2974695 w 9074553"/>
              <a:gd name="connsiteY1" fmla="*/ 378708 h 1707369"/>
              <a:gd name="connsiteX2" fmla="*/ 6099860 w 9074553"/>
              <a:gd name="connsiteY2" fmla="*/ 1513030 h 1707369"/>
              <a:gd name="connsiteX3" fmla="*/ 9074553 w 9074553"/>
              <a:gd name="connsiteY3" fmla="*/ 1489879 h 1707369"/>
              <a:gd name="connsiteX4" fmla="*/ 6609147 w 9074553"/>
              <a:gd name="connsiteY4" fmla="*/ 1501455 h 1707369"/>
              <a:gd name="connsiteX5" fmla="*/ 3356659 w 9074553"/>
              <a:gd name="connsiteY5" fmla="*/ 425007 h 1707369"/>
              <a:gd name="connsiteX6" fmla="*/ 0 w 9074553"/>
              <a:gd name="connsiteY6" fmla="*/ 124064 h 1707369"/>
              <a:gd name="connsiteX0" fmla="*/ 0 w 9074553"/>
              <a:gd name="connsiteY0" fmla="*/ 124064 h 1637268"/>
              <a:gd name="connsiteX1" fmla="*/ 2974695 w 9074553"/>
              <a:gd name="connsiteY1" fmla="*/ 378708 h 1637268"/>
              <a:gd name="connsiteX2" fmla="*/ 5509551 w 9074553"/>
              <a:gd name="connsiteY2" fmla="*/ 1281536 h 1637268"/>
              <a:gd name="connsiteX3" fmla="*/ 9074553 w 9074553"/>
              <a:gd name="connsiteY3" fmla="*/ 1489879 h 1637268"/>
              <a:gd name="connsiteX4" fmla="*/ 6609147 w 9074553"/>
              <a:gd name="connsiteY4" fmla="*/ 1501455 h 1637268"/>
              <a:gd name="connsiteX5" fmla="*/ 3356659 w 9074553"/>
              <a:gd name="connsiteY5" fmla="*/ 425007 h 1637268"/>
              <a:gd name="connsiteX6" fmla="*/ 0 w 9074553"/>
              <a:gd name="connsiteY6" fmla="*/ 124064 h 1637268"/>
              <a:gd name="connsiteX0" fmla="*/ 0 w 9074553"/>
              <a:gd name="connsiteY0" fmla="*/ 124064 h 1656211"/>
              <a:gd name="connsiteX1" fmla="*/ 2974695 w 9074553"/>
              <a:gd name="connsiteY1" fmla="*/ 378708 h 1656211"/>
              <a:gd name="connsiteX2" fmla="*/ 5509551 w 9074553"/>
              <a:gd name="connsiteY2" fmla="*/ 1281536 h 1656211"/>
              <a:gd name="connsiteX3" fmla="*/ 9074553 w 9074553"/>
              <a:gd name="connsiteY3" fmla="*/ 1489879 h 1656211"/>
              <a:gd name="connsiteX4" fmla="*/ 6609147 w 9074553"/>
              <a:gd name="connsiteY4" fmla="*/ 1501455 h 1656211"/>
              <a:gd name="connsiteX5" fmla="*/ 3356659 w 9074553"/>
              <a:gd name="connsiteY5" fmla="*/ 425007 h 1656211"/>
              <a:gd name="connsiteX6" fmla="*/ 0 w 9074553"/>
              <a:gd name="connsiteY6" fmla="*/ 124064 h 1656211"/>
              <a:gd name="connsiteX0" fmla="*/ 0 w 9074553"/>
              <a:gd name="connsiteY0" fmla="*/ 124064 h 1661355"/>
              <a:gd name="connsiteX1" fmla="*/ 2974695 w 9074553"/>
              <a:gd name="connsiteY1" fmla="*/ 378708 h 1661355"/>
              <a:gd name="connsiteX2" fmla="*/ 5509551 w 9074553"/>
              <a:gd name="connsiteY2" fmla="*/ 1281536 h 1661355"/>
              <a:gd name="connsiteX3" fmla="*/ 9074553 w 9074553"/>
              <a:gd name="connsiteY3" fmla="*/ 1489879 h 1661355"/>
              <a:gd name="connsiteX4" fmla="*/ 6609147 w 9074553"/>
              <a:gd name="connsiteY4" fmla="*/ 1501455 h 1661355"/>
              <a:gd name="connsiteX5" fmla="*/ 3356659 w 9074553"/>
              <a:gd name="connsiteY5" fmla="*/ 425007 h 1661355"/>
              <a:gd name="connsiteX6" fmla="*/ 0 w 9074553"/>
              <a:gd name="connsiteY6" fmla="*/ 124064 h 1661355"/>
              <a:gd name="connsiteX0" fmla="*/ 0 w 9074553"/>
              <a:gd name="connsiteY0" fmla="*/ 124064 h 1661355"/>
              <a:gd name="connsiteX1" fmla="*/ 2974695 w 9074553"/>
              <a:gd name="connsiteY1" fmla="*/ 378708 h 1661355"/>
              <a:gd name="connsiteX2" fmla="*/ 5509551 w 9074553"/>
              <a:gd name="connsiteY2" fmla="*/ 1281536 h 1661355"/>
              <a:gd name="connsiteX3" fmla="*/ 9074553 w 9074553"/>
              <a:gd name="connsiteY3" fmla="*/ 1489879 h 1661355"/>
              <a:gd name="connsiteX4" fmla="*/ 6609147 w 9074553"/>
              <a:gd name="connsiteY4" fmla="*/ 1501455 h 1661355"/>
              <a:gd name="connsiteX5" fmla="*/ 3356659 w 9074553"/>
              <a:gd name="connsiteY5" fmla="*/ 425007 h 1661355"/>
              <a:gd name="connsiteX6" fmla="*/ 0 w 9074553"/>
              <a:gd name="connsiteY6" fmla="*/ 124064 h 1661355"/>
              <a:gd name="connsiteX0" fmla="*/ 0 w 9074553"/>
              <a:gd name="connsiteY0" fmla="*/ 124064 h 1661355"/>
              <a:gd name="connsiteX1" fmla="*/ 2974695 w 9074553"/>
              <a:gd name="connsiteY1" fmla="*/ 378708 h 1661355"/>
              <a:gd name="connsiteX2" fmla="*/ 5509551 w 9074553"/>
              <a:gd name="connsiteY2" fmla="*/ 1281536 h 1661355"/>
              <a:gd name="connsiteX3" fmla="*/ 9074553 w 9074553"/>
              <a:gd name="connsiteY3" fmla="*/ 1489879 h 1661355"/>
              <a:gd name="connsiteX4" fmla="*/ 6609147 w 9074553"/>
              <a:gd name="connsiteY4" fmla="*/ 1501455 h 1661355"/>
              <a:gd name="connsiteX5" fmla="*/ 3356659 w 9074553"/>
              <a:gd name="connsiteY5" fmla="*/ 425007 h 1661355"/>
              <a:gd name="connsiteX6" fmla="*/ 0 w 9074553"/>
              <a:gd name="connsiteY6" fmla="*/ 124064 h 1661355"/>
              <a:gd name="connsiteX0" fmla="*/ 0 w 9074553"/>
              <a:gd name="connsiteY0" fmla="*/ 124064 h 1641646"/>
              <a:gd name="connsiteX1" fmla="*/ 2951545 w 9074553"/>
              <a:gd name="connsiteY1" fmla="*/ 401857 h 1641646"/>
              <a:gd name="connsiteX2" fmla="*/ 5509551 w 9074553"/>
              <a:gd name="connsiteY2" fmla="*/ 1281536 h 1641646"/>
              <a:gd name="connsiteX3" fmla="*/ 9074553 w 9074553"/>
              <a:gd name="connsiteY3" fmla="*/ 1489879 h 1641646"/>
              <a:gd name="connsiteX4" fmla="*/ 6609147 w 9074553"/>
              <a:gd name="connsiteY4" fmla="*/ 1501455 h 1641646"/>
              <a:gd name="connsiteX5" fmla="*/ 3356659 w 9074553"/>
              <a:gd name="connsiteY5" fmla="*/ 425007 h 1641646"/>
              <a:gd name="connsiteX6" fmla="*/ 0 w 9074553"/>
              <a:gd name="connsiteY6" fmla="*/ 124064 h 1641646"/>
              <a:gd name="connsiteX0" fmla="*/ 0 w 9074553"/>
              <a:gd name="connsiteY0" fmla="*/ 124064 h 1641646"/>
              <a:gd name="connsiteX1" fmla="*/ 2951545 w 9074553"/>
              <a:gd name="connsiteY1" fmla="*/ 401857 h 1641646"/>
              <a:gd name="connsiteX2" fmla="*/ 5509551 w 9074553"/>
              <a:gd name="connsiteY2" fmla="*/ 1281536 h 1641646"/>
              <a:gd name="connsiteX3" fmla="*/ 9074553 w 9074553"/>
              <a:gd name="connsiteY3" fmla="*/ 1489879 h 1641646"/>
              <a:gd name="connsiteX4" fmla="*/ 6609147 w 9074553"/>
              <a:gd name="connsiteY4" fmla="*/ 1501455 h 1641646"/>
              <a:gd name="connsiteX5" fmla="*/ 3356659 w 9074553"/>
              <a:gd name="connsiteY5" fmla="*/ 425007 h 1641646"/>
              <a:gd name="connsiteX6" fmla="*/ 0 w 9074553"/>
              <a:gd name="connsiteY6" fmla="*/ 124064 h 1641646"/>
              <a:gd name="connsiteX0" fmla="*/ 0 w 9074553"/>
              <a:gd name="connsiteY0" fmla="*/ 126654 h 1644236"/>
              <a:gd name="connsiteX1" fmla="*/ 2951545 w 9074553"/>
              <a:gd name="connsiteY1" fmla="*/ 404447 h 1644236"/>
              <a:gd name="connsiteX2" fmla="*/ 5509551 w 9074553"/>
              <a:gd name="connsiteY2" fmla="*/ 1284126 h 1644236"/>
              <a:gd name="connsiteX3" fmla="*/ 9074553 w 9074553"/>
              <a:gd name="connsiteY3" fmla="*/ 1492469 h 1644236"/>
              <a:gd name="connsiteX4" fmla="*/ 6609147 w 9074553"/>
              <a:gd name="connsiteY4" fmla="*/ 1504045 h 1644236"/>
              <a:gd name="connsiteX5" fmla="*/ 3217762 w 9074553"/>
              <a:gd name="connsiteY5" fmla="*/ 416022 h 1644236"/>
              <a:gd name="connsiteX6" fmla="*/ 0 w 9074553"/>
              <a:gd name="connsiteY6" fmla="*/ 126654 h 1644236"/>
              <a:gd name="connsiteX0" fmla="*/ 0 w 9074553"/>
              <a:gd name="connsiteY0" fmla="*/ 136580 h 1654162"/>
              <a:gd name="connsiteX1" fmla="*/ 2951545 w 9074553"/>
              <a:gd name="connsiteY1" fmla="*/ 414373 h 1654162"/>
              <a:gd name="connsiteX2" fmla="*/ 5509551 w 9074553"/>
              <a:gd name="connsiteY2" fmla="*/ 1294052 h 1654162"/>
              <a:gd name="connsiteX3" fmla="*/ 9074553 w 9074553"/>
              <a:gd name="connsiteY3" fmla="*/ 1502395 h 1654162"/>
              <a:gd name="connsiteX4" fmla="*/ 6609147 w 9074553"/>
              <a:gd name="connsiteY4" fmla="*/ 1513971 h 1654162"/>
              <a:gd name="connsiteX5" fmla="*/ 3217762 w 9074553"/>
              <a:gd name="connsiteY5" fmla="*/ 425948 h 1654162"/>
              <a:gd name="connsiteX6" fmla="*/ 0 w 9074553"/>
              <a:gd name="connsiteY6" fmla="*/ 136580 h 1654162"/>
              <a:gd name="connsiteX0" fmla="*/ 0 w 9074553"/>
              <a:gd name="connsiteY0" fmla="*/ 136580 h 1673017"/>
              <a:gd name="connsiteX1" fmla="*/ 2951545 w 9074553"/>
              <a:gd name="connsiteY1" fmla="*/ 414373 h 1673017"/>
              <a:gd name="connsiteX2" fmla="*/ 5509551 w 9074553"/>
              <a:gd name="connsiteY2" fmla="*/ 1294052 h 1673017"/>
              <a:gd name="connsiteX3" fmla="*/ 9074553 w 9074553"/>
              <a:gd name="connsiteY3" fmla="*/ 1502395 h 1673017"/>
              <a:gd name="connsiteX4" fmla="*/ 6609147 w 9074553"/>
              <a:gd name="connsiteY4" fmla="*/ 1513971 h 1673017"/>
              <a:gd name="connsiteX5" fmla="*/ 3217762 w 9074553"/>
              <a:gd name="connsiteY5" fmla="*/ 425948 h 1673017"/>
              <a:gd name="connsiteX6" fmla="*/ 0 w 9074553"/>
              <a:gd name="connsiteY6" fmla="*/ 136580 h 1673017"/>
              <a:gd name="connsiteX0" fmla="*/ 0 w 9074553"/>
              <a:gd name="connsiteY0" fmla="*/ 136580 h 1661791"/>
              <a:gd name="connsiteX1" fmla="*/ 2951545 w 9074553"/>
              <a:gd name="connsiteY1" fmla="*/ 414373 h 1661791"/>
              <a:gd name="connsiteX2" fmla="*/ 5497977 w 9074553"/>
              <a:gd name="connsiteY2" fmla="*/ 1247754 h 1661791"/>
              <a:gd name="connsiteX3" fmla="*/ 9074553 w 9074553"/>
              <a:gd name="connsiteY3" fmla="*/ 1502395 h 1661791"/>
              <a:gd name="connsiteX4" fmla="*/ 6609147 w 9074553"/>
              <a:gd name="connsiteY4" fmla="*/ 1513971 h 1661791"/>
              <a:gd name="connsiteX5" fmla="*/ 3217762 w 9074553"/>
              <a:gd name="connsiteY5" fmla="*/ 425948 h 1661791"/>
              <a:gd name="connsiteX6" fmla="*/ 0 w 9074553"/>
              <a:gd name="connsiteY6" fmla="*/ 136580 h 1661791"/>
              <a:gd name="connsiteX0" fmla="*/ 0 w 9074553"/>
              <a:gd name="connsiteY0" fmla="*/ 122771 h 1647982"/>
              <a:gd name="connsiteX1" fmla="*/ 2951545 w 9074553"/>
              <a:gd name="connsiteY1" fmla="*/ 400564 h 1647982"/>
              <a:gd name="connsiteX2" fmla="*/ 5497977 w 9074553"/>
              <a:gd name="connsiteY2" fmla="*/ 1233945 h 1647982"/>
              <a:gd name="connsiteX3" fmla="*/ 9074553 w 9074553"/>
              <a:gd name="connsiteY3" fmla="*/ 1488586 h 1647982"/>
              <a:gd name="connsiteX4" fmla="*/ 6609147 w 9074553"/>
              <a:gd name="connsiteY4" fmla="*/ 1500162 h 1647982"/>
              <a:gd name="connsiteX5" fmla="*/ 3217762 w 9074553"/>
              <a:gd name="connsiteY5" fmla="*/ 412139 h 1647982"/>
              <a:gd name="connsiteX6" fmla="*/ 0 w 9074553"/>
              <a:gd name="connsiteY6" fmla="*/ 122771 h 1647982"/>
              <a:gd name="connsiteX0" fmla="*/ 0 w 9074553"/>
              <a:gd name="connsiteY0" fmla="*/ 122771 h 1631033"/>
              <a:gd name="connsiteX1" fmla="*/ 3018220 w 9074553"/>
              <a:gd name="connsiteY1" fmla="*/ 400564 h 1631033"/>
              <a:gd name="connsiteX2" fmla="*/ 5497977 w 9074553"/>
              <a:gd name="connsiteY2" fmla="*/ 1233945 h 1631033"/>
              <a:gd name="connsiteX3" fmla="*/ 9074553 w 9074553"/>
              <a:gd name="connsiteY3" fmla="*/ 1488586 h 1631033"/>
              <a:gd name="connsiteX4" fmla="*/ 6609147 w 9074553"/>
              <a:gd name="connsiteY4" fmla="*/ 1500162 h 1631033"/>
              <a:gd name="connsiteX5" fmla="*/ 3217762 w 9074553"/>
              <a:gd name="connsiteY5" fmla="*/ 412139 h 1631033"/>
              <a:gd name="connsiteX6" fmla="*/ 0 w 9074553"/>
              <a:gd name="connsiteY6" fmla="*/ 122771 h 1631033"/>
              <a:gd name="connsiteX0" fmla="*/ 0 w 9074553"/>
              <a:gd name="connsiteY0" fmla="*/ 122771 h 1631033"/>
              <a:gd name="connsiteX1" fmla="*/ 3018220 w 9074553"/>
              <a:gd name="connsiteY1" fmla="*/ 400564 h 1631033"/>
              <a:gd name="connsiteX2" fmla="*/ 5497977 w 9074553"/>
              <a:gd name="connsiteY2" fmla="*/ 1233945 h 1631033"/>
              <a:gd name="connsiteX3" fmla="*/ 9074553 w 9074553"/>
              <a:gd name="connsiteY3" fmla="*/ 1488586 h 1631033"/>
              <a:gd name="connsiteX4" fmla="*/ 6609147 w 9074553"/>
              <a:gd name="connsiteY4" fmla="*/ 1500162 h 1631033"/>
              <a:gd name="connsiteX5" fmla="*/ 3217762 w 9074553"/>
              <a:gd name="connsiteY5" fmla="*/ 412139 h 1631033"/>
              <a:gd name="connsiteX6" fmla="*/ 0 w 9074553"/>
              <a:gd name="connsiteY6" fmla="*/ 122771 h 1631033"/>
              <a:gd name="connsiteX0" fmla="*/ 0 w 9074553"/>
              <a:gd name="connsiteY0" fmla="*/ 122771 h 1631033"/>
              <a:gd name="connsiteX1" fmla="*/ 3018220 w 9074553"/>
              <a:gd name="connsiteY1" fmla="*/ 400564 h 1631033"/>
              <a:gd name="connsiteX2" fmla="*/ 5497977 w 9074553"/>
              <a:gd name="connsiteY2" fmla="*/ 1233945 h 1631033"/>
              <a:gd name="connsiteX3" fmla="*/ 9074553 w 9074553"/>
              <a:gd name="connsiteY3" fmla="*/ 1488586 h 1631033"/>
              <a:gd name="connsiteX4" fmla="*/ 6609147 w 9074553"/>
              <a:gd name="connsiteY4" fmla="*/ 1500162 h 1631033"/>
              <a:gd name="connsiteX5" fmla="*/ 3217762 w 9074553"/>
              <a:gd name="connsiteY5" fmla="*/ 412139 h 1631033"/>
              <a:gd name="connsiteX6" fmla="*/ 0 w 9074553"/>
              <a:gd name="connsiteY6" fmla="*/ 122771 h 1631033"/>
              <a:gd name="connsiteX0" fmla="*/ 0 w 9074553"/>
              <a:gd name="connsiteY0" fmla="*/ 122771 h 1631033"/>
              <a:gd name="connsiteX1" fmla="*/ 3018220 w 9074553"/>
              <a:gd name="connsiteY1" fmla="*/ 400564 h 1631033"/>
              <a:gd name="connsiteX2" fmla="*/ 5497977 w 9074553"/>
              <a:gd name="connsiteY2" fmla="*/ 1233945 h 1631033"/>
              <a:gd name="connsiteX3" fmla="*/ 9074553 w 9074553"/>
              <a:gd name="connsiteY3" fmla="*/ 1488586 h 1631033"/>
              <a:gd name="connsiteX4" fmla="*/ 6609147 w 9074553"/>
              <a:gd name="connsiteY4" fmla="*/ 1500162 h 1631033"/>
              <a:gd name="connsiteX5" fmla="*/ 3217762 w 9074553"/>
              <a:gd name="connsiteY5" fmla="*/ 412139 h 1631033"/>
              <a:gd name="connsiteX6" fmla="*/ 0 w 9074553"/>
              <a:gd name="connsiteY6" fmla="*/ 122771 h 1631033"/>
              <a:gd name="connsiteX0" fmla="*/ 0 w 9074553"/>
              <a:gd name="connsiteY0" fmla="*/ 122771 h 1672137"/>
              <a:gd name="connsiteX1" fmla="*/ 3018220 w 9074553"/>
              <a:gd name="connsiteY1" fmla="*/ 400564 h 1672137"/>
              <a:gd name="connsiteX2" fmla="*/ 5917077 w 9074553"/>
              <a:gd name="connsiteY2" fmla="*/ 1405395 h 1672137"/>
              <a:gd name="connsiteX3" fmla="*/ 9074553 w 9074553"/>
              <a:gd name="connsiteY3" fmla="*/ 1488586 h 1672137"/>
              <a:gd name="connsiteX4" fmla="*/ 6609147 w 9074553"/>
              <a:gd name="connsiteY4" fmla="*/ 1500162 h 1672137"/>
              <a:gd name="connsiteX5" fmla="*/ 3217762 w 9074553"/>
              <a:gd name="connsiteY5" fmla="*/ 412139 h 1672137"/>
              <a:gd name="connsiteX6" fmla="*/ 0 w 9074553"/>
              <a:gd name="connsiteY6" fmla="*/ 122771 h 1672137"/>
              <a:gd name="connsiteX0" fmla="*/ 0 w 9074553"/>
              <a:gd name="connsiteY0" fmla="*/ 122771 h 1718649"/>
              <a:gd name="connsiteX1" fmla="*/ 3018220 w 9074553"/>
              <a:gd name="connsiteY1" fmla="*/ 400564 h 1718649"/>
              <a:gd name="connsiteX2" fmla="*/ 5917077 w 9074553"/>
              <a:gd name="connsiteY2" fmla="*/ 1405395 h 1718649"/>
              <a:gd name="connsiteX3" fmla="*/ 9074553 w 9074553"/>
              <a:gd name="connsiteY3" fmla="*/ 1488586 h 1718649"/>
              <a:gd name="connsiteX4" fmla="*/ 6609147 w 9074553"/>
              <a:gd name="connsiteY4" fmla="*/ 1500162 h 1718649"/>
              <a:gd name="connsiteX5" fmla="*/ 3217762 w 9074553"/>
              <a:gd name="connsiteY5" fmla="*/ 412139 h 1718649"/>
              <a:gd name="connsiteX6" fmla="*/ 0 w 9074553"/>
              <a:gd name="connsiteY6" fmla="*/ 122771 h 1718649"/>
              <a:gd name="connsiteX0" fmla="*/ 0 w 9074553"/>
              <a:gd name="connsiteY0" fmla="*/ 122771 h 1671737"/>
              <a:gd name="connsiteX1" fmla="*/ 3018220 w 9074553"/>
              <a:gd name="connsiteY1" fmla="*/ 410089 h 1671737"/>
              <a:gd name="connsiteX2" fmla="*/ 5917077 w 9074553"/>
              <a:gd name="connsiteY2" fmla="*/ 1405395 h 1671737"/>
              <a:gd name="connsiteX3" fmla="*/ 9074553 w 9074553"/>
              <a:gd name="connsiteY3" fmla="*/ 1488586 h 1671737"/>
              <a:gd name="connsiteX4" fmla="*/ 6609147 w 9074553"/>
              <a:gd name="connsiteY4" fmla="*/ 1500162 h 1671737"/>
              <a:gd name="connsiteX5" fmla="*/ 3217762 w 9074553"/>
              <a:gd name="connsiteY5" fmla="*/ 412139 h 1671737"/>
              <a:gd name="connsiteX6" fmla="*/ 0 w 9074553"/>
              <a:gd name="connsiteY6" fmla="*/ 122771 h 1671737"/>
              <a:gd name="connsiteX0" fmla="*/ 0 w 9074553"/>
              <a:gd name="connsiteY0" fmla="*/ 122771 h 1697707"/>
              <a:gd name="connsiteX1" fmla="*/ 3018220 w 9074553"/>
              <a:gd name="connsiteY1" fmla="*/ 410089 h 1697707"/>
              <a:gd name="connsiteX2" fmla="*/ 5917077 w 9074553"/>
              <a:gd name="connsiteY2" fmla="*/ 1405395 h 1697707"/>
              <a:gd name="connsiteX3" fmla="*/ 9074553 w 9074553"/>
              <a:gd name="connsiteY3" fmla="*/ 1488586 h 1697707"/>
              <a:gd name="connsiteX4" fmla="*/ 6609147 w 9074553"/>
              <a:gd name="connsiteY4" fmla="*/ 1500162 h 1697707"/>
              <a:gd name="connsiteX5" fmla="*/ 3217762 w 9074553"/>
              <a:gd name="connsiteY5" fmla="*/ 412139 h 1697707"/>
              <a:gd name="connsiteX6" fmla="*/ 0 w 9074553"/>
              <a:gd name="connsiteY6" fmla="*/ 122771 h 1697707"/>
              <a:gd name="connsiteX0" fmla="*/ 0 w 9074553"/>
              <a:gd name="connsiteY0" fmla="*/ 122771 h 1697707"/>
              <a:gd name="connsiteX1" fmla="*/ 3018220 w 9074553"/>
              <a:gd name="connsiteY1" fmla="*/ 410089 h 1697707"/>
              <a:gd name="connsiteX2" fmla="*/ 5945652 w 9074553"/>
              <a:gd name="connsiteY2" fmla="*/ 1405395 h 1697707"/>
              <a:gd name="connsiteX3" fmla="*/ 9074553 w 9074553"/>
              <a:gd name="connsiteY3" fmla="*/ 1488586 h 1697707"/>
              <a:gd name="connsiteX4" fmla="*/ 6609147 w 9074553"/>
              <a:gd name="connsiteY4" fmla="*/ 1500162 h 1697707"/>
              <a:gd name="connsiteX5" fmla="*/ 3217762 w 9074553"/>
              <a:gd name="connsiteY5" fmla="*/ 412139 h 1697707"/>
              <a:gd name="connsiteX6" fmla="*/ 0 w 9074553"/>
              <a:gd name="connsiteY6" fmla="*/ 122771 h 1697707"/>
              <a:gd name="connsiteX0" fmla="*/ 0 w 9074553"/>
              <a:gd name="connsiteY0" fmla="*/ 122771 h 1649144"/>
              <a:gd name="connsiteX1" fmla="*/ 3018220 w 9074553"/>
              <a:gd name="connsiteY1" fmla="*/ 410089 h 1649144"/>
              <a:gd name="connsiteX2" fmla="*/ 5945652 w 9074553"/>
              <a:gd name="connsiteY2" fmla="*/ 1405395 h 1649144"/>
              <a:gd name="connsiteX3" fmla="*/ 9074553 w 9074553"/>
              <a:gd name="connsiteY3" fmla="*/ 1488586 h 1649144"/>
              <a:gd name="connsiteX4" fmla="*/ 6609147 w 9074553"/>
              <a:gd name="connsiteY4" fmla="*/ 1500162 h 1649144"/>
              <a:gd name="connsiteX5" fmla="*/ 3217762 w 9074553"/>
              <a:gd name="connsiteY5" fmla="*/ 412139 h 1649144"/>
              <a:gd name="connsiteX6" fmla="*/ 0 w 9074553"/>
              <a:gd name="connsiteY6" fmla="*/ 122771 h 1649144"/>
              <a:gd name="connsiteX0" fmla="*/ 0 w 9093603"/>
              <a:gd name="connsiteY0" fmla="*/ 78951 h 1872024"/>
              <a:gd name="connsiteX1" fmla="*/ 3037270 w 9093603"/>
              <a:gd name="connsiteY1" fmla="*/ 632969 h 1872024"/>
              <a:gd name="connsiteX2" fmla="*/ 5964702 w 9093603"/>
              <a:gd name="connsiteY2" fmla="*/ 1628275 h 1872024"/>
              <a:gd name="connsiteX3" fmla="*/ 9093603 w 9093603"/>
              <a:gd name="connsiteY3" fmla="*/ 1711466 h 1872024"/>
              <a:gd name="connsiteX4" fmla="*/ 6628197 w 9093603"/>
              <a:gd name="connsiteY4" fmla="*/ 1723042 h 1872024"/>
              <a:gd name="connsiteX5" fmla="*/ 3236812 w 9093603"/>
              <a:gd name="connsiteY5" fmla="*/ 635019 h 1872024"/>
              <a:gd name="connsiteX6" fmla="*/ 0 w 9093603"/>
              <a:gd name="connsiteY6" fmla="*/ 78951 h 1872024"/>
              <a:gd name="connsiteX0" fmla="*/ 0 w 9093603"/>
              <a:gd name="connsiteY0" fmla="*/ 78951 h 1872024"/>
              <a:gd name="connsiteX1" fmla="*/ 3037270 w 9093603"/>
              <a:gd name="connsiteY1" fmla="*/ 632969 h 1872024"/>
              <a:gd name="connsiteX2" fmla="*/ 5964702 w 9093603"/>
              <a:gd name="connsiteY2" fmla="*/ 1628275 h 1872024"/>
              <a:gd name="connsiteX3" fmla="*/ 9093603 w 9093603"/>
              <a:gd name="connsiteY3" fmla="*/ 1711466 h 1872024"/>
              <a:gd name="connsiteX4" fmla="*/ 6628197 w 9093603"/>
              <a:gd name="connsiteY4" fmla="*/ 1723042 h 1872024"/>
              <a:gd name="connsiteX5" fmla="*/ 3236812 w 9093603"/>
              <a:gd name="connsiteY5" fmla="*/ 635019 h 1872024"/>
              <a:gd name="connsiteX6" fmla="*/ 0 w 9093603"/>
              <a:gd name="connsiteY6" fmla="*/ 78951 h 1872024"/>
              <a:gd name="connsiteX0" fmla="*/ 0 w 9093603"/>
              <a:gd name="connsiteY0" fmla="*/ 51191 h 1844264"/>
              <a:gd name="connsiteX1" fmla="*/ 3037270 w 9093603"/>
              <a:gd name="connsiteY1" fmla="*/ 605209 h 1844264"/>
              <a:gd name="connsiteX2" fmla="*/ 5964702 w 9093603"/>
              <a:gd name="connsiteY2" fmla="*/ 1600515 h 1844264"/>
              <a:gd name="connsiteX3" fmla="*/ 9093603 w 9093603"/>
              <a:gd name="connsiteY3" fmla="*/ 1683706 h 1844264"/>
              <a:gd name="connsiteX4" fmla="*/ 6628197 w 9093603"/>
              <a:gd name="connsiteY4" fmla="*/ 1695282 h 1844264"/>
              <a:gd name="connsiteX5" fmla="*/ 3236812 w 9093603"/>
              <a:gd name="connsiteY5" fmla="*/ 607259 h 1844264"/>
              <a:gd name="connsiteX6" fmla="*/ 0 w 9093603"/>
              <a:gd name="connsiteY6" fmla="*/ 51191 h 1844264"/>
              <a:gd name="connsiteX0" fmla="*/ 0 w 9103128"/>
              <a:gd name="connsiteY0" fmla="*/ 42561 h 1997559"/>
              <a:gd name="connsiteX1" fmla="*/ 3046795 w 9103128"/>
              <a:gd name="connsiteY1" fmla="*/ 758504 h 1997559"/>
              <a:gd name="connsiteX2" fmla="*/ 5974227 w 9103128"/>
              <a:gd name="connsiteY2" fmla="*/ 1753810 h 1997559"/>
              <a:gd name="connsiteX3" fmla="*/ 9103128 w 9103128"/>
              <a:gd name="connsiteY3" fmla="*/ 1837001 h 1997559"/>
              <a:gd name="connsiteX4" fmla="*/ 6637722 w 9103128"/>
              <a:gd name="connsiteY4" fmla="*/ 1848577 h 1997559"/>
              <a:gd name="connsiteX5" fmla="*/ 3246337 w 9103128"/>
              <a:gd name="connsiteY5" fmla="*/ 760554 h 1997559"/>
              <a:gd name="connsiteX6" fmla="*/ 0 w 9103128"/>
              <a:gd name="connsiteY6" fmla="*/ 42561 h 1997559"/>
              <a:gd name="connsiteX0" fmla="*/ 0 w 9103128"/>
              <a:gd name="connsiteY0" fmla="*/ 42561 h 1997559"/>
              <a:gd name="connsiteX1" fmla="*/ 3046795 w 9103128"/>
              <a:gd name="connsiteY1" fmla="*/ 758504 h 1997559"/>
              <a:gd name="connsiteX2" fmla="*/ 5974227 w 9103128"/>
              <a:gd name="connsiteY2" fmla="*/ 1753810 h 1997559"/>
              <a:gd name="connsiteX3" fmla="*/ 9103128 w 9103128"/>
              <a:gd name="connsiteY3" fmla="*/ 1837001 h 1997559"/>
              <a:gd name="connsiteX4" fmla="*/ 6637722 w 9103128"/>
              <a:gd name="connsiteY4" fmla="*/ 1848577 h 1997559"/>
              <a:gd name="connsiteX5" fmla="*/ 3246337 w 9103128"/>
              <a:gd name="connsiteY5" fmla="*/ 760554 h 1997559"/>
              <a:gd name="connsiteX6" fmla="*/ 0 w 9103128"/>
              <a:gd name="connsiteY6" fmla="*/ 42561 h 1997559"/>
              <a:gd name="connsiteX0" fmla="*/ 0 w 9103128"/>
              <a:gd name="connsiteY0" fmla="*/ 18525 h 1973523"/>
              <a:gd name="connsiteX1" fmla="*/ 3046795 w 9103128"/>
              <a:gd name="connsiteY1" fmla="*/ 734468 h 1973523"/>
              <a:gd name="connsiteX2" fmla="*/ 5974227 w 9103128"/>
              <a:gd name="connsiteY2" fmla="*/ 1729774 h 1973523"/>
              <a:gd name="connsiteX3" fmla="*/ 9103128 w 9103128"/>
              <a:gd name="connsiteY3" fmla="*/ 1812965 h 1973523"/>
              <a:gd name="connsiteX4" fmla="*/ 6637722 w 9103128"/>
              <a:gd name="connsiteY4" fmla="*/ 1824541 h 1973523"/>
              <a:gd name="connsiteX5" fmla="*/ 3246337 w 9103128"/>
              <a:gd name="connsiteY5" fmla="*/ 736518 h 1973523"/>
              <a:gd name="connsiteX6" fmla="*/ 0 w 9103128"/>
              <a:gd name="connsiteY6" fmla="*/ 18525 h 1973523"/>
              <a:gd name="connsiteX0" fmla="*/ 0 w 9103128"/>
              <a:gd name="connsiteY0" fmla="*/ 19374 h 1974372"/>
              <a:gd name="connsiteX1" fmla="*/ 3046795 w 9103128"/>
              <a:gd name="connsiteY1" fmla="*/ 735317 h 1974372"/>
              <a:gd name="connsiteX2" fmla="*/ 5974227 w 9103128"/>
              <a:gd name="connsiteY2" fmla="*/ 1730623 h 1974372"/>
              <a:gd name="connsiteX3" fmla="*/ 9103128 w 9103128"/>
              <a:gd name="connsiteY3" fmla="*/ 1813814 h 1974372"/>
              <a:gd name="connsiteX4" fmla="*/ 6637722 w 9103128"/>
              <a:gd name="connsiteY4" fmla="*/ 1825390 h 1974372"/>
              <a:gd name="connsiteX5" fmla="*/ 3246337 w 9103128"/>
              <a:gd name="connsiteY5" fmla="*/ 708792 h 1974372"/>
              <a:gd name="connsiteX6" fmla="*/ 0 w 9103128"/>
              <a:gd name="connsiteY6" fmla="*/ 19374 h 1974372"/>
              <a:gd name="connsiteX0" fmla="*/ 0 w 9103128"/>
              <a:gd name="connsiteY0" fmla="*/ 27672 h 1982670"/>
              <a:gd name="connsiteX1" fmla="*/ 3046795 w 9103128"/>
              <a:gd name="connsiteY1" fmla="*/ 743615 h 1982670"/>
              <a:gd name="connsiteX2" fmla="*/ 5974227 w 9103128"/>
              <a:gd name="connsiteY2" fmla="*/ 1738921 h 1982670"/>
              <a:gd name="connsiteX3" fmla="*/ 9103128 w 9103128"/>
              <a:gd name="connsiteY3" fmla="*/ 1822112 h 1982670"/>
              <a:gd name="connsiteX4" fmla="*/ 6637722 w 9103128"/>
              <a:gd name="connsiteY4" fmla="*/ 1833688 h 1982670"/>
              <a:gd name="connsiteX5" fmla="*/ 3246337 w 9103128"/>
              <a:gd name="connsiteY5" fmla="*/ 717090 h 1982670"/>
              <a:gd name="connsiteX6" fmla="*/ 0 w 9103128"/>
              <a:gd name="connsiteY6" fmla="*/ 27672 h 1982670"/>
              <a:gd name="connsiteX0" fmla="*/ 0 w 9103128"/>
              <a:gd name="connsiteY0" fmla="*/ 27672 h 1982670"/>
              <a:gd name="connsiteX1" fmla="*/ 3046795 w 9103128"/>
              <a:gd name="connsiteY1" fmla="*/ 743615 h 1982670"/>
              <a:gd name="connsiteX2" fmla="*/ 5974227 w 9103128"/>
              <a:gd name="connsiteY2" fmla="*/ 1738921 h 1982670"/>
              <a:gd name="connsiteX3" fmla="*/ 9103128 w 9103128"/>
              <a:gd name="connsiteY3" fmla="*/ 1822112 h 1982670"/>
              <a:gd name="connsiteX4" fmla="*/ 6637722 w 9103128"/>
              <a:gd name="connsiteY4" fmla="*/ 1833688 h 1982670"/>
              <a:gd name="connsiteX5" fmla="*/ 3246337 w 9103128"/>
              <a:gd name="connsiteY5" fmla="*/ 717090 h 1982670"/>
              <a:gd name="connsiteX6" fmla="*/ 0 w 9103128"/>
              <a:gd name="connsiteY6" fmla="*/ 27672 h 1982670"/>
              <a:gd name="connsiteX0" fmla="*/ 0 w 9103128"/>
              <a:gd name="connsiteY0" fmla="*/ 27672 h 1982670"/>
              <a:gd name="connsiteX1" fmla="*/ 3046795 w 9103128"/>
              <a:gd name="connsiteY1" fmla="*/ 743615 h 1982670"/>
              <a:gd name="connsiteX2" fmla="*/ 5974227 w 9103128"/>
              <a:gd name="connsiteY2" fmla="*/ 1738921 h 1982670"/>
              <a:gd name="connsiteX3" fmla="*/ 9103128 w 9103128"/>
              <a:gd name="connsiteY3" fmla="*/ 1822112 h 1982670"/>
              <a:gd name="connsiteX4" fmla="*/ 6637722 w 9103128"/>
              <a:gd name="connsiteY4" fmla="*/ 1833688 h 1982670"/>
              <a:gd name="connsiteX5" fmla="*/ 3246337 w 9103128"/>
              <a:gd name="connsiteY5" fmla="*/ 717090 h 1982670"/>
              <a:gd name="connsiteX6" fmla="*/ 0 w 9103128"/>
              <a:gd name="connsiteY6" fmla="*/ 27672 h 1982670"/>
              <a:gd name="connsiteX0" fmla="*/ 0 w 9103128"/>
              <a:gd name="connsiteY0" fmla="*/ 0 h 1954998"/>
              <a:gd name="connsiteX1" fmla="*/ 3046795 w 9103128"/>
              <a:gd name="connsiteY1" fmla="*/ 715943 h 1954998"/>
              <a:gd name="connsiteX2" fmla="*/ 5974227 w 9103128"/>
              <a:gd name="connsiteY2" fmla="*/ 1711249 h 1954998"/>
              <a:gd name="connsiteX3" fmla="*/ 9103128 w 9103128"/>
              <a:gd name="connsiteY3" fmla="*/ 1794440 h 1954998"/>
              <a:gd name="connsiteX4" fmla="*/ 6637722 w 9103128"/>
              <a:gd name="connsiteY4" fmla="*/ 1806016 h 1954998"/>
              <a:gd name="connsiteX5" fmla="*/ 3246337 w 9103128"/>
              <a:gd name="connsiteY5" fmla="*/ 689418 h 1954998"/>
              <a:gd name="connsiteX6" fmla="*/ 0 w 9103128"/>
              <a:gd name="connsiteY6" fmla="*/ 0 h 1954998"/>
              <a:gd name="connsiteX0" fmla="*/ 0 w 9103128"/>
              <a:gd name="connsiteY0" fmla="*/ 0 h 1954998"/>
              <a:gd name="connsiteX1" fmla="*/ 3046795 w 9103128"/>
              <a:gd name="connsiteY1" fmla="*/ 715943 h 1954998"/>
              <a:gd name="connsiteX2" fmla="*/ 5974227 w 9103128"/>
              <a:gd name="connsiteY2" fmla="*/ 1711249 h 1954998"/>
              <a:gd name="connsiteX3" fmla="*/ 9103128 w 9103128"/>
              <a:gd name="connsiteY3" fmla="*/ 1794440 h 1954998"/>
              <a:gd name="connsiteX4" fmla="*/ 6637722 w 9103128"/>
              <a:gd name="connsiteY4" fmla="*/ 1806016 h 1954998"/>
              <a:gd name="connsiteX5" fmla="*/ 3246337 w 9103128"/>
              <a:gd name="connsiteY5" fmla="*/ 689418 h 1954998"/>
              <a:gd name="connsiteX6" fmla="*/ 0 w 9103128"/>
              <a:gd name="connsiteY6" fmla="*/ 0 h 1954998"/>
              <a:gd name="connsiteX0" fmla="*/ 0 w 9103128"/>
              <a:gd name="connsiteY0" fmla="*/ 0 h 1954998"/>
              <a:gd name="connsiteX1" fmla="*/ 3046795 w 9103128"/>
              <a:gd name="connsiteY1" fmla="*/ 715943 h 1954998"/>
              <a:gd name="connsiteX2" fmla="*/ 5974227 w 9103128"/>
              <a:gd name="connsiteY2" fmla="*/ 1711249 h 1954998"/>
              <a:gd name="connsiteX3" fmla="*/ 9103128 w 9103128"/>
              <a:gd name="connsiteY3" fmla="*/ 1794440 h 1954998"/>
              <a:gd name="connsiteX4" fmla="*/ 6637722 w 9103128"/>
              <a:gd name="connsiteY4" fmla="*/ 1806016 h 1954998"/>
              <a:gd name="connsiteX5" fmla="*/ 3246337 w 9103128"/>
              <a:gd name="connsiteY5" fmla="*/ 689418 h 1954998"/>
              <a:gd name="connsiteX6" fmla="*/ 0 w 9103128"/>
              <a:gd name="connsiteY6" fmla="*/ 0 h 1954998"/>
              <a:gd name="connsiteX0" fmla="*/ 0 w 9103128"/>
              <a:gd name="connsiteY0" fmla="*/ 0 h 1954998"/>
              <a:gd name="connsiteX1" fmla="*/ 3046795 w 9103128"/>
              <a:gd name="connsiteY1" fmla="*/ 715943 h 1954998"/>
              <a:gd name="connsiteX2" fmla="*/ 5974227 w 9103128"/>
              <a:gd name="connsiteY2" fmla="*/ 1711249 h 1954998"/>
              <a:gd name="connsiteX3" fmla="*/ 9103128 w 9103128"/>
              <a:gd name="connsiteY3" fmla="*/ 1794440 h 1954998"/>
              <a:gd name="connsiteX4" fmla="*/ 6637722 w 9103128"/>
              <a:gd name="connsiteY4" fmla="*/ 1806016 h 1954998"/>
              <a:gd name="connsiteX5" fmla="*/ 3246337 w 9103128"/>
              <a:gd name="connsiteY5" fmla="*/ 689418 h 1954998"/>
              <a:gd name="connsiteX6" fmla="*/ 0 w 9103128"/>
              <a:gd name="connsiteY6" fmla="*/ 0 h 1954998"/>
              <a:gd name="connsiteX0" fmla="*/ 0 w 9103128"/>
              <a:gd name="connsiteY0" fmla="*/ 0 h 1927623"/>
              <a:gd name="connsiteX1" fmla="*/ 3094420 w 9103128"/>
              <a:gd name="connsiteY1" fmla="*/ 706418 h 1927623"/>
              <a:gd name="connsiteX2" fmla="*/ 5974227 w 9103128"/>
              <a:gd name="connsiteY2" fmla="*/ 1711249 h 1927623"/>
              <a:gd name="connsiteX3" fmla="*/ 9103128 w 9103128"/>
              <a:gd name="connsiteY3" fmla="*/ 1794440 h 1927623"/>
              <a:gd name="connsiteX4" fmla="*/ 6637722 w 9103128"/>
              <a:gd name="connsiteY4" fmla="*/ 1806016 h 1927623"/>
              <a:gd name="connsiteX5" fmla="*/ 3246337 w 9103128"/>
              <a:gd name="connsiteY5" fmla="*/ 689418 h 1927623"/>
              <a:gd name="connsiteX6" fmla="*/ 0 w 9103128"/>
              <a:gd name="connsiteY6" fmla="*/ 0 h 1927623"/>
              <a:gd name="connsiteX0" fmla="*/ 0 w 9103128"/>
              <a:gd name="connsiteY0" fmla="*/ 0 h 1927623"/>
              <a:gd name="connsiteX1" fmla="*/ 3094420 w 9103128"/>
              <a:gd name="connsiteY1" fmla="*/ 706418 h 1927623"/>
              <a:gd name="connsiteX2" fmla="*/ 5974227 w 9103128"/>
              <a:gd name="connsiteY2" fmla="*/ 1711249 h 1927623"/>
              <a:gd name="connsiteX3" fmla="*/ 9103128 w 9103128"/>
              <a:gd name="connsiteY3" fmla="*/ 1794440 h 1927623"/>
              <a:gd name="connsiteX4" fmla="*/ 6637722 w 9103128"/>
              <a:gd name="connsiteY4" fmla="*/ 1806016 h 1927623"/>
              <a:gd name="connsiteX5" fmla="*/ 3246337 w 9103128"/>
              <a:gd name="connsiteY5" fmla="*/ 689418 h 1927623"/>
              <a:gd name="connsiteX6" fmla="*/ 0 w 9103128"/>
              <a:gd name="connsiteY6" fmla="*/ 0 h 1927623"/>
              <a:gd name="connsiteX0" fmla="*/ 0 w 9103128"/>
              <a:gd name="connsiteY0" fmla="*/ 0 h 1917974"/>
              <a:gd name="connsiteX1" fmla="*/ 3094420 w 9103128"/>
              <a:gd name="connsiteY1" fmla="*/ 706418 h 1917974"/>
              <a:gd name="connsiteX2" fmla="*/ 5974227 w 9103128"/>
              <a:gd name="connsiteY2" fmla="*/ 1711249 h 1917974"/>
              <a:gd name="connsiteX3" fmla="*/ 9103128 w 9103128"/>
              <a:gd name="connsiteY3" fmla="*/ 1794440 h 1917974"/>
              <a:gd name="connsiteX4" fmla="*/ 6637722 w 9103128"/>
              <a:gd name="connsiteY4" fmla="*/ 1806016 h 1917974"/>
              <a:gd name="connsiteX5" fmla="*/ 3246337 w 9103128"/>
              <a:gd name="connsiteY5" fmla="*/ 689418 h 1917974"/>
              <a:gd name="connsiteX6" fmla="*/ 0 w 9103128"/>
              <a:gd name="connsiteY6" fmla="*/ 0 h 1917974"/>
              <a:gd name="connsiteX0" fmla="*/ 0 w 9103128"/>
              <a:gd name="connsiteY0" fmla="*/ 0 h 1917974"/>
              <a:gd name="connsiteX1" fmla="*/ 3094420 w 9103128"/>
              <a:gd name="connsiteY1" fmla="*/ 706418 h 1917974"/>
              <a:gd name="connsiteX2" fmla="*/ 5974227 w 9103128"/>
              <a:gd name="connsiteY2" fmla="*/ 1711249 h 1917974"/>
              <a:gd name="connsiteX3" fmla="*/ 9103128 w 9103128"/>
              <a:gd name="connsiteY3" fmla="*/ 1794440 h 1917974"/>
              <a:gd name="connsiteX4" fmla="*/ 6637722 w 9103128"/>
              <a:gd name="connsiteY4" fmla="*/ 1806016 h 1917974"/>
              <a:gd name="connsiteX5" fmla="*/ 3246337 w 9103128"/>
              <a:gd name="connsiteY5" fmla="*/ 689418 h 1917974"/>
              <a:gd name="connsiteX6" fmla="*/ 0 w 9103128"/>
              <a:gd name="connsiteY6" fmla="*/ 0 h 1917974"/>
              <a:gd name="connsiteX0" fmla="*/ 0 w 9103128"/>
              <a:gd name="connsiteY0" fmla="*/ 0 h 1912826"/>
              <a:gd name="connsiteX1" fmla="*/ 3094420 w 9103128"/>
              <a:gd name="connsiteY1" fmla="*/ 706418 h 1912826"/>
              <a:gd name="connsiteX2" fmla="*/ 5659902 w 9103128"/>
              <a:gd name="connsiteY2" fmla="*/ 1587424 h 1912826"/>
              <a:gd name="connsiteX3" fmla="*/ 9103128 w 9103128"/>
              <a:gd name="connsiteY3" fmla="*/ 1794440 h 1912826"/>
              <a:gd name="connsiteX4" fmla="*/ 6637722 w 9103128"/>
              <a:gd name="connsiteY4" fmla="*/ 1806016 h 1912826"/>
              <a:gd name="connsiteX5" fmla="*/ 3246337 w 9103128"/>
              <a:gd name="connsiteY5" fmla="*/ 689418 h 1912826"/>
              <a:gd name="connsiteX6" fmla="*/ 0 w 9103128"/>
              <a:gd name="connsiteY6" fmla="*/ 0 h 1912826"/>
              <a:gd name="connsiteX0" fmla="*/ 0 w 9103128"/>
              <a:gd name="connsiteY0" fmla="*/ 0 h 1912826"/>
              <a:gd name="connsiteX1" fmla="*/ 3094420 w 9103128"/>
              <a:gd name="connsiteY1" fmla="*/ 706418 h 1912826"/>
              <a:gd name="connsiteX2" fmla="*/ 5659902 w 9103128"/>
              <a:gd name="connsiteY2" fmla="*/ 1587424 h 1912826"/>
              <a:gd name="connsiteX3" fmla="*/ 9103128 w 9103128"/>
              <a:gd name="connsiteY3" fmla="*/ 1794440 h 1912826"/>
              <a:gd name="connsiteX4" fmla="*/ 6637722 w 9103128"/>
              <a:gd name="connsiteY4" fmla="*/ 1806016 h 1912826"/>
              <a:gd name="connsiteX5" fmla="*/ 3246337 w 9103128"/>
              <a:gd name="connsiteY5" fmla="*/ 689418 h 1912826"/>
              <a:gd name="connsiteX6" fmla="*/ 0 w 9103128"/>
              <a:gd name="connsiteY6" fmla="*/ 0 h 191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3128" h="1912826">
                <a:moveTo>
                  <a:pt x="0" y="0"/>
                </a:moveTo>
                <a:cubicBezTo>
                  <a:pt x="1670131" y="142273"/>
                  <a:pt x="2360653" y="441847"/>
                  <a:pt x="3094420" y="706418"/>
                </a:cubicBezTo>
                <a:cubicBezTo>
                  <a:pt x="3828187" y="970989"/>
                  <a:pt x="4982301" y="1444187"/>
                  <a:pt x="5659902" y="1587424"/>
                </a:cubicBezTo>
                <a:cubicBezTo>
                  <a:pt x="6337503" y="1730661"/>
                  <a:pt x="8238765" y="2048600"/>
                  <a:pt x="9103128" y="1794440"/>
                </a:cubicBezTo>
                <a:cubicBezTo>
                  <a:pt x="8640141" y="1902470"/>
                  <a:pt x="7613854" y="1990186"/>
                  <a:pt x="6637722" y="1806016"/>
                </a:cubicBezTo>
                <a:cubicBezTo>
                  <a:pt x="5661590" y="1621846"/>
                  <a:pt x="4028363" y="940195"/>
                  <a:pt x="3246337" y="689418"/>
                </a:cubicBezTo>
                <a:cubicBezTo>
                  <a:pt x="2431655" y="428169"/>
                  <a:pt x="1707267" y="112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1F497D">
                  <a:lumMod val="20000"/>
                  <a:lumOff val="80000"/>
                  <a:alpha val="56000"/>
                </a:srgbClr>
              </a:gs>
              <a:gs pos="81000">
                <a:srgbClr val="28287E">
                  <a:alpha val="77000"/>
                </a:srgbClr>
              </a:gs>
              <a:gs pos="50000">
                <a:sysClr val="window" lastClr="FFFFFF">
                  <a:alpha val="83000"/>
                </a:sysClr>
              </a:gs>
              <a:gs pos="100000">
                <a:srgbClr val="000066">
                  <a:alpha val="12000"/>
                </a:srgbClr>
              </a:gs>
            </a:gsLst>
            <a:lin ang="42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ДОАО «Газпроектинжиниринг» по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объектам ГРС</a:t>
            </a:r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 bwMode="auto">
          <a:xfrm>
            <a:off x="3505200" y="6535588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FFFFFF"/>
                </a:solidFill>
              </a:rPr>
              <a:t>2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38536663"/>
              </p:ext>
            </p:extLst>
          </p:nvPr>
        </p:nvGraphicFramePr>
        <p:xfrm>
          <a:off x="-140122" y="1196752"/>
          <a:ext cx="928412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09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обеспечения выполнения требований законодательства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проектировании ГРС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mtClean="0">
                <a:solidFill>
                  <a:srgbClr val="FFFFFF"/>
                </a:solidFill>
              </a:rPr>
              <a:pPr algn="ctr">
                <a:defRPr/>
              </a:pPr>
              <a:t>3</a:t>
            </a:fld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57034179"/>
              </p:ext>
            </p:extLst>
          </p:nvPr>
        </p:nvGraphicFramePr>
        <p:xfrm>
          <a:off x="-142391" y="1628800"/>
          <a:ext cx="928412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94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08520" y="0"/>
            <a:ext cx="9361040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защиты персонала от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воздействия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ударной волны </a:t>
            </a:r>
            <a:b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термического воздействия 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70176" y="788000"/>
            <a:ext cx="3707046" cy="2499166"/>
          </a:xfrm>
          <a:prstGeom prst="roundRect">
            <a:avLst/>
          </a:prstGeom>
          <a:solidFill>
            <a:schemeClr val="bg1"/>
          </a:solidFill>
          <a:ln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Для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площадочных сооружений ОПО МТ необходимо выполнять требования к обеспечению взрывобезопасности согласно подпунктам 3.1 - 3.3, 10.4 и 10.5 </a:t>
            </a:r>
            <a:r>
              <a:rPr lang="ru-RU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ФНиП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«Общие правила взрывобезопасности для взрывопожароопасных химических, нефтехимических и нефтеперерабатывающих производств», утвержденных приказом Федеральной службы по экологическому, технологическому и атомному надзору от 11 марта 2013 г. №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16217" y="3507457"/>
            <a:ext cx="2470558" cy="29458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Требуется защита персонала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постоянно находящегося в помещении управления (операторные), от воздействия ударной волны (</a:t>
            </a:r>
            <a:r>
              <a:rPr lang="ru-RU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травмирования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 возможных аварийных взрывах на технологических объектах с учетом зон разрушения, а также от термического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воздействия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5925125" y="4804248"/>
            <a:ext cx="504054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70176" y="3789041"/>
            <a:ext cx="3707047" cy="2620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10.4. Для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вновь проектируемых взрывопожароопасных и химически опасных производственных объектов должны быть выполнены следующие требования: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обеспечена защита персонала, постоянно находящегося в помещении управления (операторные), от воздействия ударной волны (</a:t>
            </a:r>
            <a:r>
              <a:rPr lang="ru-RU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травмирования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 возможных аварийных взрывах на технологических объектах с учетом зон разрушения, а также от термического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воздействия»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781383" y="3326097"/>
            <a:ext cx="484632" cy="40621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etalon.ru/upload/iblock/3ea/3ea079b0362800c5edd36f8159c41d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3" y="788000"/>
            <a:ext cx="1973097" cy="2713008"/>
          </a:xfrm>
          <a:prstGeom prst="rect">
            <a:avLst/>
          </a:prstGeom>
          <a:noFill/>
          <a:ln w="19050">
            <a:solidFill>
              <a:srgbClr val="3760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6333-6163-4532-b665-616631353664/Federalnyienormyiipravilavoblastipromyishlennoybezopasnosti218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3" y="3655982"/>
            <a:ext cx="1980418" cy="2725346"/>
          </a:xfrm>
          <a:prstGeom prst="rect">
            <a:avLst/>
          </a:prstGeom>
          <a:noFill/>
          <a:ln w="19050">
            <a:solidFill>
              <a:srgbClr val="3760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08520" y="0"/>
            <a:ext cx="9361040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воздействия ударной волны на примере объекта ГРС-7 в г. Саратов 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19650" r="31180" b="7442"/>
          <a:stretch/>
        </p:blipFill>
        <p:spPr bwMode="auto">
          <a:xfrm>
            <a:off x="1115616" y="723450"/>
            <a:ext cx="6984776" cy="577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724128" y="4149080"/>
            <a:ext cx="3312368" cy="2232248"/>
          </a:xfrm>
          <a:prstGeom prst="roundRect">
            <a:avLst/>
          </a:prstGeom>
          <a:solidFill>
            <a:schemeClr val="bg1"/>
          </a:solidFill>
          <a:ln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Разрушение перегородок и кровли зданий, повреждение стальных конструкций, каркасов и </a:t>
            </a:r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 </a:t>
            </a:r>
            <a:endParaRPr lang="ru-RU" sz="1200" b="1" i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ФНиП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«Общие правила взрывобезопасности для взрывопожароопасных химических, нефтехимических и нефтеперерабатывающих производств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Приложение 3, табл. 2, Классификация зон разрушений 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воздействия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теплового излучения, при струевом горении природного газа, на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примере объекта ГРС-7 в г. Саратов 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t="23704" r="22373" b="3901"/>
          <a:stretch/>
        </p:blipFill>
        <p:spPr bwMode="auto">
          <a:xfrm>
            <a:off x="323528" y="837344"/>
            <a:ext cx="8448625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660233" y="4005064"/>
            <a:ext cx="2448272" cy="745527"/>
          </a:xfrm>
          <a:prstGeom prst="roundRect">
            <a:avLst/>
          </a:prstGeom>
          <a:solidFill>
            <a:schemeClr val="bg1"/>
          </a:solidFill>
          <a:ln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ГРС находится в зоне горения  пламени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1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886" y="28812"/>
            <a:ext cx="9200398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по обеспечению защиты персонала от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воздействия ударной волны или термического воздействия 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300340" y="1124744"/>
            <a:ext cx="524494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745" y="896321"/>
            <a:ext cx="4150892" cy="10205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Вынести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операторную ГРС на безопасное расстояние от возможного источника взрыва (за производственную площадку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ГРС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496" y="2204864"/>
            <a:ext cx="4176464" cy="10205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Запроектировать операторную ГРС во взрывоустойчивом исполнении или бункерного типа под земле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645" y="3573016"/>
            <a:ext cx="4150998" cy="10205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Запроектировать ГРС  в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с  требованиями разработанного обоснования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 опасного производственного объекта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631" y="4725144"/>
            <a:ext cx="4142575" cy="17281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 результаты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расчета количественного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 взрыва и вероятностный критерий для обоснования отсутствия необходимости применять требования по взрывоустойчивости к проектируемой ГРС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Руководство по безопасности «Методы обоснования взрывоустойчивости зданий и сооружений при взрывах топливно-воздушных смесей на опасных производственных объектах»)</a:t>
            </a:r>
            <a:endParaRPr lang="ru-RU" sz="11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91177" y="896320"/>
            <a:ext cx="3294542" cy="10205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имеет ряд существенных недостатков, связанных с неудобством эксплуатации и капитальными затратами, поэтому нами не рассматривалось.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91177" y="2060848"/>
            <a:ext cx="3294542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применяется в  нефтегазоперерабатывающей промышленности. Нами не рассматривалось из-за высоких капитальных затрат по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сравнению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традиционно   применяемыми решениями на ГРС 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60031" y="5085184"/>
            <a:ext cx="3345701" cy="12905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наиболее оптимальное так как не приводит к удорожанию стоимости строительства и не приводит изменению отработанных технических решений. Данное решение нами было применено.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17057" y="3645024"/>
            <a:ext cx="3288676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данного решения может быть рассмотрено в отдельных случаях, но приведет к удорожанию стоимости строительства  по сравнению с  традиционно применяемыми решениями на ГРС 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4318033" y="2454772"/>
            <a:ext cx="524494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трелка вправо 29"/>
          <p:cNvSpPr/>
          <p:nvPr/>
        </p:nvSpPr>
        <p:spPr>
          <a:xfrm>
            <a:off x="4307110" y="3858928"/>
            <a:ext cx="524494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4283968" y="5509531"/>
            <a:ext cx="524494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Рисунок 31" descr="https://storage.googleapis.com/multi-static-content/previews/artage-io-thumb-930ee99d753b41727c73292d3445871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980728"/>
            <a:ext cx="761842" cy="73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s://storage.googleapis.com/multi-static-content/previews/artage-io-thumb-930ee99d753b41727c73292d3445871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45" y="2345749"/>
            <a:ext cx="761842" cy="73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timatek.files.wordpress.com/2017/01/img_0487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r="13402"/>
          <a:stretch/>
        </p:blipFill>
        <p:spPr bwMode="auto">
          <a:xfrm>
            <a:off x="8244408" y="3717032"/>
            <a:ext cx="828000" cy="81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s://timatek.files.wordpress.com/2017/01/img_0487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r="13402"/>
          <a:stretch/>
        </p:blipFill>
        <p:spPr bwMode="auto">
          <a:xfrm>
            <a:off x="8244408" y="5331386"/>
            <a:ext cx="828000" cy="811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8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08520" y="0"/>
            <a:ext cx="9361040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Потенциальный риск разрушения здания операторной ГРС от воздействия ударной волны или термического воздействия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11194" r="6986" b="1821"/>
          <a:stretch/>
        </p:blipFill>
        <p:spPr bwMode="auto">
          <a:xfrm>
            <a:off x="323528" y="729624"/>
            <a:ext cx="8722270" cy="579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644008" y="3645024"/>
            <a:ext cx="3312368" cy="983456"/>
          </a:xfrm>
          <a:prstGeom prst="roundRect">
            <a:avLst/>
          </a:prstGeom>
          <a:solidFill>
            <a:schemeClr val="bg1"/>
          </a:solidFill>
          <a:ln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Допустимая величина вероятностного критерия (</a:t>
            </a:r>
            <a:r>
              <a:rPr lang="en-US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12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год не должна превышать 0,0001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9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08520" y="0"/>
            <a:ext cx="9361040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законов 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0112" y="2708920"/>
            <a:ext cx="5407991" cy="151216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1.11(а),  ст.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48.1, ФЗ-190 «Градостроительный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РФ»</a:t>
            </a:r>
            <a:endParaRPr lang="ru-RU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 опасным и технически сложным объектам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относятся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опасные производственные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I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II классов опасности, на которых получаются, используются, перерабатываются, образуются, хранятся, транспортируются, уничтожаются опасные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вещества»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812056"/>
            <a:ext cx="5400600" cy="13321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  приложения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Федеральному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закону N 116-ФЗ «О промышленной безопасности опасных производственных объектов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«Класс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опасности ГРС присваивается по наиболее опасному критерию указанному в п. 1 – 9,  приложения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ФЗ-116» </a:t>
            </a:r>
            <a:r>
              <a:rPr lang="ru-RU" sz="12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(Как </a:t>
            </a:r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правило </a:t>
            </a:r>
            <a:r>
              <a:rPr lang="en-US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2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опасности</a:t>
            </a:r>
            <a:r>
              <a:rPr lang="ru-RU" sz="12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03" y="4797152"/>
            <a:ext cx="5400599" cy="15841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8, 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ФЗ-384 «Технический регламент о безопасности зданий и сооружений»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зданиям и сооружениям повышенного уровня ответственности относятся здания и сооружения, отнесенные в соответствии с Градостроительным кодексом Российской Федерации к особо опасным, технически сложным или уникальным </a:t>
            </a:r>
            <a:r>
              <a:rPr lang="ru-R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объектам»</a:t>
            </a:r>
            <a:endParaRPr lang="ru-RU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724128" y="1235814"/>
            <a:ext cx="500696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72200" y="1010078"/>
            <a:ext cx="266429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</a:t>
            </a:r>
            <a:r>
              <a:rPr lang="en-US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 опасности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77224" y="3068960"/>
            <a:ext cx="266429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особо </a:t>
            </a:r>
            <a:r>
              <a:rPr lang="ru-RU" sz="1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опасный и технически сложный</a:t>
            </a:r>
            <a:endParaRPr lang="ru-RU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77224" y="5121188"/>
            <a:ext cx="266429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повышенного уровня ответственности 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2561791" y="2236599"/>
            <a:ext cx="484632" cy="43204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727488" y="3294696"/>
            <a:ext cx="500696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5727488" y="5346924"/>
            <a:ext cx="500696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2561791" y="4293096"/>
            <a:ext cx="484632" cy="43204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Презентации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28156</TotalTime>
  <Words>1256</Words>
  <Application>Microsoft Office PowerPoint</Application>
  <PresentationFormat>Экран (4:3)</PresentationFormat>
  <Paragraphs>93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1_Шаблон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Алексей Кожин</dc:creator>
  <cp:lastModifiedBy>Дмитрий Варламов</cp:lastModifiedBy>
  <cp:revision>1276</cp:revision>
  <cp:lastPrinted>2017-10-06T08:56:05Z</cp:lastPrinted>
  <dcterms:created xsi:type="dcterms:W3CDTF">2013-06-20T10:17:24Z</dcterms:created>
  <dcterms:modified xsi:type="dcterms:W3CDTF">2017-10-20T14:01:22Z</dcterms:modified>
</cp:coreProperties>
</file>