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73" r:id="rId1"/>
  </p:sldMasterIdLst>
  <p:notesMasterIdLst>
    <p:notesMasterId r:id="rId49"/>
  </p:notesMasterIdLst>
  <p:handoutMasterIdLst>
    <p:handoutMasterId r:id="rId50"/>
  </p:handoutMasterIdLst>
  <p:sldIdLst>
    <p:sldId id="259" r:id="rId2"/>
    <p:sldId id="365" r:id="rId3"/>
    <p:sldId id="404" r:id="rId4"/>
    <p:sldId id="256" r:id="rId5"/>
    <p:sldId id="364" r:id="rId6"/>
    <p:sldId id="392" r:id="rId7"/>
    <p:sldId id="366" r:id="rId8"/>
    <p:sldId id="372" r:id="rId9"/>
    <p:sldId id="367" r:id="rId10"/>
    <p:sldId id="368" r:id="rId11"/>
    <p:sldId id="369" r:id="rId12"/>
    <p:sldId id="370" r:id="rId13"/>
    <p:sldId id="371" r:id="rId14"/>
    <p:sldId id="393" r:id="rId15"/>
    <p:sldId id="394" r:id="rId16"/>
    <p:sldId id="395" r:id="rId17"/>
    <p:sldId id="397" r:id="rId18"/>
    <p:sldId id="396" r:id="rId19"/>
    <p:sldId id="398" r:id="rId20"/>
    <p:sldId id="399" r:id="rId21"/>
    <p:sldId id="378" r:id="rId22"/>
    <p:sldId id="260" r:id="rId23"/>
    <p:sldId id="382" r:id="rId24"/>
    <p:sldId id="383" r:id="rId25"/>
    <p:sldId id="400" r:id="rId26"/>
    <p:sldId id="405" r:id="rId27"/>
    <p:sldId id="379" r:id="rId28"/>
    <p:sldId id="380" r:id="rId29"/>
    <p:sldId id="384" r:id="rId30"/>
    <p:sldId id="385" r:id="rId31"/>
    <p:sldId id="386" r:id="rId32"/>
    <p:sldId id="387" r:id="rId33"/>
    <p:sldId id="388" r:id="rId34"/>
    <p:sldId id="389" r:id="rId35"/>
    <p:sldId id="401" r:id="rId36"/>
    <p:sldId id="390" r:id="rId37"/>
    <p:sldId id="373" r:id="rId38"/>
    <p:sldId id="391" r:id="rId39"/>
    <p:sldId id="374" r:id="rId40"/>
    <p:sldId id="375" r:id="rId41"/>
    <p:sldId id="402" r:id="rId42"/>
    <p:sldId id="376" r:id="rId43"/>
    <p:sldId id="403" r:id="rId44"/>
    <p:sldId id="406" r:id="rId45"/>
    <p:sldId id="381" r:id="rId46"/>
    <p:sldId id="258" r:id="rId47"/>
    <p:sldId id="257" r:id="rId48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16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8963" autoAdjust="0"/>
  </p:normalViewPr>
  <p:slideViewPr>
    <p:cSldViewPr snapToGrid="0" showGuides="1">
      <p:cViewPr varScale="1">
        <p:scale>
          <a:sx n="93" d="100"/>
          <a:sy n="93" d="100"/>
        </p:scale>
        <p:origin x="750" y="-66"/>
      </p:cViewPr>
      <p:guideLst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-5784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92" d="100"/>
          <a:sy n="92" d="100"/>
        </p:scale>
        <p:origin x="2730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D63E28-0466-4B38-9CF2-359F108D5C65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922556D-FAD1-4FC8-BA4E-0106CCD86383}">
      <dgm:prSet phldrT="[Text]"/>
      <dgm:spPr>
        <a:solidFill>
          <a:srgbClr val="FFC000"/>
        </a:solidFill>
      </dgm:spPr>
      <dgm:t>
        <a:bodyPr/>
        <a:lstStyle/>
        <a:p>
          <a:r>
            <a:rPr lang="en-GB" b="1" dirty="0"/>
            <a:t>Safety</a:t>
          </a:r>
        </a:p>
      </dgm:t>
    </dgm:pt>
    <dgm:pt modelId="{AA4FC622-DF4D-41C3-819B-6063955D2E89}" type="parTrans" cxnId="{EB27C27F-3B5F-4AED-AB14-0DD8EF0DDF09}">
      <dgm:prSet/>
      <dgm:spPr/>
      <dgm:t>
        <a:bodyPr/>
        <a:lstStyle/>
        <a:p>
          <a:endParaRPr lang="en-GB"/>
        </a:p>
      </dgm:t>
    </dgm:pt>
    <dgm:pt modelId="{F27163CA-E1B6-4817-B809-0D884D872316}" type="sibTrans" cxnId="{EB27C27F-3B5F-4AED-AB14-0DD8EF0DDF09}">
      <dgm:prSet/>
      <dgm:spPr/>
      <dgm:t>
        <a:bodyPr/>
        <a:lstStyle/>
        <a:p>
          <a:endParaRPr lang="en-GB"/>
        </a:p>
      </dgm:t>
    </dgm:pt>
    <dgm:pt modelId="{4196C116-F309-4B64-A844-AD06AB63CFA4}">
      <dgm:prSet phldrT="[Text]" custT="1"/>
      <dgm:spPr>
        <a:solidFill>
          <a:srgbClr val="56378A"/>
        </a:solidFill>
      </dgm:spPr>
      <dgm:t>
        <a:bodyPr/>
        <a:lstStyle/>
        <a:p>
          <a:r>
            <a:rPr lang="en-GB" sz="1300" b="1" dirty="0"/>
            <a:t>Chartek 2218</a:t>
          </a:r>
        </a:p>
      </dgm:t>
    </dgm:pt>
    <dgm:pt modelId="{1E80CB16-02F7-4E59-B889-7906ED7C29CD}" type="parTrans" cxnId="{104348E4-70F8-4F3F-8971-649FADF606E4}">
      <dgm:prSet/>
      <dgm:spPr/>
      <dgm:t>
        <a:bodyPr/>
        <a:lstStyle/>
        <a:p>
          <a:endParaRPr lang="en-GB"/>
        </a:p>
      </dgm:t>
    </dgm:pt>
    <dgm:pt modelId="{74356DF3-107B-4ABE-8A06-32069A00D67C}" type="sibTrans" cxnId="{104348E4-70F8-4F3F-8971-649FADF606E4}">
      <dgm:prSet/>
      <dgm:spPr/>
      <dgm:t>
        <a:bodyPr/>
        <a:lstStyle/>
        <a:p>
          <a:endParaRPr lang="en-GB"/>
        </a:p>
      </dgm:t>
    </dgm:pt>
    <dgm:pt modelId="{3627FF48-82B7-44BE-950D-F38F80652E5C}">
      <dgm:prSet phldrT="[Text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GB" b="1" dirty="0"/>
            <a:t>Chartek 8E</a:t>
          </a:r>
        </a:p>
      </dgm:t>
    </dgm:pt>
    <dgm:pt modelId="{46C65821-66BD-485B-82DE-59238CD6F038}" type="parTrans" cxnId="{D85C3154-0EED-434D-AA05-8E4E3D738FDA}">
      <dgm:prSet/>
      <dgm:spPr/>
      <dgm:t>
        <a:bodyPr/>
        <a:lstStyle/>
        <a:p>
          <a:endParaRPr lang="en-GB"/>
        </a:p>
      </dgm:t>
    </dgm:pt>
    <dgm:pt modelId="{3A951D0E-2492-44AC-B439-6F174C1755DA}" type="sibTrans" cxnId="{D85C3154-0EED-434D-AA05-8E4E3D738FDA}">
      <dgm:prSet/>
      <dgm:spPr/>
      <dgm:t>
        <a:bodyPr/>
        <a:lstStyle/>
        <a:p>
          <a:endParaRPr lang="en-GB"/>
        </a:p>
      </dgm:t>
    </dgm:pt>
    <dgm:pt modelId="{EF08A674-C97C-4CB1-AE40-F7358AC94E54}">
      <dgm:prSet phldrT="[Text]" custT="1"/>
      <dgm:spPr>
        <a:solidFill>
          <a:schemeClr val="bg1">
            <a:lumMod val="50000"/>
          </a:schemeClr>
        </a:solidFill>
      </dgm:spPr>
      <dgm:t>
        <a:bodyPr lIns="0" tIns="0" rIns="0" bIns="0"/>
        <a:lstStyle/>
        <a:p>
          <a:r>
            <a:rPr lang="en-GB" sz="1300" b="1" dirty="0"/>
            <a:t>Chartek 7E</a:t>
          </a:r>
          <a:endParaRPr lang="en-GB" sz="1000" b="1" dirty="0"/>
        </a:p>
      </dgm:t>
    </dgm:pt>
    <dgm:pt modelId="{A1CCDFDD-E30F-479F-893D-8FF9ED7A0870}" type="parTrans" cxnId="{8FBA77D2-778A-46B8-943B-39A82EF166BA}">
      <dgm:prSet/>
      <dgm:spPr/>
      <dgm:t>
        <a:bodyPr/>
        <a:lstStyle/>
        <a:p>
          <a:endParaRPr lang="en-GB"/>
        </a:p>
      </dgm:t>
    </dgm:pt>
    <dgm:pt modelId="{14C42A5E-2A5D-4B16-99C1-E1448BAE3763}" type="sibTrans" cxnId="{8FBA77D2-778A-46B8-943B-39A82EF166BA}">
      <dgm:prSet/>
      <dgm:spPr/>
      <dgm:t>
        <a:bodyPr/>
        <a:lstStyle/>
        <a:p>
          <a:endParaRPr lang="en-GB"/>
        </a:p>
      </dgm:t>
    </dgm:pt>
    <dgm:pt modelId="{F280460E-623C-4E47-B8F5-E4881A71181D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GB" sz="1300" b="1" dirty="0"/>
            <a:t>Chartek 1709</a:t>
          </a:r>
        </a:p>
      </dgm:t>
    </dgm:pt>
    <dgm:pt modelId="{B84AF9D2-B35A-4351-83AA-FAE62C319E99}" type="parTrans" cxnId="{0D6A48F1-C905-4F9D-93C7-8DAAF9EA02C6}">
      <dgm:prSet/>
      <dgm:spPr/>
      <dgm:t>
        <a:bodyPr/>
        <a:lstStyle/>
        <a:p>
          <a:endParaRPr lang="en-GB"/>
        </a:p>
      </dgm:t>
    </dgm:pt>
    <dgm:pt modelId="{7DB053EA-E69D-4343-B962-CBFBCFE1B1B9}" type="sibTrans" cxnId="{0D6A48F1-C905-4F9D-93C7-8DAAF9EA02C6}">
      <dgm:prSet/>
      <dgm:spPr/>
      <dgm:t>
        <a:bodyPr/>
        <a:lstStyle/>
        <a:p>
          <a:endParaRPr lang="en-GB"/>
        </a:p>
      </dgm:t>
    </dgm:pt>
    <dgm:pt modelId="{DE96B77F-CE5E-479A-961C-EBD050B078FB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GB" b="1" dirty="0"/>
            <a:t>Chartek 7</a:t>
          </a:r>
          <a:endParaRPr lang="en-GB" dirty="0"/>
        </a:p>
      </dgm:t>
    </dgm:pt>
    <dgm:pt modelId="{835BF646-57F9-4FB4-83F7-FBED91B0C94A}" type="parTrans" cxnId="{B44A8C7E-83D5-4C87-A027-C4F97D0318E0}">
      <dgm:prSet/>
      <dgm:spPr/>
      <dgm:t>
        <a:bodyPr/>
        <a:lstStyle/>
        <a:p>
          <a:endParaRPr lang="en-GB"/>
        </a:p>
      </dgm:t>
    </dgm:pt>
    <dgm:pt modelId="{36D975B1-CF8C-4C83-B810-60FCECF50C7F}" type="sibTrans" cxnId="{B44A8C7E-83D5-4C87-A027-C4F97D0318E0}">
      <dgm:prSet/>
      <dgm:spPr/>
      <dgm:t>
        <a:bodyPr/>
        <a:lstStyle/>
        <a:p>
          <a:endParaRPr lang="en-GB"/>
        </a:p>
      </dgm:t>
    </dgm:pt>
    <dgm:pt modelId="{A551873B-48D0-4847-8AC1-45BBDEE6C285}" type="pres">
      <dgm:prSet presAssocID="{C9D63E28-0466-4B38-9CF2-359F108D5C65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C69E638-02DF-415E-ACD1-BF822CF8DAA8}" type="pres">
      <dgm:prSet presAssocID="{2922556D-FAD1-4FC8-BA4E-0106CCD86383}" presName="centerShape" presStyleLbl="node0" presStyleIdx="0" presStyleCnt="1" custScaleX="116653" custScaleY="106963"/>
      <dgm:spPr/>
    </dgm:pt>
    <dgm:pt modelId="{E00E463A-BC99-4F34-AA1A-DDE620158264}" type="pres">
      <dgm:prSet presAssocID="{4196C116-F309-4B64-A844-AD06AB63CFA4}" presName="node" presStyleLbl="node1" presStyleIdx="0" presStyleCnt="5" custScaleX="99887">
        <dgm:presLayoutVars>
          <dgm:bulletEnabled val="1"/>
        </dgm:presLayoutVars>
      </dgm:prSet>
      <dgm:spPr/>
    </dgm:pt>
    <dgm:pt modelId="{D0A4120A-6260-43CA-912E-70B949090AF5}" type="pres">
      <dgm:prSet presAssocID="{4196C116-F309-4B64-A844-AD06AB63CFA4}" presName="dummy" presStyleCnt="0"/>
      <dgm:spPr/>
    </dgm:pt>
    <dgm:pt modelId="{EF8D37C7-4568-4C08-B308-DC67D92372CC}" type="pres">
      <dgm:prSet presAssocID="{74356DF3-107B-4ABE-8A06-32069A00D67C}" presName="sibTrans" presStyleLbl="sibTrans2D1" presStyleIdx="0" presStyleCnt="5"/>
      <dgm:spPr/>
    </dgm:pt>
    <dgm:pt modelId="{E154A3A9-4077-452E-8AE6-2E78B57FEECB}" type="pres">
      <dgm:prSet presAssocID="{F280460E-623C-4E47-B8F5-E4881A71181D}" presName="node" presStyleLbl="node1" presStyleIdx="1" presStyleCnt="5">
        <dgm:presLayoutVars>
          <dgm:bulletEnabled val="1"/>
        </dgm:presLayoutVars>
      </dgm:prSet>
      <dgm:spPr/>
    </dgm:pt>
    <dgm:pt modelId="{5D0836BE-0A65-4A27-92CF-CC5902A5C855}" type="pres">
      <dgm:prSet presAssocID="{F280460E-623C-4E47-B8F5-E4881A71181D}" presName="dummy" presStyleCnt="0"/>
      <dgm:spPr/>
    </dgm:pt>
    <dgm:pt modelId="{ACFBB391-477D-47E3-80B6-11CA85CBAA3B}" type="pres">
      <dgm:prSet presAssocID="{7DB053EA-E69D-4343-B962-CBFBCFE1B1B9}" presName="sibTrans" presStyleLbl="sibTrans2D1" presStyleIdx="1" presStyleCnt="5"/>
      <dgm:spPr/>
    </dgm:pt>
    <dgm:pt modelId="{1D4FDBDD-30D1-4367-9490-490D771EF05F}" type="pres">
      <dgm:prSet presAssocID="{EF08A674-C97C-4CB1-AE40-F7358AC94E54}" presName="node" presStyleLbl="node1" presStyleIdx="2" presStyleCnt="5">
        <dgm:presLayoutVars>
          <dgm:bulletEnabled val="1"/>
        </dgm:presLayoutVars>
      </dgm:prSet>
      <dgm:spPr/>
    </dgm:pt>
    <dgm:pt modelId="{16F9A8B0-F3E2-4FB3-942A-8353B3575630}" type="pres">
      <dgm:prSet presAssocID="{EF08A674-C97C-4CB1-AE40-F7358AC94E54}" presName="dummy" presStyleCnt="0"/>
      <dgm:spPr/>
    </dgm:pt>
    <dgm:pt modelId="{9C701619-0ADB-4C66-8069-263555D48EBC}" type="pres">
      <dgm:prSet presAssocID="{14C42A5E-2A5D-4B16-99C1-E1448BAE3763}" presName="sibTrans" presStyleLbl="sibTrans2D1" presStyleIdx="2" presStyleCnt="5"/>
      <dgm:spPr/>
    </dgm:pt>
    <dgm:pt modelId="{EF13DFCB-B9F4-4890-A981-F4A93F86046C}" type="pres">
      <dgm:prSet presAssocID="{3627FF48-82B7-44BE-950D-F38F80652E5C}" presName="node" presStyleLbl="node1" presStyleIdx="3" presStyleCnt="5">
        <dgm:presLayoutVars>
          <dgm:bulletEnabled val="1"/>
        </dgm:presLayoutVars>
      </dgm:prSet>
      <dgm:spPr/>
    </dgm:pt>
    <dgm:pt modelId="{2DE241B8-B275-4E73-BF46-4D6C9700F9C5}" type="pres">
      <dgm:prSet presAssocID="{3627FF48-82B7-44BE-950D-F38F80652E5C}" presName="dummy" presStyleCnt="0"/>
      <dgm:spPr/>
    </dgm:pt>
    <dgm:pt modelId="{D1576421-FE09-42BF-B3AC-00AF2DA09F24}" type="pres">
      <dgm:prSet presAssocID="{3A951D0E-2492-44AC-B439-6F174C1755DA}" presName="sibTrans" presStyleLbl="sibTrans2D1" presStyleIdx="3" presStyleCnt="5"/>
      <dgm:spPr/>
    </dgm:pt>
    <dgm:pt modelId="{9824F3AF-892E-4A40-A550-9913A5F68AD9}" type="pres">
      <dgm:prSet presAssocID="{DE96B77F-CE5E-479A-961C-EBD050B078FB}" presName="node" presStyleLbl="node1" presStyleIdx="4" presStyleCnt="5">
        <dgm:presLayoutVars>
          <dgm:bulletEnabled val="1"/>
        </dgm:presLayoutVars>
      </dgm:prSet>
      <dgm:spPr/>
    </dgm:pt>
    <dgm:pt modelId="{40585AFC-9DBF-435B-964F-51FC677DB8A0}" type="pres">
      <dgm:prSet presAssocID="{DE96B77F-CE5E-479A-961C-EBD050B078FB}" presName="dummy" presStyleCnt="0"/>
      <dgm:spPr/>
    </dgm:pt>
    <dgm:pt modelId="{FF39B787-99F3-4625-B08F-AFE4B7B823B6}" type="pres">
      <dgm:prSet presAssocID="{36D975B1-CF8C-4C83-B810-60FCECF50C7F}" presName="sibTrans" presStyleLbl="sibTrans2D1" presStyleIdx="4" presStyleCnt="5"/>
      <dgm:spPr/>
    </dgm:pt>
  </dgm:ptLst>
  <dgm:cxnLst>
    <dgm:cxn modelId="{14ECC815-7258-43CE-80E6-CFEEBB53D08E}" type="presOf" srcId="{F280460E-623C-4E47-B8F5-E4881A71181D}" destId="{E154A3A9-4077-452E-8AE6-2E78B57FEECB}" srcOrd="0" destOrd="0" presId="urn:microsoft.com/office/officeart/2005/8/layout/radial6"/>
    <dgm:cxn modelId="{6A30C518-D76D-4F33-922E-780FECEC13D7}" type="presOf" srcId="{DE96B77F-CE5E-479A-961C-EBD050B078FB}" destId="{9824F3AF-892E-4A40-A550-9913A5F68AD9}" srcOrd="0" destOrd="0" presId="urn:microsoft.com/office/officeart/2005/8/layout/radial6"/>
    <dgm:cxn modelId="{15892C1D-F66A-4D8D-B428-33FA4DCF9EF2}" type="presOf" srcId="{36D975B1-CF8C-4C83-B810-60FCECF50C7F}" destId="{FF39B787-99F3-4625-B08F-AFE4B7B823B6}" srcOrd="0" destOrd="0" presId="urn:microsoft.com/office/officeart/2005/8/layout/radial6"/>
    <dgm:cxn modelId="{D57B972E-3FAC-4828-897C-F1FACFC1F4E5}" type="presOf" srcId="{4196C116-F309-4B64-A844-AD06AB63CFA4}" destId="{E00E463A-BC99-4F34-AA1A-DDE620158264}" srcOrd="0" destOrd="0" presId="urn:microsoft.com/office/officeart/2005/8/layout/radial6"/>
    <dgm:cxn modelId="{D85C3154-0EED-434D-AA05-8E4E3D738FDA}" srcId="{2922556D-FAD1-4FC8-BA4E-0106CCD86383}" destId="{3627FF48-82B7-44BE-950D-F38F80652E5C}" srcOrd="3" destOrd="0" parTransId="{46C65821-66BD-485B-82DE-59238CD6F038}" sibTransId="{3A951D0E-2492-44AC-B439-6F174C1755DA}"/>
    <dgm:cxn modelId="{B44A8C7E-83D5-4C87-A027-C4F97D0318E0}" srcId="{2922556D-FAD1-4FC8-BA4E-0106CCD86383}" destId="{DE96B77F-CE5E-479A-961C-EBD050B078FB}" srcOrd="4" destOrd="0" parTransId="{835BF646-57F9-4FB4-83F7-FBED91B0C94A}" sibTransId="{36D975B1-CF8C-4C83-B810-60FCECF50C7F}"/>
    <dgm:cxn modelId="{EB27C27F-3B5F-4AED-AB14-0DD8EF0DDF09}" srcId="{C9D63E28-0466-4B38-9CF2-359F108D5C65}" destId="{2922556D-FAD1-4FC8-BA4E-0106CCD86383}" srcOrd="0" destOrd="0" parTransId="{AA4FC622-DF4D-41C3-819B-6063955D2E89}" sibTransId="{F27163CA-E1B6-4817-B809-0D884D872316}"/>
    <dgm:cxn modelId="{DAFC8F80-C2DE-409F-953D-3D51961AC6B3}" type="presOf" srcId="{3A951D0E-2492-44AC-B439-6F174C1755DA}" destId="{D1576421-FE09-42BF-B3AC-00AF2DA09F24}" srcOrd="0" destOrd="0" presId="urn:microsoft.com/office/officeart/2005/8/layout/radial6"/>
    <dgm:cxn modelId="{4269CA99-00CC-4EA5-8784-E641ACA55AF5}" type="presOf" srcId="{3627FF48-82B7-44BE-950D-F38F80652E5C}" destId="{EF13DFCB-B9F4-4890-A981-F4A93F86046C}" srcOrd="0" destOrd="0" presId="urn:microsoft.com/office/officeart/2005/8/layout/radial6"/>
    <dgm:cxn modelId="{9B2418A6-1773-4103-80A5-2F538E0B9395}" type="presOf" srcId="{14C42A5E-2A5D-4B16-99C1-E1448BAE3763}" destId="{9C701619-0ADB-4C66-8069-263555D48EBC}" srcOrd="0" destOrd="0" presId="urn:microsoft.com/office/officeart/2005/8/layout/radial6"/>
    <dgm:cxn modelId="{80AD82A6-678B-4BD0-AE2B-86CF1398F918}" type="presOf" srcId="{2922556D-FAD1-4FC8-BA4E-0106CCD86383}" destId="{0C69E638-02DF-415E-ACD1-BF822CF8DAA8}" srcOrd="0" destOrd="0" presId="urn:microsoft.com/office/officeart/2005/8/layout/radial6"/>
    <dgm:cxn modelId="{5F3540A7-4E15-49A9-AB9D-98117A05577E}" type="presOf" srcId="{EF08A674-C97C-4CB1-AE40-F7358AC94E54}" destId="{1D4FDBDD-30D1-4367-9490-490D771EF05F}" srcOrd="0" destOrd="0" presId="urn:microsoft.com/office/officeart/2005/8/layout/radial6"/>
    <dgm:cxn modelId="{F10415C6-F207-42E7-9C5E-121AC83F0EC2}" type="presOf" srcId="{7DB053EA-E69D-4343-B962-CBFBCFE1B1B9}" destId="{ACFBB391-477D-47E3-80B6-11CA85CBAA3B}" srcOrd="0" destOrd="0" presId="urn:microsoft.com/office/officeart/2005/8/layout/radial6"/>
    <dgm:cxn modelId="{8FBA77D2-778A-46B8-943B-39A82EF166BA}" srcId="{2922556D-FAD1-4FC8-BA4E-0106CCD86383}" destId="{EF08A674-C97C-4CB1-AE40-F7358AC94E54}" srcOrd="2" destOrd="0" parTransId="{A1CCDFDD-E30F-479F-893D-8FF9ED7A0870}" sibTransId="{14C42A5E-2A5D-4B16-99C1-E1448BAE3763}"/>
    <dgm:cxn modelId="{104348E4-70F8-4F3F-8971-649FADF606E4}" srcId="{2922556D-FAD1-4FC8-BA4E-0106CCD86383}" destId="{4196C116-F309-4B64-A844-AD06AB63CFA4}" srcOrd="0" destOrd="0" parTransId="{1E80CB16-02F7-4E59-B889-7906ED7C29CD}" sibTransId="{74356DF3-107B-4ABE-8A06-32069A00D67C}"/>
    <dgm:cxn modelId="{2D602FE8-9123-4EE6-BFF0-591B901EF05F}" type="presOf" srcId="{74356DF3-107B-4ABE-8A06-32069A00D67C}" destId="{EF8D37C7-4568-4C08-B308-DC67D92372CC}" srcOrd="0" destOrd="0" presId="urn:microsoft.com/office/officeart/2005/8/layout/radial6"/>
    <dgm:cxn modelId="{00AE60EF-EF61-4151-A756-D009E696992B}" type="presOf" srcId="{C9D63E28-0466-4B38-9CF2-359F108D5C65}" destId="{A551873B-48D0-4847-8AC1-45BBDEE6C285}" srcOrd="0" destOrd="0" presId="urn:microsoft.com/office/officeart/2005/8/layout/radial6"/>
    <dgm:cxn modelId="{0D6A48F1-C905-4F9D-93C7-8DAAF9EA02C6}" srcId="{2922556D-FAD1-4FC8-BA4E-0106CCD86383}" destId="{F280460E-623C-4E47-B8F5-E4881A71181D}" srcOrd="1" destOrd="0" parTransId="{B84AF9D2-B35A-4351-83AA-FAE62C319E99}" sibTransId="{7DB053EA-E69D-4343-B962-CBFBCFE1B1B9}"/>
    <dgm:cxn modelId="{6381A964-ECDF-4232-A2BC-45CD9EF204B7}" type="presParOf" srcId="{A551873B-48D0-4847-8AC1-45BBDEE6C285}" destId="{0C69E638-02DF-415E-ACD1-BF822CF8DAA8}" srcOrd="0" destOrd="0" presId="urn:microsoft.com/office/officeart/2005/8/layout/radial6"/>
    <dgm:cxn modelId="{D9D57DC0-5AFC-4591-946C-C19EA80C75A7}" type="presParOf" srcId="{A551873B-48D0-4847-8AC1-45BBDEE6C285}" destId="{E00E463A-BC99-4F34-AA1A-DDE620158264}" srcOrd="1" destOrd="0" presId="urn:microsoft.com/office/officeart/2005/8/layout/radial6"/>
    <dgm:cxn modelId="{801B8828-5C07-4024-8A8E-D09F2055756D}" type="presParOf" srcId="{A551873B-48D0-4847-8AC1-45BBDEE6C285}" destId="{D0A4120A-6260-43CA-912E-70B949090AF5}" srcOrd="2" destOrd="0" presId="urn:microsoft.com/office/officeart/2005/8/layout/radial6"/>
    <dgm:cxn modelId="{1F21E994-4610-493D-8D85-CBC05CBB1E91}" type="presParOf" srcId="{A551873B-48D0-4847-8AC1-45BBDEE6C285}" destId="{EF8D37C7-4568-4C08-B308-DC67D92372CC}" srcOrd="3" destOrd="0" presId="urn:microsoft.com/office/officeart/2005/8/layout/radial6"/>
    <dgm:cxn modelId="{D37BF5C2-94BF-4126-A64C-7CF3EA752EF7}" type="presParOf" srcId="{A551873B-48D0-4847-8AC1-45BBDEE6C285}" destId="{E154A3A9-4077-452E-8AE6-2E78B57FEECB}" srcOrd="4" destOrd="0" presId="urn:microsoft.com/office/officeart/2005/8/layout/radial6"/>
    <dgm:cxn modelId="{9486A532-ACAD-4E28-AD64-32C78C18ADEA}" type="presParOf" srcId="{A551873B-48D0-4847-8AC1-45BBDEE6C285}" destId="{5D0836BE-0A65-4A27-92CF-CC5902A5C855}" srcOrd="5" destOrd="0" presId="urn:microsoft.com/office/officeart/2005/8/layout/radial6"/>
    <dgm:cxn modelId="{4DD43202-16A7-4E8E-BBA0-4AB70A413455}" type="presParOf" srcId="{A551873B-48D0-4847-8AC1-45BBDEE6C285}" destId="{ACFBB391-477D-47E3-80B6-11CA85CBAA3B}" srcOrd="6" destOrd="0" presId="urn:microsoft.com/office/officeart/2005/8/layout/radial6"/>
    <dgm:cxn modelId="{A448FD37-8545-4EF4-A561-08B59735AA8B}" type="presParOf" srcId="{A551873B-48D0-4847-8AC1-45BBDEE6C285}" destId="{1D4FDBDD-30D1-4367-9490-490D771EF05F}" srcOrd="7" destOrd="0" presId="urn:microsoft.com/office/officeart/2005/8/layout/radial6"/>
    <dgm:cxn modelId="{F374C4F8-816B-43E8-8989-E7CDC4C6BC07}" type="presParOf" srcId="{A551873B-48D0-4847-8AC1-45BBDEE6C285}" destId="{16F9A8B0-F3E2-4FB3-942A-8353B3575630}" srcOrd="8" destOrd="0" presId="urn:microsoft.com/office/officeart/2005/8/layout/radial6"/>
    <dgm:cxn modelId="{41AC360F-BC83-497C-BB00-B6A01EEE6514}" type="presParOf" srcId="{A551873B-48D0-4847-8AC1-45BBDEE6C285}" destId="{9C701619-0ADB-4C66-8069-263555D48EBC}" srcOrd="9" destOrd="0" presId="urn:microsoft.com/office/officeart/2005/8/layout/radial6"/>
    <dgm:cxn modelId="{CDF363F4-69CD-4B70-AA14-AD8394F30AC2}" type="presParOf" srcId="{A551873B-48D0-4847-8AC1-45BBDEE6C285}" destId="{EF13DFCB-B9F4-4890-A981-F4A93F86046C}" srcOrd="10" destOrd="0" presId="urn:microsoft.com/office/officeart/2005/8/layout/radial6"/>
    <dgm:cxn modelId="{3B1C9603-A01A-41A5-B774-F397B77D9530}" type="presParOf" srcId="{A551873B-48D0-4847-8AC1-45BBDEE6C285}" destId="{2DE241B8-B275-4E73-BF46-4D6C9700F9C5}" srcOrd="11" destOrd="0" presId="urn:microsoft.com/office/officeart/2005/8/layout/radial6"/>
    <dgm:cxn modelId="{158F86CA-E369-4B70-886C-930FAA0FE4FE}" type="presParOf" srcId="{A551873B-48D0-4847-8AC1-45BBDEE6C285}" destId="{D1576421-FE09-42BF-B3AC-00AF2DA09F24}" srcOrd="12" destOrd="0" presId="urn:microsoft.com/office/officeart/2005/8/layout/radial6"/>
    <dgm:cxn modelId="{D7E0D2B3-82C6-4CBB-AE05-78BC5D882E87}" type="presParOf" srcId="{A551873B-48D0-4847-8AC1-45BBDEE6C285}" destId="{9824F3AF-892E-4A40-A550-9913A5F68AD9}" srcOrd="13" destOrd="0" presId="urn:microsoft.com/office/officeart/2005/8/layout/radial6"/>
    <dgm:cxn modelId="{2860ED0B-2486-49F7-B4BD-1C7B9762A8D2}" type="presParOf" srcId="{A551873B-48D0-4847-8AC1-45BBDEE6C285}" destId="{40585AFC-9DBF-435B-964F-51FC677DB8A0}" srcOrd="14" destOrd="0" presId="urn:microsoft.com/office/officeart/2005/8/layout/radial6"/>
    <dgm:cxn modelId="{4DEB90C3-ADC9-4535-9B16-3B8795BF9BCF}" type="presParOf" srcId="{A551873B-48D0-4847-8AC1-45BBDEE6C285}" destId="{FF39B787-99F3-4625-B08F-AFE4B7B823B6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CC56B6-51C5-4B66-B636-9DCDCBBC7686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178D8A6-EB3D-4ABC-A75E-65896CBB9DA2}">
      <dgm:prSet phldrT="[Text]" custT="1"/>
      <dgm:spPr>
        <a:solidFill>
          <a:srgbClr val="008BC5"/>
        </a:solidFill>
      </dgm:spPr>
      <dgm:t>
        <a:bodyPr/>
        <a:lstStyle/>
        <a:p>
          <a:r>
            <a:rPr lang="ru-RU" sz="1600" b="0" dirty="0">
              <a:solidFill>
                <a:schemeClr val="bg1"/>
              </a:solidFill>
              <a:latin typeface="+mj-lt"/>
            </a:rPr>
            <a:t>Низкая температура отверждения до </a:t>
          </a:r>
          <a:r>
            <a:rPr lang="en-GB" sz="1600" b="0" dirty="0">
              <a:solidFill>
                <a:schemeClr val="bg1"/>
              </a:solidFill>
              <a:latin typeface="+mj-lt"/>
            </a:rPr>
            <a:t> -10ºC (14ºF) </a:t>
          </a:r>
        </a:p>
      </dgm:t>
    </dgm:pt>
    <dgm:pt modelId="{742C1109-9B20-429A-9560-39976B1A38B0}" type="parTrans" cxnId="{82BBAFC3-A8AB-48AB-B018-DD9DD36DC08A}">
      <dgm:prSet/>
      <dgm:spPr/>
      <dgm:t>
        <a:bodyPr/>
        <a:lstStyle/>
        <a:p>
          <a:endParaRPr lang="en-GB"/>
        </a:p>
      </dgm:t>
    </dgm:pt>
    <dgm:pt modelId="{7CD7DF45-1602-4556-948B-35831B5F6E0C}" type="sibTrans" cxnId="{82BBAFC3-A8AB-48AB-B018-DD9DD36DC08A}">
      <dgm:prSet/>
      <dgm:spPr/>
      <dgm:t>
        <a:bodyPr/>
        <a:lstStyle/>
        <a:p>
          <a:endParaRPr lang="en-GB"/>
        </a:p>
      </dgm:t>
    </dgm:pt>
    <dgm:pt modelId="{7CDB7FFA-8D20-45D3-A7F2-BA753DA6BC47}">
      <dgm:prSet phldrT="[Text]" custT="1"/>
      <dgm:spPr>
        <a:solidFill>
          <a:srgbClr val="FFC000"/>
        </a:soli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latin typeface="+mj-lt"/>
            </a:rPr>
            <a:t>Расширенное время нанесения.</a:t>
          </a:r>
          <a:r>
            <a:rPr lang="en-GB" sz="1600" b="1" dirty="0">
              <a:solidFill>
                <a:schemeClr val="tx1"/>
              </a:solidFill>
              <a:latin typeface="+mj-lt"/>
            </a:rPr>
            <a:t> </a:t>
          </a:r>
        </a:p>
      </dgm:t>
    </dgm:pt>
    <dgm:pt modelId="{14DCC611-E54D-4B1D-80BD-0E14D4DE7568}" type="parTrans" cxnId="{117E028C-188B-4F9F-A4FE-185227724EDB}">
      <dgm:prSet/>
      <dgm:spPr/>
      <dgm:t>
        <a:bodyPr/>
        <a:lstStyle/>
        <a:p>
          <a:endParaRPr lang="en-GB"/>
        </a:p>
      </dgm:t>
    </dgm:pt>
    <dgm:pt modelId="{F7DA8472-3EAB-4903-AE6B-10B29AFF6D08}" type="sibTrans" cxnId="{117E028C-188B-4F9F-A4FE-185227724EDB}">
      <dgm:prSet/>
      <dgm:spPr/>
      <dgm:t>
        <a:bodyPr/>
        <a:lstStyle/>
        <a:p>
          <a:endParaRPr lang="en-GB"/>
        </a:p>
      </dgm:t>
    </dgm:pt>
    <dgm:pt modelId="{46176004-4045-4424-9B50-E1E29D9B1288}" type="pres">
      <dgm:prSet presAssocID="{CDCC56B6-51C5-4B66-B636-9DCDCBBC7686}" presName="Name0" presStyleCnt="0">
        <dgm:presLayoutVars>
          <dgm:dir/>
          <dgm:animLvl val="lvl"/>
          <dgm:resizeHandles val="exact"/>
        </dgm:presLayoutVars>
      </dgm:prSet>
      <dgm:spPr/>
    </dgm:pt>
    <dgm:pt modelId="{F18116D0-6DFF-430B-8AB7-42AA1C0C9639}" type="pres">
      <dgm:prSet presAssocID="{F178D8A6-EB3D-4ABC-A75E-65896CBB9DA2}" presName="parTxOnly" presStyleLbl="node1" presStyleIdx="0" presStyleCnt="2" custScaleX="59203" custScaleY="47302" custLinFactNeighborX="-2186">
        <dgm:presLayoutVars>
          <dgm:chMax val="0"/>
          <dgm:chPref val="0"/>
          <dgm:bulletEnabled val="1"/>
        </dgm:presLayoutVars>
      </dgm:prSet>
      <dgm:spPr/>
    </dgm:pt>
    <dgm:pt modelId="{4814400F-8553-4A28-BDDF-3964E4BC189C}" type="pres">
      <dgm:prSet presAssocID="{7CD7DF45-1602-4556-948B-35831B5F6E0C}" presName="parTxOnlySpace" presStyleCnt="0"/>
      <dgm:spPr/>
    </dgm:pt>
    <dgm:pt modelId="{18E58443-D055-453C-B8E6-52EC32BEA9D4}" type="pres">
      <dgm:prSet presAssocID="{7CDB7FFA-8D20-45D3-A7F2-BA753DA6BC47}" presName="parTxOnly" presStyleLbl="node1" presStyleIdx="1" presStyleCnt="2" custScaleX="100242" custScaleY="47302" custLinFactNeighborX="2186">
        <dgm:presLayoutVars>
          <dgm:chMax val="0"/>
          <dgm:chPref val="0"/>
          <dgm:bulletEnabled val="1"/>
        </dgm:presLayoutVars>
      </dgm:prSet>
      <dgm:spPr/>
    </dgm:pt>
  </dgm:ptLst>
  <dgm:cxnLst>
    <dgm:cxn modelId="{64A1E01C-704E-41C2-AC37-294A787E0436}" type="presOf" srcId="{F178D8A6-EB3D-4ABC-A75E-65896CBB9DA2}" destId="{F18116D0-6DFF-430B-8AB7-42AA1C0C9639}" srcOrd="0" destOrd="0" presId="urn:microsoft.com/office/officeart/2005/8/layout/chevron1"/>
    <dgm:cxn modelId="{7EF74146-5CC7-4902-9849-FC4854392B72}" type="presOf" srcId="{CDCC56B6-51C5-4B66-B636-9DCDCBBC7686}" destId="{46176004-4045-4424-9B50-E1E29D9B1288}" srcOrd="0" destOrd="0" presId="urn:microsoft.com/office/officeart/2005/8/layout/chevron1"/>
    <dgm:cxn modelId="{8073375A-49B1-4D89-84CB-60F1A8F0BB08}" type="presOf" srcId="{7CDB7FFA-8D20-45D3-A7F2-BA753DA6BC47}" destId="{18E58443-D055-453C-B8E6-52EC32BEA9D4}" srcOrd="0" destOrd="0" presId="urn:microsoft.com/office/officeart/2005/8/layout/chevron1"/>
    <dgm:cxn modelId="{117E028C-188B-4F9F-A4FE-185227724EDB}" srcId="{CDCC56B6-51C5-4B66-B636-9DCDCBBC7686}" destId="{7CDB7FFA-8D20-45D3-A7F2-BA753DA6BC47}" srcOrd="1" destOrd="0" parTransId="{14DCC611-E54D-4B1D-80BD-0E14D4DE7568}" sibTransId="{F7DA8472-3EAB-4903-AE6B-10B29AFF6D08}"/>
    <dgm:cxn modelId="{82BBAFC3-A8AB-48AB-B018-DD9DD36DC08A}" srcId="{CDCC56B6-51C5-4B66-B636-9DCDCBBC7686}" destId="{F178D8A6-EB3D-4ABC-A75E-65896CBB9DA2}" srcOrd="0" destOrd="0" parTransId="{742C1109-9B20-429A-9560-39976B1A38B0}" sibTransId="{7CD7DF45-1602-4556-948B-35831B5F6E0C}"/>
    <dgm:cxn modelId="{3103CC99-A086-47D6-A6EA-27BE6956006D}" type="presParOf" srcId="{46176004-4045-4424-9B50-E1E29D9B1288}" destId="{F18116D0-6DFF-430B-8AB7-42AA1C0C9639}" srcOrd="0" destOrd="0" presId="urn:microsoft.com/office/officeart/2005/8/layout/chevron1"/>
    <dgm:cxn modelId="{06A04B88-D511-4372-BBF6-00B91EF47F1F}" type="presParOf" srcId="{46176004-4045-4424-9B50-E1E29D9B1288}" destId="{4814400F-8553-4A28-BDDF-3964E4BC189C}" srcOrd="1" destOrd="0" presId="urn:microsoft.com/office/officeart/2005/8/layout/chevron1"/>
    <dgm:cxn modelId="{4E6D8E6B-96DD-4D45-B046-1912EB362D5B}" type="presParOf" srcId="{46176004-4045-4424-9B50-E1E29D9B1288}" destId="{18E58443-D055-453C-B8E6-52EC32BEA9D4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CC56B6-51C5-4B66-B636-9DCDCBBC7686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178D8A6-EB3D-4ABC-A75E-65896CBB9DA2}">
      <dgm:prSet phldrT="[Text]" custT="1"/>
      <dgm:spPr>
        <a:solidFill>
          <a:srgbClr val="008BC5"/>
        </a:solidFill>
      </dgm:spPr>
      <dgm:t>
        <a:bodyPr/>
        <a:lstStyle/>
        <a:p>
          <a:r>
            <a:rPr lang="ru-RU" sz="1600" dirty="0">
              <a:latin typeface="+mj-lt"/>
            </a:rPr>
            <a:t>Агрессивная атмосфера и вода не влияет на огнезащитные свойства.</a:t>
          </a:r>
          <a:endParaRPr lang="en-GB" sz="1600" b="0" dirty="0">
            <a:solidFill>
              <a:schemeClr val="bg1"/>
            </a:solidFill>
            <a:latin typeface="+mj-lt"/>
          </a:endParaRPr>
        </a:p>
      </dgm:t>
    </dgm:pt>
    <dgm:pt modelId="{742C1109-9B20-429A-9560-39976B1A38B0}" type="parTrans" cxnId="{82BBAFC3-A8AB-48AB-B018-DD9DD36DC08A}">
      <dgm:prSet/>
      <dgm:spPr/>
      <dgm:t>
        <a:bodyPr/>
        <a:lstStyle/>
        <a:p>
          <a:endParaRPr lang="en-GB"/>
        </a:p>
      </dgm:t>
    </dgm:pt>
    <dgm:pt modelId="{7CD7DF45-1602-4556-948B-35831B5F6E0C}" type="sibTrans" cxnId="{82BBAFC3-A8AB-48AB-B018-DD9DD36DC08A}">
      <dgm:prSet/>
      <dgm:spPr/>
      <dgm:t>
        <a:bodyPr/>
        <a:lstStyle/>
        <a:p>
          <a:endParaRPr lang="en-GB"/>
        </a:p>
      </dgm:t>
    </dgm:pt>
    <dgm:pt modelId="{7CDB7FFA-8D20-45D3-A7F2-BA753DA6BC47}">
      <dgm:prSet phldrT="[Text]" custT="1"/>
      <dgm:spPr>
        <a:solidFill>
          <a:srgbClr val="FFC000"/>
        </a:soli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latin typeface="+mj-lt"/>
            </a:rPr>
            <a:t>Покрытые конструкции могут подвергаться воздействию окружающей среды вскоре после нанесения. Снижение задержек на площадке.</a:t>
          </a:r>
          <a:endParaRPr lang="en-GB" sz="1600" dirty="0">
            <a:solidFill>
              <a:schemeClr val="tx1"/>
            </a:solidFill>
            <a:latin typeface="+mj-lt"/>
          </a:endParaRPr>
        </a:p>
      </dgm:t>
    </dgm:pt>
    <dgm:pt modelId="{14DCC611-E54D-4B1D-80BD-0E14D4DE7568}" type="parTrans" cxnId="{117E028C-188B-4F9F-A4FE-185227724EDB}">
      <dgm:prSet/>
      <dgm:spPr/>
      <dgm:t>
        <a:bodyPr/>
        <a:lstStyle/>
        <a:p>
          <a:endParaRPr lang="en-GB"/>
        </a:p>
      </dgm:t>
    </dgm:pt>
    <dgm:pt modelId="{F7DA8472-3EAB-4903-AE6B-10B29AFF6D08}" type="sibTrans" cxnId="{117E028C-188B-4F9F-A4FE-185227724EDB}">
      <dgm:prSet/>
      <dgm:spPr/>
      <dgm:t>
        <a:bodyPr/>
        <a:lstStyle/>
        <a:p>
          <a:endParaRPr lang="en-GB"/>
        </a:p>
      </dgm:t>
    </dgm:pt>
    <dgm:pt modelId="{46176004-4045-4424-9B50-E1E29D9B1288}" type="pres">
      <dgm:prSet presAssocID="{CDCC56B6-51C5-4B66-B636-9DCDCBBC7686}" presName="Name0" presStyleCnt="0">
        <dgm:presLayoutVars>
          <dgm:dir/>
          <dgm:animLvl val="lvl"/>
          <dgm:resizeHandles val="exact"/>
        </dgm:presLayoutVars>
      </dgm:prSet>
      <dgm:spPr/>
    </dgm:pt>
    <dgm:pt modelId="{F18116D0-6DFF-430B-8AB7-42AA1C0C9639}" type="pres">
      <dgm:prSet presAssocID="{F178D8A6-EB3D-4ABC-A75E-65896CBB9DA2}" presName="parTxOnly" presStyleLbl="node1" presStyleIdx="0" presStyleCnt="2" custScaleX="59203" custScaleY="47302">
        <dgm:presLayoutVars>
          <dgm:chMax val="0"/>
          <dgm:chPref val="0"/>
          <dgm:bulletEnabled val="1"/>
        </dgm:presLayoutVars>
      </dgm:prSet>
      <dgm:spPr/>
    </dgm:pt>
    <dgm:pt modelId="{4814400F-8553-4A28-BDDF-3964E4BC189C}" type="pres">
      <dgm:prSet presAssocID="{7CD7DF45-1602-4556-948B-35831B5F6E0C}" presName="parTxOnlySpace" presStyleCnt="0"/>
      <dgm:spPr/>
    </dgm:pt>
    <dgm:pt modelId="{18E58443-D055-453C-B8E6-52EC32BEA9D4}" type="pres">
      <dgm:prSet presAssocID="{7CDB7FFA-8D20-45D3-A7F2-BA753DA6BC47}" presName="parTxOnly" presStyleLbl="node1" presStyleIdx="1" presStyleCnt="2" custScaleX="100242" custScaleY="47302">
        <dgm:presLayoutVars>
          <dgm:chMax val="0"/>
          <dgm:chPref val="0"/>
          <dgm:bulletEnabled val="1"/>
        </dgm:presLayoutVars>
      </dgm:prSet>
      <dgm:spPr/>
    </dgm:pt>
  </dgm:ptLst>
  <dgm:cxnLst>
    <dgm:cxn modelId="{ED2C8803-64C6-40F1-A946-0D15C5465809}" type="presOf" srcId="{F178D8A6-EB3D-4ABC-A75E-65896CBB9DA2}" destId="{F18116D0-6DFF-430B-8AB7-42AA1C0C9639}" srcOrd="0" destOrd="0" presId="urn:microsoft.com/office/officeart/2005/8/layout/chevron1"/>
    <dgm:cxn modelId="{117E028C-188B-4F9F-A4FE-185227724EDB}" srcId="{CDCC56B6-51C5-4B66-B636-9DCDCBBC7686}" destId="{7CDB7FFA-8D20-45D3-A7F2-BA753DA6BC47}" srcOrd="1" destOrd="0" parTransId="{14DCC611-E54D-4B1D-80BD-0E14D4DE7568}" sibTransId="{F7DA8472-3EAB-4903-AE6B-10B29AFF6D08}"/>
    <dgm:cxn modelId="{6C71BA8C-79BC-4B10-ACD5-0585822F4563}" type="presOf" srcId="{7CDB7FFA-8D20-45D3-A7F2-BA753DA6BC47}" destId="{18E58443-D055-453C-B8E6-52EC32BEA9D4}" srcOrd="0" destOrd="0" presId="urn:microsoft.com/office/officeart/2005/8/layout/chevron1"/>
    <dgm:cxn modelId="{82BBAFC3-A8AB-48AB-B018-DD9DD36DC08A}" srcId="{CDCC56B6-51C5-4B66-B636-9DCDCBBC7686}" destId="{F178D8A6-EB3D-4ABC-A75E-65896CBB9DA2}" srcOrd="0" destOrd="0" parTransId="{742C1109-9B20-429A-9560-39976B1A38B0}" sibTransId="{7CD7DF45-1602-4556-948B-35831B5F6E0C}"/>
    <dgm:cxn modelId="{6E2FC1F8-7DEB-4A43-BE6A-47CF8B4B2597}" type="presOf" srcId="{CDCC56B6-51C5-4B66-B636-9DCDCBBC7686}" destId="{46176004-4045-4424-9B50-E1E29D9B1288}" srcOrd="0" destOrd="0" presId="urn:microsoft.com/office/officeart/2005/8/layout/chevron1"/>
    <dgm:cxn modelId="{CF0408C5-3C60-4E41-B104-ED7B778B2B81}" type="presParOf" srcId="{46176004-4045-4424-9B50-E1E29D9B1288}" destId="{F18116D0-6DFF-430B-8AB7-42AA1C0C9639}" srcOrd="0" destOrd="0" presId="urn:microsoft.com/office/officeart/2005/8/layout/chevron1"/>
    <dgm:cxn modelId="{F82B4945-6A90-4314-8530-A6E68E2FCAA0}" type="presParOf" srcId="{46176004-4045-4424-9B50-E1E29D9B1288}" destId="{4814400F-8553-4A28-BDDF-3964E4BC189C}" srcOrd="1" destOrd="0" presId="urn:microsoft.com/office/officeart/2005/8/layout/chevron1"/>
    <dgm:cxn modelId="{4E4A2C9B-702A-482B-A38D-45AC1881BA21}" type="presParOf" srcId="{46176004-4045-4424-9B50-E1E29D9B1288}" destId="{18E58443-D055-453C-B8E6-52EC32BEA9D4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39B787-99F3-4625-B08F-AFE4B7B823B6}">
      <dsp:nvSpPr>
        <dsp:cNvPr id="0" name=""/>
        <dsp:cNvSpPr/>
      </dsp:nvSpPr>
      <dsp:spPr>
        <a:xfrm>
          <a:off x="618006" y="436123"/>
          <a:ext cx="2904187" cy="2904187"/>
        </a:xfrm>
        <a:prstGeom prst="blockArc">
          <a:avLst>
            <a:gd name="adj1" fmla="val 11880000"/>
            <a:gd name="adj2" fmla="val 162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576421-FE09-42BF-B3AC-00AF2DA09F24}">
      <dsp:nvSpPr>
        <dsp:cNvPr id="0" name=""/>
        <dsp:cNvSpPr/>
      </dsp:nvSpPr>
      <dsp:spPr>
        <a:xfrm>
          <a:off x="618006" y="436123"/>
          <a:ext cx="2904187" cy="2904187"/>
        </a:xfrm>
        <a:prstGeom prst="blockArc">
          <a:avLst>
            <a:gd name="adj1" fmla="val 7560000"/>
            <a:gd name="adj2" fmla="val 1188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01619-0ADB-4C66-8069-263555D48EBC}">
      <dsp:nvSpPr>
        <dsp:cNvPr id="0" name=""/>
        <dsp:cNvSpPr/>
      </dsp:nvSpPr>
      <dsp:spPr>
        <a:xfrm>
          <a:off x="618006" y="436123"/>
          <a:ext cx="2904187" cy="2904187"/>
        </a:xfrm>
        <a:prstGeom prst="blockArc">
          <a:avLst>
            <a:gd name="adj1" fmla="val 3240000"/>
            <a:gd name="adj2" fmla="val 756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FBB391-477D-47E3-80B6-11CA85CBAA3B}">
      <dsp:nvSpPr>
        <dsp:cNvPr id="0" name=""/>
        <dsp:cNvSpPr/>
      </dsp:nvSpPr>
      <dsp:spPr>
        <a:xfrm>
          <a:off x="618006" y="436123"/>
          <a:ext cx="2904187" cy="2904187"/>
        </a:xfrm>
        <a:prstGeom prst="blockArc">
          <a:avLst>
            <a:gd name="adj1" fmla="val 20520000"/>
            <a:gd name="adj2" fmla="val 324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8D37C7-4568-4C08-B308-DC67D92372CC}">
      <dsp:nvSpPr>
        <dsp:cNvPr id="0" name=""/>
        <dsp:cNvSpPr/>
      </dsp:nvSpPr>
      <dsp:spPr>
        <a:xfrm>
          <a:off x="618006" y="436123"/>
          <a:ext cx="2904187" cy="2904187"/>
        </a:xfrm>
        <a:prstGeom prst="blockArc">
          <a:avLst>
            <a:gd name="adj1" fmla="val 16200000"/>
            <a:gd name="adj2" fmla="val 2052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69E638-02DF-415E-ACD1-BF822CF8DAA8}">
      <dsp:nvSpPr>
        <dsp:cNvPr id="0" name=""/>
        <dsp:cNvSpPr/>
      </dsp:nvSpPr>
      <dsp:spPr>
        <a:xfrm>
          <a:off x="1290702" y="1173562"/>
          <a:ext cx="1558794" cy="1429309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1" kern="1200" dirty="0"/>
            <a:t>Safety</a:t>
          </a:r>
        </a:p>
      </dsp:txBody>
      <dsp:txXfrm>
        <a:off x="1518982" y="1382879"/>
        <a:ext cx="1102234" cy="1010675"/>
      </dsp:txXfrm>
    </dsp:sp>
    <dsp:sp modelId="{E00E463A-BC99-4F34-AA1A-DDE620158264}">
      <dsp:nvSpPr>
        <dsp:cNvPr id="0" name=""/>
        <dsp:cNvSpPr/>
      </dsp:nvSpPr>
      <dsp:spPr>
        <a:xfrm>
          <a:off x="1602935" y="2104"/>
          <a:ext cx="934329" cy="935386"/>
        </a:xfrm>
        <a:prstGeom prst="ellipse">
          <a:avLst/>
        </a:prstGeom>
        <a:solidFill>
          <a:srgbClr val="56378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Chartek 2218</a:t>
          </a:r>
        </a:p>
      </dsp:txBody>
      <dsp:txXfrm>
        <a:off x="1739764" y="139088"/>
        <a:ext cx="660671" cy="661418"/>
      </dsp:txXfrm>
    </dsp:sp>
    <dsp:sp modelId="{E154A3A9-4077-452E-8AE6-2E78B57FEECB}">
      <dsp:nvSpPr>
        <dsp:cNvPr id="0" name=""/>
        <dsp:cNvSpPr/>
      </dsp:nvSpPr>
      <dsp:spPr>
        <a:xfrm>
          <a:off x="2951404" y="982208"/>
          <a:ext cx="935386" cy="935386"/>
        </a:xfrm>
        <a:prstGeom prst="ellipse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Chartek 1709</a:t>
          </a:r>
        </a:p>
      </dsp:txBody>
      <dsp:txXfrm>
        <a:off x="3088388" y="1119192"/>
        <a:ext cx="661418" cy="661418"/>
      </dsp:txXfrm>
    </dsp:sp>
    <dsp:sp modelId="{1D4FDBDD-30D1-4367-9490-490D771EF05F}">
      <dsp:nvSpPr>
        <dsp:cNvPr id="0" name=""/>
        <dsp:cNvSpPr/>
      </dsp:nvSpPr>
      <dsp:spPr>
        <a:xfrm>
          <a:off x="2436133" y="2568050"/>
          <a:ext cx="935386" cy="935386"/>
        </a:xfrm>
        <a:prstGeom prst="ellipse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Chartek 7E</a:t>
          </a:r>
          <a:endParaRPr lang="en-GB" sz="1000" b="1" kern="1200" dirty="0"/>
        </a:p>
      </dsp:txBody>
      <dsp:txXfrm>
        <a:off x="2573117" y="2705034"/>
        <a:ext cx="661418" cy="661418"/>
      </dsp:txXfrm>
    </dsp:sp>
    <dsp:sp modelId="{EF13DFCB-B9F4-4890-A981-F4A93F86046C}">
      <dsp:nvSpPr>
        <dsp:cNvPr id="0" name=""/>
        <dsp:cNvSpPr/>
      </dsp:nvSpPr>
      <dsp:spPr>
        <a:xfrm>
          <a:off x="768680" y="2568050"/>
          <a:ext cx="935386" cy="935386"/>
        </a:xfrm>
        <a:prstGeom prst="ellipse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Chartek 8E</a:t>
          </a:r>
        </a:p>
      </dsp:txBody>
      <dsp:txXfrm>
        <a:off x="905664" y="2705034"/>
        <a:ext cx="661418" cy="661418"/>
      </dsp:txXfrm>
    </dsp:sp>
    <dsp:sp modelId="{9824F3AF-892E-4A40-A550-9913A5F68AD9}">
      <dsp:nvSpPr>
        <dsp:cNvPr id="0" name=""/>
        <dsp:cNvSpPr/>
      </dsp:nvSpPr>
      <dsp:spPr>
        <a:xfrm>
          <a:off x="253409" y="982208"/>
          <a:ext cx="935386" cy="935386"/>
        </a:xfrm>
        <a:prstGeom prst="ellipse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Chartek 7</a:t>
          </a:r>
          <a:endParaRPr lang="en-GB" sz="1300" kern="1200" dirty="0"/>
        </a:p>
      </dsp:txBody>
      <dsp:txXfrm>
        <a:off x="390393" y="1119192"/>
        <a:ext cx="661418" cy="6614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8116D0-6DFF-430B-8AB7-42AA1C0C9639}">
      <dsp:nvSpPr>
        <dsp:cNvPr id="0" name=""/>
        <dsp:cNvSpPr/>
      </dsp:nvSpPr>
      <dsp:spPr>
        <a:xfrm>
          <a:off x="0" y="648343"/>
          <a:ext cx="3486898" cy="1114384"/>
        </a:xfrm>
        <a:prstGeom prst="chevron">
          <a:avLst/>
        </a:prstGeom>
        <a:solidFill>
          <a:srgbClr val="008BC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kern="1200" dirty="0">
              <a:solidFill>
                <a:schemeClr val="bg1"/>
              </a:solidFill>
              <a:latin typeface="+mj-lt"/>
            </a:rPr>
            <a:t>Низкая температура отверждения до </a:t>
          </a:r>
          <a:r>
            <a:rPr lang="en-GB" sz="1600" b="0" kern="1200" dirty="0">
              <a:solidFill>
                <a:schemeClr val="bg1"/>
              </a:solidFill>
              <a:latin typeface="+mj-lt"/>
            </a:rPr>
            <a:t> -10ºC (14ºF) </a:t>
          </a:r>
        </a:p>
      </dsp:txBody>
      <dsp:txXfrm>
        <a:off x="557192" y="648343"/>
        <a:ext cx="2372514" cy="1114384"/>
      </dsp:txXfrm>
    </dsp:sp>
    <dsp:sp modelId="{18E58443-D055-453C-B8E6-52EC32BEA9D4}">
      <dsp:nvSpPr>
        <dsp:cNvPr id="0" name=""/>
        <dsp:cNvSpPr/>
      </dsp:nvSpPr>
      <dsp:spPr>
        <a:xfrm>
          <a:off x="2900519" y="648343"/>
          <a:ext cx="5903985" cy="111438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+mj-lt"/>
            </a:rPr>
            <a:t>Расширенное время нанесения.</a:t>
          </a:r>
          <a:r>
            <a:rPr lang="en-GB" sz="1600" b="1" kern="1200" dirty="0">
              <a:solidFill>
                <a:schemeClr val="tx1"/>
              </a:solidFill>
              <a:latin typeface="+mj-lt"/>
            </a:rPr>
            <a:t> </a:t>
          </a:r>
        </a:p>
      </dsp:txBody>
      <dsp:txXfrm>
        <a:off x="3457711" y="648343"/>
        <a:ext cx="4789601" cy="11143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8116D0-6DFF-430B-8AB7-42AA1C0C9639}">
      <dsp:nvSpPr>
        <dsp:cNvPr id="0" name=""/>
        <dsp:cNvSpPr/>
      </dsp:nvSpPr>
      <dsp:spPr>
        <a:xfrm>
          <a:off x="1297" y="648343"/>
          <a:ext cx="3486898" cy="1114384"/>
        </a:xfrm>
        <a:prstGeom prst="chevron">
          <a:avLst/>
        </a:prstGeom>
        <a:solidFill>
          <a:srgbClr val="008BC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+mj-lt"/>
            </a:rPr>
            <a:t>Агрессивная атмосфера и вода не влияет на огнезащитные свойства.</a:t>
          </a:r>
          <a:endParaRPr lang="en-GB" sz="1600" b="0" kern="1200" dirty="0">
            <a:solidFill>
              <a:schemeClr val="bg1"/>
            </a:solidFill>
            <a:latin typeface="+mj-lt"/>
          </a:endParaRPr>
        </a:p>
      </dsp:txBody>
      <dsp:txXfrm>
        <a:off x="558489" y="648343"/>
        <a:ext cx="2372514" cy="1114384"/>
      </dsp:txXfrm>
    </dsp:sp>
    <dsp:sp modelId="{18E58443-D055-453C-B8E6-52EC32BEA9D4}">
      <dsp:nvSpPr>
        <dsp:cNvPr id="0" name=""/>
        <dsp:cNvSpPr/>
      </dsp:nvSpPr>
      <dsp:spPr>
        <a:xfrm>
          <a:off x="2899222" y="648343"/>
          <a:ext cx="5903985" cy="111438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+mj-lt"/>
            </a:rPr>
            <a:t>Покрытые конструкции могут подвергаться воздействию окружающей среды вскоре после нанесения. Снижение задержек на площадке.</a:t>
          </a:r>
          <a:endParaRPr lang="en-GB" sz="1600" kern="1200" dirty="0">
            <a:solidFill>
              <a:schemeClr val="tx1"/>
            </a:solidFill>
            <a:latin typeface="+mj-lt"/>
          </a:endParaRPr>
        </a:p>
      </dsp:txBody>
      <dsp:txXfrm>
        <a:off x="3456414" y="648343"/>
        <a:ext cx="4789601" cy="11143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9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03228F9-A2C1-482A-9600-35F3610B81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6DD098-AF39-4EC6-A3A4-C52AA810A7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EB128-51B8-42C7-8B26-D0F320982305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2D67EE-AE13-4715-B4C1-659CFA7B8B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DA0377-8AE5-47B8-A48C-ADF077F749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9BDD8-8E42-4415-AD2E-B0DA441CB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5807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AD866-0404-48F8-BA09-989A590EAA71}" type="datetimeFigureOut">
              <a:rPr lang="en-GB" smtClean="0"/>
              <a:t>29/05/2019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ED427-83B0-4210-9E7F-EDD2FDBFC6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774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9.gif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gif"/><Relationship Id="rId5" Type="http://schemas.openxmlformats.org/officeDocument/2006/relationships/image" Target="../media/image1.emf"/><Relationship Id="rId10" Type="http://schemas.openxmlformats.org/officeDocument/2006/relationships/image" Target="../media/image12.gi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1.gif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9.gif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8.gif"/><Relationship Id="rId5" Type="http://schemas.openxmlformats.org/officeDocument/2006/relationships/image" Target="../media/image1.emf"/><Relationship Id="rId10" Type="http://schemas.openxmlformats.org/officeDocument/2006/relationships/image" Target="../media/image12.gif"/><Relationship Id="rId4" Type="http://schemas.openxmlformats.org/officeDocument/2006/relationships/oleObject" Target="../embeddings/oleObject7.bin"/><Relationship Id="rId9" Type="http://schemas.openxmlformats.org/officeDocument/2006/relationships/image" Target="../media/image11.gi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9.gif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8.gif"/><Relationship Id="rId5" Type="http://schemas.openxmlformats.org/officeDocument/2006/relationships/image" Target="../media/image1.emf"/><Relationship Id="rId10" Type="http://schemas.openxmlformats.org/officeDocument/2006/relationships/image" Target="../media/image12.gif"/><Relationship Id="rId4" Type="http://schemas.openxmlformats.org/officeDocument/2006/relationships/oleObject" Target="../embeddings/oleObject8.bin"/><Relationship Id="rId9" Type="http://schemas.openxmlformats.org/officeDocument/2006/relationships/image" Target="../media/image11.gif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9.gif"/><Relationship Id="rId2" Type="http://schemas.openxmlformats.org/officeDocument/2006/relationships/tags" Target="../tags/tag1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.gif"/><Relationship Id="rId5" Type="http://schemas.openxmlformats.org/officeDocument/2006/relationships/image" Target="../media/image1.emf"/><Relationship Id="rId10" Type="http://schemas.openxmlformats.org/officeDocument/2006/relationships/image" Target="../media/image12.gif"/><Relationship Id="rId4" Type="http://schemas.openxmlformats.org/officeDocument/2006/relationships/oleObject" Target="../embeddings/oleObject9.bin"/><Relationship Id="rId9" Type="http://schemas.openxmlformats.org/officeDocument/2006/relationships/image" Target="../media/image11.gif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9.gif"/><Relationship Id="rId2" Type="http://schemas.openxmlformats.org/officeDocument/2006/relationships/tags" Target="../tags/tag1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.gif"/><Relationship Id="rId5" Type="http://schemas.openxmlformats.org/officeDocument/2006/relationships/image" Target="../media/image1.emf"/><Relationship Id="rId10" Type="http://schemas.openxmlformats.org/officeDocument/2006/relationships/image" Target="../media/image12.gi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1.gi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9.gif"/><Relationship Id="rId2" Type="http://schemas.openxmlformats.org/officeDocument/2006/relationships/tags" Target="../tags/tag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.gif"/><Relationship Id="rId5" Type="http://schemas.openxmlformats.org/officeDocument/2006/relationships/image" Target="../media/image1.emf"/><Relationship Id="rId10" Type="http://schemas.openxmlformats.org/officeDocument/2006/relationships/image" Target="../media/image12.gi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1.gi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gradFill>
          <a:gsLst>
            <a:gs pos="45000">
              <a:srgbClr val="56378A"/>
            </a:gs>
            <a:gs pos="10000">
              <a:srgbClr val="C3004A"/>
            </a:gs>
            <a:gs pos="95000">
              <a:srgbClr val="0092BB"/>
            </a:gs>
            <a:gs pos="75000">
              <a:srgbClr val="008BC5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3EEA752-7360-4282-8E79-A5E6346BF71D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59999" y="3181213"/>
            <a:ext cx="7073503" cy="1034129"/>
          </a:xfrm>
          <a:noFill/>
        </p:spPr>
        <p:txBody>
          <a:bodyPr wrap="square" lIns="0" tIns="0" rIns="0" bIns="0" rtlCol="0" anchor="b" anchorCtr="0">
            <a:spAutoFit/>
          </a:bodyPr>
          <a:lstStyle>
            <a:lvl1pPr marL="0" algn="l" defTabSz="914400" rtl="0" eaLnBrk="1" latinLnBrk="0" hangingPunct="1">
              <a:lnSpc>
                <a:spcPct val="80000"/>
              </a:lnSpc>
              <a:spcBef>
                <a:spcPts val="0"/>
              </a:spcBef>
              <a:defRPr lang="en-GB" sz="4200" b="1" ker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60000" y="4257437"/>
            <a:ext cx="7076969" cy="430887"/>
          </a:xfrm>
          <a:noFill/>
        </p:spPr>
        <p:txBody>
          <a:bodyPr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lang="en-GB" sz="1400" b="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subtitle style</a:t>
            </a:r>
            <a:endParaRPr lang="en-GB" dirty="0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F43D620C-34F6-402E-A082-6EF61CB8A6F6}"/>
              </a:ext>
            </a:extLst>
          </p:cNvPr>
          <p:cNvSpPr/>
          <p:nvPr userDrawn="1"/>
        </p:nvSpPr>
        <p:spPr>
          <a:xfrm flipH="1" flipV="1">
            <a:off x="5138382" y="-1"/>
            <a:ext cx="4005618" cy="4005616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GB" dirty="0" err="1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6958351-7C85-455D-8E02-2982B4F40F1B}"/>
              </a:ext>
            </a:extLst>
          </p:cNvPr>
          <p:cNvGrpSpPr/>
          <p:nvPr userDrawn="1"/>
        </p:nvGrpSpPr>
        <p:grpSpPr>
          <a:xfrm>
            <a:off x="9203090" y="4682010"/>
            <a:ext cx="1530000" cy="461490"/>
            <a:chOff x="9203090" y="4682010"/>
            <a:chExt cx="1440002" cy="461490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95BF876-F5E4-433B-87BE-FE23ED292173}"/>
                </a:ext>
              </a:extLst>
            </p:cNvPr>
            <p:cNvCxnSpPr/>
            <p:nvPr/>
          </p:nvCxnSpPr>
          <p:spPr bwMode="gray">
            <a:xfrm flipH="1">
              <a:off x="9203092" y="5143500"/>
              <a:ext cx="1440000" cy="0"/>
            </a:xfrm>
            <a:prstGeom prst="line">
              <a:avLst/>
            </a:prstGeom>
            <a:ln w="6350">
              <a:solidFill>
                <a:srgbClr val="E431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E0968F5-8407-4768-A7BB-97C9EB617B15}"/>
                </a:ext>
              </a:extLst>
            </p:cNvPr>
            <p:cNvCxnSpPr/>
            <p:nvPr/>
          </p:nvCxnSpPr>
          <p:spPr bwMode="gray">
            <a:xfrm flipH="1">
              <a:off x="9203092" y="4682010"/>
              <a:ext cx="1440000" cy="0"/>
            </a:xfrm>
            <a:prstGeom prst="line">
              <a:avLst/>
            </a:prstGeom>
            <a:ln w="6350">
              <a:solidFill>
                <a:srgbClr val="E431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445DC2-250D-48F9-A984-44B022560A73}"/>
                </a:ext>
              </a:extLst>
            </p:cNvPr>
            <p:cNvSpPr/>
            <p:nvPr/>
          </p:nvSpPr>
          <p:spPr bwMode="gray">
            <a:xfrm flipH="1">
              <a:off x="9203090" y="4721225"/>
              <a:ext cx="1439999" cy="422274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54000" rIns="108000" bIns="54000" rtlCol="0" anchor="b" anchorCtr="0">
              <a:noAutofit/>
            </a:bodyPr>
            <a:lstStyle/>
            <a:p>
              <a:pPr algn="l"/>
              <a:r>
                <a:rPr lang="en-US" sz="1000" b="0" dirty="0">
                  <a:solidFill>
                    <a:schemeClr val="tx1"/>
                  </a:solidFill>
                </a:rPr>
                <a:t>Logo margin bottom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0B853D6-36E3-4A5D-871E-E2C4345B9F60}"/>
              </a:ext>
            </a:extLst>
          </p:cNvPr>
          <p:cNvGrpSpPr/>
          <p:nvPr userDrawn="1"/>
        </p:nvGrpSpPr>
        <p:grpSpPr>
          <a:xfrm>
            <a:off x="8801099" y="5203311"/>
            <a:ext cx="342904" cy="1530000"/>
            <a:chOff x="8801099" y="5203311"/>
            <a:chExt cx="342904" cy="1440000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2F9024F-2FEC-4127-9DE4-9B0C4BC0EDC1}"/>
                </a:ext>
              </a:extLst>
            </p:cNvPr>
            <p:cNvCxnSpPr/>
            <p:nvPr/>
          </p:nvCxnSpPr>
          <p:spPr bwMode="gray">
            <a:xfrm rot="5400000" flipH="1">
              <a:off x="8081575" y="5923311"/>
              <a:ext cx="1440000" cy="0"/>
            </a:xfrm>
            <a:prstGeom prst="line">
              <a:avLst/>
            </a:prstGeom>
            <a:ln w="6350">
              <a:solidFill>
                <a:srgbClr val="E431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FA56D73-E4E4-4E65-AC59-1FD9A75519F9}"/>
                </a:ext>
              </a:extLst>
            </p:cNvPr>
            <p:cNvCxnSpPr/>
            <p:nvPr/>
          </p:nvCxnSpPr>
          <p:spPr bwMode="gray">
            <a:xfrm rot="5400000" flipH="1">
              <a:off x="8424003" y="5923311"/>
              <a:ext cx="1440000" cy="0"/>
            </a:xfrm>
            <a:prstGeom prst="line">
              <a:avLst/>
            </a:prstGeom>
            <a:ln w="6350">
              <a:solidFill>
                <a:srgbClr val="E431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A709E1B-463B-4416-9A9B-8CB47E66AC5C}"/>
                </a:ext>
              </a:extLst>
            </p:cNvPr>
            <p:cNvSpPr/>
            <p:nvPr/>
          </p:nvSpPr>
          <p:spPr bwMode="gray">
            <a:xfrm rot="5400000" flipH="1">
              <a:off x="8251993" y="5752418"/>
              <a:ext cx="1439999" cy="341787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54000" rIns="108000" bIns="54000" rtlCol="0" anchor="b" anchorCtr="0">
              <a:noAutofit/>
            </a:bodyPr>
            <a:lstStyle/>
            <a:p>
              <a:pPr algn="l"/>
              <a:r>
                <a:rPr lang="en-US" sz="1000" b="0" dirty="0">
                  <a:solidFill>
                    <a:schemeClr val="tx1"/>
                  </a:solidFill>
                </a:rPr>
                <a:t>Logo margin right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687A9F34-604C-4A25-A03C-E585E0B017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7960" y="381004"/>
            <a:ext cx="2232000" cy="32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6985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Mixed Conten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/>
          <a:p>
            <a:pPr>
              <a:defRPr/>
            </a:pPr>
            <a:fld id="{537E2E77-CED1-4E84-91C2-4E0176ECD4FC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nl-NL"/>
              <a:t>Business unit | Footer</a:t>
            </a:r>
            <a:endParaRPr lang="nl-NL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8"/>
          </p:nvPr>
        </p:nvSpPr>
        <p:spPr bwMode="gray">
          <a:xfrm>
            <a:off x="352425" y="974122"/>
            <a:ext cx="1998000" cy="3528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9"/>
          </p:nvPr>
        </p:nvSpPr>
        <p:spPr bwMode="gray">
          <a:xfrm>
            <a:off x="2499475" y="974122"/>
            <a:ext cx="1998000" cy="3528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6"/>
          <p:cNvSpPr>
            <a:spLocks noGrp="1"/>
          </p:cNvSpPr>
          <p:nvPr>
            <p:ph sz="quarter" idx="20"/>
          </p:nvPr>
        </p:nvSpPr>
        <p:spPr bwMode="gray">
          <a:xfrm>
            <a:off x="4646525" y="974122"/>
            <a:ext cx="1998000" cy="3528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52425" y="164631"/>
            <a:ext cx="6487573" cy="720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13" name="Content Placeholder 16"/>
          <p:cNvSpPr>
            <a:spLocks noGrp="1"/>
          </p:cNvSpPr>
          <p:nvPr>
            <p:ph sz="quarter" idx="21"/>
          </p:nvPr>
        </p:nvSpPr>
        <p:spPr bwMode="gray">
          <a:xfrm>
            <a:off x="6793575" y="974122"/>
            <a:ext cx="1998000" cy="3528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90383" y="4769594"/>
            <a:ext cx="288000" cy="2880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bg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7"/>
          </p:nvPr>
        </p:nvSpPr>
        <p:spPr bwMode="gray">
          <a:xfrm>
            <a:off x="663763" y="4769594"/>
            <a:ext cx="2448000" cy="288000"/>
          </a:xfrm>
        </p:spPr>
        <p:txBody>
          <a:bodyPr anchor="ctr" anchorCtr="0"/>
          <a:lstStyle>
            <a:lvl1pPr>
              <a:lnSpc>
                <a:spcPct val="100000"/>
              </a:lnSpc>
              <a:spcBef>
                <a:spcPts val="0"/>
              </a:spcBef>
              <a:defRPr sz="1000">
                <a:solidFill>
                  <a:srgbClr val="B7B9BA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52425" y="4546964"/>
            <a:ext cx="8438400" cy="102592"/>
          </a:xfrm>
        </p:spPr>
        <p:txBody>
          <a:bodyPr anchor="b" anchorCtr="0">
            <a:spAutoFit/>
          </a:bodyPr>
          <a:lstStyle>
            <a:lvl1pPr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Click to </a:t>
            </a:r>
            <a:r>
              <a:rPr lang="en-US"/>
              <a:t>edit Source </a:t>
            </a:r>
            <a:r>
              <a:rPr lang="en-US" dirty="0"/>
              <a:t>text styles Arial Regular 8pt</a:t>
            </a:r>
          </a:p>
        </p:txBody>
      </p:sp>
    </p:spTree>
    <p:extLst>
      <p:ext uri="{BB962C8B-B14F-4D97-AF65-F5344CB8AC3E}">
        <p14:creationId xmlns:p14="http://schemas.microsoft.com/office/powerpoint/2010/main" val="1938979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d Mixed Conten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/>
          <a:p>
            <a:pPr>
              <a:defRPr/>
            </a:pPr>
            <a:fld id="{537E2E77-CED1-4E84-91C2-4E0176ECD4FC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nl-NL"/>
              <a:t>Business unit | Footer</a:t>
            </a:r>
            <a:endParaRPr lang="nl-NL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8"/>
          </p:nvPr>
        </p:nvSpPr>
        <p:spPr bwMode="gray">
          <a:xfrm>
            <a:off x="352425" y="974122"/>
            <a:ext cx="4140000" cy="169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9"/>
          </p:nvPr>
        </p:nvSpPr>
        <p:spPr bwMode="gray">
          <a:xfrm>
            <a:off x="4651575" y="974122"/>
            <a:ext cx="4140000" cy="169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1" hasCustomPrompt="1"/>
          </p:nvPr>
        </p:nvSpPr>
        <p:spPr bwMode="gray">
          <a:xfrm>
            <a:off x="90383" y="4769594"/>
            <a:ext cx="288000" cy="2880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bg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/>
          </p:nvPr>
        </p:nvSpPr>
        <p:spPr bwMode="gray">
          <a:xfrm>
            <a:off x="663763" y="4769594"/>
            <a:ext cx="2448000" cy="288000"/>
          </a:xfrm>
        </p:spPr>
        <p:txBody>
          <a:bodyPr anchor="ctr" anchorCtr="0"/>
          <a:lstStyle>
            <a:lvl1pPr>
              <a:lnSpc>
                <a:spcPct val="100000"/>
              </a:lnSpc>
              <a:spcBef>
                <a:spcPts val="0"/>
              </a:spcBef>
              <a:defRPr sz="1000">
                <a:solidFill>
                  <a:srgbClr val="B7B9BA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Content Placeholder 16"/>
          <p:cNvSpPr>
            <a:spLocks noGrp="1"/>
          </p:cNvSpPr>
          <p:nvPr>
            <p:ph sz="quarter" idx="22"/>
          </p:nvPr>
        </p:nvSpPr>
        <p:spPr bwMode="gray">
          <a:xfrm>
            <a:off x="352425" y="2809871"/>
            <a:ext cx="4140000" cy="169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Content Placeholder 16"/>
          <p:cNvSpPr>
            <a:spLocks noGrp="1"/>
          </p:cNvSpPr>
          <p:nvPr>
            <p:ph sz="quarter" idx="23"/>
          </p:nvPr>
        </p:nvSpPr>
        <p:spPr bwMode="gray">
          <a:xfrm>
            <a:off x="4651575" y="2809871"/>
            <a:ext cx="4140000" cy="169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52425" y="164631"/>
            <a:ext cx="6487573" cy="720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52425" y="4546964"/>
            <a:ext cx="8438400" cy="102592"/>
          </a:xfrm>
        </p:spPr>
        <p:txBody>
          <a:bodyPr anchor="b" anchorCtr="0">
            <a:spAutoFit/>
          </a:bodyPr>
          <a:lstStyle>
            <a:lvl1pPr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Click to </a:t>
            </a:r>
            <a:r>
              <a:rPr lang="en-US"/>
              <a:t>edit Source </a:t>
            </a:r>
            <a:r>
              <a:rPr lang="en-US" dirty="0"/>
              <a:t>text styles Arial Regular 8pt</a:t>
            </a:r>
          </a:p>
        </p:txBody>
      </p:sp>
    </p:spTree>
    <p:extLst>
      <p:ext uri="{BB962C8B-B14F-4D97-AF65-F5344CB8AC3E}">
        <p14:creationId xmlns:p14="http://schemas.microsoft.com/office/powerpoint/2010/main" val="2670868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 bwMode="gray">
      <p:bgPr>
        <a:gradFill>
          <a:gsLst>
            <a:gs pos="45000">
              <a:srgbClr val="56378A"/>
            </a:gs>
            <a:gs pos="10000">
              <a:srgbClr val="C3004A"/>
            </a:gs>
            <a:gs pos="95000">
              <a:srgbClr val="0092BB"/>
            </a:gs>
            <a:gs pos="75000">
              <a:srgbClr val="008BC5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B7D8D07-0BCF-4BB0-A207-66204584BC8F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graphicFrame>
        <p:nvGraphicFramePr>
          <p:cNvPr id="37" name="Object 3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463" name="think-cell Slide" r:id="rId4" imgW="357" imgH="357" progId="">
                  <p:embed/>
                </p:oleObj>
              </mc:Choice>
              <mc:Fallback>
                <p:oleObj name="think-cell Slide" r:id="rId4" imgW="357" imgH="357" progId="">
                  <p:embed/>
                  <p:pic>
                    <p:nvPicPr>
                      <p:cNvPr id="37" name="Object 36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37E2E77-CED1-4E84-91C2-4E0176ECD4F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Business unit | Footer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52425" y="945662"/>
            <a:ext cx="8439150" cy="3602526"/>
          </a:xfr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defRPr sz="4000" b="1">
                <a:solidFill>
                  <a:schemeClr val="bg1"/>
                </a:solidFill>
              </a:defRPr>
            </a:lvl1pPr>
            <a:lvl2pPr marL="719138" indent="-719138">
              <a:lnSpc>
                <a:spcPct val="90000"/>
              </a:lnSpc>
              <a:spcBef>
                <a:spcPts val="0"/>
              </a:spcBef>
              <a:buFontTx/>
              <a:buBlip>
                <a:blip r:embed="rId6"/>
              </a:buBlip>
              <a:defRPr sz="4000" b="1">
                <a:solidFill>
                  <a:schemeClr val="bg1"/>
                </a:solidFill>
              </a:defRPr>
            </a:lvl2pPr>
            <a:lvl3pPr marL="1255713" indent="-536575">
              <a:lnSpc>
                <a:spcPct val="90000"/>
              </a:lnSpc>
              <a:spcBef>
                <a:spcPts val="0"/>
              </a:spcBef>
              <a:buClr>
                <a:schemeClr val="bg1"/>
              </a:buClr>
              <a:defRPr sz="4000" b="1">
                <a:solidFill>
                  <a:schemeClr val="bg1"/>
                </a:solidFill>
              </a:defRPr>
            </a:lvl3pPr>
            <a:lvl4pPr marL="1792288" indent="-534988">
              <a:lnSpc>
                <a:spcPct val="90000"/>
              </a:lnSpc>
              <a:spcBef>
                <a:spcPts val="0"/>
              </a:spcBef>
              <a:buClr>
                <a:schemeClr val="bg1"/>
              </a:buClr>
              <a:defRPr sz="4000" b="1">
                <a:solidFill>
                  <a:schemeClr val="bg1"/>
                </a:solidFill>
              </a:defRPr>
            </a:lvl4pPr>
            <a:lvl5pPr marL="2328863" indent="-534988">
              <a:lnSpc>
                <a:spcPct val="90000"/>
              </a:lnSpc>
              <a:spcBef>
                <a:spcPts val="0"/>
              </a:spcBef>
              <a:buClr>
                <a:schemeClr val="bg1"/>
              </a:buClr>
              <a:defRPr sz="4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18" name="Rectangle 17"/>
          <p:cNvSpPr/>
          <p:nvPr/>
        </p:nvSpPr>
        <p:spPr bwMode="gray">
          <a:xfrm>
            <a:off x="-1671638" y="1405512"/>
            <a:ext cx="1531557" cy="180249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8000" bIns="108000" rtlCol="0" anchor="b" anchorCtr="0">
            <a:noAutofit/>
          </a:bodyPr>
          <a:lstStyle/>
          <a:p>
            <a:pPr algn="l"/>
            <a:r>
              <a:rPr lang="en-US" sz="900" b="1">
                <a:solidFill>
                  <a:schemeClr val="tx1"/>
                </a:solidFill>
              </a:rPr>
              <a:t>AkzoNobel Bullets</a:t>
            </a:r>
            <a:endParaRPr lang="en-US" sz="900" b="1" dirty="0">
              <a:solidFill>
                <a:schemeClr val="tx1"/>
              </a:solidFill>
            </a:endParaRPr>
          </a:p>
          <a:p>
            <a:pPr algn="l"/>
            <a:r>
              <a:rPr lang="en-US" sz="900" b="0">
                <a:solidFill>
                  <a:schemeClr val="tx1"/>
                </a:solidFill>
              </a:rPr>
              <a:t>Only use the </a:t>
            </a:r>
            <a:r>
              <a:rPr lang="en-US" sz="900" b="0" u="sng">
                <a:solidFill>
                  <a:schemeClr val="tx1"/>
                </a:solidFill>
              </a:rPr>
              <a:t>List Level buttons</a:t>
            </a:r>
            <a:r>
              <a:rPr lang="en-US" sz="900" b="0">
                <a:solidFill>
                  <a:schemeClr val="tx1"/>
                </a:solidFill>
              </a:rPr>
              <a:t> to apply the</a:t>
            </a:r>
            <a:r>
              <a:rPr lang="en-US" sz="900" b="0" baseline="0">
                <a:solidFill>
                  <a:schemeClr val="tx1"/>
                </a:solidFill>
              </a:rPr>
              <a:t> </a:t>
            </a:r>
            <a:r>
              <a:rPr lang="en-US" sz="900" b="0" i="0" u="none" baseline="0">
                <a:solidFill>
                  <a:schemeClr val="tx1"/>
                </a:solidFill>
              </a:rPr>
              <a:t>AkzoNobel Branded Bullets</a:t>
            </a:r>
            <a:endParaRPr lang="en-US" sz="900" b="0" i="0" u="none" dirty="0">
              <a:solidFill>
                <a:schemeClr val="tx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 bwMode="gray">
          <a:xfrm>
            <a:off x="-1573454" y="1531453"/>
            <a:ext cx="1335187" cy="795026"/>
            <a:chOff x="-1573454" y="1531453"/>
            <a:chExt cx="1335187" cy="795026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/>
            <a:srcRect l="18732" t="14956" r="50206" b="52163"/>
            <a:stretch>
              <a:fillRect/>
            </a:stretch>
          </p:blipFill>
          <p:spPr bwMode="gray">
            <a:xfrm>
              <a:off x="-1573454" y="1531453"/>
              <a:ext cx="1335187" cy="795026"/>
            </a:xfrm>
            <a:custGeom>
              <a:avLst/>
              <a:gdLst>
                <a:gd name="connsiteX0" fmla="*/ 0 w 2840306"/>
                <a:gd name="connsiteY0" fmla="*/ 0 h 1691236"/>
                <a:gd name="connsiteX1" fmla="*/ 2840306 w 2840306"/>
                <a:gd name="connsiteY1" fmla="*/ 0 h 1691236"/>
                <a:gd name="connsiteX2" fmla="*/ 2840306 w 2840306"/>
                <a:gd name="connsiteY2" fmla="*/ 1691236 h 1691236"/>
                <a:gd name="connsiteX3" fmla="*/ 0 w 2840306"/>
                <a:gd name="connsiteY3" fmla="*/ 1691236 h 169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0306" h="1691236">
                  <a:moveTo>
                    <a:pt x="0" y="0"/>
                  </a:moveTo>
                  <a:lnTo>
                    <a:pt x="2840306" y="0"/>
                  </a:lnTo>
                  <a:lnTo>
                    <a:pt x="2840306" y="1691236"/>
                  </a:lnTo>
                  <a:lnTo>
                    <a:pt x="0" y="1691236"/>
                  </a:lnTo>
                  <a:close/>
                </a:path>
              </a:pathLst>
            </a:custGeom>
          </p:spPr>
        </p:pic>
        <p:sp>
          <p:nvSpPr>
            <p:cNvPr id="21" name="Multiply 20"/>
            <p:cNvSpPr/>
            <p:nvPr/>
          </p:nvSpPr>
          <p:spPr bwMode="gray">
            <a:xfrm>
              <a:off x="-1571627" y="1551174"/>
              <a:ext cx="245272" cy="245272"/>
            </a:xfrm>
            <a:prstGeom prst="mathMultiply">
              <a:avLst>
                <a:gd name="adj1" fmla="val 8315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GB" dirty="0" err="1"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A9108234-EC49-4872-A1B2-08C93F174D8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013575" y="236191"/>
            <a:ext cx="1782000" cy="26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14403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 with Header 2, white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BF9782B-CBFB-4BC8-9AA2-401E0D5D484F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grpSp>
        <p:nvGrpSpPr>
          <p:cNvPr id="32" name="Group 33"/>
          <p:cNvGrpSpPr>
            <a:grpSpLocks noChangeAspect="1"/>
          </p:cNvGrpSpPr>
          <p:nvPr/>
        </p:nvGrpSpPr>
        <p:grpSpPr bwMode="gray">
          <a:xfrm>
            <a:off x="7014468" y="236463"/>
            <a:ext cx="1779160" cy="259200"/>
            <a:chOff x="1430338" y="-1666875"/>
            <a:chExt cx="4968876" cy="723900"/>
          </a:xfrm>
          <a:solidFill>
            <a:srgbClr val="FFFFFF"/>
          </a:solidFill>
        </p:grpSpPr>
        <p:sp>
          <p:nvSpPr>
            <p:cNvPr id="34" name="Freeform 33"/>
            <p:cNvSpPr>
              <a:spLocks/>
            </p:cNvSpPr>
            <p:nvPr/>
          </p:nvSpPr>
          <p:spPr bwMode="gray">
            <a:xfrm>
              <a:off x="2705101" y="-1463675"/>
              <a:ext cx="447675" cy="509588"/>
            </a:xfrm>
            <a:custGeom>
              <a:avLst/>
              <a:gdLst/>
              <a:ahLst/>
              <a:cxnLst>
                <a:cxn ang="0">
                  <a:pos x="2" y="136"/>
                </a:cxn>
                <a:cxn ang="0">
                  <a:pos x="104" y="136"/>
                </a:cxn>
                <a:cxn ang="0">
                  <a:pos x="119" y="120"/>
                </a:cxn>
                <a:cxn ang="0">
                  <a:pos x="119" y="112"/>
                </a:cxn>
                <a:cxn ang="0">
                  <a:pos x="93" y="113"/>
                </a:cxn>
                <a:cxn ang="0">
                  <a:pos x="59" y="113"/>
                </a:cxn>
                <a:cxn ang="0">
                  <a:pos x="118" y="0"/>
                </a:cxn>
                <a:cxn ang="0">
                  <a:pos x="2" y="0"/>
                </a:cxn>
                <a:cxn ang="0">
                  <a:pos x="2" y="23"/>
                </a:cxn>
                <a:cxn ang="0">
                  <a:pos x="54" y="23"/>
                </a:cxn>
                <a:cxn ang="0">
                  <a:pos x="5" y="116"/>
                </a:cxn>
                <a:cxn ang="0">
                  <a:pos x="2" y="136"/>
                </a:cxn>
              </a:cxnLst>
              <a:rect l="0" t="0" r="r" b="b"/>
              <a:pathLst>
                <a:path w="119" h="136">
                  <a:moveTo>
                    <a:pt x="2" y="136"/>
                  </a:moveTo>
                  <a:cubicBezTo>
                    <a:pt x="104" y="136"/>
                    <a:pt x="104" y="136"/>
                    <a:pt x="104" y="136"/>
                  </a:cubicBezTo>
                  <a:cubicBezTo>
                    <a:pt x="113" y="136"/>
                    <a:pt x="119" y="129"/>
                    <a:pt x="119" y="120"/>
                  </a:cubicBezTo>
                  <a:cubicBezTo>
                    <a:pt x="119" y="112"/>
                    <a:pt x="119" y="112"/>
                    <a:pt x="119" y="112"/>
                  </a:cubicBezTo>
                  <a:cubicBezTo>
                    <a:pt x="115" y="113"/>
                    <a:pt x="107" y="113"/>
                    <a:pt x="93" y="113"/>
                  </a:cubicBezTo>
                  <a:cubicBezTo>
                    <a:pt x="59" y="113"/>
                    <a:pt x="59" y="113"/>
                    <a:pt x="59" y="113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" y="116"/>
                    <a:pt x="5" y="116"/>
                    <a:pt x="5" y="116"/>
                  </a:cubicBezTo>
                  <a:cubicBezTo>
                    <a:pt x="1" y="124"/>
                    <a:pt x="0" y="131"/>
                    <a:pt x="2" y="136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5"/>
            <p:cNvSpPr>
              <a:spLocks/>
            </p:cNvSpPr>
            <p:nvPr/>
          </p:nvSpPr>
          <p:spPr bwMode="gray">
            <a:xfrm>
              <a:off x="2327276" y="-1463675"/>
              <a:ext cx="344488" cy="509588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27" y="115"/>
                </a:cxn>
                <a:cxn ang="0">
                  <a:pos x="54" y="136"/>
                </a:cxn>
                <a:cxn ang="0">
                  <a:pos x="92" y="136"/>
                </a:cxn>
                <a:cxn ang="0">
                  <a:pos x="84" y="124"/>
                </a:cxn>
                <a:cxn ang="0">
                  <a:pos x="46" y="53"/>
                </a:cxn>
                <a:cxn ang="0">
                  <a:pos x="91" y="0"/>
                </a:cxn>
                <a:cxn ang="0">
                  <a:pos x="50" y="0"/>
                </a:cxn>
                <a:cxn ang="0">
                  <a:pos x="0" y="64"/>
                </a:cxn>
              </a:cxnLst>
              <a:rect l="0" t="0" r="r" b="b"/>
              <a:pathLst>
                <a:path w="92" h="136">
                  <a:moveTo>
                    <a:pt x="0" y="64"/>
                  </a:moveTo>
                  <a:cubicBezTo>
                    <a:pt x="27" y="115"/>
                    <a:pt x="27" y="115"/>
                    <a:pt x="27" y="115"/>
                  </a:cubicBezTo>
                  <a:cubicBezTo>
                    <a:pt x="34" y="130"/>
                    <a:pt x="38" y="136"/>
                    <a:pt x="54" y="136"/>
                  </a:cubicBezTo>
                  <a:cubicBezTo>
                    <a:pt x="92" y="136"/>
                    <a:pt x="92" y="136"/>
                    <a:pt x="92" y="136"/>
                  </a:cubicBezTo>
                  <a:cubicBezTo>
                    <a:pt x="90" y="134"/>
                    <a:pt x="88" y="131"/>
                    <a:pt x="84" y="124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0" y="64"/>
                    <a:pt x="0" y="64"/>
                    <a:pt x="0" y="6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6"/>
            <p:cNvSpPr>
              <a:spLocks/>
            </p:cNvSpPr>
            <p:nvPr/>
          </p:nvSpPr>
          <p:spPr bwMode="gray">
            <a:xfrm>
              <a:off x="2143126" y="-1666875"/>
              <a:ext cx="173038" cy="712788"/>
            </a:xfrm>
            <a:custGeom>
              <a:avLst/>
              <a:gdLst/>
              <a:ahLst/>
              <a:cxnLst>
                <a:cxn ang="0">
                  <a:pos x="0" y="190"/>
                </a:cxn>
                <a:cxn ang="0">
                  <a:pos x="46" y="190"/>
                </a:cxn>
                <a:cxn ang="0">
                  <a:pos x="46" y="28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0" y="190"/>
                </a:cxn>
              </a:cxnLst>
              <a:rect l="0" t="0" r="r" b="b"/>
              <a:pathLst>
                <a:path w="46" h="190">
                  <a:moveTo>
                    <a:pt x="0" y="190"/>
                  </a:moveTo>
                  <a:cubicBezTo>
                    <a:pt x="46" y="190"/>
                    <a:pt x="46" y="190"/>
                    <a:pt x="46" y="190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11"/>
                    <a:pt x="34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7"/>
            <p:cNvSpPr>
              <a:spLocks noEditPoints="1"/>
            </p:cNvSpPr>
            <p:nvPr/>
          </p:nvSpPr>
          <p:spPr bwMode="gray">
            <a:xfrm>
              <a:off x="1430338" y="-1614488"/>
              <a:ext cx="652463" cy="660400"/>
            </a:xfrm>
            <a:custGeom>
              <a:avLst/>
              <a:gdLst/>
              <a:ahLst/>
              <a:cxnLst>
                <a:cxn ang="0">
                  <a:pos x="52" y="111"/>
                </a:cxn>
                <a:cxn ang="0">
                  <a:pos x="77" y="37"/>
                </a:cxn>
                <a:cxn ang="0">
                  <a:pos x="100" y="111"/>
                </a:cxn>
                <a:cxn ang="0">
                  <a:pos x="52" y="111"/>
                </a:cxn>
                <a:cxn ang="0">
                  <a:pos x="169" y="164"/>
                </a:cxn>
                <a:cxn ang="0">
                  <a:pos x="122" y="24"/>
                </a:cxn>
                <a:cxn ang="0">
                  <a:pos x="87" y="0"/>
                </a:cxn>
                <a:cxn ang="0">
                  <a:pos x="65" y="0"/>
                </a:cxn>
                <a:cxn ang="0">
                  <a:pos x="0" y="176"/>
                </a:cxn>
                <a:cxn ang="0">
                  <a:pos x="29" y="176"/>
                </a:cxn>
                <a:cxn ang="0">
                  <a:pos x="44" y="133"/>
                </a:cxn>
                <a:cxn ang="0">
                  <a:pos x="107" y="133"/>
                </a:cxn>
                <a:cxn ang="0">
                  <a:pos x="116" y="161"/>
                </a:cxn>
                <a:cxn ang="0">
                  <a:pos x="135" y="176"/>
                </a:cxn>
                <a:cxn ang="0">
                  <a:pos x="174" y="176"/>
                </a:cxn>
                <a:cxn ang="0">
                  <a:pos x="169" y="164"/>
                </a:cxn>
              </a:cxnLst>
              <a:rect l="0" t="0" r="r" b="b"/>
              <a:pathLst>
                <a:path w="174" h="176">
                  <a:moveTo>
                    <a:pt x="52" y="111"/>
                  </a:moveTo>
                  <a:cubicBezTo>
                    <a:pt x="77" y="37"/>
                    <a:pt x="77" y="37"/>
                    <a:pt x="77" y="37"/>
                  </a:cubicBezTo>
                  <a:cubicBezTo>
                    <a:pt x="100" y="111"/>
                    <a:pt x="100" y="111"/>
                    <a:pt x="100" y="111"/>
                  </a:cubicBezTo>
                  <a:cubicBezTo>
                    <a:pt x="52" y="111"/>
                    <a:pt x="52" y="111"/>
                    <a:pt x="52" y="111"/>
                  </a:cubicBezTo>
                  <a:close/>
                  <a:moveTo>
                    <a:pt x="169" y="164"/>
                  </a:moveTo>
                  <a:cubicBezTo>
                    <a:pt x="122" y="24"/>
                    <a:pt x="122" y="24"/>
                    <a:pt x="122" y="24"/>
                  </a:cubicBezTo>
                  <a:cubicBezTo>
                    <a:pt x="116" y="8"/>
                    <a:pt x="110" y="0"/>
                    <a:pt x="87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44" y="133"/>
                    <a:pt x="44" y="133"/>
                    <a:pt x="44" y="133"/>
                  </a:cubicBezTo>
                  <a:cubicBezTo>
                    <a:pt x="107" y="133"/>
                    <a:pt x="107" y="133"/>
                    <a:pt x="107" y="133"/>
                  </a:cubicBezTo>
                  <a:cubicBezTo>
                    <a:pt x="116" y="161"/>
                    <a:pt x="116" y="161"/>
                    <a:pt x="116" y="161"/>
                  </a:cubicBezTo>
                  <a:cubicBezTo>
                    <a:pt x="120" y="171"/>
                    <a:pt x="124" y="176"/>
                    <a:pt x="135" y="176"/>
                  </a:cubicBezTo>
                  <a:cubicBezTo>
                    <a:pt x="174" y="176"/>
                    <a:pt x="174" y="176"/>
                    <a:pt x="174" y="176"/>
                  </a:cubicBezTo>
                  <a:cubicBezTo>
                    <a:pt x="173" y="174"/>
                    <a:pt x="171" y="171"/>
                    <a:pt x="169" y="16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8"/>
            <p:cNvSpPr>
              <a:spLocks noEditPoints="1"/>
            </p:cNvSpPr>
            <p:nvPr/>
          </p:nvSpPr>
          <p:spPr bwMode="gray">
            <a:xfrm>
              <a:off x="3181351" y="-1474788"/>
              <a:ext cx="541338" cy="531813"/>
            </a:xfrm>
            <a:custGeom>
              <a:avLst/>
              <a:gdLst/>
              <a:ahLst/>
              <a:cxnLst>
                <a:cxn ang="0">
                  <a:pos x="72" y="117"/>
                </a:cxn>
                <a:cxn ang="0">
                  <a:pos x="51" y="70"/>
                </a:cxn>
                <a:cxn ang="0">
                  <a:pos x="72" y="24"/>
                </a:cxn>
                <a:cxn ang="0">
                  <a:pos x="93" y="73"/>
                </a:cxn>
                <a:cxn ang="0">
                  <a:pos x="72" y="117"/>
                </a:cxn>
                <a:cxn ang="0">
                  <a:pos x="72" y="142"/>
                </a:cxn>
                <a:cxn ang="0">
                  <a:pos x="144" y="68"/>
                </a:cxn>
                <a:cxn ang="0">
                  <a:pos x="73" y="0"/>
                </a:cxn>
                <a:cxn ang="0">
                  <a:pos x="0" y="75"/>
                </a:cxn>
                <a:cxn ang="0">
                  <a:pos x="72" y="142"/>
                </a:cxn>
              </a:cxnLst>
              <a:rect l="0" t="0" r="r" b="b"/>
              <a:pathLst>
                <a:path w="144" h="142">
                  <a:moveTo>
                    <a:pt x="72" y="117"/>
                  </a:moveTo>
                  <a:cubicBezTo>
                    <a:pt x="56" y="117"/>
                    <a:pt x="51" y="99"/>
                    <a:pt x="51" y="70"/>
                  </a:cubicBezTo>
                  <a:cubicBezTo>
                    <a:pt x="51" y="43"/>
                    <a:pt x="56" y="24"/>
                    <a:pt x="72" y="24"/>
                  </a:cubicBezTo>
                  <a:cubicBezTo>
                    <a:pt x="88" y="24"/>
                    <a:pt x="93" y="44"/>
                    <a:pt x="93" y="73"/>
                  </a:cubicBezTo>
                  <a:cubicBezTo>
                    <a:pt x="93" y="100"/>
                    <a:pt x="88" y="117"/>
                    <a:pt x="72" y="117"/>
                  </a:cubicBezTo>
                  <a:moveTo>
                    <a:pt x="72" y="142"/>
                  </a:moveTo>
                  <a:cubicBezTo>
                    <a:pt x="111" y="142"/>
                    <a:pt x="144" y="114"/>
                    <a:pt x="144" y="68"/>
                  </a:cubicBezTo>
                  <a:cubicBezTo>
                    <a:pt x="144" y="29"/>
                    <a:pt x="112" y="0"/>
                    <a:pt x="73" y="0"/>
                  </a:cubicBezTo>
                  <a:cubicBezTo>
                    <a:pt x="33" y="0"/>
                    <a:pt x="0" y="28"/>
                    <a:pt x="0" y="75"/>
                  </a:cubicBezTo>
                  <a:cubicBezTo>
                    <a:pt x="0" y="115"/>
                    <a:pt x="33" y="142"/>
                    <a:pt x="72" y="14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9"/>
            <p:cNvSpPr>
              <a:spLocks/>
            </p:cNvSpPr>
            <p:nvPr/>
          </p:nvSpPr>
          <p:spPr bwMode="gray">
            <a:xfrm>
              <a:off x="3800476" y="-1617663"/>
              <a:ext cx="577850" cy="663575"/>
            </a:xfrm>
            <a:custGeom>
              <a:avLst/>
              <a:gdLst/>
              <a:ahLst/>
              <a:cxnLst>
                <a:cxn ang="0">
                  <a:pos x="0" y="177"/>
                </a:cxn>
                <a:cxn ang="0">
                  <a:pos x="30" y="177"/>
                </a:cxn>
                <a:cxn ang="0">
                  <a:pos x="30" y="65"/>
                </a:cxn>
                <a:cxn ang="0">
                  <a:pos x="104" y="154"/>
                </a:cxn>
                <a:cxn ang="0">
                  <a:pos x="133" y="177"/>
                </a:cxn>
                <a:cxn ang="0">
                  <a:pos x="154" y="177"/>
                </a:cxn>
                <a:cxn ang="0">
                  <a:pos x="154" y="16"/>
                </a:cxn>
                <a:cxn ang="0">
                  <a:pos x="138" y="0"/>
                </a:cxn>
                <a:cxn ang="0">
                  <a:pos x="125" y="0"/>
                </a:cxn>
                <a:cxn ang="0">
                  <a:pos x="125" y="107"/>
                </a:cxn>
                <a:cxn ang="0">
                  <a:pos x="54" y="21"/>
                </a:cxn>
                <a:cxn ang="0">
                  <a:pos x="22" y="0"/>
                </a:cxn>
                <a:cxn ang="0">
                  <a:pos x="0" y="0"/>
                </a:cxn>
                <a:cxn ang="0">
                  <a:pos x="0" y="177"/>
                </a:cxn>
              </a:cxnLst>
              <a:rect l="0" t="0" r="r" b="b"/>
              <a:pathLst>
                <a:path w="154" h="177">
                  <a:moveTo>
                    <a:pt x="0" y="177"/>
                  </a:moveTo>
                  <a:cubicBezTo>
                    <a:pt x="30" y="177"/>
                    <a:pt x="30" y="177"/>
                    <a:pt x="30" y="177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104" y="154"/>
                    <a:pt x="104" y="154"/>
                    <a:pt x="104" y="154"/>
                  </a:cubicBezTo>
                  <a:cubicBezTo>
                    <a:pt x="115" y="167"/>
                    <a:pt x="122" y="177"/>
                    <a:pt x="133" y="177"/>
                  </a:cubicBezTo>
                  <a:cubicBezTo>
                    <a:pt x="154" y="177"/>
                    <a:pt x="154" y="177"/>
                    <a:pt x="154" y="177"/>
                  </a:cubicBezTo>
                  <a:cubicBezTo>
                    <a:pt x="154" y="16"/>
                    <a:pt x="154" y="16"/>
                    <a:pt x="154" y="16"/>
                  </a:cubicBezTo>
                  <a:cubicBezTo>
                    <a:pt x="154" y="6"/>
                    <a:pt x="148" y="0"/>
                    <a:pt x="138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25" y="107"/>
                    <a:pt x="125" y="107"/>
                    <a:pt x="125" y="107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43" y="8"/>
                    <a:pt x="37" y="0"/>
                    <a:pt x="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7"/>
                    <a:pt x="0" y="177"/>
                    <a:pt x="0" y="17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30"/>
            <p:cNvSpPr>
              <a:spLocks noEditPoints="1"/>
            </p:cNvSpPr>
            <p:nvPr/>
          </p:nvSpPr>
          <p:spPr bwMode="gray">
            <a:xfrm>
              <a:off x="4456113" y="-1474788"/>
              <a:ext cx="536575" cy="531813"/>
            </a:xfrm>
            <a:custGeom>
              <a:avLst/>
              <a:gdLst/>
              <a:ahLst/>
              <a:cxnLst>
                <a:cxn ang="0">
                  <a:pos x="72" y="117"/>
                </a:cxn>
                <a:cxn ang="0">
                  <a:pos x="50" y="70"/>
                </a:cxn>
                <a:cxn ang="0">
                  <a:pos x="72" y="24"/>
                </a:cxn>
                <a:cxn ang="0">
                  <a:pos x="93" y="73"/>
                </a:cxn>
                <a:cxn ang="0">
                  <a:pos x="72" y="117"/>
                </a:cxn>
                <a:cxn ang="0">
                  <a:pos x="71" y="142"/>
                </a:cxn>
                <a:cxn ang="0">
                  <a:pos x="143" y="68"/>
                </a:cxn>
                <a:cxn ang="0">
                  <a:pos x="72" y="0"/>
                </a:cxn>
                <a:cxn ang="0">
                  <a:pos x="0" y="75"/>
                </a:cxn>
                <a:cxn ang="0">
                  <a:pos x="71" y="142"/>
                </a:cxn>
              </a:cxnLst>
              <a:rect l="0" t="0" r="r" b="b"/>
              <a:pathLst>
                <a:path w="143" h="142">
                  <a:moveTo>
                    <a:pt x="72" y="117"/>
                  </a:moveTo>
                  <a:cubicBezTo>
                    <a:pt x="56" y="117"/>
                    <a:pt x="50" y="99"/>
                    <a:pt x="50" y="70"/>
                  </a:cubicBezTo>
                  <a:cubicBezTo>
                    <a:pt x="50" y="43"/>
                    <a:pt x="56" y="24"/>
                    <a:pt x="72" y="24"/>
                  </a:cubicBezTo>
                  <a:cubicBezTo>
                    <a:pt x="88" y="24"/>
                    <a:pt x="93" y="44"/>
                    <a:pt x="93" y="73"/>
                  </a:cubicBezTo>
                  <a:cubicBezTo>
                    <a:pt x="93" y="100"/>
                    <a:pt x="88" y="117"/>
                    <a:pt x="72" y="117"/>
                  </a:cubicBezTo>
                  <a:moveTo>
                    <a:pt x="71" y="142"/>
                  </a:moveTo>
                  <a:cubicBezTo>
                    <a:pt x="110" y="142"/>
                    <a:pt x="143" y="114"/>
                    <a:pt x="143" y="68"/>
                  </a:cubicBezTo>
                  <a:cubicBezTo>
                    <a:pt x="143" y="29"/>
                    <a:pt x="112" y="0"/>
                    <a:pt x="72" y="0"/>
                  </a:cubicBezTo>
                  <a:cubicBezTo>
                    <a:pt x="32" y="0"/>
                    <a:pt x="0" y="28"/>
                    <a:pt x="0" y="75"/>
                  </a:cubicBezTo>
                  <a:cubicBezTo>
                    <a:pt x="0" y="115"/>
                    <a:pt x="32" y="142"/>
                    <a:pt x="71" y="14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31"/>
            <p:cNvSpPr>
              <a:spLocks noEditPoints="1"/>
            </p:cNvSpPr>
            <p:nvPr/>
          </p:nvSpPr>
          <p:spPr bwMode="gray">
            <a:xfrm>
              <a:off x="5645151" y="-1474788"/>
              <a:ext cx="506413" cy="531813"/>
            </a:xfrm>
            <a:custGeom>
              <a:avLst/>
              <a:gdLst/>
              <a:ahLst/>
              <a:cxnLst>
                <a:cxn ang="0">
                  <a:pos x="47" y="55"/>
                </a:cxn>
                <a:cxn ang="0">
                  <a:pos x="69" y="22"/>
                </a:cxn>
                <a:cxn ang="0">
                  <a:pos x="91" y="55"/>
                </a:cxn>
                <a:cxn ang="0">
                  <a:pos x="47" y="55"/>
                </a:cxn>
                <a:cxn ang="0">
                  <a:pos x="134" y="74"/>
                </a:cxn>
                <a:cxn ang="0">
                  <a:pos x="135" y="58"/>
                </a:cxn>
                <a:cxn ang="0">
                  <a:pos x="70" y="0"/>
                </a:cxn>
                <a:cxn ang="0">
                  <a:pos x="0" y="71"/>
                </a:cxn>
                <a:cxn ang="0">
                  <a:pos x="68" y="142"/>
                </a:cxn>
                <a:cxn ang="0">
                  <a:pos x="127" y="99"/>
                </a:cxn>
                <a:cxn ang="0">
                  <a:pos x="88" y="109"/>
                </a:cxn>
                <a:cxn ang="0">
                  <a:pos x="47" y="74"/>
                </a:cxn>
                <a:cxn ang="0">
                  <a:pos x="134" y="74"/>
                </a:cxn>
              </a:cxnLst>
              <a:rect l="0" t="0" r="r" b="b"/>
              <a:pathLst>
                <a:path w="135" h="142">
                  <a:moveTo>
                    <a:pt x="47" y="55"/>
                  </a:moveTo>
                  <a:cubicBezTo>
                    <a:pt x="48" y="35"/>
                    <a:pt x="56" y="22"/>
                    <a:pt x="69" y="22"/>
                  </a:cubicBezTo>
                  <a:cubicBezTo>
                    <a:pt x="88" y="22"/>
                    <a:pt x="91" y="55"/>
                    <a:pt x="91" y="55"/>
                  </a:cubicBezTo>
                  <a:cubicBezTo>
                    <a:pt x="47" y="55"/>
                    <a:pt x="47" y="55"/>
                    <a:pt x="47" y="55"/>
                  </a:cubicBezTo>
                  <a:close/>
                  <a:moveTo>
                    <a:pt x="134" y="74"/>
                  </a:moveTo>
                  <a:cubicBezTo>
                    <a:pt x="135" y="68"/>
                    <a:pt x="135" y="63"/>
                    <a:pt x="135" y="58"/>
                  </a:cubicBezTo>
                  <a:cubicBezTo>
                    <a:pt x="135" y="26"/>
                    <a:pt x="111" y="0"/>
                    <a:pt x="70" y="0"/>
                  </a:cubicBezTo>
                  <a:cubicBezTo>
                    <a:pt x="29" y="0"/>
                    <a:pt x="0" y="28"/>
                    <a:pt x="0" y="71"/>
                  </a:cubicBezTo>
                  <a:cubicBezTo>
                    <a:pt x="0" y="113"/>
                    <a:pt x="26" y="142"/>
                    <a:pt x="68" y="142"/>
                  </a:cubicBezTo>
                  <a:cubicBezTo>
                    <a:pt x="111" y="142"/>
                    <a:pt x="126" y="120"/>
                    <a:pt x="127" y="99"/>
                  </a:cubicBezTo>
                  <a:cubicBezTo>
                    <a:pt x="118" y="105"/>
                    <a:pt x="104" y="109"/>
                    <a:pt x="88" y="109"/>
                  </a:cubicBezTo>
                  <a:cubicBezTo>
                    <a:pt x="65" y="109"/>
                    <a:pt x="49" y="96"/>
                    <a:pt x="47" y="74"/>
                  </a:cubicBezTo>
                  <a:cubicBezTo>
                    <a:pt x="134" y="74"/>
                    <a:pt x="134" y="74"/>
                    <a:pt x="134" y="7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32"/>
            <p:cNvSpPr>
              <a:spLocks noEditPoints="1"/>
            </p:cNvSpPr>
            <p:nvPr/>
          </p:nvSpPr>
          <p:spPr bwMode="gray">
            <a:xfrm>
              <a:off x="5072063" y="-1666875"/>
              <a:ext cx="509588" cy="712788"/>
            </a:xfrm>
            <a:custGeom>
              <a:avLst/>
              <a:gdLst/>
              <a:ahLst/>
              <a:cxnLst>
                <a:cxn ang="0">
                  <a:pos x="54" y="167"/>
                </a:cxn>
                <a:cxn ang="0">
                  <a:pos x="46" y="167"/>
                </a:cxn>
                <a:cxn ang="0">
                  <a:pos x="46" y="80"/>
                </a:cxn>
                <a:cxn ang="0">
                  <a:pos x="57" y="79"/>
                </a:cxn>
                <a:cxn ang="0">
                  <a:pos x="88" y="117"/>
                </a:cxn>
                <a:cxn ang="0">
                  <a:pos x="54" y="167"/>
                </a:cxn>
                <a:cxn ang="0">
                  <a:pos x="82" y="52"/>
                </a:cxn>
                <a:cxn ang="0">
                  <a:pos x="46" y="65"/>
                </a:cxn>
                <a:cxn ang="0">
                  <a:pos x="46" y="28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0" y="190"/>
                </a:cxn>
                <a:cxn ang="0">
                  <a:pos x="55" y="190"/>
                </a:cxn>
                <a:cxn ang="0">
                  <a:pos x="136" y="112"/>
                </a:cxn>
                <a:cxn ang="0">
                  <a:pos x="82" y="52"/>
                </a:cxn>
              </a:cxnLst>
              <a:rect l="0" t="0" r="r" b="b"/>
              <a:pathLst>
                <a:path w="136" h="190">
                  <a:moveTo>
                    <a:pt x="54" y="167"/>
                  </a:moveTo>
                  <a:cubicBezTo>
                    <a:pt x="46" y="167"/>
                    <a:pt x="46" y="167"/>
                    <a:pt x="46" y="167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9" y="79"/>
                    <a:pt x="52" y="79"/>
                    <a:pt x="57" y="79"/>
                  </a:cubicBezTo>
                  <a:cubicBezTo>
                    <a:pt x="74" y="79"/>
                    <a:pt x="88" y="95"/>
                    <a:pt x="88" y="117"/>
                  </a:cubicBezTo>
                  <a:cubicBezTo>
                    <a:pt x="88" y="150"/>
                    <a:pt x="76" y="167"/>
                    <a:pt x="54" y="167"/>
                  </a:cubicBezTo>
                  <a:close/>
                  <a:moveTo>
                    <a:pt x="82" y="52"/>
                  </a:moveTo>
                  <a:cubicBezTo>
                    <a:pt x="66" y="52"/>
                    <a:pt x="53" y="58"/>
                    <a:pt x="46" y="65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11"/>
                    <a:pt x="34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55" y="190"/>
                    <a:pt x="55" y="190"/>
                    <a:pt x="55" y="190"/>
                  </a:cubicBezTo>
                  <a:cubicBezTo>
                    <a:pt x="107" y="190"/>
                    <a:pt x="136" y="163"/>
                    <a:pt x="136" y="112"/>
                  </a:cubicBezTo>
                  <a:cubicBezTo>
                    <a:pt x="136" y="78"/>
                    <a:pt x="113" y="52"/>
                    <a:pt x="82" y="5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33"/>
            <p:cNvSpPr>
              <a:spLocks/>
            </p:cNvSpPr>
            <p:nvPr/>
          </p:nvSpPr>
          <p:spPr bwMode="gray">
            <a:xfrm>
              <a:off x="6223001" y="-1666875"/>
              <a:ext cx="176213" cy="712788"/>
            </a:xfrm>
            <a:custGeom>
              <a:avLst/>
              <a:gdLst/>
              <a:ahLst/>
              <a:cxnLst>
                <a:cxn ang="0">
                  <a:pos x="0" y="190"/>
                </a:cxn>
                <a:cxn ang="0">
                  <a:pos x="47" y="190"/>
                </a:cxn>
                <a:cxn ang="0">
                  <a:pos x="47" y="28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190"/>
                </a:cxn>
              </a:cxnLst>
              <a:rect l="0" t="0" r="r" b="b"/>
              <a:pathLst>
                <a:path w="47" h="190">
                  <a:moveTo>
                    <a:pt x="0" y="190"/>
                  </a:moveTo>
                  <a:cubicBezTo>
                    <a:pt x="47" y="190"/>
                    <a:pt x="47" y="190"/>
                    <a:pt x="47" y="190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11"/>
                    <a:pt x="35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8" name="Picture Placeholder 57"/>
          <p:cNvSpPr>
            <a:spLocks noGrp="1"/>
          </p:cNvSpPr>
          <p:nvPr>
            <p:ph type="pic" sz="quarter" idx="17"/>
          </p:nvPr>
        </p:nvSpPr>
        <p:spPr bwMode="gray">
          <a:xfrm>
            <a:off x="1" y="-900"/>
            <a:ext cx="9143999" cy="5144400"/>
          </a:xfrm>
          <a:custGeom>
            <a:avLst/>
            <a:gdLst>
              <a:gd name="connsiteX0" fmla="*/ 8398022 w 9143999"/>
              <a:gd name="connsiteY0" fmla="*/ 345388 h 5144400"/>
              <a:gd name="connsiteX1" fmla="*/ 8441303 w 9143999"/>
              <a:gd name="connsiteY1" fmla="*/ 397979 h 5144400"/>
              <a:gd name="connsiteX2" fmla="*/ 8391839 w 9143999"/>
              <a:gd name="connsiteY2" fmla="*/ 466038 h 5144400"/>
              <a:gd name="connsiteX3" fmla="*/ 8382565 w 9143999"/>
              <a:gd name="connsiteY3" fmla="*/ 466038 h 5144400"/>
              <a:gd name="connsiteX4" fmla="*/ 8382565 w 9143999"/>
              <a:gd name="connsiteY4" fmla="*/ 348482 h 5144400"/>
              <a:gd name="connsiteX5" fmla="*/ 8398022 w 9143999"/>
              <a:gd name="connsiteY5" fmla="*/ 345388 h 5144400"/>
              <a:gd name="connsiteX6" fmla="*/ 8194405 w 9143999"/>
              <a:gd name="connsiteY6" fmla="*/ 339038 h 5144400"/>
              <a:gd name="connsiteX7" fmla="*/ 8222228 w 9143999"/>
              <a:gd name="connsiteY7" fmla="*/ 404046 h 5144400"/>
              <a:gd name="connsiteX8" fmla="*/ 8194405 w 9143999"/>
              <a:gd name="connsiteY8" fmla="*/ 462863 h 5144400"/>
              <a:gd name="connsiteX9" fmla="*/ 8163490 w 9143999"/>
              <a:gd name="connsiteY9" fmla="*/ 400951 h 5144400"/>
              <a:gd name="connsiteX10" fmla="*/ 8194405 w 9143999"/>
              <a:gd name="connsiteY10" fmla="*/ 339038 h 5144400"/>
              <a:gd name="connsiteX11" fmla="*/ 7739627 w 9143999"/>
              <a:gd name="connsiteY11" fmla="*/ 339038 h 5144400"/>
              <a:gd name="connsiteX12" fmla="*/ 7768202 w 9143999"/>
              <a:gd name="connsiteY12" fmla="*/ 404046 h 5144400"/>
              <a:gd name="connsiteX13" fmla="*/ 7739627 w 9143999"/>
              <a:gd name="connsiteY13" fmla="*/ 462863 h 5144400"/>
              <a:gd name="connsiteX14" fmla="*/ 7711052 w 9143999"/>
              <a:gd name="connsiteY14" fmla="*/ 400951 h 5144400"/>
              <a:gd name="connsiteX15" fmla="*/ 7739627 w 9143999"/>
              <a:gd name="connsiteY15" fmla="*/ 339038 h 5144400"/>
              <a:gd name="connsiteX16" fmla="*/ 8619102 w 9143999"/>
              <a:gd name="connsiteY16" fmla="*/ 335863 h 5144400"/>
              <a:gd name="connsiteX17" fmla="*/ 8650852 w 9143999"/>
              <a:gd name="connsiteY17" fmla="*/ 378725 h 5144400"/>
              <a:gd name="connsiteX18" fmla="*/ 8590527 w 9143999"/>
              <a:gd name="connsiteY18" fmla="*/ 378725 h 5144400"/>
              <a:gd name="connsiteX19" fmla="*/ 8619102 w 9143999"/>
              <a:gd name="connsiteY19" fmla="*/ 335863 h 5144400"/>
              <a:gd name="connsiteX20" fmla="*/ 7121217 w 9143999"/>
              <a:gd name="connsiteY20" fmla="*/ 308875 h 5144400"/>
              <a:gd name="connsiteX21" fmla="*/ 7149078 w 9143999"/>
              <a:gd name="connsiteY21" fmla="*/ 410475 h 5144400"/>
              <a:gd name="connsiteX22" fmla="*/ 7087165 w 9143999"/>
              <a:gd name="connsiteY22" fmla="*/ 410475 h 5144400"/>
              <a:gd name="connsiteX23" fmla="*/ 7121217 w 9143999"/>
              <a:gd name="connsiteY23" fmla="*/ 308875 h 5144400"/>
              <a:gd name="connsiteX24" fmla="*/ 7471280 w 9143999"/>
              <a:gd name="connsiteY24" fmla="*/ 305701 h 5144400"/>
              <a:gd name="connsiteX25" fmla="*/ 7471280 w 9143999"/>
              <a:gd name="connsiteY25" fmla="*/ 336410 h 5144400"/>
              <a:gd name="connsiteX26" fmla="*/ 7539787 w 9143999"/>
              <a:gd name="connsiteY26" fmla="*/ 336410 h 5144400"/>
              <a:gd name="connsiteX27" fmla="*/ 7474394 w 9143999"/>
              <a:gd name="connsiteY27" fmla="*/ 465388 h 5144400"/>
              <a:gd name="connsiteX28" fmla="*/ 7471280 w 9143999"/>
              <a:gd name="connsiteY28" fmla="*/ 493026 h 5144400"/>
              <a:gd name="connsiteX29" fmla="*/ 7608294 w 9143999"/>
              <a:gd name="connsiteY29" fmla="*/ 493026 h 5144400"/>
              <a:gd name="connsiteX30" fmla="*/ 7630091 w 9143999"/>
              <a:gd name="connsiteY30" fmla="*/ 471529 h 5144400"/>
              <a:gd name="connsiteX31" fmla="*/ 7630091 w 9143999"/>
              <a:gd name="connsiteY31" fmla="*/ 459246 h 5144400"/>
              <a:gd name="connsiteX32" fmla="*/ 7592724 w 9143999"/>
              <a:gd name="connsiteY32" fmla="*/ 462317 h 5144400"/>
              <a:gd name="connsiteX33" fmla="*/ 7549129 w 9143999"/>
              <a:gd name="connsiteY33" fmla="*/ 462317 h 5144400"/>
              <a:gd name="connsiteX34" fmla="*/ 7626977 w 9143999"/>
              <a:gd name="connsiteY34" fmla="*/ 305701 h 5144400"/>
              <a:gd name="connsiteX35" fmla="*/ 7471280 w 9143999"/>
              <a:gd name="connsiteY35" fmla="*/ 305701 h 5144400"/>
              <a:gd name="connsiteX36" fmla="*/ 8622169 w 9143999"/>
              <a:gd name="connsiteY36" fmla="*/ 305700 h 5144400"/>
              <a:gd name="connsiteX37" fmla="*/ 8525441 w 9143999"/>
              <a:gd name="connsiteY37" fmla="*/ 397827 h 5144400"/>
              <a:gd name="connsiteX38" fmla="*/ 8619049 w 9143999"/>
              <a:gd name="connsiteY38" fmla="*/ 493025 h 5144400"/>
              <a:gd name="connsiteX39" fmla="*/ 8697055 w 9143999"/>
              <a:gd name="connsiteY39" fmla="*/ 434678 h 5144400"/>
              <a:gd name="connsiteX40" fmla="*/ 8644011 w 9143999"/>
              <a:gd name="connsiteY40" fmla="*/ 450033 h 5144400"/>
              <a:gd name="connsiteX41" fmla="*/ 8590966 w 9143999"/>
              <a:gd name="connsiteY41" fmla="*/ 403969 h 5144400"/>
              <a:gd name="connsiteX42" fmla="*/ 8706416 w 9143999"/>
              <a:gd name="connsiteY42" fmla="*/ 403969 h 5144400"/>
              <a:gd name="connsiteX43" fmla="*/ 8706416 w 9143999"/>
              <a:gd name="connsiteY43" fmla="*/ 382473 h 5144400"/>
              <a:gd name="connsiteX44" fmla="*/ 8622169 w 9143999"/>
              <a:gd name="connsiteY44" fmla="*/ 305700 h 5144400"/>
              <a:gd name="connsiteX45" fmla="*/ 8195215 w 9143999"/>
              <a:gd name="connsiteY45" fmla="*/ 305700 h 5144400"/>
              <a:gd name="connsiteX46" fmla="*/ 8098403 w 9143999"/>
              <a:gd name="connsiteY46" fmla="*/ 403969 h 5144400"/>
              <a:gd name="connsiteX47" fmla="*/ 8192092 w 9143999"/>
              <a:gd name="connsiteY47" fmla="*/ 493025 h 5144400"/>
              <a:gd name="connsiteX48" fmla="*/ 8288903 w 9143999"/>
              <a:gd name="connsiteY48" fmla="*/ 394756 h 5144400"/>
              <a:gd name="connsiteX49" fmla="*/ 8195215 w 9143999"/>
              <a:gd name="connsiteY49" fmla="*/ 305700 h 5144400"/>
              <a:gd name="connsiteX50" fmla="*/ 7739629 w 9143999"/>
              <a:gd name="connsiteY50" fmla="*/ 305700 h 5144400"/>
              <a:gd name="connsiteX51" fmla="*/ 7639616 w 9143999"/>
              <a:gd name="connsiteY51" fmla="*/ 403969 h 5144400"/>
              <a:gd name="connsiteX52" fmla="*/ 7739629 w 9143999"/>
              <a:gd name="connsiteY52" fmla="*/ 493025 h 5144400"/>
              <a:gd name="connsiteX53" fmla="*/ 7839641 w 9143999"/>
              <a:gd name="connsiteY53" fmla="*/ 394757 h 5144400"/>
              <a:gd name="connsiteX54" fmla="*/ 7739629 w 9143999"/>
              <a:gd name="connsiteY54" fmla="*/ 305700 h 5144400"/>
              <a:gd name="connsiteX55" fmla="*/ 7102867 w 9143999"/>
              <a:gd name="connsiteY55" fmla="*/ 256489 h 5144400"/>
              <a:gd name="connsiteX56" fmla="*/ 7018903 w 9143999"/>
              <a:gd name="connsiteY56" fmla="*/ 493026 h 5144400"/>
              <a:gd name="connsiteX57" fmla="*/ 7056220 w 9143999"/>
              <a:gd name="connsiteY57" fmla="*/ 493026 h 5144400"/>
              <a:gd name="connsiteX58" fmla="*/ 7077989 w 9143999"/>
              <a:gd name="connsiteY58" fmla="*/ 434659 h 5144400"/>
              <a:gd name="connsiteX59" fmla="*/ 7158843 w 9143999"/>
              <a:gd name="connsiteY59" fmla="*/ 434659 h 5144400"/>
              <a:gd name="connsiteX60" fmla="*/ 7171282 w 9143999"/>
              <a:gd name="connsiteY60" fmla="*/ 471522 h 5144400"/>
              <a:gd name="connsiteX61" fmla="*/ 7196160 w 9143999"/>
              <a:gd name="connsiteY61" fmla="*/ 493026 h 5144400"/>
              <a:gd name="connsiteX62" fmla="*/ 7245916 w 9143999"/>
              <a:gd name="connsiteY62" fmla="*/ 493026 h 5144400"/>
              <a:gd name="connsiteX63" fmla="*/ 7239697 w 9143999"/>
              <a:gd name="connsiteY63" fmla="*/ 477666 h 5144400"/>
              <a:gd name="connsiteX64" fmla="*/ 7180611 w 9143999"/>
              <a:gd name="connsiteY64" fmla="*/ 290280 h 5144400"/>
              <a:gd name="connsiteX65" fmla="*/ 7133965 w 9143999"/>
              <a:gd name="connsiteY65" fmla="*/ 256489 h 5144400"/>
              <a:gd name="connsiteX66" fmla="*/ 7102867 w 9143999"/>
              <a:gd name="connsiteY66" fmla="*/ 256489 h 5144400"/>
              <a:gd name="connsiteX67" fmla="*/ 7866628 w 9143999"/>
              <a:gd name="connsiteY67" fmla="*/ 256488 h 5144400"/>
              <a:gd name="connsiteX68" fmla="*/ 7866628 w 9143999"/>
              <a:gd name="connsiteY68" fmla="*/ 493025 h 5144400"/>
              <a:gd name="connsiteX69" fmla="*/ 7907268 w 9143999"/>
              <a:gd name="connsiteY69" fmla="*/ 493025 h 5144400"/>
              <a:gd name="connsiteX70" fmla="*/ 7907268 w 9143999"/>
              <a:gd name="connsiteY70" fmla="*/ 345574 h 5144400"/>
              <a:gd name="connsiteX71" fmla="*/ 8004179 w 9143999"/>
              <a:gd name="connsiteY71" fmla="*/ 462306 h 5144400"/>
              <a:gd name="connsiteX72" fmla="*/ 8041693 w 9143999"/>
              <a:gd name="connsiteY72" fmla="*/ 493025 h 5144400"/>
              <a:gd name="connsiteX73" fmla="*/ 8069828 w 9143999"/>
              <a:gd name="connsiteY73" fmla="*/ 493025 h 5144400"/>
              <a:gd name="connsiteX74" fmla="*/ 8069828 w 9143999"/>
              <a:gd name="connsiteY74" fmla="*/ 277992 h 5144400"/>
              <a:gd name="connsiteX75" fmla="*/ 8047945 w 9143999"/>
              <a:gd name="connsiteY75" fmla="*/ 256488 h 5144400"/>
              <a:gd name="connsiteX76" fmla="*/ 8029188 w 9143999"/>
              <a:gd name="connsiteY76" fmla="*/ 256488 h 5144400"/>
              <a:gd name="connsiteX77" fmla="*/ 8029188 w 9143999"/>
              <a:gd name="connsiteY77" fmla="*/ 400868 h 5144400"/>
              <a:gd name="connsiteX78" fmla="*/ 7938530 w 9143999"/>
              <a:gd name="connsiteY78" fmla="*/ 284136 h 5144400"/>
              <a:gd name="connsiteX79" fmla="*/ 7894764 w 9143999"/>
              <a:gd name="connsiteY79" fmla="*/ 256488 h 5144400"/>
              <a:gd name="connsiteX80" fmla="*/ 7866628 w 9143999"/>
              <a:gd name="connsiteY80" fmla="*/ 256488 h 5144400"/>
              <a:gd name="connsiteX81" fmla="*/ 8738166 w 9143999"/>
              <a:gd name="connsiteY81" fmla="*/ 237438 h 5144400"/>
              <a:gd name="connsiteX82" fmla="*/ 8738166 w 9143999"/>
              <a:gd name="connsiteY82" fmla="*/ 493025 h 5144400"/>
              <a:gd name="connsiteX83" fmla="*/ 8793729 w 9143999"/>
              <a:gd name="connsiteY83" fmla="*/ 493025 h 5144400"/>
              <a:gd name="connsiteX84" fmla="*/ 8793729 w 9143999"/>
              <a:gd name="connsiteY84" fmla="*/ 274390 h 5144400"/>
              <a:gd name="connsiteX85" fmla="*/ 8759774 w 9143999"/>
              <a:gd name="connsiteY85" fmla="*/ 237438 h 5144400"/>
              <a:gd name="connsiteX86" fmla="*/ 8738166 w 9143999"/>
              <a:gd name="connsiteY86" fmla="*/ 237438 h 5144400"/>
              <a:gd name="connsiteX87" fmla="*/ 8315891 w 9143999"/>
              <a:gd name="connsiteY87" fmla="*/ 237438 h 5144400"/>
              <a:gd name="connsiteX88" fmla="*/ 8315891 w 9143999"/>
              <a:gd name="connsiteY88" fmla="*/ 493025 h 5144400"/>
              <a:gd name="connsiteX89" fmla="*/ 8393965 w 9143999"/>
              <a:gd name="connsiteY89" fmla="*/ 493025 h 5144400"/>
              <a:gd name="connsiteX90" fmla="*/ 8506391 w 9143999"/>
              <a:gd name="connsiteY90" fmla="*/ 388327 h 5144400"/>
              <a:gd name="connsiteX91" fmla="*/ 8431440 w 9143999"/>
              <a:gd name="connsiteY91" fmla="*/ 308263 h 5144400"/>
              <a:gd name="connsiteX92" fmla="*/ 8381473 w 9143999"/>
              <a:gd name="connsiteY92" fmla="*/ 326740 h 5144400"/>
              <a:gd name="connsiteX93" fmla="*/ 8381473 w 9143999"/>
              <a:gd name="connsiteY93" fmla="*/ 274391 h 5144400"/>
              <a:gd name="connsiteX94" fmla="*/ 8340875 w 9143999"/>
              <a:gd name="connsiteY94" fmla="*/ 237438 h 5144400"/>
              <a:gd name="connsiteX95" fmla="*/ 8315891 w 9143999"/>
              <a:gd name="connsiteY95" fmla="*/ 237438 h 5144400"/>
              <a:gd name="connsiteX96" fmla="*/ 7268141 w 9143999"/>
              <a:gd name="connsiteY96" fmla="*/ 237438 h 5144400"/>
              <a:gd name="connsiteX97" fmla="*/ 7268141 w 9143999"/>
              <a:gd name="connsiteY97" fmla="*/ 493025 h 5144400"/>
              <a:gd name="connsiteX98" fmla="*/ 7333229 w 9143999"/>
              <a:gd name="connsiteY98" fmla="*/ 493025 h 5144400"/>
              <a:gd name="connsiteX99" fmla="*/ 7333229 w 9143999"/>
              <a:gd name="connsiteY99" fmla="*/ 420859 h 5144400"/>
              <a:gd name="connsiteX100" fmla="*/ 7333229 w 9143999"/>
              <a:gd name="connsiteY100" fmla="*/ 394758 h 5144400"/>
              <a:gd name="connsiteX101" fmla="*/ 7354980 w 9143999"/>
              <a:gd name="connsiteY101" fmla="*/ 433815 h 5144400"/>
              <a:gd name="connsiteX102" fmla="*/ 7370852 w 9143999"/>
              <a:gd name="connsiteY102" fmla="*/ 462317 h 5144400"/>
              <a:gd name="connsiteX103" fmla="*/ 7405341 w 9143999"/>
              <a:gd name="connsiteY103" fmla="*/ 493026 h 5144400"/>
              <a:gd name="connsiteX104" fmla="*/ 7458641 w 9143999"/>
              <a:gd name="connsiteY104" fmla="*/ 493026 h 5144400"/>
              <a:gd name="connsiteX105" fmla="*/ 7446100 w 9143999"/>
              <a:gd name="connsiteY105" fmla="*/ 477671 h 5144400"/>
              <a:gd name="connsiteX106" fmla="*/ 7395935 w 9143999"/>
              <a:gd name="connsiteY106" fmla="*/ 379402 h 5144400"/>
              <a:gd name="connsiteX107" fmla="*/ 7455506 w 9143999"/>
              <a:gd name="connsiteY107" fmla="*/ 305701 h 5144400"/>
              <a:gd name="connsiteX108" fmla="*/ 7402205 w 9143999"/>
              <a:gd name="connsiteY108" fmla="*/ 305701 h 5144400"/>
              <a:gd name="connsiteX109" fmla="*/ 7334306 w 9143999"/>
              <a:gd name="connsiteY109" fmla="*/ 393365 h 5144400"/>
              <a:gd name="connsiteX110" fmla="*/ 7333229 w 9143999"/>
              <a:gd name="connsiteY110" fmla="*/ 394755 h 5144400"/>
              <a:gd name="connsiteX111" fmla="*/ 7333229 w 9143999"/>
              <a:gd name="connsiteY111" fmla="*/ 366627 h 5144400"/>
              <a:gd name="connsiteX112" fmla="*/ 7333229 w 9143999"/>
              <a:gd name="connsiteY112" fmla="*/ 274391 h 5144400"/>
              <a:gd name="connsiteX113" fmla="*/ 7289837 w 9143999"/>
              <a:gd name="connsiteY113" fmla="*/ 237438 h 5144400"/>
              <a:gd name="connsiteX114" fmla="*/ 7268141 w 9143999"/>
              <a:gd name="connsiteY114" fmla="*/ 237438 h 5144400"/>
              <a:gd name="connsiteX115" fmla="*/ 8932543 w 9143999"/>
              <a:gd name="connsiteY115" fmla="*/ 0 h 5144400"/>
              <a:gd name="connsiteX116" fmla="*/ 9143999 w 9143999"/>
              <a:gd name="connsiteY116" fmla="*/ 0 h 5144400"/>
              <a:gd name="connsiteX117" fmla="*/ 9143999 w 9143999"/>
              <a:gd name="connsiteY117" fmla="*/ 5144400 h 5144400"/>
              <a:gd name="connsiteX118" fmla="*/ 9027314 w 9143999"/>
              <a:gd name="connsiteY118" fmla="*/ 5144400 h 5144400"/>
              <a:gd name="connsiteX119" fmla="*/ 9009627 w 9143999"/>
              <a:gd name="connsiteY119" fmla="*/ 5144400 h 5144400"/>
              <a:gd name="connsiteX120" fmla="*/ 8932543 w 9143999"/>
              <a:gd name="connsiteY120" fmla="*/ 5144400 h 5144400"/>
              <a:gd name="connsiteX121" fmla="*/ 8853155 w 9143999"/>
              <a:gd name="connsiteY121" fmla="*/ 5144400 h 5144400"/>
              <a:gd name="connsiteX122" fmla="*/ 0 w 9143999"/>
              <a:gd name="connsiteY122" fmla="*/ 5144400 h 5144400"/>
              <a:gd name="connsiteX123" fmla="*/ 0 w 9143999"/>
              <a:gd name="connsiteY123" fmla="*/ 902 h 5144400"/>
              <a:gd name="connsiteX124" fmla="*/ 8853155 w 9143999"/>
              <a:gd name="connsiteY124" fmla="*/ 902 h 5144400"/>
              <a:gd name="connsiteX125" fmla="*/ 8853155 w 9143999"/>
              <a:gd name="connsiteY125" fmla="*/ 900 h 5144400"/>
              <a:gd name="connsiteX126" fmla="*/ 8932543 w 9143999"/>
              <a:gd name="connsiteY126" fmla="*/ 900 h 51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9143999" h="5144400">
                <a:moveTo>
                  <a:pt x="8398022" y="345388"/>
                </a:moveTo>
                <a:cubicBezTo>
                  <a:pt x="8419663" y="345388"/>
                  <a:pt x="8441303" y="367043"/>
                  <a:pt x="8441303" y="397979"/>
                </a:cubicBezTo>
                <a:cubicBezTo>
                  <a:pt x="8441303" y="441289"/>
                  <a:pt x="8422754" y="466038"/>
                  <a:pt x="8391839" y="466038"/>
                </a:cubicBezTo>
                <a:cubicBezTo>
                  <a:pt x="8382565" y="466038"/>
                  <a:pt x="8382565" y="466038"/>
                  <a:pt x="8382565" y="466038"/>
                </a:cubicBezTo>
                <a:cubicBezTo>
                  <a:pt x="8382565" y="348482"/>
                  <a:pt x="8382565" y="348482"/>
                  <a:pt x="8382565" y="348482"/>
                </a:cubicBezTo>
                <a:cubicBezTo>
                  <a:pt x="8385656" y="345388"/>
                  <a:pt x="8388748" y="345388"/>
                  <a:pt x="8398022" y="345388"/>
                </a:cubicBezTo>
                <a:close/>
                <a:moveTo>
                  <a:pt x="8194405" y="339038"/>
                </a:moveTo>
                <a:cubicBezTo>
                  <a:pt x="8212954" y="339038"/>
                  <a:pt x="8222228" y="366899"/>
                  <a:pt x="8222228" y="404046"/>
                </a:cubicBezTo>
                <a:cubicBezTo>
                  <a:pt x="8222228" y="441194"/>
                  <a:pt x="8212954" y="462863"/>
                  <a:pt x="8194405" y="462863"/>
                </a:cubicBezTo>
                <a:cubicBezTo>
                  <a:pt x="8172765" y="462863"/>
                  <a:pt x="8163490" y="438098"/>
                  <a:pt x="8163490" y="400951"/>
                </a:cubicBezTo>
                <a:cubicBezTo>
                  <a:pt x="8163490" y="363803"/>
                  <a:pt x="8172765" y="339038"/>
                  <a:pt x="8194405" y="339038"/>
                </a:cubicBezTo>
                <a:close/>
                <a:moveTo>
                  <a:pt x="7739627" y="339038"/>
                </a:moveTo>
                <a:cubicBezTo>
                  <a:pt x="7761852" y="339038"/>
                  <a:pt x="7768202" y="366899"/>
                  <a:pt x="7768202" y="404046"/>
                </a:cubicBezTo>
                <a:cubicBezTo>
                  <a:pt x="7768202" y="441194"/>
                  <a:pt x="7761852" y="462863"/>
                  <a:pt x="7739627" y="462863"/>
                </a:cubicBezTo>
                <a:cubicBezTo>
                  <a:pt x="7717402" y="462863"/>
                  <a:pt x="7711052" y="438098"/>
                  <a:pt x="7711052" y="400951"/>
                </a:cubicBezTo>
                <a:cubicBezTo>
                  <a:pt x="7711052" y="363803"/>
                  <a:pt x="7717402" y="339038"/>
                  <a:pt x="7739627" y="339038"/>
                </a:cubicBezTo>
                <a:close/>
                <a:moveTo>
                  <a:pt x="8619102" y="335863"/>
                </a:moveTo>
                <a:cubicBezTo>
                  <a:pt x="8644502" y="335863"/>
                  <a:pt x="8650852" y="378725"/>
                  <a:pt x="8650852" y="378725"/>
                </a:cubicBezTo>
                <a:cubicBezTo>
                  <a:pt x="8590527" y="378725"/>
                  <a:pt x="8590527" y="378725"/>
                  <a:pt x="8590527" y="378725"/>
                </a:cubicBezTo>
                <a:cubicBezTo>
                  <a:pt x="8590527" y="354233"/>
                  <a:pt x="8600052" y="335863"/>
                  <a:pt x="8619102" y="335863"/>
                </a:cubicBezTo>
                <a:close/>
                <a:moveTo>
                  <a:pt x="7121217" y="308875"/>
                </a:moveTo>
                <a:cubicBezTo>
                  <a:pt x="7149078" y="410475"/>
                  <a:pt x="7149078" y="410475"/>
                  <a:pt x="7149078" y="410475"/>
                </a:cubicBezTo>
                <a:cubicBezTo>
                  <a:pt x="7087165" y="410475"/>
                  <a:pt x="7087165" y="410475"/>
                  <a:pt x="7087165" y="410475"/>
                </a:cubicBezTo>
                <a:cubicBezTo>
                  <a:pt x="7121217" y="308875"/>
                  <a:pt x="7121217" y="308875"/>
                  <a:pt x="7121217" y="308875"/>
                </a:cubicBezTo>
                <a:close/>
                <a:moveTo>
                  <a:pt x="7471280" y="305701"/>
                </a:moveTo>
                <a:cubicBezTo>
                  <a:pt x="7471280" y="336410"/>
                  <a:pt x="7471280" y="336410"/>
                  <a:pt x="7471280" y="336410"/>
                </a:cubicBezTo>
                <a:cubicBezTo>
                  <a:pt x="7539787" y="336410"/>
                  <a:pt x="7539787" y="336410"/>
                  <a:pt x="7539787" y="336410"/>
                </a:cubicBezTo>
                <a:cubicBezTo>
                  <a:pt x="7474394" y="465388"/>
                  <a:pt x="7474394" y="465388"/>
                  <a:pt x="7474394" y="465388"/>
                </a:cubicBezTo>
                <a:cubicBezTo>
                  <a:pt x="7468166" y="477671"/>
                  <a:pt x="7468166" y="486884"/>
                  <a:pt x="7471280" y="493026"/>
                </a:cubicBezTo>
                <a:cubicBezTo>
                  <a:pt x="7608294" y="493026"/>
                  <a:pt x="7608294" y="493026"/>
                  <a:pt x="7608294" y="493026"/>
                </a:cubicBezTo>
                <a:cubicBezTo>
                  <a:pt x="7620749" y="493026"/>
                  <a:pt x="7630091" y="483813"/>
                  <a:pt x="7630091" y="471529"/>
                </a:cubicBezTo>
                <a:cubicBezTo>
                  <a:pt x="7630091" y="459246"/>
                  <a:pt x="7630091" y="459246"/>
                  <a:pt x="7630091" y="459246"/>
                </a:cubicBezTo>
                <a:cubicBezTo>
                  <a:pt x="7623863" y="462317"/>
                  <a:pt x="7614522" y="462317"/>
                  <a:pt x="7592724" y="462317"/>
                </a:cubicBezTo>
                <a:cubicBezTo>
                  <a:pt x="7549129" y="462317"/>
                  <a:pt x="7549129" y="462317"/>
                  <a:pt x="7549129" y="462317"/>
                </a:cubicBezTo>
                <a:cubicBezTo>
                  <a:pt x="7626977" y="305701"/>
                  <a:pt x="7626977" y="305701"/>
                  <a:pt x="7626977" y="305701"/>
                </a:cubicBezTo>
                <a:cubicBezTo>
                  <a:pt x="7471280" y="305701"/>
                  <a:pt x="7471280" y="305701"/>
                  <a:pt x="7471280" y="305701"/>
                </a:cubicBezTo>
                <a:close/>
                <a:moveTo>
                  <a:pt x="8622169" y="305700"/>
                </a:moveTo>
                <a:cubicBezTo>
                  <a:pt x="8566004" y="305700"/>
                  <a:pt x="8525441" y="342551"/>
                  <a:pt x="8525441" y="397827"/>
                </a:cubicBezTo>
                <a:cubicBezTo>
                  <a:pt x="8525441" y="453103"/>
                  <a:pt x="8562884" y="493025"/>
                  <a:pt x="8619049" y="493025"/>
                </a:cubicBezTo>
                <a:cubicBezTo>
                  <a:pt x="8675213" y="493025"/>
                  <a:pt x="8697055" y="462316"/>
                  <a:pt x="8697055" y="434678"/>
                </a:cubicBezTo>
                <a:cubicBezTo>
                  <a:pt x="8684574" y="443891"/>
                  <a:pt x="8665853" y="450033"/>
                  <a:pt x="8644011" y="450033"/>
                </a:cubicBezTo>
                <a:cubicBezTo>
                  <a:pt x="8612808" y="450033"/>
                  <a:pt x="8590966" y="431607"/>
                  <a:pt x="8590966" y="403969"/>
                </a:cubicBezTo>
                <a:cubicBezTo>
                  <a:pt x="8706416" y="403969"/>
                  <a:pt x="8706416" y="403969"/>
                  <a:pt x="8706416" y="403969"/>
                </a:cubicBezTo>
                <a:cubicBezTo>
                  <a:pt x="8706416" y="394756"/>
                  <a:pt x="8706416" y="388615"/>
                  <a:pt x="8706416" y="382473"/>
                </a:cubicBezTo>
                <a:cubicBezTo>
                  <a:pt x="8706416" y="339480"/>
                  <a:pt x="8675213" y="305700"/>
                  <a:pt x="8622169" y="305700"/>
                </a:cubicBezTo>
                <a:close/>
                <a:moveTo>
                  <a:pt x="8195215" y="305700"/>
                </a:moveTo>
                <a:cubicBezTo>
                  <a:pt x="8139002" y="305700"/>
                  <a:pt x="8098403" y="342551"/>
                  <a:pt x="8098403" y="403969"/>
                </a:cubicBezTo>
                <a:cubicBezTo>
                  <a:pt x="8098403" y="456174"/>
                  <a:pt x="8139002" y="493025"/>
                  <a:pt x="8192092" y="493025"/>
                </a:cubicBezTo>
                <a:cubicBezTo>
                  <a:pt x="8245182" y="493025"/>
                  <a:pt x="8288903" y="456174"/>
                  <a:pt x="8288903" y="394756"/>
                </a:cubicBezTo>
                <a:cubicBezTo>
                  <a:pt x="8288903" y="342551"/>
                  <a:pt x="8248305" y="305700"/>
                  <a:pt x="8195215" y="305700"/>
                </a:cubicBezTo>
                <a:close/>
                <a:moveTo>
                  <a:pt x="7739629" y="305700"/>
                </a:moveTo>
                <a:cubicBezTo>
                  <a:pt x="7686497" y="305700"/>
                  <a:pt x="7639616" y="342551"/>
                  <a:pt x="7639616" y="403969"/>
                </a:cubicBezTo>
                <a:cubicBezTo>
                  <a:pt x="7639616" y="456175"/>
                  <a:pt x="7686497" y="493025"/>
                  <a:pt x="7739629" y="493025"/>
                </a:cubicBezTo>
                <a:cubicBezTo>
                  <a:pt x="7792760" y="493025"/>
                  <a:pt x="7839641" y="456175"/>
                  <a:pt x="7839641" y="394757"/>
                </a:cubicBezTo>
                <a:cubicBezTo>
                  <a:pt x="7839641" y="342551"/>
                  <a:pt x="7795886" y="305700"/>
                  <a:pt x="7739629" y="305700"/>
                </a:cubicBezTo>
                <a:close/>
                <a:moveTo>
                  <a:pt x="7102867" y="256489"/>
                </a:moveTo>
                <a:cubicBezTo>
                  <a:pt x="7018903" y="493026"/>
                  <a:pt x="7018903" y="493026"/>
                  <a:pt x="7018903" y="493026"/>
                </a:cubicBezTo>
                <a:cubicBezTo>
                  <a:pt x="7056220" y="493026"/>
                  <a:pt x="7056220" y="493026"/>
                  <a:pt x="7056220" y="493026"/>
                </a:cubicBezTo>
                <a:cubicBezTo>
                  <a:pt x="7077989" y="434659"/>
                  <a:pt x="7077989" y="434659"/>
                  <a:pt x="7077989" y="434659"/>
                </a:cubicBezTo>
                <a:cubicBezTo>
                  <a:pt x="7158843" y="434659"/>
                  <a:pt x="7158843" y="434659"/>
                  <a:pt x="7158843" y="434659"/>
                </a:cubicBezTo>
                <a:cubicBezTo>
                  <a:pt x="7171282" y="471522"/>
                  <a:pt x="7171282" y="471522"/>
                  <a:pt x="7171282" y="471522"/>
                </a:cubicBezTo>
                <a:cubicBezTo>
                  <a:pt x="7177501" y="486882"/>
                  <a:pt x="7180611" y="493026"/>
                  <a:pt x="7196160" y="493026"/>
                </a:cubicBezTo>
                <a:cubicBezTo>
                  <a:pt x="7245916" y="493026"/>
                  <a:pt x="7245916" y="493026"/>
                  <a:pt x="7245916" y="493026"/>
                </a:cubicBezTo>
                <a:cubicBezTo>
                  <a:pt x="7245916" y="489954"/>
                  <a:pt x="7242806" y="486882"/>
                  <a:pt x="7239697" y="477666"/>
                </a:cubicBezTo>
                <a:cubicBezTo>
                  <a:pt x="7180611" y="290280"/>
                  <a:pt x="7180611" y="290280"/>
                  <a:pt x="7180611" y="290280"/>
                </a:cubicBezTo>
                <a:cubicBezTo>
                  <a:pt x="7171282" y="268776"/>
                  <a:pt x="7161953" y="256489"/>
                  <a:pt x="7133965" y="256489"/>
                </a:cubicBezTo>
                <a:cubicBezTo>
                  <a:pt x="7102867" y="256489"/>
                  <a:pt x="7102867" y="256489"/>
                  <a:pt x="7102867" y="256489"/>
                </a:cubicBezTo>
                <a:close/>
                <a:moveTo>
                  <a:pt x="7866628" y="256488"/>
                </a:moveTo>
                <a:cubicBezTo>
                  <a:pt x="7866628" y="493025"/>
                  <a:pt x="7866628" y="493025"/>
                  <a:pt x="7866628" y="493025"/>
                </a:cubicBezTo>
                <a:cubicBezTo>
                  <a:pt x="7907268" y="493025"/>
                  <a:pt x="7907268" y="493025"/>
                  <a:pt x="7907268" y="493025"/>
                </a:cubicBezTo>
                <a:cubicBezTo>
                  <a:pt x="7907268" y="345574"/>
                  <a:pt x="7907268" y="345574"/>
                  <a:pt x="7907268" y="345574"/>
                </a:cubicBezTo>
                <a:cubicBezTo>
                  <a:pt x="8004179" y="462306"/>
                  <a:pt x="8004179" y="462306"/>
                  <a:pt x="8004179" y="462306"/>
                </a:cubicBezTo>
                <a:cubicBezTo>
                  <a:pt x="8016684" y="480738"/>
                  <a:pt x="8026062" y="493025"/>
                  <a:pt x="8041693" y="493025"/>
                </a:cubicBezTo>
                <a:cubicBezTo>
                  <a:pt x="8069828" y="493025"/>
                  <a:pt x="8069828" y="493025"/>
                  <a:pt x="8069828" y="493025"/>
                </a:cubicBezTo>
                <a:cubicBezTo>
                  <a:pt x="8069828" y="277992"/>
                  <a:pt x="8069828" y="277992"/>
                  <a:pt x="8069828" y="277992"/>
                </a:cubicBezTo>
                <a:cubicBezTo>
                  <a:pt x="8069828" y="265704"/>
                  <a:pt x="8060450" y="256488"/>
                  <a:pt x="8047945" y="256488"/>
                </a:cubicBezTo>
                <a:cubicBezTo>
                  <a:pt x="8029188" y="256488"/>
                  <a:pt x="8029188" y="256488"/>
                  <a:pt x="8029188" y="256488"/>
                </a:cubicBezTo>
                <a:cubicBezTo>
                  <a:pt x="8029188" y="400868"/>
                  <a:pt x="8029188" y="400868"/>
                  <a:pt x="8029188" y="400868"/>
                </a:cubicBezTo>
                <a:cubicBezTo>
                  <a:pt x="7938530" y="284136"/>
                  <a:pt x="7938530" y="284136"/>
                  <a:pt x="7938530" y="284136"/>
                </a:cubicBezTo>
                <a:cubicBezTo>
                  <a:pt x="7922899" y="268776"/>
                  <a:pt x="7916647" y="256488"/>
                  <a:pt x="7894764" y="256488"/>
                </a:cubicBezTo>
                <a:cubicBezTo>
                  <a:pt x="7866628" y="256488"/>
                  <a:pt x="7866628" y="256488"/>
                  <a:pt x="7866628" y="256488"/>
                </a:cubicBezTo>
                <a:close/>
                <a:moveTo>
                  <a:pt x="8738166" y="237438"/>
                </a:moveTo>
                <a:cubicBezTo>
                  <a:pt x="8738166" y="493025"/>
                  <a:pt x="8738166" y="493025"/>
                  <a:pt x="8738166" y="493025"/>
                </a:cubicBezTo>
                <a:cubicBezTo>
                  <a:pt x="8793729" y="493025"/>
                  <a:pt x="8793729" y="493025"/>
                  <a:pt x="8793729" y="493025"/>
                </a:cubicBezTo>
                <a:cubicBezTo>
                  <a:pt x="8793729" y="274390"/>
                  <a:pt x="8793729" y="274390"/>
                  <a:pt x="8793729" y="274390"/>
                </a:cubicBezTo>
                <a:cubicBezTo>
                  <a:pt x="8793729" y="252835"/>
                  <a:pt x="8778295" y="237438"/>
                  <a:pt x="8759774" y="237438"/>
                </a:cubicBezTo>
                <a:cubicBezTo>
                  <a:pt x="8738166" y="237438"/>
                  <a:pt x="8738166" y="237438"/>
                  <a:pt x="8738166" y="237438"/>
                </a:cubicBezTo>
                <a:close/>
                <a:moveTo>
                  <a:pt x="8315891" y="237438"/>
                </a:moveTo>
                <a:cubicBezTo>
                  <a:pt x="8315891" y="493025"/>
                  <a:pt x="8315891" y="493025"/>
                  <a:pt x="8315891" y="493025"/>
                </a:cubicBezTo>
                <a:cubicBezTo>
                  <a:pt x="8393965" y="493025"/>
                  <a:pt x="8393965" y="493025"/>
                  <a:pt x="8393965" y="493025"/>
                </a:cubicBezTo>
                <a:cubicBezTo>
                  <a:pt x="8465793" y="493025"/>
                  <a:pt x="8506391" y="456073"/>
                  <a:pt x="8506391" y="388327"/>
                </a:cubicBezTo>
                <a:cubicBezTo>
                  <a:pt x="8506391" y="342136"/>
                  <a:pt x="8475161" y="308263"/>
                  <a:pt x="8431440" y="308263"/>
                </a:cubicBezTo>
                <a:cubicBezTo>
                  <a:pt x="8409580" y="308263"/>
                  <a:pt x="8390842" y="317502"/>
                  <a:pt x="8381473" y="326740"/>
                </a:cubicBezTo>
                <a:cubicBezTo>
                  <a:pt x="8381473" y="274391"/>
                  <a:pt x="8381473" y="274391"/>
                  <a:pt x="8381473" y="274391"/>
                </a:cubicBezTo>
                <a:cubicBezTo>
                  <a:pt x="8381473" y="252835"/>
                  <a:pt x="8362735" y="237438"/>
                  <a:pt x="8340875" y="237438"/>
                </a:cubicBezTo>
                <a:cubicBezTo>
                  <a:pt x="8315891" y="237438"/>
                  <a:pt x="8315891" y="237438"/>
                  <a:pt x="8315891" y="237438"/>
                </a:cubicBezTo>
                <a:close/>
                <a:moveTo>
                  <a:pt x="7268141" y="237438"/>
                </a:moveTo>
                <a:cubicBezTo>
                  <a:pt x="7268141" y="493025"/>
                  <a:pt x="7268141" y="493025"/>
                  <a:pt x="7268141" y="493025"/>
                </a:cubicBezTo>
                <a:cubicBezTo>
                  <a:pt x="7333229" y="493025"/>
                  <a:pt x="7333229" y="493025"/>
                  <a:pt x="7333229" y="493025"/>
                </a:cubicBezTo>
                <a:cubicBezTo>
                  <a:pt x="7333229" y="465696"/>
                  <a:pt x="7333229" y="441783"/>
                  <a:pt x="7333229" y="420859"/>
                </a:cubicBezTo>
                <a:lnTo>
                  <a:pt x="7333229" y="394758"/>
                </a:lnTo>
                <a:lnTo>
                  <a:pt x="7354980" y="433815"/>
                </a:lnTo>
                <a:cubicBezTo>
                  <a:pt x="7370852" y="462317"/>
                  <a:pt x="7370852" y="462317"/>
                  <a:pt x="7370852" y="462317"/>
                </a:cubicBezTo>
                <a:cubicBezTo>
                  <a:pt x="7380258" y="483813"/>
                  <a:pt x="7383393" y="493026"/>
                  <a:pt x="7405341" y="493026"/>
                </a:cubicBezTo>
                <a:cubicBezTo>
                  <a:pt x="7458641" y="493026"/>
                  <a:pt x="7458641" y="493026"/>
                  <a:pt x="7458641" y="493026"/>
                </a:cubicBezTo>
                <a:cubicBezTo>
                  <a:pt x="7455506" y="489955"/>
                  <a:pt x="7452371" y="486884"/>
                  <a:pt x="7446100" y="477671"/>
                </a:cubicBezTo>
                <a:cubicBezTo>
                  <a:pt x="7395935" y="379402"/>
                  <a:pt x="7395935" y="379402"/>
                  <a:pt x="7395935" y="379402"/>
                </a:cubicBezTo>
                <a:cubicBezTo>
                  <a:pt x="7455506" y="305701"/>
                  <a:pt x="7455506" y="305701"/>
                  <a:pt x="7455506" y="305701"/>
                </a:cubicBezTo>
                <a:cubicBezTo>
                  <a:pt x="7402205" y="305701"/>
                  <a:pt x="7402205" y="305701"/>
                  <a:pt x="7402205" y="305701"/>
                </a:cubicBezTo>
                <a:cubicBezTo>
                  <a:pt x="7350473" y="372493"/>
                  <a:pt x="7337539" y="389191"/>
                  <a:pt x="7334306" y="393365"/>
                </a:cubicBezTo>
                <a:lnTo>
                  <a:pt x="7333229" y="394755"/>
                </a:lnTo>
                <a:lnTo>
                  <a:pt x="7333229" y="366627"/>
                </a:lnTo>
                <a:cubicBezTo>
                  <a:pt x="7333229" y="274391"/>
                  <a:pt x="7333229" y="274391"/>
                  <a:pt x="7333229" y="274391"/>
                </a:cubicBezTo>
                <a:cubicBezTo>
                  <a:pt x="7333229" y="252835"/>
                  <a:pt x="7314633" y="237438"/>
                  <a:pt x="7289837" y="237438"/>
                </a:cubicBezTo>
                <a:cubicBezTo>
                  <a:pt x="7268141" y="237438"/>
                  <a:pt x="7268141" y="237438"/>
                  <a:pt x="7268141" y="237438"/>
                </a:cubicBezTo>
                <a:close/>
                <a:moveTo>
                  <a:pt x="8932543" y="0"/>
                </a:moveTo>
                <a:lnTo>
                  <a:pt x="9143999" y="0"/>
                </a:lnTo>
                <a:lnTo>
                  <a:pt x="9143999" y="5144400"/>
                </a:lnTo>
                <a:lnTo>
                  <a:pt x="9027314" y="5144400"/>
                </a:lnTo>
                <a:lnTo>
                  <a:pt x="9009627" y="5144400"/>
                </a:lnTo>
                <a:lnTo>
                  <a:pt x="8932543" y="5144400"/>
                </a:lnTo>
                <a:lnTo>
                  <a:pt x="8853155" y="5144400"/>
                </a:lnTo>
                <a:lnTo>
                  <a:pt x="0" y="5144400"/>
                </a:lnTo>
                <a:lnTo>
                  <a:pt x="0" y="902"/>
                </a:lnTo>
                <a:lnTo>
                  <a:pt x="8853155" y="902"/>
                </a:lnTo>
                <a:lnTo>
                  <a:pt x="8853155" y="900"/>
                </a:lnTo>
                <a:lnTo>
                  <a:pt x="8932543" y="900"/>
                </a:lnTo>
                <a:close/>
              </a:path>
            </a:pathLst>
          </a:custGeom>
          <a:solidFill>
            <a:srgbClr val="B9C9D0">
              <a:alpha val="50000"/>
            </a:srgbClr>
          </a:solidFill>
        </p:spPr>
        <p:txBody>
          <a:bodyPr wrap="square" bIns="720000" anchor="ctr" anchorCtr="0">
            <a:noAutofit/>
          </a:bodyPr>
          <a:lstStyle>
            <a:lvl1pPr algn="ctr">
              <a:defRPr sz="1200"/>
            </a:lvl1pPr>
          </a:lstStyle>
          <a:p>
            <a:r>
              <a:rPr lang="ru-RU" noProof="0"/>
              <a:t>Вставка рисунка</a:t>
            </a:r>
            <a:endParaRPr lang="en-US" noProof="0" dirty="0"/>
          </a:p>
        </p:txBody>
      </p:sp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15" name="think-cell Slide" r:id="rId4" imgW="357" imgH="357" progId="">
                  <p:embed/>
                </p:oleObj>
              </mc:Choice>
              <mc:Fallback>
                <p:oleObj name="think-cell Slide" r:id="rId4" imgW="357" imgH="357" progId="">
                  <p:embed/>
                  <p:pic>
                    <p:nvPicPr>
                      <p:cNvPr id="24" name="Object 2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" name="Group 27"/>
          <p:cNvGrpSpPr/>
          <p:nvPr/>
        </p:nvGrpSpPr>
        <p:grpSpPr bwMode="gray">
          <a:xfrm>
            <a:off x="9286875" y="182684"/>
            <a:ext cx="1581150" cy="3229876"/>
            <a:chOff x="9286875" y="182684"/>
            <a:chExt cx="1581150" cy="3229876"/>
          </a:xfrm>
        </p:grpSpPr>
        <p:sp>
          <p:nvSpPr>
            <p:cNvPr id="29" name="Rectangle 28"/>
            <p:cNvSpPr/>
            <p:nvPr/>
          </p:nvSpPr>
          <p:spPr bwMode="gray">
            <a:xfrm>
              <a:off x="9288779" y="182684"/>
              <a:ext cx="1579245" cy="48820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>
              <a:noAutofit/>
            </a:bodyPr>
            <a:lstStyle/>
            <a:p>
              <a:pPr algn="l"/>
              <a:r>
                <a:rPr lang="en-US" sz="900" b="1" dirty="0">
                  <a:solidFill>
                    <a:schemeClr val="tx1"/>
                  </a:solidFill>
                </a:rPr>
                <a:t>Crop picture</a:t>
              </a:r>
            </a:p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Select picture &gt; click</a:t>
              </a:r>
              <a:r>
                <a:rPr lang="en-US" sz="900" b="0" baseline="0" dirty="0">
                  <a:solidFill>
                    <a:schemeClr val="tx1"/>
                  </a:solidFill>
                </a:rPr>
                <a:t> on tab “Picture Tools &gt; Format”</a:t>
              </a:r>
              <a:endParaRPr 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 bwMode="gray">
            <a:xfrm>
              <a:off x="9288780" y="1261435"/>
              <a:ext cx="1579244" cy="1662924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540000" bIns="36000" rtlCol="0" anchor="t" anchorCtr="0">
              <a:noAutofit/>
            </a:bodyPr>
            <a:lstStyle/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Click</a:t>
              </a:r>
              <a:r>
                <a:rPr lang="en-US" sz="900" b="0" baseline="0" dirty="0">
                  <a:solidFill>
                    <a:schemeClr val="tx1"/>
                  </a:solidFill>
                </a:rPr>
                <a:t> on the icon </a:t>
              </a:r>
              <a:br>
                <a:rPr lang="en-US" sz="900" b="0" baseline="0" dirty="0">
                  <a:solidFill>
                    <a:schemeClr val="tx1"/>
                  </a:solidFill>
                </a:rPr>
              </a:br>
              <a:r>
                <a:rPr lang="en-US" sz="900" b="0" baseline="0" dirty="0">
                  <a:solidFill>
                    <a:schemeClr val="tx1"/>
                  </a:solidFill>
                </a:rPr>
                <a:t>above “Crop”</a:t>
              </a:r>
            </a:p>
            <a:p>
              <a:pPr algn="l"/>
              <a:endParaRPr lang="en-US" sz="900" b="0" baseline="0" dirty="0">
                <a:solidFill>
                  <a:schemeClr val="tx1"/>
                </a:solidFill>
              </a:endParaRPr>
            </a:p>
            <a:p>
              <a:pPr algn="l"/>
              <a:r>
                <a:rPr lang="en-US" sz="900" b="0" baseline="0" dirty="0">
                  <a:solidFill>
                    <a:schemeClr val="tx1"/>
                  </a:solidFill>
                </a:rPr>
                <a:t>You will see crop and scale markers on the corners</a:t>
              </a:r>
              <a:endParaRPr lang="en-US" sz="900" b="0" dirty="0">
                <a:solidFill>
                  <a:schemeClr val="tx1"/>
                </a:solidFill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901238" y="2334293"/>
              <a:ext cx="352425" cy="352425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286875" y="670885"/>
              <a:ext cx="1581150" cy="590550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920"/>
            <a:stretch/>
          </p:blipFill>
          <p:spPr bwMode="gray">
            <a:xfrm>
              <a:off x="10313189" y="1261435"/>
              <a:ext cx="511967" cy="876300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334505" y="2334294"/>
              <a:ext cx="352425" cy="352425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10467970" y="2334294"/>
              <a:ext cx="352425" cy="352425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 bwMode="gray">
            <a:xfrm>
              <a:off x="10313189" y="1320967"/>
              <a:ext cx="442912" cy="442912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  <p:sp>
          <p:nvSpPr>
            <p:cNvPr id="39" name="Rectangle 38"/>
            <p:cNvSpPr/>
            <p:nvPr/>
          </p:nvSpPr>
          <p:spPr bwMode="gray">
            <a:xfrm>
              <a:off x="9288780" y="2924359"/>
              <a:ext cx="1579244" cy="48820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>
              <a:noAutofit/>
            </a:bodyPr>
            <a:lstStyle/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Use the “circular scale icon” to scale your picture within the cropped region.</a:t>
              </a:r>
            </a:p>
          </p:txBody>
        </p:sp>
        <p:cxnSp>
          <p:nvCxnSpPr>
            <p:cNvPr id="40" name="Straight Arrow Connector 39"/>
            <p:cNvCxnSpPr/>
            <p:nvPr/>
          </p:nvCxnSpPr>
          <p:spPr bwMode="gray">
            <a:xfrm flipV="1">
              <a:off x="9510718" y="2725307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stCxn id="31" idx="0"/>
              <a:endCxn id="31" idx="2"/>
            </p:cNvCxnSpPr>
            <p:nvPr/>
          </p:nvCxnSpPr>
          <p:spPr bwMode="gray">
            <a:xfrm rot="2700000">
              <a:off x="10077452" y="2238205"/>
              <a:ext cx="0" cy="544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stCxn id="31" idx="3"/>
              <a:endCxn id="31" idx="1"/>
            </p:cNvCxnSpPr>
            <p:nvPr/>
          </p:nvCxnSpPr>
          <p:spPr bwMode="gray">
            <a:xfrm rot="2700000" flipH="1">
              <a:off x="9805146" y="2510507"/>
              <a:ext cx="54460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 bwMode="gray">
            <a:xfrm flipV="1">
              <a:off x="10691808" y="2725307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/>
            <p:cNvSpPr/>
            <p:nvPr/>
          </p:nvSpPr>
          <p:spPr bwMode="gray">
            <a:xfrm>
              <a:off x="10587033" y="2453357"/>
              <a:ext cx="233362" cy="233362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</p:grpSp>
      <p:sp>
        <p:nvSpPr>
          <p:cNvPr id="55" name="Text Placeholder 54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0" y="-221258"/>
            <a:ext cx="36000" cy="36000"/>
          </a:xfrm>
          <a:custGeom>
            <a:avLst/>
            <a:gdLst>
              <a:gd name="connsiteX0" fmla="*/ 89445 w 360383"/>
              <a:gd name="connsiteY0" fmla="*/ 0 h 360000"/>
              <a:gd name="connsiteX1" fmla="*/ 360383 w 360383"/>
              <a:gd name="connsiteY1" fmla="*/ 0 h 360000"/>
              <a:gd name="connsiteX2" fmla="*/ 360383 w 360383"/>
              <a:gd name="connsiteY2" fmla="*/ 270162 h 360000"/>
              <a:gd name="connsiteX3" fmla="*/ 270938 w 360383"/>
              <a:gd name="connsiteY3" fmla="*/ 360000 h 360000"/>
              <a:gd name="connsiteX4" fmla="*/ 270938 w 360383"/>
              <a:gd name="connsiteY4" fmla="*/ 89189 h 360000"/>
              <a:gd name="connsiteX5" fmla="*/ 0 w 360383"/>
              <a:gd name="connsiteY5" fmla="*/ 89189 h 3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0383" h="360000">
                <a:moveTo>
                  <a:pt x="89445" y="0"/>
                </a:moveTo>
                <a:lnTo>
                  <a:pt x="360383" y="0"/>
                </a:lnTo>
                <a:lnTo>
                  <a:pt x="360383" y="270162"/>
                </a:lnTo>
                <a:lnTo>
                  <a:pt x="270938" y="360000"/>
                </a:lnTo>
                <a:lnTo>
                  <a:pt x="270938" y="89189"/>
                </a:lnTo>
                <a:lnTo>
                  <a:pt x="0" y="89189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 </a:t>
            </a:r>
            <a:endParaRPr lang="en-GB"/>
          </a:p>
        </p:txBody>
      </p:sp>
      <p:sp>
        <p:nvSpPr>
          <p:cNvPr id="52" name="Title 3"/>
          <p:cNvSpPr>
            <a:spLocks noGrp="1"/>
          </p:cNvSpPr>
          <p:nvPr>
            <p:ph type="title" hasCustomPrompt="1"/>
          </p:nvPr>
        </p:nvSpPr>
        <p:spPr bwMode="gray">
          <a:xfrm>
            <a:off x="352424" y="252000"/>
            <a:ext cx="4428000" cy="895662"/>
          </a:xfrm>
          <a:solidFill>
            <a:schemeClr val="bg1">
              <a:alpha val="90000"/>
            </a:schemeClr>
          </a:solidFill>
        </p:spPr>
        <p:txBody>
          <a:bodyPr wrap="square" lIns="100800" tIns="126000" rIns="100800" bIns="126000" anchor="t" anchorCtr="0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 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2388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 with Header 2, blue logo">
    <p:bg>
      <p:bgPr>
        <a:solidFill>
          <a:srgbClr val="0051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1A60FDAF-2E2A-4DA0-8DD2-47A74AF447BE}"/>
              </a:ext>
            </a:extLst>
          </p:cNvPr>
          <p:cNvGrpSpPr/>
          <p:nvPr userDrawn="1"/>
        </p:nvGrpSpPr>
        <p:grpSpPr>
          <a:xfrm>
            <a:off x="0" y="-900"/>
            <a:ext cx="9143999" cy="5144400"/>
            <a:chOff x="0" y="-900"/>
            <a:chExt cx="9143999" cy="51444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E43AB6-E6D1-46DC-A70B-48BB5EDF21A9}"/>
                </a:ext>
              </a:extLst>
            </p:cNvPr>
            <p:cNvSpPr/>
            <p:nvPr userDrawn="1"/>
          </p:nvSpPr>
          <p:spPr>
            <a:xfrm>
              <a:off x="7013813" y="-900"/>
              <a:ext cx="1782000" cy="5144400"/>
            </a:xfrm>
            <a:prstGeom prst="rect">
              <a:avLst/>
            </a:prstGeom>
            <a:gradFill flip="none" rotWithShape="1">
              <a:gsLst>
                <a:gs pos="0">
                  <a:srgbClr val="005192"/>
                </a:gs>
                <a:gs pos="100000">
                  <a:srgbClr val="008BC5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15AF137-4104-445B-B8FB-3289791F9597}"/>
                </a:ext>
              </a:extLst>
            </p:cNvPr>
            <p:cNvSpPr/>
            <p:nvPr userDrawn="1"/>
          </p:nvSpPr>
          <p:spPr>
            <a:xfrm>
              <a:off x="0" y="-900"/>
              <a:ext cx="7013813" cy="51444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833FBBB-C288-4B0E-B6EE-393E96D68D45}"/>
                </a:ext>
              </a:extLst>
            </p:cNvPr>
            <p:cNvSpPr/>
            <p:nvPr userDrawn="1"/>
          </p:nvSpPr>
          <p:spPr>
            <a:xfrm>
              <a:off x="8795812" y="-900"/>
              <a:ext cx="348187" cy="5144400"/>
            </a:xfrm>
            <a:prstGeom prst="rect">
              <a:avLst/>
            </a:prstGeom>
            <a:solidFill>
              <a:srgbClr val="008B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6DAAE6B-5F0D-4447-A4AB-D66BB539F8E1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sp>
        <p:nvSpPr>
          <p:cNvPr id="57" name="Picture Placeholder 56"/>
          <p:cNvSpPr>
            <a:spLocks noGrp="1"/>
          </p:cNvSpPr>
          <p:nvPr>
            <p:ph type="pic" sz="quarter" idx="17"/>
          </p:nvPr>
        </p:nvSpPr>
        <p:spPr bwMode="gray">
          <a:xfrm>
            <a:off x="1" y="-450"/>
            <a:ext cx="9143999" cy="5144400"/>
          </a:xfrm>
          <a:custGeom>
            <a:avLst/>
            <a:gdLst>
              <a:gd name="connsiteX0" fmla="*/ 8398022 w 9143999"/>
              <a:gd name="connsiteY0" fmla="*/ 345388 h 5144400"/>
              <a:gd name="connsiteX1" fmla="*/ 8441303 w 9143999"/>
              <a:gd name="connsiteY1" fmla="*/ 397979 h 5144400"/>
              <a:gd name="connsiteX2" fmla="*/ 8391839 w 9143999"/>
              <a:gd name="connsiteY2" fmla="*/ 466038 h 5144400"/>
              <a:gd name="connsiteX3" fmla="*/ 8382565 w 9143999"/>
              <a:gd name="connsiteY3" fmla="*/ 466038 h 5144400"/>
              <a:gd name="connsiteX4" fmla="*/ 8382565 w 9143999"/>
              <a:gd name="connsiteY4" fmla="*/ 348482 h 5144400"/>
              <a:gd name="connsiteX5" fmla="*/ 8398022 w 9143999"/>
              <a:gd name="connsiteY5" fmla="*/ 345388 h 5144400"/>
              <a:gd name="connsiteX6" fmla="*/ 8194405 w 9143999"/>
              <a:gd name="connsiteY6" fmla="*/ 339038 h 5144400"/>
              <a:gd name="connsiteX7" fmla="*/ 8222228 w 9143999"/>
              <a:gd name="connsiteY7" fmla="*/ 404046 h 5144400"/>
              <a:gd name="connsiteX8" fmla="*/ 8194405 w 9143999"/>
              <a:gd name="connsiteY8" fmla="*/ 462863 h 5144400"/>
              <a:gd name="connsiteX9" fmla="*/ 8163490 w 9143999"/>
              <a:gd name="connsiteY9" fmla="*/ 400951 h 5144400"/>
              <a:gd name="connsiteX10" fmla="*/ 8194405 w 9143999"/>
              <a:gd name="connsiteY10" fmla="*/ 339038 h 5144400"/>
              <a:gd name="connsiteX11" fmla="*/ 7739627 w 9143999"/>
              <a:gd name="connsiteY11" fmla="*/ 339038 h 5144400"/>
              <a:gd name="connsiteX12" fmla="*/ 7768202 w 9143999"/>
              <a:gd name="connsiteY12" fmla="*/ 404046 h 5144400"/>
              <a:gd name="connsiteX13" fmla="*/ 7739627 w 9143999"/>
              <a:gd name="connsiteY13" fmla="*/ 462863 h 5144400"/>
              <a:gd name="connsiteX14" fmla="*/ 7711052 w 9143999"/>
              <a:gd name="connsiteY14" fmla="*/ 400951 h 5144400"/>
              <a:gd name="connsiteX15" fmla="*/ 7739627 w 9143999"/>
              <a:gd name="connsiteY15" fmla="*/ 339038 h 5144400"/>
              <a:gd name="connsiteX16" fmla="*/ 8619102 w 9143999"/>
              <a:gd name="connsiteY16" fmla="*/ 335863 h 5144400"/>
              <a:gd name="connsiteX17" fmla="*/ 8650852 w 9143999"/>
              <a:gd name="connsiteY17" fmla="*/ 378725 h 5144400"/>
              <a:gd name="connsiteX18" fmla="*/ 8590527 w 9143999"/>
              <a:gd name="connsiteY18" fmla="*/ 378725 h 5144400"/>
              <a:gd name="connsiteX19" fmla="*/ 8619102 w 9143999"/>
              <a:gd name="connsiteY19" fmla="*/ 335863 h 5144400"/>
              <a:gd name="connsiteX20" fmla="*/ 7121217 w 9143999"/>
              <a:gd name="connsiteY20" fmla="*/ 308875 h 5144400"/>
              <a:gd name="connsiteX21" fmla="*/ 7149078 w 9143999"/>
              <a:gd name="connsiteY21" fmla="*/ 410475 h 5144400"/>
              <a:gd name="connsiteX22" fmla="*/ 7087165 w 9143999"/>
              <a:gd name="connsiteY22" fmla="*/ 410475 h 5144400"/>
              <a:gd name="connsiteX23" fmla="*/ 7121217 w 9143999"/>
              <a:gd name="connsiteY23" fmla="*/ 308875 h 5144400"/>
              <a:gd name="connsiteX24" fmla="*/ 7471280 w 9143999"/>
              <a:gd name="connsiteY24" fmla="*/ 305701 h 5144400"/>
              <a:gd name="connsiteX25" fmla="*/ 7471280 w 9143999"/>
              <a:gd name="connsiteY25" fmla="*/ 336410 h 5144400"/>
              <a:gd name="connsiteX26" fmla="*/ 7539787 w 9143999"/>
              <a:gd name="connsiteY26" fmla="*/ 336410 h 5144400"/>
              <a:gd name="connsiteX27" fmla="*/ 7474394 w 9143999"/>
              <a:gd name="connsiteY27" fmla="*/ 465388 h 5144400"/>
              <a:gd name="connsiteX28" fmla="*/ 7471280 w 9143999"/>
              <a:gd name="connsiteY28" fmla="*/ 493026 h 5144400"/>
              <a:gd name="connsiteX29" fmla="*/ 7608294 w 9143999"/>
              <a:gd name="connsiteY29" fmla="*/ 493026 h 5144400"/>
              <a:gd name="connsiteX30" fmla="*/ 7630091 w 9143999"/>
              <a:gd name="connsiteY30" fmla="*/ 471529 h 5144400"/>
              <a:gd name="connsiteX31" fmla="*/ 7630091 w 9143999"/>
              <a:gd name="connsiteY31" fmla="*/ 459246 h 5144400"/>
              <a:gd name="connsiteX32" fmla="*/ 7592724 w 9143999"/>
              <a:gd name="connsiteY32" fmla="*/ 462317 h 5144400"/>
              <a:gd name="connsiteX33" fmla="*/ 7549129 w 9143999"/>
              <a:gd name="connsiteY33" fmla="*/ 462317 h 5144400"/>
              <a:gd name="connsiteX34" fmla="*/ 7626977 w 9143999"/>
              <a:gd name="connsiteY34" fmla="*/ 305701 h 5144400"/>
              <a:gd name="connsiteX35" fmla="*/ 7471280 w 9143999"/>
              <a:gd name="connsiteY35" fmla="*/ 305701 h 5144400"/>
              <a:gd name="connsiteX36" fmla="*/ 8622169 w 9143999"/>
              <a:gd name="connsiteY36" fmla="*/ 305700 h 5144400"/>
              <a:gd name="connsiteX37" fmla="*/ 8525441 w 9143999"/>
              <a:gd name="connsiteY37" fmla="*/ 397827 h 5144400"/>
              <a:gd name="connsiteX38" fmla="*/ 8619049 w 9143999"/>
              <a:gd name="connsiteY38" fmla="*/ 493025 h 5144400"/>
              <a:gd name="connsiteX39" fmla="*/ 8697055 w 9143999"/>
              <a:gd name="connsiteY39" fmla="*/ 434678 h 5144400"/>
              <a:gd name="connsiteX40" fmla="*/ 8644011 w 9143999"/>
              <a:gd name="connsiteY40" fmla="*/ 450033 h 5144400"/>
              <a:gd name="connsiteX41" fmla="*/ 8590966 w 9143999"/>
              <a:gd name="connsiteY41" fmla="*/ 403969 h 5144400"/>
              <a:gd name="connsiteX42" fmla="*/ 8706416 w 9143999"/>
              <a:gd name="connsiteY42" fmla="*/ 403969 h 5144400"/>
              <a:gd name="connsiteX43" fmla="*/ 8706416 w 9143999"/>
              <a:gd name="connsiteY43" fmla="*/ 382473 h 5144400"/>
              <a:gd name="connsiteX44" fmla="*/ 8622169 w 9143999"/>
              <a:gd name="connsiteY44" fmla="*/ 305700 h 5144400"/>
              <a:gd name="connsiteX45" fmla="*/ 8195215 w 9143999"/>
              <a:gd name="connsiteY45" fmla="*/ 305700 h 5144400"/>
              <a:gd name="connsiteX46" fmla="*/ 8098403 w 9143999"/>
              <a:gd name="connsiteY46" fmla="*/ 403969 h 5144400"/>
              <a:gd name="connsiteX47" fmla="*/ 8192092 w 9143999"/>
              <a:gd name="connsiteY47" fmla="*/ 493025 h 5144400"/>
              <a:gd name="connsiteX48" fmla="*/ 8288903 w 9143999"/>
              <a:gd name="connsiteY48" fmla="*/ 394756 h 5144400"/>
              <a:gd name="connsiteX49" fmla="*/ 8195215 w 9143999"/>
              <a:gd name="connsiteY49" fmla="*/ 305700 h 5144400"/>
              <a:gd name="connsiteX50" fmla="*/ 7739629 w 9143999"/>
              <a:gd name="connsiteY50" fmla="*/ 305700 h 5144400"/>
              <a:gd name="connsiteX51" fmla="*/ 7639616 w 9143999"/>
              <a:gd name="connsiteY51" fmla="*/ 403969 h 5144400"/>
              <a:gd name="connsiteX52" fmla="*/ 7739629 w 9143999"/>
              <a:gd name="connsiteY52" fmla="*/ 493025 h 5144400"/>
              <a:gd name="connsiteX53" fmla="*/ 7839641 w 9143999"/>
              <a:gd name="connsiteY53" fmla="*/ 394757 h 5144400"/>
              <a:gd name="connsiteX54" fmla="*/ 7739629 w 9143999"/>
              <a:gd name="connsiteY54" fmla="*/ 305700 h 5144400"/>
              <a:gd name="connsiteX55" fmla="*/ 7102867 w 9143999"/>
              <a:gd name="connsiteY55" fmla="*/ 256489 h 5144400"/>
              <a:gd name="connsiteX56" fmla="*/ 7018903 w 9143999"/>
              <a:gd name="connsiteY56" fmla="*/ 493026 h 5144400"/>
              <a:gd name="connsiteX57" fmla="*/ 7056220 w 9143999"/>
              <a:gd name="connsiteY57" fmla="*/ 493026 h 5144400"/>
              <a:gd name="connsiteX58" fmla="*/ 7077989 w 9143999"/>
              <a:gd name="connsiteY58" fmla="*/ 434659 h 5144400"/>
              <a:gd name="connsiteX59" fmla="*/ 7158843 w 9143999"/>
              <a:gd name="connsiteY59" fmla="*/ 434659 h 5144400"/>
              <a:gd name="connsiteX60" fmla="*/ 7171282 w 9143999"/>
              <a:gd name="connsiteY60" fmla="*/ 471522 h 5144400"/>
              <a:gd name="connsiteX61" fmla="*/ 7196160 w 9143999"/>
              <a:gd name="connsiteY61" fmla="*/ 493026 h 5144400"/>
              <a:gd name="connsiteX62" fmla="*/ 7245916 w 9143999"/>
              <a:gd name="connsiteY62" fmla="*/ 493026 h 5144400"/>
              <a:gd name="connsiteX63" fmla="*/ 7239697 w 9143999"/>
              <a:gd name="connsiteY63" fmla="*/ 477666 h 5144400"/>
              <a:gd name="connsiteX64" fmla="*/ 7180611 w 9143999"/>
              <a:gd name="connsiteY64" fmla="*/ 290280 h 5144400"/>
              <a:gd name="connsiteX65" fmla="*/ 7133965 w 9143999"/>
              <a:gd name="connsiteY65" fmla="*/ 256489 h 5144400"/>
              <a:gd name="connsiteX66" fmla="*/ 7102867 w 9143999"/>
              <a:gd name="connsiteY66" fmla="*/ 256489 h 5144400"/>
              <a:gd name="connsiteX67" fmla="*/ 7866628 w 9143999"/>
              <a:gd name="connsiteY67" fmla="*/ 256488 h 5144400"/>
              <a:gd name="connsiteX68" fmla="*/ 7866628 w 9143999"/>
              <a:gd name="connsiteY68" fmla="*/ 493025 h 5144400"/>
              <a:gd name="connsiteX69" fmla="*/ 7907268 w 9143999"/>
              <a:gd name="connsiteY69" fmla="*/ 493025 h 5144400"/>
              <a:gd name="connsiteX70" fmla="*/ 7907268 w 9143999"/>
              <a:gd name="connsiteY70" fmla="*/ 345574 h 5144400"/>
              <a:gd name="connsiteX71" fmla="*/ 8004179 w 9143999"/>
              <a:gd name="connsiteY71" fmla="*/ 462306 h 5144400"/>
              <a:gd name="connsiteX72" fmla="*/ 8041693 w 9143999"/>
              <a:gd name="connsiteY72" fmla="*/ 493025 h 5144400"/>
              <a:gd name="connsiteX73" fmla="*/ 8069828 w 9143999"/>
              <a:gd name="connsiteY73" fmla="*/ 493025 h 5144400"/>
              <a:gd name="connsiteX74" fmla="*/ 8069828 w 9143999"/>
              <a:gd name="connsiteY74" fmla="*/ 277992 h 5144400"/>
              <a:gd name="connsiteX75" fmla="*/ 8047945 w 9143999"/>
              <a:gd name="connsiteY75" fmla="*/ 256488 h 5144400"/>
              <a:gd name="connsiteX76" fmla="*/ 8029188 w 9143999"/>
              <a:gd name="connsiteY76" fmla="*/ 256488 h 5144400"/>
              <a:gd name="connsiteX77" fmla="*/ 8029188 w 9143999"/>
              <a:gd name="connsiteY77" fmla="*/ 400868 h 5144400"/>
              <a:gd name="connsiteX78" fmla="*/ 7938530 w 9143999"/>
              <a:gd name="connsiteY78" fmla="*/ 284136 h 5144400"/>
              <a:gd name="connsiteX79" fmla="*/ 7894764 w 9143999"/>
              <a:gd name="connsiteY79" fmla="*/ 256488 h 5144400"/>
              <a:gd name="connsiteX80" fmla="*/ 7866628 w 9143999"/>
              <a:gd name="connsiteY80" fmla="*/ 256488 h 5144400"/>
              <a:gd name="connsiteX81" fmla="*/ 8738166 w 9143999"/>
              <a:gd name="connsiteY81" fmla="*/ 237438 h 5144400"/>
              <a:gd name="connsiteX82" fmla="*/ 8738166 w 9143999"/>
              <a:gd name="connsiteY82" fmla="*/ 493025 h 5144400"/>
              <a:gd name="connsiteX83" fmla="*/ 8793729 w 9143999"/>
              <a:gd name="connsiteY83" fmla="*/ 493025 h 5144400"/>
              <a:gd name="connsiteX84" fmla="*/ 8793729 w 9143999"/>
              <a:gd name="connsiteY84" fmla="*/ 274390 h 5144400"/>
              <a:gd name="connsiteX85" fmla="*/ 8759774 w 9143999"/>
              <a:gd name="connsiteY85" fmla="*/ 237438 h 5144400"/>
              <a:gd name="connsiteX86" fmla="*/ 8738166 w 9143999"/>
              <a:gd name="connsiteY86" fmla="*/ 237438 h 5144400"/>
              <a:gd name="connsiteX87" fmla="*/ 8315891 w 9143999"/>
              <a:gd name="connsiteY87" fmla="*/ 237438 h 5144400"/>
              <a:gd name="connsiteX88" fmla="*/ 8315891 w 9143999"/>
              <a:gd name="connsiteY88" fmla="*/ 493025 h 5144400"/>
              <a:gd name="connsiteX89" fmla="*/ 8393965 w 9143999"/>
              <a:gd name="connsiteY89" fmla="*/ 493025 h 5144400"/>
              <a:gd name="connsiteX90" fmla="*/ 8506391 w 9143999"/>
              <a:gd name="connsiteY90" fmla="*/ 388327 h 5144400"/>
              <a:gd name="connsiteX91" fmla="*/ 8431440 w 9143999"/>
              <a:gd name="connsiteY91" fmla="*/ 308263 h 5144400"/>
              <a:gd name="connsiteX92" fmla="*/ 8381473 w 9143999"/>
              <a:gd name="connsiteY92" fmla="*/ 326740 h 5144400"/>
              <a:gd name="connsiteX93" fmla="*/ 8381473 w 9143999"/>
              <a:gd name="connsiteY93" fmla="*/ 274391 h 5144400"/>
              <a:gd name="connsiteX94" fmla="*/ 8340875 w 9143999"/>
              <a:gd name="connsiteY94" fmla="*/ 237438 h 5144400"/>
              <a:gd name="connsiteX95" fmla="*/ 8315891 w 9143999"/>
              <a:gd name="connsiteY95" fmla="*/ 237438 h 5144400"/>
              <a:gd name="connsiteX96" fmla="*/ 7268141 w 9143999"/>
              <a:gd name="connsiteY96" fmla="*/ 237438 h 5144400"/>
              <a:gd name="connsiteX97" fmla="*/ 7268141 w 9143999"/>
              <a:gd name="connsiteY97" fmla="*/ 493025 h 5144400"/>
              <a:gd name="connsiteX98" fmla="*/ 7333229 w 9143999"/>
              <a:gd name="connsiteY98" fmla="*/ 493025 h 5144400"/>
              <a:gd name="connsiteX99" fmla="*/ 7333229 w 9143999"/>
              <a:gd name="connsiteY99" fmla="*/ 420859 h 5144400"/>
              <a:gd name="connsiteX100" fmla="*/ 7333229 w 9143999"/>
              <a:gd name="connsiteY100" fmla="*/ 394758 h 5144400"/>
              <a:gd name="connsiteX101" fmla="*/ 7354980 w 9143999"/>
              <a:gd name="connsiteY101" fmla="*/ 433815 h 5144400"/>
              <a:gd name="connsiteX102" fmla="*/ 7370852 w 9143999"/>
              <a:gd name="connsiteY102" fmla="*/ 462317 h 5144400"/>
              <a:gd name="connsiteX103" fmla="*/ 7405341 w 9143999"/>
              <a:gd name="connsiteY103" fmla="*/ 493026 h 5144400"/>
              <a:gd name="connsiteX104" fmla="*/ 7458641 w 9143999"/>
              <a:gd name="connsiteY104" fmla="*/ 493026 h 5144400"/>
              <a:gd name="connsiteX105" fmla="*/ 7446100 w 9143999"/>
              <a:gd name="connsiteY105" fmla="*/ 477671 h 5144400"/>
              <a:gd name="connsiteX106" fmla="*/ 7395935 w 9143999"/>
              <a:gd name="connsiteY106" fmla="*/ 379402 h 5144400"/>
              <a:gd name="connsiteX107" fmla="*/ 7455506 w 9143999"/>
              <a:gd name="connsiteY107" fmla="*/ 305701 h 5144400"/>
              <a:gd name="connsiteX108" fmla="*/ 7402205 w 9143999"/>
              <a:gd name="connsiteY108" fmla="*/ 305701 h 5144400"/>
              <a:gd name="connsiteX109" fmla="*/ 7334306 w 9143999"/>
              <a:gd name="connsiteY109" fmla="*/ 393365 h 5144400"/>
              <a:gd name="connsiteX110" fmla="*/ 7333229 w 9143999"/>
              <a:gd name="connsiteY110" fmla="*/ 394755 h 5144400"/>
              <a:gd name="connsiteX111" fmla="*/ 7333229 w 9143999"/>
              <a:gd name="connsiteY111" fmla="*/ 366627 h 5144400"/>
              <a:gd name="connsiteX112" fmla="*/ 7333229 w 9143999"/>
              <a:gd name="connsiteY112" fmla="*/ 274391 h 5144400"/>
              <a:gd name="connsiteX113" fmla="*/ 7289837 w 9143999"/>
              <a:gd name="connsiteY113" fmla="*/ 237438 h 5144400"/>
              <a:gd name="connsiteX114" fmla="*/ 7268141 w 9143999"/>
              <a:gd name="connsiteY114" fmla="*/ 237438 h 5144400"/>
              <a:gd name="connsiteX115" fmla="*/ 8932543 w 9143999"/>
              <a:gd name="connsiteY115" fmla="*/ 0 h 5144400"/>
              <a:gd name="connsiteX116" fmla="*/ 9143999 w 9143999"/>
              <a:gd name="connsiteY116" fmla="*/ 0 h 5144400"/>
              <a:gd name="connsiteX117" fmla="*/ 9143999 w 9143999"/>
              <a:gd name="connsiteY117" fmla="*/ 5144400 h 5144400"/>
              <a:gd name="connsiteX118" fmla="*/ 9027314 w 9143999"/>
              <a:gd name="connsiteY118" fmla="*/ 5144400 h 5144400"/>
              <a:gd name="connsiteX119" fmla="*/ 9009627 w 9143999"/>
              <a:gd name="connsiteY119" fmla="*/ 5144400 h 5144400"/>
              <a:gd name="connsiteX120" fmla="*/ 8932543 w 9143999"/>
              <a:gd name="connsiteY120" fmla="*/ 5144400 h 5144400"/>
              <a:gd name="connsiteX121" fmla="*/ 8853155 w 9143999"/>
              <a:gd name="connsiteY121" fmla="*/ 5144400 h 5144400"/>
              <a:gd name="connsiteX122" fmla="*/ 0 w 9143999"/>
              <a:gd name="connsiteY122" fmla="*/ 5144400 h 5144400"/>
              <a:gd name="connsiteX123" fmla="*/ 0 w 9143999"/>
              <a:gd name="connsiteY123" fmla="*/ 902 h 5144400"/>
              <a:gd name="connsiteX124" fmla="*/ 8853155 w 9143999"/>
              <a:gd name="connsiteY124" fmla="*/ 902 h 5144400"/>
              <a:gd name="connsiteX125" fmla="*/ 8853155 w 9143999"/>
              <a:gd name="connsiteY125" fmla="*/ 900 h 5144400"/>
              <a:gd name="connsiteX126" fmla="*/ 8932543 w 9143999"/>
              <a:gd name="connsiteY126" fmla="*/ 900 h 51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9143999" h="5144400">
                <a:moveTo>
                  <a:pt x="8398022" y="345388"/>
                </a:moveTo>
                <a:cubicBezTo>
                  <a:pt x="8419663" y="345388"/>
                  <a:pt x="8441303" y="367043"/>
                  <a:pt x="8441303" y="397979"/>
                </a:cubicBezTo>
                <a:cubicBezTo>
                  <a:pt x="8441303" y="441289"/>
                  <a:pt x="8422754" y="466038"/>
                  <a:pt x="8391839" y="466038"/>
                </a:cubicBezTo>
                <a:cubicBezTo>
                  <a:pt x="8382565" y="466038"/>
                  <a:pt x="8382565" y="466038"/>
                  <a:pt x="8382565" y="466038"/>
                </a:cubicBezTo>
                <a:cubicBezTo>
                  <a:pt x="8382565" y="348482"/>
                  <a:pt x="8382565" y="348482"/>
                  <a:pt x="8382565" y="348482"/>
                </a:cubicBezTo>
                <a:cubicBezTo>
                  <a:pt x="8385656" y="345388"/>
                  <a:pt x="8388748" y="345388"/>
                  <a:pt x="8398022" y="345388"/>
                </a:cubicBezTo>
                <a:close/>
                <a:moveTo>
                  <a:pt x="8194405" y="339038"/>
                </a:moveTo>
                <a:cubicBezTo>
                  <a:pt x="8212954" y="339038"/>
                  <a:pt x="8222228" y="366899"/>
                  <a:pt x="8222228" y="404046"/>
                </a:cubicBezTo>
                <a:cubicBezTo>
                  <a:pt x="8222228" y="441194"/>
                  <a:pt x="8212954" y="462863"/>
                  <a:pt x="8194405" y="462863"/>
                </a:cubicBezTo>
                <a:cubicBezTo>
                  <a:pt x="8172765" y="462863"/>
                  <a:pt x="8163490" y="438098"/>
                  <a:pt x="8163490" y="400951"/>
                </a:cubicBezTo>
                <a:cubicBezTo>
                  <a:pt x="8163490" y="363803"/>
                  <a:pt x="8172765" y="339038"/>
                  <a:pt x="8194405" y="339038"/>
                </a:cubicBezTo>
                <a:close/>
                <a:moveTo>
                  <a:pt x="7739627" y="339038"/>
                </a:moveTo>
                <a:cubicBezTo>
                  <a:pt x="7761852" y="339038"/>
                  <a:pt x="7768202" y="366899"/>
                  <a:pt x="7768202" y="404046"/>
                </a:cubicBezTo>
                <a:cubicBezTo>
                  <a:pt x="7768202" y="441194"/>
                  <a:pt x="7761852" y="462863"/>
                  <a:pt x="7739627" y="462863"/>
                </a:cubicBezTo>
                <a:cubicBezTo>
                  <a:pt x="7717402" y="462863"/>
                  <a:pt x="7711052" y="438098"/>
                  <a:pt x="7711052" y="400951"/>
                </a:cubicBezTo>
                <a:cubicBezTo>
                  <a:pt x="7711052" y="363803"/>
                  <a:pt x="7717402" y="339038"/>
                  <a:pt x="7739627" y="339038"/>
                </a:cubicBezTo>
                <a:close/>
                <a:moveTo>
                  <a:pt x="8619102" y="335863"/>
                </a:moveTo>
                <a:cubicBezTo>
                  <a:pt x="8644502" y="335863"/>
                  <a:pt x="8650852" y="378725"/>
                  <a:pt x="8650852" y="378725"/>
                </a:cubicBezTo>
                <a:cubicBezTo>
                  <a:pt x="8590527" y="378725"/>
                  <a:pt x="8590527" y="378725"/>
                  <a:pt x="8590527" y="378725"/>
                </a:cubicBezTo>
                <a:cubicBezTo>
                  <a:pt x="8590527" y="354233"/>
                  <a:pt x="8600052" y="335863"/>
                  <a:pt x="8619102" y="335863"/>
                </a:cubicBezTo>
                <a:close/>
                <a:moveTo>
                  <a:pt x="7121217" y="308875"/>
                </a:moveTo>
                <a:cubicBezTo>
                  <a:pt x="7149078" y="410475"/>
                  <a:pt x="7149078" y="410475"/>
                  <a:pt x="7149078" y="410475"/>
                </a:cubicBezTo>
                <a:cubicBezTo>
                  <a:pt x="7087165" y="410475"/>
                  <a:pt x="7087165" y="410475"/>
                  <a:pt x="7087165" y="410475"/>
                </a:cubicBezTo>
                <a:cubicBezTo>
                  <a:pt x="7121217" y="308875"/>
                  <a:pt x="7121217" y="308875"/>
                  <a:pt x="7121217" y="308875"/>
                </a:cubicBezTo>
                <a:close/>
                <a:moveTo>
                  <a:pt x="7471280" y="305701"/>
                </a:moveTo>
                <a:cubicBezTo>
                  <a:pt x="7471280" y="336410"/>
                  <a:pt x="7471280" y="336410"/>
                  <a:pt x="7471280" y="336410"/>
                </a:cubicBezTo>
                <a:cubicBezTo>
                  <a:pt x="7539787" y="336410"/>
                  <a:pt x="7539787" y="336410"/>
                  <a:pt x="7539787" y="336410"/>
                </a:cubicBezTo>
                <a:cubicBezTo>
                  <a:pt x="7474394" y="465388"/>
                  <a:pt x="7474394" y="465388"/>
                  <a:pt x="7474394" y="465388"/>
                </a:cubicBezTo>
                <a:cubicBezTo>
                  <a:pt x="7468166" y="477671"/>
                  <a:pt x="7468166" y="486884"/>
                  <a:pt x="7471280" y="493026"/>
                </a:cubicBezTo>
                <a:cubicBezTo>
                  <a:pt x="7608294" y="493026"/>
                  <a:pt x="7608294" y="493026"/>
                  <a:pt x="7608294" y="493026"/>
                </a:cubicBezTo>
                <a:cubicBezTo>
                  <a:pt x="7620749" y="493026"/>
                  <a:pt x="7630091" y="483813"/>
                  <a:pt x="7630091" y="471529"/>
                </a:cubicBezTo>
                <a:cubicBezTo>
                  <a:pt x="7630091" y="459246"/>
                  <a:pt x="7630091" y="459246"/>
                  <a:pt x="7630091" y="459246"/>
                </a:cubicBezTo>
                <a:cubicBezTo>
                  <a:pt x="7623863" y="462317"/>
                  <a:pt x="7614522" y="462317"/>
                  <a:pt x="7592724" y="462317"/>
                </a:cubicBezTo>
                <a:cubicBezTo>
                  <a:pt x="7549129" y="462317"/>
                  <a:pt x="7549129" y="462317"/>
                  <a:pt x="7549129" y="462317"/>
                </a:cubicBezTo>
                <a:cubicBezTo>
                  <a:pt x="7626977" y="305701"/>
                  <a:pt x="7626977" y="305701"/>
                  <a:pt x="7626977" y="305701"/>
                </a:cubicBezTo>
                <a:cubicBezTo>
                  <a:pt x="7471280" y="305701"/>
                  <a:pt x="7471280" y="305701"/>
                  <a:pt x="7471280" y="305701"/>
                </a:cubicBezTo>
                <a:close/>
                <a:moveTo>
                  <a:pt x="8622169" y="305700"/>
                </a:moveTo>
                <a:cubicBezTo>
                  <a:pt x="8566004" y="305700"/>
                  <a:pt x="8525441" y="342551"/>
                  <a:pt x="8525441" y="397827"/>
                </a:cubicBezTo>
                <a:cubicBezTo>
                  <a:pt x="8525441" y="453103"/>
                  <a:pt x="8562884" y="493025"/>
                  <a:pt x="8619049" y="493025"/>
                </a:cubicBezTo>
                <a:cubicBezTo>
                  <a:pt x="8675213" y="493025"/>
                  <a:pt x="8697055" y="462316"/>
                  <a:pt x="8697055" y="434678"/>
                </a:cubicBezTo>
                <a:cubicBezTo>
                  <a:pt x="8684574" y="443891"/>
                  <a:pt x="8665853" y="450033"/>
                  <a:pt x="8644011" y="450033"/>
                </a:cubicBezTo>
                <a:cubicBezTo>
                  <a:pt x="8612808" y="450033"/>
                  <a:pt x="8590966" y="431607"/>
                  <a:pt x="8590966" y="403969"/>
                </a:cubicBezTo>
                <a:cubicBezTo>
                  <a:pt x="8706416" y="403969"/>
                  <a:pt x="8706416" y="403969"/>
                  <a:pt x="8706416" y="403969"/>
                </a:cubicBezTo>
                <a:cubicBezTo>
                  <a:pt x="8706416" y="394756"/>
                  <a:pt x="8706416" y="388615"/>
                  <a:pt x="8706416" y="382473"/>
                </a:cubicBezTo>
                <a:cubicBezTo>
                  <a:pt x="8706416" y="339480"/>
                  <a:pt x="8675213" y="305700"/>
                  <a:pt x="8622169" y="305700"/>
                </a:cubicBezTo>
                <a:close/>
                <a:moveTo>
                  <a:pt x="8195215" y="305700"/>
                </a:moveTo>
                <a:cubicBezTo>
                  <a:pt x="8139002" y="305700"/>
                  <a:pt x="8098403" y="342551"/>
                  <a:pt x="8098403" y="403969"/>
                </a:cubicBezTo>
                <a:cubicBezTo>
                  <a:pt x="8098403" y="456174"/>
                  <a:pt x="8139002" y="493025"/>
                  <a:pt x="8192092" y="493025"/>
                </a:cubicBezTo>
                <a:cubicBezTo>
                  <a:pt x="8245182" y="493025"/>
                  <a:pt x="8288903" y="456174"/>
                  <a:pt x="8288903" y="394756"/>
                </a:cubicBezTo>
                <a:cubicBezTo>
                  <a:pt x="8288903" y="342551"/>
                  <a:pt x="8248305" y="305700"/>
                  <a:pt x="8195215" y="305700"/>
                </a:cubicBezTo>
                <a:close/>
                <a:moveTo>
                  <a:pt x="7739629" y="305700"/>
                </a:moveTo>
                <a:cubicBezTo>
                  <a:pt x="7686497" y="305700"/>
                  <a:pt x="7639616" y="342551"/>
                  <a:pt x="7639616" y="403969"/>
                </a:cubicBezTo>
                <a:cubicBezTo>
                  <a:pt x="7639616" y="456175"/>
                  <a:pt x="7686497" y="493025"/>
                  <a:pt x="7739629" y="493025"/>
                </a:cubicBezTo>
                <a:cubicBezTo>
                  <a:pt x="7792760" y="493025"/>
                  <a:pt x="7839641" y="456175"/>
                  <a:pt x="7839641" y="394757"/>
                </a:cubicBezTo>
                <a:cubicBezTo>
                  <a:pt x="7839641" y="342551"/>
                  <a:pt x="7795886" y="305700"/>
                  <a:pt x="7739629" y="305700"/>
                </a:cubicBezTo>
                <a:close/>
                <a:moveTo>
                  <a:pt x="7102867" y="256489"/>
                </a:moveTo>
                <a:cubicBezTo>
                  <a:pt x="7018903" y="493026"/>
                  <a:pt x="7018903" y="493026"/>
                  <a:pt x="7018903" y="493026"/>
                </a:cubicBezTo>
                <a:cubicBezTo>
                  <a:pt x="7056220" y="493026"/>
                  <a:pt x="7056220" y="493026"/>
                  <a:pt x="7056220" y="493026"/>
                </a:cubicBezTo>
                <a:cubicBezTo>
                  <a:pt x="7077989" y="434659"/>
                  <a:pt x="7077989" y="434659"/>
                  <a:pt x="7077989" y="434659"/>
                </a:cubicBezTo>
                <a:cubicBezTo>
                  <a:pt x="7158843" y="434659"/>
                  <a:pt x="7158843" y="434659"/>
                  <a:pt x="7158843" y="434659"/>
                </a:cubicBezTo>
                <a:cubicBezTo>
                  <a:pt x="7171282" y="471522"/>
                  <a:pt x="7171282" y="471522"/>
                  <a:pt x="7171282" y="471522"/>
                </a:cubicBezTo>
                <a:cubicBezTo>
                  <a:pt x="7177501" y="486882"/>
                  <a:pt x="7180611" y="493026"/>
                  <a:pt x="7196160" y="493026"/>
                </a:cubicBezTo>
                <a:cubicBezTo>
                  <a:pt x="7245916" y="493026"/>
                  <a:pt x="7245916" y="493026"/>
                  <a:pt x="7245916" y="493026"/>
                </a:cubicBezTo>
                <a:cubicBezTo>
                  <a:pt x="7245916" y="489954"/>
                  <a:pt x="7242806" y="486882"/>
                  <a:pt x="7239697" y="477666"/>
                </a:cubicBezTo>
                <a:cubicBezTo>
                  <a:pt x="7180611" y="290280"/>
                  <a:pt x="7180611" y="290280"/>
                  <a:pt x="7180611" y="290280"/>
                </a:cubicBezTo>
                <a:cubicBezTo>
                  <a:pt x="7171282" y="268776"/>
                  <a:pt x="7161953" y="256489"/>
                  <a:pt x="7133965" y="256489"/>
                </a:cubicBezTo>
                <a:cubicBezTo>
                  <a:pt x="7102867" y="256489"/>
                  <a:pt x="7102867" y="256489"/>
                  <a:pt x="7102867" y="256489"/>
                </a:cubicBezTo>
                <a:close/>
                <a:moveTo>
                  <a:pt x="7866628" y="256488"/>
                </a:moveTo>
                <a:cubicBezTo>
                  <a:pt x="7866628" y="493025"/>
                  <a:pt x="7866628" y="493025"/>
                  <a:pt x="7866628" y="493025"/>
                </a:cubicBezTo>
                <a:cubicBezTo>
                  <a:pt x="7907268" y="493025"/>
                  <a:pt x="7907268" y="493025"/>
                  <a:pt x="7907268" y="493025"/>
                </a:cubicBezTo>
                <a:cubicBezTo>
                  <a:pt x="7907268" y="345574"/>
                  <a:pt x="7907268" y="345574"/>
                  <a:pt x="7907268" y="345574"/>
                </a:cubicBezTo>
                <a:cubicBezTo>
                  <a:pt x="8004179" y="462306"/>
                  <a:pt x="8004179" y="462306"/>
                  <a:pt x="8004179" y="462306"/>
                </a:cubicBezTo>
                <a:cubicBezTo>
                  <a:pt x="8016684" y="480738"/>
                  <a:pt x="8026062" y="493025"/>
                  <a:pt x="8041693" y="493025"/>
                </a:cubicBezTo>
                <a:cubicBezTo>
                  <a:pt x="8069828" y="493025"/>
                  <a:pt x="8069828" y="493025"/>
                  <a:pt x="8069828" y="493025"/>
                </a:cubicBezTo>
                <a:cubicBezTo>
                  <a:pt x="8069828" y="277992"/>
                  <a:pt x="8069828" y="277992"/>
                  <a:pt x="8069828" y="277992"/>
                </a:cubicBezTo>
                <a:cubicBezTo>
                  <a:pt x="8069828" y="265704"/>
                  <a:pt x="8060450" y="256488"/>
                  <a:pt x="8047945" y="256488"/>
                </a:cubicBezTo>
                <a:cubicBezTo>
                  <a:pt x="8029188" y="256488"/>
                  <a:pt x="8029188" y="256488"/>
                  <a:pt x="8029188" y="256488"/>
                </a:cubicBezTo>
                <a:cubicBezTo>
                  <a:pt x="8029188" y="400868"/>
                  <a:pt x="8029188" y="400868"/>
                  <a:pt x="8029188" y="400868"/>
                </a:cubicBezTo>
                <a:cubicBezTo>
                  <a:pt x="7938530" y="284136"/>
                  <a:pt x="7938530" y="284136"/>
                  <a:pt x="7938530" y="284136"/>
                </a:cubicBezTo>
                <a:cubicBezTo>
                  <a:pt x="7922899" y="268776"/>
                  <a:pt x="7916647" y="256488"/>
                  <a:pt x="7894764" y="256488"/>
                </a:cubicBezTo>
                <a:cubicBezTo>
                  <a:pt x="7866628" y="256488"/>
                  <a:pt x="7866628" y="256488"/>
                  <a:pt x="7866628" y="256488"/>
                </a:cubicBezTo>
                <a:close/>
                <a:moveTo>
                  <a:pt x="8738166" y="237438"/>
                </a:moveTo>
                <a:cubicBezTo>
                  <a:pt x="8738166" y="493025"/>
                  <a:pt x="8738166" y="493025"/>
                  <a:pt x="8738166" y="493025"/>
                </a:cubicBezTo>
                <a:cubicBezTo>
                  <a:pt x="8793729" y="493025"/>
                  <a:pt x="8793729" y="493025"/>
                  <a:pt x="8793729" y="493025"/>
                </a:cubicBezTo>
                <a:cubicBezTo>
                  <a:pt x="8793729" y="274390"/>
                  <a:pt x="8793729" y="274390"/>
                  <a:pt x="8793729" y="274390"/>
                </a:cubicBezTo>
                <a:cubicBezTo>
                  <a:pt x="8793729" y="252835"/>
                  <a:pt x="8778295" y="237438"/>
                  <a:pt x="8759774" y="237438"/>
                </a:cubicBezTo>
                <a:cubicBezTo>
                  <a:pt x="8738166" y="237438"/>
                  <a:pt x="8738166" y="237438"/>
                  <a:pt x="8738166" y="237438"/>
                </a:cubicBezTo>
                <a:close/>
                <a:moveTo>
                  <a:pt x="8315891" y="237438"/>
                </a:moveTo>
                <a:cubicBezTo>
                  <a:pt x="8315891" y="493025"/>
                  <a:pt x="8315891" y="493025"/>
                  <a:pt x="8315891" y="493025"/>
                </a:cubicBezTo>
                <a:cubicBezTo>
                  <a:pt x="8393965" y="493025"/>
                  <a:pt x="8393965" y="493025"/>
                  <a:pt x="8393965" y="493025"/>
                </a:cubicBezTo>
                <a:cubicBezTo>
                  <a:pt x="8465793" y="493025"/>
                  <a:pt x="8506391" y="456073"/>
                  <a:pt x="8506391" y="388327"/>
                </a:cubicBezTo>
                <a:cubicBezTo>
                  <a:pt x="8506391" y="342136"/>
                  <a:pt x="8475161" y="308263"/>
                  <a:pt x="8431440" y="308263"/>
                </a:cubicBezTo>
                <a:cubicBezTo>
                  <a:pt x="8409580" y="308263"/>
                  <a:pt x="8390842" y="317502"/>
                  <a:pt x="8381473" y="326740"/>
                </a:cubicBezTo>
                <a:cubicBezTo>
                  <a:pt x="8381473" y="274391"/>
                  <a:pt x="8381473" y="274391"/>
                  <a:pt x="8381473" y="274391"/>
                </a:cubicBezTo>
                <a:cubicBezTo>
                  <a:pt x="8381473" y="252835"/>
                  <a:pt x="8362735" y="237438"/>
                  <a:pt x="8340875" y="237438"/>
                </a:cubicBezTo>
                <a:cubicBezTo>
                  <a:pt x="8315891" y="237438"/>
                  <a:pt x="8315891" y="237438"/>
                  <a:pt x="8315891" y="237438"/>
                </a:cubicBezTo>
                <a:close/>
                <a:moveTo>
                  <a:pt x="7268141" y="237438"/>
                </a:moveTo>
                <a:cubicBezTo>
                  <a:pt x="7268141" y="493025"/>
                  <a:pt x="7268141" y="493025"/>
                  <a:pt x="7268141" y="493025"/>
                </a:cubicBezTo>
                <a:cubicBezTo>
                  <a:pt x="7333229" y="493025"/>
                  <a:pt x="7333229" y="493025"/>
                  <a:pt x="7333229" y="493025"/>
                </a:cubicBezTo>
                <a:cubicBezTo>
                  <a:pt x="7333229" y="465696"/>
                  <a:pt x="7333229" y="441783"/>
                  <a:pt x="7333229" y="420859"/>
                </a:cubicBezTo>
                <a:lnTo>
                  <a:pt x="7333229" y="394758"/>
                </a:lnTo>
                <a:lnTo>
                  <a:pt x="7354980" y="433815"/>
                </a:lnTo>
                <a:cubicBezTo>
                  <a:pt x="7370852" y="462317"/>
                  <a:pt x="7370852" y="462317"/>
                  <a:pt x="7370852" y="462317"/>
                </a:cubicBezTo>
                <a:cubicBezTo>
                  <a:pt x="7380258" y="483813"/>
                  <a:pt x="7383393" y="493026"/>
                  <a:pt x="7405341" y="493026"/>
                </a:cubicBezTo>
                <a:cubicBezTo>
                  <a:pt x="7458641" y="493026"/>
                  <a:pt x="7458641" y="493026"/>
                  <a:pt x="7458641" y="493026"/>
                </a:cubicBezTo>
                <a:cubicBezTo>
                  <a:pt x="7455506" y="489955"/>
                  <a:pt x="7452371" y="486884"/>
                  <a:pt x="7446100" y="477671"/>
                </a:cubicBezTo>
                <a:cubicBezTo>
                  <a:pt x="7395935" y="379402"/>
                  <a:pt x="7395935" y="379402"/>
                  <a:pt x="7395935" y="379402"/>
                </a:cubicBezTo>
                <a:cubicBezTo>
                  <a:pt x="7455506" y="305701"/>
                  <a:pt x="7455506" y="305701"/>
                  <a:pt x="7455506" y="305701"/>
                </a:cubicBezTo>
                <a:cubicBezTo>
                  <a:pt x="7402205" y="305701"/>
                  <a:pt x="7402205" y="305701"/>
                  <a:pt x="7402205" y="305701"/>
                </a:cubicBezTo>
                <a:cubicBezTo>
                  <a:pt x="7350473" y="372493"/>
                  <a:pt x="7337539" y="389191"/>
                  <a:pt x="7334306" y="393365"/>
                </a:cubicBezTo>
                <a:lnTo>
                  <a:pt x="7333229" y="394755"/>
                </a:lnTo>
                <a:lnTo>
                  <a:pt x="7333229" y="366627"/>
                </a:lnTo>
                <a:cubicBezTo>
                  <a:pt x="7333229" y="274391"/>
                  <a:pt x="7333229" y="274391"/>
                  <a:pt x="7333229" y="274391"/>
                </a:cubicBezTo>
                <a:cubicBezTo>
                  <a:pt x="7333229" y="252835"/>
                  <a:pt x="7314633" y="237438"/>
                  <a:pt x="7289837" y="237438"/>
                </a:cubicBezTo>
                <a:cubicBezTo>
                  <a:pt x="7268141" y="237438"/>
                  <a:pt x="7268141" y="237438"/>
                  <a:pt x="7268141" y="237438"/>
                </a:cubicBezTo>
                <a:close/>
                <a:moveTo>
                  <a:pt x="8932543" y="0"/>
                </a:moveTo>
                <a:lnTo>
                  <a:pt x="9143999" y="0"/>
                </a:lnTo>
                <a:lnTo>
                  <a:pt x="9143999" y="5144400"/>
                </a:lnTo>
                <a:lnTo>
                  <a:pt x="9027314" y="5144400"/>
                </a:lnTo>
                <a:lnTo>
                  <a:pt x="9009627" y="5144400"/>
                </a:lnTo>
                <a:lnTo>
                  <a:pt x="8932543" y="5144400"/>
                </a:lnTo>
                <a:lnTo>
                  <a:pt x="8853155" y="5144400"/>
                </a:lnTo>
                <a:lnTo>
                  <a:pt x="0" y="5144400"/>
                </a:lnTo>
                <a:lnTo>
                  <a:pt x="0" y="902"/>
                </a:lnTo>
                <a:lnTo>
                  <a:pt x="8853155" y="902"/>
                </a:lnTo>
                <a:lnTo>
                  <a:pt x="8853155" y="900"/>
                </a:lnTo>
                <a:lnTo>
                  <a:pt x="8932543" y="900"/>
                </a:lnTo>
                <a:close/>
              </a:path>
            </a:pathLst>
          </a:custGeom>
          <a:solidFill>
            <a:srgbClr val="B9C9D0">
              <a:alpha val="50000"/>
            </a:srgbClr>
          </a:solidFill>
        </p:spPr>
        <p:txBody>
          <a:bodyPr wrap="square" bIns="720000" anchor="ctr" anchorCtr="0">
            <a:noAutofit/>
          </a:bodyPr>
          <a:lstStyle>
            <a:lvl1pPr algn="ctr">
              <a:defRPr sz="1200"/>
            </a:lvl1pPr>
          </a:lstStyle>
          <a:p>
            <a:r>
              <a:rPr lang="ru-RU" noProof="0"/>
              <a:t>Вставка рисунка</a:t>
            </a:r>
            <a:endParaRPr lang="en-US" noProof="0" dirty="0"/>
          </a:p>
        </p:txBody>
      </p:sp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9" name="think-cell Slide" r:id="rId4" imgW="357" imgH="357" progId="">
                  <p:embed/>
                </p:oleObj>
              </mc:Choice>
              <mc:Fallback>
                <p:oleObj name="think-cell Slide" r:id="rId4" imgW="357" imgH="357" progId="">
                  <p:embed/>
                  <p:pic>
                    <p:nvPicPr>
                      <p:cNvPr id="24" name="Object 2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" name="Group 27"/>
          <p:cNvGrpSpPr/>
          <p:nvPr/>
        </p:nvGrpSpPr>
        <p:grpSpPr bwMode="gray">
          <a:xfrm>
            <a:off x="9286875" y="182684"/>
            <a:ext cx="1581150" cy="3229876"/>
            <a:chOff x="9286875" y="182684"/>
            <a:chExt cx="1581150" cy="3229876"/>
          </a:xfrm>
        </p:grpSpPr>
        <p:sp>
          <p:nvSpPr>
            <p:cNvPr id="29" name="Rectangle 28"/>
            <p:cNvSpPr/>
            <p:nvPr/>
          </p:nvSpPr>
          <p:spPr bwMode="gray">
            <a:xfrm>
              <a:off x="9288779" y="182684"/>
              <a:ext cx="1579245" cy="48820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>
              <a:noAutofit/>
            </a:bodyPr>
            <a:lstStyle/>
            <a:p>
              <a:pPr algn="l"/>
              <a:r>
                <a:rPr lang="en-US" sz="900" b="1" dirty="0">
                  <a:solidFill>
                    <a:schemeClr val="tx1"/>
                  </a:solidFill>
                </a:rPr>
                <a:t>Crop picture</a:t>
              </a:r>
            </a:p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Select picture &gt; click</a:t>
              </a:r>
              <a:r>
                <a:rPr lang="en-US" sz="900" b="0" baseline="0" dirty="0">
                  <a:solidFill>
                    <a:schemeClr val="tx1"/>
                  </a:solidFill>
                </a:rPr>
                <a:t> on tab “Picture Tools &gt; Format”</a:t>
              </a:r>
              <a:endParaRPr 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 bwMode="gray">
            <a:xfrm>
              <a:off x="9288780" y="1261435"/>
              <a:ext cx="1579244" cy="1662924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540000" bIns="36000" rtlCol="0" anchor="t" anchorCtr="0">
              <a:noAutofit/>
            </a:bodyPr>
            <a:lstStyle/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Click</a:t>
              </a:r>
              <a:r>
                <a:rPr lang="en-US" sz="900" b="0" baseline="0" dirty="0">
                  <a:solidFill>
                    <a:schemeClr val="tx1"/>
                  </a:solidFill>
                </a:rPr>
                <a:t> on the icon </a:t>
              </a:r>
              <a:br>
                <a:rPr lang="en-US" sz="900" b="0" baseline="0" dirty="0">
                  <a:solidFill>
                    <a:schemeClr val="tx1"/>
                  </a:solidFill>
                </a:rPr>
              </a:br>
              <a:r>
                <a:rPr lang="en-US" sz="900" b="0" baseline="0" dirty="0">
                  <a:solidFill>
                    <a:schemeClr val="tx1"/>
                  </a:solidFill>
                </a:rPr>
                <a:t>above “Crop”</a:t>
              </a:r>
            </a:p>
            <a:p>
              <a:pPr algn="l"/>
              <a:endParaRPr lang="en-US" sz="900" b="0" baseline="0" dirty="0">
                <a:solidFill>
                  <a:schemeClr val="tx1"/>
                </a:solidFill>
              </a:endParaRPr>
            </a:p>
            <a:p>
              <a:pPr algn="l"/>
              <a:r>
                <a:rPr lang="en-US" sz="900" b="0" baseline="0" dirty="0">
                  <a:solidFill>
                    <a:schemeClr val="tx1"/>
                  </a:solidFill>
                </a:rPr>
                <a:t>You will see crop and scale markers on the corners</a:t>
              </a:r>
              <a:endParaRPr lang="en-US" sz="900" b="0" dirty="0">
                <a:solidFill>
                  <a:schemeClr val="tx1"/>
                </a:solidFill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901238" y="2334293"/>
              <a:ext cx="352425" cy="352425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286875" y="670885"/>
              <a:ext cx="1581150" cy="590550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920"/>
            <a:stretch/>
          </p:blipFill>
          <p:spPr bwMode="gray">
            <a:xfrm>
              <a:off x="10313189" y="1261435"/>
              <a:ext cx="511967" cy="876300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334505" y="2334294"/>
              <a:ext cx="352425" cy="352425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10467970" y="2334294"/>
              <a:ext cx="352425" cy="352425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 bwMode="gray">
            <a:xfrm>
              <a:off x="10313189" y="1320967"/>
              <a:ext cx="442912" cy="442912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  <p:sp>
          <p:nvSpPr>
            <p:cNvPr id="39" name="Rectangle 38"/>
            <p:cNvSpPr/>
            <p:nvPr/>
          </p:nvSpPr>
          <p:spPr bwMode="gray">
            <a:xfrm>
              <a:off x="9288780" y="2924359"/>
              <a:ext cx="1579244" cy="48820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>
              <a:noAutofit/>
            </a:bodyPr>
            <a:lstStyle/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Use the “circular scale icon” to scale your picture within the cropped region.</a:t>
              </a:r>
            </a:p>
          </p:txBody>
        </p:sp>
        <p:cxnSp>
          <p:nvCxnSpPr>
            <p:cNvPr id="40" name="Straight Arrow Connector 39"/>
            <p:cNvCxnSpPr/>
            <p:nvPr/>
          </p:nvCxnSpPr>
          <p:spPr bwMode="gray">
            <a:xfrm flipV="1">
              <a:off x="9510718" y="2725307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stCxn id="31" idx="0"/>
              <a:endCxn id="31" idx="2"/>
            </p:cNvCxnSpPr>
            <p:nvPr/>
          </p:nvCxnSpPr>
          <p:spPr bwMode="gray">
            <a:xfrm rot="2700000">
              <a:off x="10077452" y="2238205"/>
              <a:ext cx="0" cy="544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stCxn id="31" idx="3"/>
              <a:endCxn id="31" idx="1"/>
            </p:cNvCxnSpPr>
            <p:nvPr/>
          </p:nvCxnSpPr>
          <p:spPr bwMode="gray">
            <a:xfrm rot="2700000" flipH="1">
              <a:off x="9805146" y="2510507"/>
              <a:ext cx="54460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 bwMode="gray">
            <a:xfrm flipV="1">
              <a:off x="10691808" y="2725307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/>
            <p:cNvSpPr/>
            <p:nvPr/>
          </p:nvSpPr>
          <p:spPr bwMode="gray">
            <a:xfrm>
              <a:off x="10587033" y="2453357"/>
              <a:ext cx="233362" cy="233362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</p:grpSp>
      <p:sp>
        <p:nvSpPr>
          <p:cNvPr id="56" name="Text Placeholder 55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0" y="-221258"/>
            <a:ext cx="36000" cy="36000"/>
          </a:xfrm>
          <a:custGeom>
            <a:avLst/>
            <a:gdLst>
              <a:gd name="connsiteX0" fmla="*/ 89445 w 360383"/>
              <a:gd name="connsiteY0" fmla="*/ 0 h 360000"/>
              <a:gd name="connsiteX1" fmla="*/ 360383 w 360383"/>
              <a:gd name="connsiteY1" fmla="*/ 0 h 360000"/>
              <a:gd name="connsiteX2" fmla="*/ 360383 w 360383"/>
              <a:gd name="connsiteY2" fmla="*/ 270162 h 360000"/>
              <a:gd name="connsiteX3" fmla="*/ 270938 w 360383"/>
              <a:gd name="connsiteY3" fmla="*/ 360000 h 360000"/>
              <a:gd name="connsiteX4" fmla="*/ 270938 w 360383"/>
              <a:gd name="connsiteY4" fmla="*/ 89189 h 360000"/>
              <a:gd name="connsiteX5" fmla="*/ 0 w 360383"/>
              <a:gd name="connsiteY5" fmla="*/ 89189 h 3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0383" h="360000">
                <a:moveTo>
                  <a:pt x="89445" y="0"/>
                </a:moveTo>
                <a:lnTo>
                  <a:pt x="360383" y="0"/>
                </a:lnTo>
                <a:lnTo>
                  <a:pt x="360383" y="270162"/>
                </a:lnTo>
                <a:lnTo>
                  <a:pt x="270938" y="360000"/>
                </a:lnTo>
                <a:lnTo>
                  <a:pt x="270938" y="89189"/>
                </a:lnTo>
                <a:lnTo>
                  <a:pt x="0" y="89189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 </a:t>
            </a:r>
            <a:endParaRPr lang="en-GB"/>
          </a:p>
        </p:txBody>
      </p:sp>
      <p:sp>
        <p:nvSpPr>
          <p:cNvPr id="43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352424" y="252000"/>
            <a:ext cx="4428000" cy="895662"/>
          </a:xfrm>
          <a:solidFill>
            <a:schemeClr val="bg1">
              <a:alpha val="90000"/>
            </a:schemeClr>
          </a:solidFill>
        </p:spPr>
        <p:txBody>
          <a:bodyPr wrap="square" lIns="100800" tIns="126000" rIns="100800" bIns="12600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46134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lim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 bwMode="gray">
          <a:xfrm>
            <a:off x="352424" y="974122"/>
            <a:ext cx="6292101" cy="3528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 bwMode="gray">
          <a:xfrm>
            <a:off x="6793575" y="974123"/>
            <a:ext cx="2350426" cy="3527999"/>
          </a:xfrm>
          <a:noFill/>
        </p:spPr>
        <p:txBody>
          <a:bodyPr/>
          <a:lstStyle>
            <a:lvl1pPr>
              <a:defRPr sz="1200" b="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2" name="Picture Placeholder 13"/>
          <p:cNvSpPr>
            <a:spLocks noGrp="1"/>
          </p:cNvSpPr>
          <p:nvPr>
            <p:ph type="pic" sz="quarter" idx="21" hasCustomPrompt="1"/>
          </p:nvPr>
        </p:nvSpPr>
        <p:spPr bwMode="gray">
          <a:xfrm>
            <a:off x="90383" y="4769594"/>
            <a:ext cx="288000" cy="2880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bg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2"/>
          </p:nvPr>
        </p:nvSpPr>
        <p:spPr bwMode="gray">
          <a:xfrm>
            <a:off x="663763" y="4769594"/>
            <a:ext cx="2448000" cy="288000"/>
          </a:xfrm>
        </p:spPr>
        <p:txBody>
          <a:bodyPr anchor="ctr" anchorCtr="0"/>
          <a:lstStyle>
            <a:lvl1pPr>
              <a:lnSpc>
                <a:spcPct val="100000"/>
              </a:lnSpc>
              <a:spcBef>
                <a:spcPts val="0"/>
              </a:spcBef>
              <a:defRPr sz="1000">
                <a:solidFill>
                  <a:srgbClr val="B7B9BA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3"/>
          </p:nvPr>
        </p:nvSpPr>
        <p:spPr bwMode="gray"/>
        <p:txBody>
          <a:bodyPr/>
          <a:lstStyle/>
          <a:p>
            <a:r>
              <a:rPr lang="en-US" noProof="0"/>
              <a:t>Business unit | Footer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4"/>
          </p:nvPr>
        </p:nvSpPr>
        <p:spPr bwMode="gray"/>
        <p:txBody>
          <a:bodyPr/>
          <a:lstStyle/>
          <a:p>
            <a:pPr>
              <a:defRPr/>
            </a:pPr>
            <a:fld id="{537E2E77-CED1-4E84-91C2-4E0176ECD4F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2F4D4E4-EC74-416E-99DD-BCA3152C3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6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Sli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2"/>
          <p:cNvSpPr>
            <a:spLocks noGrp="1"/>
          </p:cNvSpPr>
          <p:nvPr>
            <p:ph type="pic" sz="quarter" idx="15"/>
          </p:nvPr>
        </p:nvSpPr>
        <p:spPr bwMode="gray">
          <a:xfrm>
            <a:off x="0" y="974122"/>
            <a:ext cx="6644525" cy="3528000"/>
          </a:xfrm>
        </p:spPr>
        <p:txBody>
          <a:bodyPr/>
          <a:lstStyle>
            <a:lvl1pPr>
              <a:defRPr sz="1200" b="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 bwMode="gray">
          <a:xfrm>
            <a:off x="6793575" y="974122"/>
            <a:ext cx="1998000" cy="3528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Picture Placeholder 13"/>
          <p:cNvSpPr>
            <a:spLocks noGrp="1"/>
          </p:cNvSpPr>
          <p:nvPr>
            <p:ph type="pic" sz="quarter" idx="21" hasCustomPrompt="1"/>
          </p:nvPr>
        </p:nvSpPr>
        <p:spPr bwMode="gray">
          <a:xfrm>
            <a:off x="90383" y="4769594"/>
            <a:ext cx="288000" cy="2880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bg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2"/>
          </p:nvPr>
        </p:nvSpPr>
        <p:spPr bwMode="gray">
          <a:xfrm>
            <a:off x="663763" y="4769594"/>
            <a:ext cx="2448000" cy="288000"/>
          </a:xfrm>
        </p:spPr>
        <p:txBody>
          <a:bodyPr anchor="ctr" anchorCtr="0"/>
          <a:lstStyle>
            <a:lvl1pPr>
              <a:lnSpc>
                <a:spcPct val="100000"/>
              </a:lnSpc>
              <a:spcBef>
                <a:spcPts val="0"/>
              </a:spcBef>
              <a:defRPr sz="1000">
                <a:solidFill>
                  <a:srgbClr val="B7B9BA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/>
          <a:p>
            <a:r>
              <a:rPr lang="en-US" noProof="0"/>
              <a:t>Business unit | Footer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5"/>
          </p:nvPr>
        </p:nvSpPr>
        <p:spPr bwMode="gray"/>
        <p:txBody>
          <a:bodyPr/>
          <a:lstStyle/>
          <a:p>
            <a:pPr>
              <a:defRPr/>
            </a:pPr>
            <a:fld id="{537E2E77-CED1-4E84-91C2-4E0176ECD4F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5587C2C-ABCA-4658-9504-F54DF4DD3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660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Image with AkzoNobel logo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CA6C25D-B479-48F3-AFA4-5D5152C38BDD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grpSp>
        <p:nvGrpSpPr>
          <p:cNvPr id="111" name="Group 33"/>
          <p:cNvGrpSpPr>
            <a:grpSpLocks noChangeAspect="1"/>
          </p:cNvGrpSpPr>
          <p:nvPr/>
        </p:nvGrpSpPr>
        <p:grpSpPr bwMode="gray">
          <a:xfrm>
            <a:off x="7014468" y="236463"/>
            <a:ext cx="1779160" cy="259200"/>
            <a:chOff x="1430338" y="-1666875"/>
            <a:chExt cx="4968876" cy="723900"/>
          </a:xfrm>
          <a:solidFill>
            <a:srgbClr val="FFFFFF"/>
          </a:solidFill>
        </p:grpSpPr>
        <p:sp>
          <p:nvSpPr>
            <p:cNvPr id="112" name="Freeform 111"/>
            <p:cNvSpPr>
              <a:spLocks/>
            </p:cNvSpPr>
            <p:nvPr/>
          </p:nvSpPr>
          <p:spPr bwMode="gray">
            <a:xfrm>
              <a:off x="2705101" y="-1463675"/>
              <a:ext cx="447675" cy="509588"/>
            </a:xfrm>
            <a:custGeom>
              <a:avLst/>
              <a:gdLst/>
              <a:ahLst/>
              <a:cxnLst>
                <a:cxn ang="0">
                  <a:pos x="2" y="136"/>
                </a:cxn>
                <a:cxn ang="0">
                  <a:pos x="104" y="136"/>
                </a:cxn>
                <a:cxn ang="0">
                  <a:pos x="119" y="120"/>
                </a:cxn>
                <a:cxn ang="0">
                  <a:pos x="119" y="112"/>
                </a:cxn>
                <a:cxn ang="0">
                  <a:pos x="93" y="113"/>
                </a:cxn>
                <a:cxn ang="0">
                  <a:pos x="59" y="113"/>
                </a:cxn>
                <a:cxn ang="0">
                  <a:pos x="118" y="0"/>
                </a:cxn>
                <a:cxn ang="0">
                  <a:pos x="2" y="0"/>
                </a:cxn>
                <a:cxn ang="0">
                  <a:pos x="2" y="23"/>
                </a:cxn>
                <a:cxn ang="0">
                  <a:pos x="54" y="23"/>
                </a:cxn>
                <a:cxn ang="0">
                  <a:pos x="5" y="116"/>
                </a:cxn>
                <a:cxn ang="0">
                  <a:pos x="2" y="136"/>
                </a:cxn>
              </a:cxnLst>
              <a:rect l="0" t="0" r="r" b="b"/>
              <a:pathLst>
                <a:path w="119" h="136">
                  <a:moveTo>
                    <a:pt x="2" y="136"/>
                  </a:moveTo>
                  <a:cubicBezTo>
                    <a:pt x="104" y="136"/>
                    <a:pt x="104" y="136"/>
                    <a:pt x="104" y="136"/>
                  </a:cubicBezTo>
                  <a:cubicBezTo>
                    <a:pt x="113" y="136"/>
                    <a:pt x="119" y="129"/>
                    <a:pt x="119" y="120"/>
                  </a:cubicBezTo>
                  <a:cubicBezTo>
                    <a:pt x="119" y="112"/>
                    <a:pt x="119" y="112"/>
                    <a:pt x="119" y="112"/>
                  </a:cubicBezTo>
                  <a:cubicBezTo>
                    <a:pt x="115" y="113"/>
                    <a:pt x="107" y="113"/>
                    <a:pt x="93" y="113"/>
                  </a:cubicBezTo>
                  <a:cubicBezTo>
                    <a:pt x="59" y="113"/>
                    <a:pt x="59" y="113"/>
                    <a:pt x="59" y="113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" y="116"/>
                    <a:pt x="5" y="116"/>
                    <a:pt x="5" y="116"/>
                  </a:cubicBezTo>
                  <a:cubicBezTo>
                    <a:pt x="1" y="124"/>
                    <a:pt x="0" y="131"/>
                    <a:pt x="2" y="136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25"/>
            <p:cNvSpPr>
              <a:spLocks/>
            </p:cNvSpPr>
            <p:nvPr/>
          </p:nvSpPr>
          <p:spPr bwMode="gray">
            <a:xfrm>
              <a:off x="2327276" y="-1463675"/>
              <a:ext cx="344488" cy="509588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27" y="115"/>
                </a:cxn>
                <a:cxn ang="0">
                  <a:pos x="54" y="136"/>
                </a:cxn>
                <a:cxn ang="0">
                  <a:pos x="92" y="136"/>
                </a:cxn>
                <a:cxn ang="0">
                  <a:pos x="84" y="124"/>
                </a:cxn>
                <a:cxn ang="0">
                  <a:pos x="46" y="53"/>
                </a:cxn>
                <a:cxn ang="0">
                  <a:pos x="91" y="0"/>
                </a:cxn>
                <a:cxn ang="0">
                  <a:pos x="50" y="0"/>
                </a:cxn>
                <a:cxn ang="0">
                  <a:pos x="0" y="64"/>
                </a:cxn>
              </a:cxnLst>
              <a:rect l="0" t="0" r="r" b="b"/>
              <a:pathLst>
                <a:path w="92" h="136">
                  <a:moveTo>
                    <a:pt x="0" y="64"/>
                  </a:moveTo>
                  <a:cubicBezTo>
                    <a:pt x="27" y="115"/>
                    <a:pt x="27" y="115"/>
                    <a:pt x="27" y="115"/>
                  </a:cubicBezTo>
                  <a:cubicBezTo>
                    <a:pt x="34" y="130"/>
                    <a:pt x="38" y="136"/>
                    <a:pt x="54" y="136"/>
                  </a:cubicBezTo>
                  <a:cubicBezTo>
                    <a:pt x="92" y="136"/>
                    <a:pt x="92" y="136"/>
                    <a:pt x="92" y="136"/>
                  </a:cubicBezTo>
                  <a:cubicBezTo>
                    <a:pt x="90" y="134"/>
                    <a:pt x="88" y="131"/>
                    <a:pt x="84" y="124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0" y="64"/>
                    <a:pt x="0" y="64"/>
                    <a:pt x="0" y="6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26"/>
            <p:cNvSpPr>
              <a:spLocks/>
            </p:cNvSpPr>
            <p:nvPr/>
          </p:nvSpPr>
          <p:spPr bwMode="gray">
            <a:xfrm>
              <a:off x="2143126" y="-1666875"/>
              <a:ext cx="173038" cy="712788"/>
            </a:xfrm>
            <a:custGeom>
              <a:avLst/>
              <a:gdLst/>
              <a:ahLst/>
              <a:cxnLst>
                <a:cxn ang="0">
                  <a:pos x="0" y="190"/>
                </a:cxn>
                <a:cxn ang="0">
                  <a:pos x="46" y="190"/>
                </a:cxn>
                <a:cxn ang="0">
                  <a:pos x="46" y="28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0" y="190"/>
                </a:cxn>
              </a:cxnLst>
              <a:rect l="0" t="0" r="r" b="b"/>
              <a:pathLst>
                <a:path w="46" h="190">
                  <a:moveTo>
                    <a:pt x="0" y="190"/>
                  </a:moveTo>
                  <a:cubicBezTo>
                    <a:pt x="46" y="190"/>
                    <a:pt x="46" y="190"/>
                    <a:pt x="46" y="190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11"/>
                    <a:pt x="34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27"/>
            <p:cNvSpPr>
              <a:spLocks noEditPoints="1"/>
            </p:cNvSpPr>
            <p:nvPr/>
          </p:nvSpPr>
          <p:spPr bwMode="gray">
            <a:xfrm>
              <a:off x="1430338" y="-1614488"/>
              <a:ext cx="652463" cy="660400"/>
            </a:xfrm>
            <a:custGeom>
              <a:avLst/>
              <a:gdLst/>
              <a:ahLst/>
              <a:cxnLst>
                <a:cxn ang="0">
                  <a:pos x="52" y="111"/>
                </a:cxn>
                <a:cxn ang="0">
                  <a:pos x="77" y="37"/>
                </a:cxn>
                <a:cxn ang="0">
                  <a:pos x="100" y="111"/>
                </a:cxn>
                <a:cxn ang="0">
                  <a:pos x="52" y="111"/>
                </a:cxn>
                <a:cxn ang="0">
                  <a:pos x="169" y="164"/>
                </a:cxn>
                <a:cxn ang="0">
                  <a:pos x="122" y="24"/>
                </a:cxn>
                <a:cxn ang="0">
                  <a:pos x="87" y="0"/>
                </a:cxn>
                <a:cxn ang="0">
                  <a:pos x="65" y="0"/>
                </a:cxn>
                <a:cxn ang="0">
                  <a:pos x="0" y="176"/>
                </a:cxn>
                <a:cxn ang="0">
                  <a:pos x="29" y="176"/>
                </a:cxn>
                <a:cxn ang="0">
                  <a:pos x="44" y="133"/>
                </a:cxn>
                <a:cxn ang="0">
                  <a:pos x="107" y="133"/>
                </a:cxn>
                <a:cxn ang="0">
                  <a:pos x="116" y="161"/>
                </a:cxn>
                <a:cxn ang="0">
                  <a:pos x="135" y="176"/>
                </a:cxn>
                <a:cxn ang="0">
                  <a:pos x="174" y="176"/>
                </a:cxn>
                <a:cxn ang="0">
                  <a:pos x="169" y="164"/>
                </a:cxn>
              </a:cxnLst>
              <a:rect l="0" t="0" r="r" b="b"/>
              <a:pathLst>
                <a:path w="174" h="176">
                  <a:moveTo>
                    <a:pt x="52" y="111"/>
                  </a:moveTo>
                  <a:cubicBezTo>
                    <a:pt x="77" y="37"/>
                    <a:pt x="77" y="37"/>
                    <a:pt x="77" y="37"/>
                  </a:cubicBezTo>
                  <a:cubicBezTo>
                    <a:pt x="100" y="111"/>
                    <a:pt x="100" y="111"/>
                    <a:pt x="100" y="111"/>
                  </a:cubicBezTo>
                  <a:cubicBezTo>
                    <a:pt x="52" y="111"/>
                    <a:pt x="52" y="111"/>
                    <a:pt x="52" y="111"/>
                  </a:cubicBezTo>
                  <a:close/>
                  <a:moveTo>
                    <a:pt x="169" y="164"/>
                  </a:moveTo>
                  <a:cubicBezTo>
                    <a:pt x="122" y="24"/>
                    <a:pt x="122" y="24"/>
                    <a:pt x="122" y="24"/>
                  </a:cubicBezTo>
                  <a:cubicBezTo>
                    <a:pt x="116" y="8"/>
                    <a:pt x="110" y="0"/>
                    <a:pt x="87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44" y="133"/>
                    <a:pt x="44" y="133"/>
                    <a:pt x="44" y="133"/>
                  </a:cubicBezTo>
                  <a:cubicBezTo>
                    <a:pt x="107" y="133"/>
                    <a:pt x="107" y="133"/>
                    <a:pt x="107" y="133"/>
                  </a:cubicBezTo>
                  <a:cubicBezTo>
                    <a:pt x="116" y="161"/>
                    <a:pt x="116" y="161"/>
                    <a:pt x="116" y="161"/>
                  </a:cubicBezTo>
                  <a:cubicBezTo>
                    <a:pt x="120" y="171"/>
                    <a:pt x="124" y="176"/>
                    <a:pt x="135" y="176"/>
                  </a:cubicBezTo>
                  <a:cubicBezTo>
                    <a:pt x="174" y="176"/>
                    <a:pt x="174" y="176"/>
                    <a:pt x="174" y="176"/>
                  </a:cubicBezTo>
                  <a:cubicBezTo>
                    <a:pt x="173" y="174"/>
                    <a:pt x="171" y="171"/>
                    <a:pt x="169" y="16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28"/>
            <p:cNvSpPr>
              <a:spLocks noEditPoints="1"/>
            </p:cNvSpPr>
            <p:nvPr/>
          </p:nvSpPr>
          <p:spPr bwMode="gray">
            <a:xfrm>
              <a:off x="3181351" y="-1474788"/>
              <a:ext cx="541338" cy="531813"/>
            </a:xfrm>
            <a:custGeom>
              <a:avLst/>
              <a:gdLst/>
              <a:ahLst/>
              <a:cxnLst>
                <a:cxn ang="0">
                  <a:pos x="72" y="117"/>
                </a:cxn>
                <a:cxn ang="0">
                  <a:pos x="51" y="70"/>
                </a:cxn>
                <a:cxn ang="0">
                  <a:pos x="72" y="24"/>
                </a:cxn>
                <a:cxn ang="0">
                  <a:pos x="93" y="73"/>
                </a:cxn>
                <a:cxn ang="0">
                  <a:pos x="72" y="117"/>
                </a:cxn>
                <a:cxn ang="0">
                  <a:pos x="72" y="142"/>
                </a:cxn>
                <a:cxn ang="0">
                  <a:pos x="144" y="68"/>
                </a:cxn>
                <a:cxn ang="0">
                  <a:pos x="73" y="0"/>
                </a:cxn>
                <a:cxn ang="0">
                  <a:pos x="0" y="75"/>
                </a:cxn>
                <a:cxn ang="0">
                  <a:pos x="72" y="142"/>
                </a:cxn>
              </a:cxnLst>
              <a:rect l="0" t="0" r="r" b="b"/>
              <a:pathLst>
                <a:path w="144" h="142">
                  <a:moveTo>
                    <a:pt x="72" y="117"/>
                  </a:moveTo>
                  <a:cubicBezTo>
                    <a:pt x="56" y="117"/>
                    <a:pt x="51" y="99"/>
                    <a:pt x="51" y="70"/>
                  </a:cubicBezTo>
                  <a:cubicBezTo>
                    <a:pt x="51" y="43"/>
                    <a:pt x="56" y="24"/>
                    <a:pt x="72" y="24"/>
                  </a:cubicBezTo>
                  <a:cubicBezTo>
                    <a:pt x="88" y="24"/>
                    <a:pt x="93" y="44"/>
                    <a:pt x="93" y="73"/>
                  </a:cubicBezTo>
                  <a:cubicBezTo>
                    <a:pt x="93" y="100"/>
                    <a:pt x="88" y="117"/>
                    <a:pt x="72" y="117"/>
                  </a:cubicBezTo>
                  <a:moveTo>
                    <a:pt x="72" y="142"/>
                  </a:moveTo>
                  <a:cubicBezTo>
                    <a:pt x="111" y="142"/>
                    <a:pt x="144" y="114"/>
                    <a:pt x="144" y="68"/>
                  </a:cubicBezTo>
                  <a:cubicBezTo>
                    <a:pt x="144" y="29"/>
                    <a:pt x="112" y="0"/>
                    <a:pt x="73" y="0"/>
                  </a:cubicBezTo>
                  <a:cubicBezTo>
                    <a:pt x="33" y="0"/>
                    <a:pt x="0" y="28"/>
                    <a:pt x="0" y="75"/>
                  </a:cubicBezTo>
                  <a:cubicBezTo>
                    <a:pt x="0" y="115"/>
                    <a:pt x="33" y="142"/>
                    <a:pt x="72" y="14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29"/>
            <p:cNvSpPr>
              <a:spLocks/>
            </p:cNvSpPr>
            <p:nvPr/>
          </p:nvSpPr>
          <p:spPr bwMode="gray">
            <a:xfrm>
              <a:off x="3800476" y="-1617663"/>
              <a:ext cx="577850" cy="663575"/>
            </a:xfrm>
            <a:custGeom>
              <a:avLst/>
              <a:gdLst/>
              <a:ahLst/>
              <a:cxnLst>
                <a:cxn ang="0">
                  <a:pos x="0" y="177"/>
                </a:cxn>
                <a:cxn ang="0">
                  <a:pos x="30" y="177"/>
                </a:cxn>
                <a:cxn ang="0">
                  <a:pos x="30" y="65"/>
                </a:cxn>
                <a:cxn ang="0">
                  <a:pos x="104" y="154"/>
                </a:cxn>
                <a:cxn ang="0">
                  <a:pos x="133" y="177"/>
                </a:cxn>
                <a:cxn ang="0">
                  <a:pos x="154" y="177"/>
                </a:cxn>
                <a:cxn ang="0">
                  <a:pos x="154" y="16"/>
                </a:cxn>
                <a:cxn ang="0">
                  <a:pos x="138" y="0"/>
                </a:cxn>
                <a:cxn ang="0">
                  <a:pos x="125" y="0"/>
                </a:cxn>
                <a:cxn ang="0">
                  <a:pos x="125" y="107"/>
                </a:cxn>
                <a:cxn ang="0">
                  <a:pos x="54" y="21"/>
                </a:cxn>
                <a:cxn ang="0">
                  <a:pos x="22" y="0"/>
                </a:cxn>
                <a:cxn ang="0">
                  <a:pos x="0" y="0"/>
                </a:cxn>
                <a:cxn ang="0">
                  <a:pos x="0" y="177"/>
                </a:cxn>
              </a:cxnLst>
              <a:rect l="0" t="0" r="r" b="b"/>
              <a:pathLst>
                <a:path w="154" h="177">
                  <a:moveTo>
                    <a:pt x="0" y="177"/>
                  </a:moveTo>
                  <a:cubicBezTo>
                    <a:pt x="30" y="177"/>
                    <a:pt x="30" y="177"/>
                    <a:pt x="30" y="177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104" y="154"/>
                    <a:pt x="104" y="154"/>
                    <a:pt x="104" y="154"/>
                  </a:cubicBezTo>
                  <a:cubicBezTo>
                    <a:pt x="115" y="167"/>
                    <a:pt x="122" y="177"/>
                    <a:pt x="133" y="177"/>
                  </a:cubicBezTo>
                  <a:cubicBezTo>
                    <a:pt x="154" y="177"/>
                    <a:pt x="154" y="177"/>
                    <a:pt x="154" y="177"/>
                  </a:cubicBezTo>
                  <a:cubicBezTo>
                    <a:pt x="154" y="16"/>
                    <a:pt x="154" y="16"/>
                    <a:pt x="154" y="16"/>
                  </a:cubicBezTo>
                  <a:cubicBezTo>
                    <a:pt x="154" y="6"/>
                    <a:pt x="148" y="0"/>
                    <a:pt x="138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25" y="107"/>
                    <a:pt x="125" y="107"/>
                    <a:pt x="125" y="107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43" y="8"/>
                    <a:pt x="37" y="0"/>
                    <a:pt x="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7"/>
                    <a:pt x="0" y="177"/>
                    <a:pt x="0" y="17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30"/>
            <p:cNvSpPr>
              <a:spLocks noEditPoints="1"/>
            </p:cNvSpPr>
            <p:nvPr/>
          </p:nvSpPr>
          <p:spPr bwMode="gray">
            <a:xfrm>
              <a:off x="4456113" y="-1474788"/>
              <a:ext cx="536575" cy="531813"/>
            </a:xfrm>
            <a:custGeom>
              <a:avLst/>
              <a:gdLst/>
              <a:ahLst/>
              <a:cxnLst>
                <a:cxn ang="0">
                  <a:pos x="72" y="117"/>
                </a:cxn>
                <a:cxn ang="0">
                  <a:pos x="50" y="70"/>
                </a:cxn>
                <a:cxn ang="0">
                  <a:pos x="72" y="24"/>
                </a:cxn>
                <a:cxn ang="0">
                  <a:pos x="93" y="73"/>
                </a:cxn>
                <a:cxn ang="0">
                  <a:pos x="72" y="117"/>
                </a:cxn>
                <a:cxn ang="0">
                  <a:pos x="71" y="142"/>
                </a:cxn>
                <a:cxn ang="0">
                  <a:pos x="143" y="68"/>
                </a:cxn>
                <a:cxn ang="0">
                  <a:pos x="72" y="0"/>
                </a:cxn>
                <a:cxn ang="0">
                  <a:pos x="0" y="75"/>
                </a:cxn>
                <a:cxn ang="0">
                  <a:pos x="71" y="142"/>
                </a:cxn>
              </a:cxnLst>
              <a:rect l="0" t="0" r="r" b="b"/>
              <a:pathLst>
                <a:path w="143" h="142">
                  <a:moveTo>
                    <a:pt x="72" y="117"/>
                  </a:moveTo>
                  <a:cubicBezTo>
                    <a:pt x="56" y="117"/>
                    <a:pt x="50" y="99"/>
                    <a:pt x="50" y="70"/>
                  </a:cubicBezTo>
                  <a:cubicBezTo>
                    <a:pt x="50" y="43"/>
                    <a:pt x="56" y="24"/>
                    <a:pt x="72" y="24"/>
                  </a:cubicBezTo>
                  <a:cubicBezTo>
                    <a:pt x="88" y="24"/>
                    <a:pt x="93" y="44"/>
                    <a:pt x="93" y="73"/>
                  </a:cubicBezTo>
                  <a:cubicBezTo>
                    <a:pt x="93" y="100"/>
                    <a:pt x="88" y="117"/>
                    <a:pt x="72" y="117"/>
                  </a:cubicBezTo>
                  <a:moveTo>
                    <a:pt x="71" y="142"/>
                  </a:moveTo>
                  <a:cubicBezTo>
                    <a:pt x="110" y="142"/>
                    <a:pt x="143" y="114"/>
                    <a:pt x="143" y="68"/>
                  </a:cubicBezTo>
                  <a:cubicBezTo>
                    <a:pt x="143" y="29"/>
                    <a:pt x="112" y="0"/>
                    <a:pt x="72" y="0"/>
                  </a:cubicBezTo>
                  <a:cubicBezTo>
                    <a:pt x="32" y="0"/>
                    <a:pt x="0" y="28"/>
                    <a:pt x="0" y="75"/>
                  </a:cubicBezTo>
                  <a:cubicBezTo>
                    <a:pt x="0" y="115"/>
                    <a:pt x="32" y="142"/>
                    <a:pt x="71" y="14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31"/>
            <p:cNvSpPr>
              <a:spLocks noEditPoints="1"/>
            </p:cNvSpPr>
            <p:nvPr/>
          </p:nvSpPr>
          <p:spPr bwMode="gray">
            <a:xfrm>
              <a:off x="5645151" y="-1474788"/>
              <a:ext cx="506413" cy="531813"/>
            </a:xfrm>
            <a:custGeom>
              <a:avLst/>
              <a:gdLst/>
              <a:ahLst/>
              <a:cxnLst>
                <a:cxn ang="0">
                  <a:pos x="47" y="55"/>
                </a:cxn>
                <a:cxn ang="0">
                  <a:pos x="69" y="22"/>
                </a:cxn>
                <a:cxn ang="0">
                  <a:pos x="91" y="55"/>
                </a:cxn>
                <a:cxn ang="0">
                  <a:pos x="47" y="55"/>
                </a:cxn>
                <a:cxn ang="0">
                  <a:pos x="134" y="74"/>
                </a:cxn>
                <a:cxn ang="0">
                  <a:pos x="135" y="58"/>
                </a:cxn>
                <a:cxn ang="0">
                  <a:pos x="70" y="0"/>
                </a:cxn>
                <a:cxn ang="0">
                  <a:pos x="0" y="71"/>
                </a:cxn>
                <a:cxn ang="0">
                  <a:pos x="68" y="142"/>
                </a:cxn>
                <a:cxn ang="0">
                  <a:pos x="127" y="99"/>
                </a:cxn>
                <a:cxn ang="0">
                  <a:pos x="88" y="109"/>
                </a:cxn>
                <a:cxn ang="0">
                  <a:pos x="47" y="74"/>
                </a:cxn>
                <a:cxn ang="0">
                  <a:pos x="134" y="74"/>
                </a:cxn>
              </a:cxnLst>
              <a:rect l="0" t="0" r="r" b="b"/>
              <a:pathLst>
                <a:path w="135" h="142">
                  <a:moveTo>
                    <a:pt x="47" y="55"/>
                  </a:moveTo>
                  <a:cubicBezTo>
                    <a:pt x="48" y="35"/>
                    <a:pt x="56" y="22"/>
                    <a:pt x="69" y="22"/>
                  </a:cubicBezTo>
                  <a:cubicBezTo>
                    <a:pt x="88" y="22"/>
                    <a:pt x="91" y="55"/>
                    <a:pt x="91" y="55"/>
                  </a:cubicBezTo>
                  <a:cubicBezTo>
                    <a:pt x="47" y="55"/>
                    <a:pt x="47" y="55"/>
                    <a:pt x="47" y="55"/>
                  </a:cubicBezTo>
                  <a:close/>
                  <a:moveTo>
                    <a:pt x="134" y="74"/>
                  </a:moveTo>
                  <a:cubicBezTo>
                    <a:pt x="135" y="68"/>
                    <a:pt x="135" y="63"/>
                    <a:pt x="135" y="58"/>
                  </a:cubicBezTo>
                  <a:cubicBezTo>
                    <a:pt x="135" y="26"/>
                    <a:pt x="111" y="0"/>
                    <a:pt x="70" y="0"/>
                  </a:cubicBezTo>
                  <a:cubicBezTo>
                    <a:pt x="29" y="0"/>
                    <a:pt x="0" y="28"/>
                    <a:pt x="0" y="71"/>
                  </a:cubicBezTo>
                  <a:cubicBezTo>
                    <a:pt x="0" y="113"/>
                    <a:pt x="26" y="142"/>
                    <a:pt x="68" y="142"/>
                  </a:cubicBezTo>
                  <a:cubicBezTo>
                    <a:pt x="111" y="142"/>
                    <a:pt x="126" y="120"/>
                    <a:pt x="127" y="99"/>
                  </a:cubicBezTo>
                  <a:cubicBezTo>
                    <a:pt x="118" y="105"/>
                    <a:pt x="104" y="109"/>
                    <a:pt x="88" y="109"/>
                  </a:cubicBezTo>
                  <a:cubicBezTo>
                    <a:pt x="65" y="109"/>
                    <a:pt x="49" y="96"/>
                    <a:pt x="47" y="74"/>
                  </a:cubicBezTo>
                  <a:cubicBezTo>
                    <a:pt x="134" y="74"/>
                    <a:pt x="134" y="74"/>
                    <a:pt x="134" y="7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32"/>
            <p:cNvSpPr>
              <a:spLocks noEditPoints="1"/>
            </p:cNvSpPr>
            <p:nvPr/>
          </p:nvSpPr>
          <p:spPr bwMode="gray">
            <a:xfrm>
              <a:off x="5072063" y="-1666875"/>
              <a:ext cx="509588" cy="712788"/>
            </a:xfrm>
            <a:custGeom>
              <a:avLst/>
              <a:gdLst/>
              <a:ahLst/>
              <a:cxnLst>
                <a:cxn ang="0">
                  <a:pos x="54" y="167"/>
                </a:cxn>
                <a:cxn ang="0">
                  <a:pos x="46" y="167"/>
                </a:cxn>
                <a:cxn ang="0">
                  <a:pos x="46" y="80"/>
                </a:cxn>
                <a:cxn ang="0">
                  <a:pos x="57" y="79"/>
                </a:cxn>
                <a:cxn ang="0">
                  <a:pos x="88" y="117"/>
                </a:cxn>
                <a:cxn ang="0">
                  <a:pos x="54" y="167"/>
                </a:cxn>
                <a:cxn ang="0">
                  <a:pos x="82" y="52"/>
                </a:cxn>
                <a:cxn ang="0">
                  <a:pos x="46" y="65"/>
                </a:cxn>
                <a:cxn ang="0">
                  <a:pos x="46" y="28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0" y="190"/>
                </a:cxn>
                <a:cxn ang="0">
                  <a:pos x="55" y="190"/>
                </a:cxn>
                <a:cxn ang="0">
                  <a:pos x="136" y="112"/>
                </a:cxn>
                <a:cxn ang="0">
                  <a:pos x="82" y="52"/>
                </a:cxn>
              </a:cxnLst>
              <a:rect l="0" t="0" r="r" b="b"/>
              <a:pathLst>
                <a:path w="136" h="190">
                  <a:moveTo>
                    <a:pt x="54" y="167"/>
                  </a:moveTo>
                  <a:cubicBezTo>
                    <a:pt x="46" y="167"/>
                    <a:pt x="46" y="167"/>
                    <a:pt x="46" y="167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9" y="79"/>
                    <a:pt x="52" y="79"/>
                    <a:pt x="57" y="79"/>
                  </a:cubicBezTo>
                  <a:cubicBezTo>
                    <a:pt x="74" y="79"/>
                    <a:pt x="88" y="95"/>
                    <a:pt x="88" y="117"/>
                  </a:cubicBezTo>
                  <a:cubicBezTo>
                    <a:pt x="88" y="150"/>
                    <a:pt x="76" y="167"/>
                    <a:pt x="54" y="167"/>
                  </a:cubicBezTo>
                  <a:close/>
                  <a:moveTo>
                    <a:pt x="82" y="52"/>
                  </a:moveTo>
                  <a:cubicBezTo>
                    <a:pt x="66" y="52"/>
                    <a:pt x="53" y="58"/>
                    <a:pt x="46" y="65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11"/>
                    <a:pt x="34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55" y="190"/>
                    <a:pt x="55" y="190"/>
                    <a:pt x="55" y="190"/>
                  </a:cubicBezTo>
                  <a:cubicBezTo>
                    <a:pt x="107" y="190"/>
                    <a:pt x="136" y="163"/>
                    <a:pt x="136" y="112"/>
                  </a:cubicBezTo>
                  <a:cubicBezTo>
                    <a:pt x="136" y="78"/>
                    <a:pt x="113" y="52"/>
                    <a:pt x="82" y="5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33"/>
            <p:cNvSpPr>
              <a:spLocks/>
            </p:cNvSpPr>
            <p:nvPr/>
          </p:nvSpPr>
          <p:spPr bwMode="gray">
            <a:xfrm>
              <a:off x="6223001" y="-1666875"/>
              <a:ext cx="176213" cy="712788"/>
            </a:xfrm>
            <a:custGeom>
              <a:avLst/>
              <a:gdLst/>
              <a:ahLst/>
              <a:cxnLst>
                <a:cxn ang="0">
                  <a:pos x="0" y="190"/>
                </a:cxn>
                <a:cxn ang="0">
                  <a:pos x="47" y="190"/>
                </a:cxn>
                <a:cxn ang="0">
                  <a:pos x="47" y="28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190"/>
                </a:cxn>
              </a:cxnLst>
              <a:rect l="0" t="0" r="r" b="b"/>
              <a:pathLst>
                <a:path w="47" h="190">
                  <a:moveTo>
                    <a:pt x="0" y="190"/>
                  </a:moveTo>
                  <a:cubicBezTo>
                    <a:pt x="47" y="190"/>
                    <a:pt x="47" y="190"/>
                    <a:pt x="47" y="190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11"/>
                    <a:pt x="35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83" name="think-cell Slide" r:id="rId4" imgW="357" imgH="357" progId="">
                  <p:embed/>
                </p:oleObj>
              </mc:Choice>
              <mc:Fallback>
                <p:oleObj name="think-cell Slide" r:id="rId4" imgW="357" imgH="357" progId="">
                  <p:embed/>
                  <p:pic>
                    <p:nvPicPr>
                      <p:cNvPr id="24" name="Object 2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Group 20"/>
          <p:cNvGrpSpPr/>
          <p:nvPr/>
        </p:nvGrpSpPr>
        <p:grpSpPr bwMode="gray">
          <a:xfrm>
            <a:off x="9286875" y="182684"/>
            <a:ext cx="1581150" cy="3229876"/>
            <a:chOff x="9286875" y="182684"/>
            <a:chExt cx="1581150" cy="3229876"/>
          </a:xfrm>
        </p:grpSpPr>
        <p:sp>
          <p:nvSpPr>
            <p:cNvPr id="22" name="Rectangle 21"/>
            <p:cNvSpPr/>
            <p:nvPr/>
          </p:nvSpPr>
          <p:spPr bwMode="gray">
            <a:xfrm>
              <a:off x="9288779" y="182684"/>
              <a:ext cx="1579245" cy="48820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>
              <a:noAutofit/>
            </a:bodyPr>
            <a:lstStyle/>
            <a:p>
              <a:pPr algn="l"/>
              <a:r>
                <a:rPr lang="en-US" sz="900" b="1" dirty="0">
                  <a:solidFill>
                    <a:schemeClr val="tx1"/>
                  </a:solidFill>
                </a:rPr>
                <a:t>Crop picture</a:t>
              </a:r>
            </a:p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Select picture &gt; click</a:t>
              </a:r>
              <a:r>
                <a:rPr lang="en-US" sz="900" b="0" baseline="0" dirty="0">
                  <a:solidFill>
                    <a:schemeClr val="tx1"/>
                  </a:solidFill>
                </a:rPr>
                <a:t> on tab “Picture Tools &gt; Format”</a:t>
              </a:r>
              <a:endParaRPr 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 bwMode="gray">
            <a:xfrm>
              <a:off x="9288780" y="1261435"/>
              <a:ext cx="1579244" cy="1662924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540000" bIns="36000" rtlCol="0" anchor="t" anchorCtr="0">
              <a:noAutofit/>
            </a:bodyPr>
            <a:lstStyle/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Click</a:t>
              </a:r>
              <a:r>
                <a:rPr lang="en-US" sz="900" b="0" baseline="0" dirty="0">
                  <a:solidFill>
                    <a:schemeClr val="tx1"/>
                  </a:solidFill>
                </a:rPr>
                <a:t> on the icon </a:t>
              </a:r>
              <a:br>
                <a:rPr lang="en-US" sz="900" b="0" baseline="0" dirty="0">
                  <a:solidFill>
                    <a:schemeClr val="tx1"/>
                  </a:solidFill>
                </a:rPr>
              </a:br>
              <a:r>
                <a:rPr lang="en-US" sz="900" b="0" baseline="0" dirty="0">
                  <a:solidFill>
                    <a:schemeClr val="tx1"/>
                  </a:solidFill>
                </a:rPr>
                <a:t>above “Crop”</a:t>
              </a:r>
            </a:p>
            <a:p>
              <a:pPr algn="l"/>
              <a:endParaRPr lang="en-US" sz="900" b="0" baseline="0" dirty="0">
                <a:solidFill>
                  <a:schemeClr val="tx1"/>
                </a:solidFill>
              </a:endParaRPr>
            </a:p>
            <a:p>
              <a:pPr algn="l"/>
              <a:r>
                <a:rPr lang="en-US" sz="900" b="0" baseline="0" dirty="0">
                  <a:solidFill>
                    <a:schemeClr val="tx1"/>
                  </a:solidFill>
                </a:rPr>
                <a:t>You will see crop and scale markers on the corners</a:t>
              </a:r>
              <a:endParaRPr lang="en-US" sz="900" b="0" dirty="0">
                <a:solidFill>
                  <a:schemeClr val="tx1"/>
                </a:solidFill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901238" y="2334293"/>
              <a:ext cx="352425" cy="352425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286875" y="670885"/>
              <a:ext cx="1581150" cy="590550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920"/>
            <a:stretch/>
          </p:blipFill>
          <p:spPr bwMode="gray">
            <a:xfrm>
              <a:off x="10313189" y="1261435"/>
              <a:ext cx="511967" cy="876300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334505" y="2334294"/>
              <a:ext cx="352425" cy="352425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10467970" y="2334294"/>
              <a:ext cx="352425" cy="352425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 bwMode="gray">
            <a:xfrm>
              <a:off x="10313189" y="1320967"/>
              <a:ext cx="442912" cy="442912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  <p:sp>
          <p:nvSpPr>
            <p:cNvPr id="37" name="Rectangle 36"/>
            <p:cNvSpPr/>
            <p:nvPr/>
          </p:nvSpPr>
          <p:spPr bwMode="gray">
            <a:xfrm>
              <a:off x="9288780" y="2924359"/>
              <a:ext cx="1579244" cy="48820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>
              <a:noAutofit/>
            </a:bodyPr>
            <a:lstStyle/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Use the “circular scale icon” to scale your picture within the cropped region.</a:t>
              </a:r>
            </a:p>
          </p:txBody>
        </p:sp>
        <p:cxnSp>
          <p:nvCxnSpPr>
            <p:cNvPr id="38" name="Straight Arrow Connector 37"/>
            <p:cNvCxnSpPr/>
            <p:nvPr/>
          </p:nvCxnSpPr>
          <p:spPr bwMode="gray">
            <a:xfrm flipV="1">
              <a:off x="9510718" y="2725307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>
              <a:stCxn id="28" idx="0"/>
              <a:endCxn id="28" idx="2"/>
            </p:cNvCxnSpPr>
            <p:nvPr/>
          </p:nvCxnSpPr>
          <p:spPr bwMode="gray">
            <a:xfrm rot="2700000">
              <a:off x="10077452" y="2238205"/>
              <a:ext cx="0" cy="544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stCxn id="28" idx="3"/>
              <a:endCxn id="28" idx="1"/>
            </p:cNvCxnSpPr>
            <p:nvPr/>
          </p:nvCxnSpPr>
          <p:spPr bwMode="gray">
            <a:xfrm rot="2700000" flipH="1">
              <a:off x="9805146" y="2510507"/>
              <a:ext cx="54460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 bwMode="gray">
            <a:xfrm flipV="1">
              <a:off x="10691808" y="2725307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val 41"/>
            <p:cNvSpPr/>
            <p:nvPr/>
          </p:nvSpPr>
          <p:spPr bwMode="gray">
            <a:xfrm>
              <a:off x="10587033" y="2453357"/>
              <a:ext cx="233362" cy="233362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</p:grpSp>
      <p:sp>
        <p:nvSpPr>
          <p:cNvPr id="45" name="Picture Placeholder 44"/>
          <p:cNvSpPr>
            <a:spLocks noGrp="1"/>
          </p:cNvSpPr>
          <p:nvPr>
            <p:ph type="pic" sz="quarter" idx="17"/>
          </p:nvPr>
        </p:nvSpPr>
        <p:spPr bwMode="gray">
          <a:xfrm>
            <a:off x="1" y="-900"/>
            <a:ext cx="9143999" cy="5144400"/>
          </a:xfrm>
          <a:custGeom>
            <a:avLst/>
            <a:gdLst>
              <a:gd name="connsiteX0" fmla="*/ 8398022 w 9143999"/>
              <a:gd name="connsiteY0" fmla="*/ 345388 h 5144400"/>
              <a:gd name="connsiteX1" fmla="*/ 8441303 w 9143999"/>
              <a:gd name="connsiteY1" fmla="*/ 397979 h 5144400"/>
              <a:gd name="connsiteX2" fmla="*/ 8391839 w 9143999"/>
              <a:gd name="connsiteY2" fmla="*/ 466038 h 5144400"/>
              <a:gd name="connsiteX3" fmla="*/ 8382565 w 9143999"/>
              <a:gd name="connsiteY3" fmla="*/ 466038 h 5144400"/>
              <a:gd name="connsiteX4" fmla="*/ 8382565 w 9143999"/>
              <a:gd name="connsiteY4" fmla="*/ 348482 h 5144400"/>
              <a:gd name="connsiteX5" fmla="*/ 8398022 w 9143999"/>
              <a:gd name="connsiteY5" fmla="*/ 345388 h 5144400"/>
              <a:gd name="connsiteX6" fmla="*/ 8194405 w 9143999"/>
              <a:gd name="connsiteY6" fmla="*/ 339038 h 5144400"/>
              <a:gd name="connsiteX7" fmla="*/ 8222228 w 9143999"/>
              <a:gd name="connsiteY7" fmla="*/ 404046 h 5144400"/>
              <a:gd name="connsiteX8" fmla="*/ 8194405 w 9143999"/>
              <a:gd name="connsiteY8" fmla="*/ 462863 h 5144400"/>
              <a:gd name="connsiteX9" fmla="*/ 8163490 w 9143999"/>
              <a:gd name="connsiteY9" fmla="*/ 400951 h 5144400"/>
              <a:gd name="connsiteX10" fmla="*/ 8194405 w 9143999"/>
              <a:gd name="connsiteY10" fmla="*/ 339038 h 5144400"/>
              <a:gd name="connsiteX11" fmla="*/ 7739627 w 9143999"/>
              <a:gd name="connsiteY11" fmla="*/ 339038 h 5144400"/>
              <a:gd name="connsiteX12" fmla="*/ 7768202 w 9143999"/>
              <a:gd name="connsiteY12" fmla="*/ 404046 h 5144400"/>
              <a:gd name="connsiteX13" fmla="*/ 7739627 w 9143999"/>
              <a:gd name="connsiteY13" fmla="*/ 462863 h 5144400"/>
              <a:gd name="connsiteX14" fmla="*/ 7711052 w 9143999"/>
              <a:gd name="connsiteY14" fmla="*/ 400951 h 5144400"/>
              <a:gd name="connsiteX15" fmla="*/ 7739627 w 9143999"/>
              <a:gd name="connsiteY15" fmla="*/ 339038 h 5144400"/>
              <a:gd name="connsiteX16" fmla="*/ 8619102 w 9143999"/>
              <a:gd name="connsiteY16" fmla="*/ 335863 h 5144400"/>
              <a:gd name="connsiteX17" fmla="*/ 8650852 w 9143999"/>
              <a:gd name="connsiteY17" fmla="*/ 378725 h 5144400"/>
              <a:gd name="connsiteX18" fmla="*/ 8590527 w 9143999"/>
              <a:gd name="connsiteY18" fmla="*/ 378725 h 5144400"/>
              <a:gd name="connsiteX19" fmla="*/ 8619102 w 9143999"/>
              <a:gd name="connsiteY19" fmla="*/ 335863 h 5144400"/>
              <a:gd name="connsiteX20" fmla="*/ 7121217 w 9143999"/>
              <a:gd name="connsiteY20" fmla="*/ 308875 h 5144400"/>
              <a:gd name="connsiteX21" fmla="*/ 7149078 w 9143999"/>
              <a:gd name="connsiteY21" fmla="*/ 410475 h 5144400"/>
              <a:gd name="connsiteX22" fmla="*/ 7087165 w 9143999"/>
              <a:gd name="connsiteY22" fmla="*/ 410475 h 5144400"/>
              <a:gd name="connsiteX23" fmla="*/ 7121217 w 9143999"/>
              <a:gd name="connsiteY23" fmla="*/ 308875 h 5144400"/>
              <a:gd name="connsiteX24" fmla="*/ 7471280 w 9143999"/>
              <a:gd name="connsiteY24" fmla="*/ 305701 h 5144400"/>
              <a:gd name="connsiteX25" fmla="*/ 7471280 w 9143999"/>
              <a:gd name="connsiteY25" fmla="*/ 336410 h 5144400"/>
              <a:gd name="connsiteX26" fmla="*/ 7539787 w 9143999"/>
              <a:gd name="connsiteY26" fmla="*/ 336410 h 5144400"/>
              <a:gd name="connsiteX27" fmla="*/ 7474394 w 9143999"/>
              <a:gd name="connsiteY27" fmla="*/ 465388 h 5144400"/>
              <a:gd name="connsiteX28" fmla="*/ 7471280 w 9143999"/>
              <a:gd name="connsiteY28" fmla="*/ 493026 h 5144400"/>
              <a:gd name="connsiteX29" fmla="*/ 7608294 w 9143999"/>
              <a:gd name="connsiteY29" fmla="*/ 493026 h 5144400"/>
              <a:gd name="connsiteX30" fmla="*/ 7630091 w 9143999"/>
              <a:gd name="connsiteY30" fmla="*/ 471529 h 5144400"/>
              <a:gd name="connsiteX31" fmla="*/ 7630091 w 9143999"/>
              <a:gd name="connsiteY31" fmla="*/ 459246 h 5144400"/>
              <a:gd name="connsiteX32" fmla="*/ 7592724 w 9143999"/>
              <a:gd name="connsiteY32" fmla="*/ 462317 h 5144400"/>
              <a:gd name="connsiteX33" fmla="*/ 7549129 w 9143999"/>
              <a:gd name="connsiteY33" fmla="*/ 462317 h 5144400"/>
              <a:gd name="connsiteX34" fmla="*/ 7626977 w 9143999"/>
              <a:gd name="connsiteY34" fmla="*/ 305701 h 5144400"/>
              <a:gd name="connsiteX35" fmla="*/ 7471280 w 9143999"/>
              <a:gd name="connsiteY35" fmla="*/ 305701 h 5144400"/>
              <a:gd name="connsiteX36" fmla="*/ 8622169 w 9143999"/>
              <a:gd name="connsiteY36" fmla="*/ 305700 h 5144400"/>
              <a:gd name="connsiteX37" fmla="*/ 8525441 w 9143999"/>
              <a:gd name="connsiteY37" fmla="*/ 397827 h 5144400"/>
              <a:gd name="connsiteX38" fmla="*/ 8619049 w 9143999"/>
              <a:gd name="connsiteY38" fmla="*/ 493025 h 5144400"/>
              <a:gd name="connsiteX39" fmla="*/ 8697055 w 9143999"/>
              <a:gd name="connsiteY39" fmla="*/ 434678 h 5144400"/>
              <a:gd name="connsiteX40" fmla="*/ 8644011 w 9143999"/>
              <a:gd name="connsiteY40" fmla="*/ 450033 h 5144400"/>
              <a:gd name="connsiteX41" fmla="*/ 8590966 w 9143999"/>
              <a:gd name="connsiteY41" fmla="*/ 403969 h 5144400"/>
              <a:gd name="connsiteX42" fmla="*/ 8706416 w 9143999"/>
              <a:gd name="connsiteY42" fmla="*/ 403969 h 5144400"/>
              <a:gd name="connsiteX43" fmla="*/ 8706416 w 9143999"/>
              <a:gd name="connsiteY43" fmla="*/ 382473 h 5144400"/>
              <a:gd name="connsiteX44" fmla="*/ 8622169 w 9143999"/>
              <a:gd name="connsiteY44" fmla="*/ 305700 h 5144400"/>
              <a:gd name="connsiteX45" fmla="*/ 8195215 w 9143999"/>
              <a:gd name="connsiteY45" fmla="*/ 305700 h 5144400"/>
              <a:gd name="connsiteX46" fmla="*/ 8098403 w 9143999"/>
              <a:gd name="connsiteY46" fmla="*/ 403969 h 5144400"/>
              <a:gd name="connsiteX47" fmla="*/ 8192092 w 9143999"/>
              <a:gd name="connsiteY47" fmla="*/ 493025 h 5144400"/>
              <a:gd name="connsiteX48" fmla="*/ 8288903 w 9143999"/>
              <a:gd name="connsiteY48" fmla="*/ 394756 h 5144400"/>
              <a:gd name="connsiteX49" fmla="*/ 8195215 w 9143999"/>
              <a:gd name="connsiteY49" fmla="*/ 305700 h 5144400"/>
              <a:gd name="connsiteX50" fmla="*/ 7739629 w 9143999"/>
              <a:gd name="connsiteY50" fmla="*/ 305700 h 5144400"/>
              <a:gd name="connsiteX51" fmla="*/ 7639616 w 9143999"/>
              <a:gd name="connsiteY51" fmla="*/ 403969 h 5144400"/>
              <a:gd name="connsiteX52" fmla="*/ 7739629 w 9143999"/>
              <a:gd name="connsiteY52" fmla="*/ 493025 h 5144400"/>
              <a:gd name="connsiteX53" fmla="*/ 7839641 w 9143999"/>
              <a:gd name="connsiteY53" fmla="*/ 394757 h 5144400"/>
              <a:gd name="connsiteX54" fmla="*/ 7739629 w 9143999"/>
              <a:gd name="connsiteY54" fmla="*/ 305700 h 5144400"/>
              <a:gd name="connsiteX55" fmla="*/ 7102867 w 9143999"/>
              <a:gd name="connsiteY55" fmla="*/ 256489 h 5144400"/>
              <a:gd name="connsiteX56" fmla="*/ 7018903 w 9143999"/>
              <a:gd name="connsiteY56" fmla="*/ 493026 h 5144400"/>
              <a:gd name="connsiteX57" fmla="*/ 7056220 w 9143999"/>
              <a:gd name="connsiteY57" fmla="*/ 493026 h 5144400"/>
              <a:gd name="connsiteX58" fmla="*/ 7077989 w 9143999"/>
              <a:gd name="connsiteY58" fmla="*/ 434659 h 5144400"/>
              <a:gd name="connsiteX59" fmla="*/ 7158843 w 9143999"/>
              <a:gd name="connsiteY59" fmla="*/ 434659 h 5144400"/>
              <a:gd name="connsiteX60" fmla="*/ 7171282 w 9143999"/>
              <a:gd name="connsiteY60" fmla="*/ 471522 h 5144400"/>
              <a:gd name="connsiteX61" fmla="*/ 7196160 w 9143999"/>
              <a:gd name="connsiteY61" fmla="*/ 493026 h 5144400"/>
              <a:gd name="connsiteX62" fmla="*/ 7245916 w 9143999"/>
              <a:gd name="connsiteY62" fmla="*/ 493026 h 5144400"/>
              <a:gd name="connsiteX63" fmla="*/ 7239697 w 9143999"/>
              <a:gd name="connsiteY63" fmla="*/ 477666 h 5144400"/>
              <a:gd name="connsiteX64" fmla="*/ 7180611 w 9143999"/>
              <a:gd name="connsiteY64" fmla="*/ 290280 h 5144400"/>
              <a:gd name="connsiteX65" fmla="*/ 7133965 w 9143999"/>
              <a:gd name="connsiteY65" fmla="*/ 256489 h 5144400"/>
              <a:gd name="connsiteX66" fmla="*/ 7102867 w 9143999"/>
              <a:gd name="connsiteY66" fmla="*/ 256489 h 5144400"/>
              <a:gd name="connsiteX67" fmla="*/ 7866628 w 9143999"/>
              <a:gd name="connsiteY67" fmla="*/ 256488 h 5144400"/>
              <a:gd name="connsiteX68" fmla="*/ 7866628 w 9143999"/>
              <a:gd name="connsiteY68" fmla="*/ 493025 h 5144400"/>
              <a:gd name="connsiteX69" fmla="*/ 7907268 w 9143999"/>
              <a:gd name="connsiteY69" fmla="*/ 493025 h 5144400"/>
              <a:gd name="connsiteX70" fmla="*/ 7907268 w 9143999"/>
              <a:gd name="connsiteY70" fmla="*/ 345574 h 5144400"/>
              <a:gd name="connsiteX71" fmla="*/ 8004179 w 9143999"/>
              <a:gd name="connsiteY71" fmla="*/ 462306 h 5144400"/>
              <a:gd name="connsiteX72" fmla="*/ 8041693 w 9143999"/>
              <a:gd name="connsiteY72" fmla="*/ 493025 h 5144400"/>
              <a:gd name="connsiteX73" fmla="*/ 8069828 w 9143999"/>
              <a:gd name="connsiteY73" fmla="*/ 493025 h 5144400"/>
              <a:gd name="connsiteX74" fmla="*/ 8069828 w 9143999"/>
              <a:gd name="connsiteY74" fmla="*/ 277992 h 5144400"/>
              <a:gd name="connsiteX75" fmla="*/ 8047945 w 9143999"/>
              <a:gd name="connsiteY75" fmla="*/ 256488 h 5144400"/>
              <a:gd name="connsiteX76" fmla="*/ 8029188 w 9143999"/>
              <a:gd name="connsiteY76" fmla="*/ 256488 h 5144400"/>
              <a:gd name="connsiteX77" fmla="*/ 8029188 w 9143999"/>
              <a:gd name="connsiteY77" fmla="*/ 400868 h 5144400"/>
              <a:gd name="connsiteX78" fmla="*/ 7938530 w 9143999"/>
              <a:gd name="connsiteY78" fmla="*/ 284136 h 5144400"/>
              <a:gd name="connsiteX79" fmla="*/ 7894764 w 9143999"/>
              <a:gd name="connsiteY79" fmla="*/ 256488 h 5144400"/>
              <a:gd name="connsiteX80" fmla="*/ 7866628 w 9143999"/>
              <a:gd name="connsiteY80" fmla="*/ 256488 h 5144400"/>
              <a:gd name="connsiteX81" fmla="*/ 8738166 w 9143999"/>
              <a:gd name="connsiteY81" fmla="*/ 237438 h 5144400"/>
              <a:gd name="connsiteX82" fmla="*/ 8738166 w 9143999"/>
              <a:gd name="connsiteY82" fmla="*/ 493025 h 5144400"/>
              <a:gd name="connsiteX83" fmla="*/ 8793729 w 9143999"/>
              <a:gd name="connsiteY83" fmla="*/ 493025 h 5144400"/>
              <a:gd name="connsiteX84" fmla="*/ 8793729 w 9143999"/>
              <a:gd name="connsiteY84" fmla="*/ 274390 h 5144400"/>
              <a:gd name="connsiteX85" fmla="*/ 8759774 w 9143999"/>
              <a:gd name="connsiteY85" fmla="*/ 237438 h 5144400"/>
              <a:gd name="connsiteX86" fmla="*/ 8738166 w 9143999"/>
              <a:gd name="connsiteY86" fmla="*/ 237438 h 5144400"/>
              <a:gd name="connsiteX87" fmla="*/ 8315891 w 9143999"/>
              <a:gd name="connsiteY87" fmla="*/ 237438 h 5144400"/>
              <a:gd name="connsiteX88" fmla="*/ 8315891 w 9143999"/>
              <a:gd name="connsiteY88" fmla="*/ 493025 h 5144400"/>
              <a:gd name="connsiteX89" fmla="*/ 8393965 w 9143999"/>
              <a:gd name="connsiteY89" fmla="*/ 493025 h 5144400"/>
              <a:gd name="connsiteX90" fmla="*/ 8506391 w 9143999"/>
              <a:gd name="connsiteY90" fmla="*/ 388327 h 5144400"/>
              <a:gd name="connsiteX91" fmla="*/ 8431440 w 9143999"/>
              <a:gd name="connsiteY91" fmla="*/ 308263 h 5144400"/>
              <a:gd name="connsiteX92" fmla="*/ 8381473 w 9143999"/>
              <a:gd name="connsiteY92" fmla="*/ 326740 h 5144400"/>
              <a:gd name="connsiteX93" fmla="*/ 8381473 w 9143999"/>
              <a:gd name="connsiteY93" fmla="*/ 274391 h 5144400"/>
              <a:gd name="connsiteX94" fmla="*/ 8340875 w 9143999"/>
              <a:gd name="connsiteY94" fmla="*/ 237438 h 5144400"/>
              <a:gd name="connsiteX95" fmla="*/ 8315891 w 9143999"/>
              <a:gd name="connsiteY95" fmla="*/ 237438 h 5144400"/>
              <a:gd name="connsiteX96" fmla="*/ 7268141 w 9143999"/>
              <a:gd name="connsiteY96" fmla="*/ 237438 h 5144400"/>
              <a:gd name="connsiteX97" fmla="*/ 7268141 w 9143999"/>
              <a:gd name="connsiteY97" fmla="*/ 493025 h 5144400"/>
              <a:gd name="connsiteX98" fmla="*/ 7333229 w 9143999"/>
              <a:gd name="connsiteY98" fmla="*/ 493025 h 5144400"/>
              <a:gd name="connsiteX99" fmla="*/ 7333229 w 9143999"/>
              <a:gd name="connsiteY99" fmla="*/ 420859 h 5144400"/>
              <a:gd name="connsiteX100" fmla="*/ 7333229 w 9143999"/>
              <a:gd name="connsiteY100" fmla="*/ 394758 h 5144400"/>
              <a:gd name="connsiteX101" fmla="*/ 7354980 w 9143999"/>
              <a:gd name="connsiteY101" fmla="*/ 433815 h 5144400"/>
              <a:gd name="connsiteX102" fmla="*/ 7370852 w 9143999"/>
              <a:gd name="connsiteY102" fmla="*/ 462317 h 5144400"/>
              <a:gd name="connsiteX103" fmla="*/ 7405341 w 9143999"/>
              <a:gd name="connsiteY103" fmla="*/ 493026 h 5144400"/>
              <a:gd name="connsiteX104" fmla="*/ 7458641 w 9143999"/>
              <a:gd name="connsiteY104" fmla="*/ 493026 h 5144400"/>
              <a:gd name="connsiteX105" fmla="*/ 7446100 w 9143999"/>
              <a:gd name="connsiteY105" fmla="*/ 477671 h 5144400"/>
              <a:gd name="connsiteX106" fmla="*/ 7395935 w 9143999"/>
              <a:gd name="connsiteY106" fmla="*/ 379402 h 5144400"/>
              <a:gd name="connsiteX107" fmla="*/ 7455506 w 9143999"/>
              <a:gd name="connsiteY107" fmla="*/ 305701 h 5144400"/>
              <a:gd name="connsiteX108" fmla="*/ 7402205 w 9143999"/>
              <a:gd name="connsiteY108" fmla="*/ 305701 h 5144400"/>
              <a:gd name="connsiteX109" fmla="*/ 7334306 w 9143999"/>
              <a:gd name="connsiteY109" fmla="*/ 393365 h 5144400"/>
              <a:gd name="connsiteX110" fmla="*/ 7333229 w 9143999"/>
              <a:gd name="connsiteY110" fmla="*/ 394755 h 5144400"/>
              <a:gd name="connsiteX111" fmla="*/ 7333229 w 9143999"/>
              <a:gd name="connsiteY111" fmla="*/ 366627 h 5144400"/>
              <a:gd name="connsiteX112" fmla="*/ 7333229 w 9143999"/>
              <a:gd name="connsiteY112" fmla="*/ 274391 h 5144400"/>
              <a:gd name="connsiteX113" fmla="*/ 7289837 w 9143999"/>
              <a:gd name="connsiteY113" fmla="*/ 237438 h 5144400"/>
              <a:gd name="connsiteX114" fmla="*/ 7268141 w 9143999"/>
              <a:gd name="connsiteY114" fmla="*/ 237438 h 5144400"/>
              <a:gd name="connsiteX115" fmla="*/ 8932543 w 9143999"/>
              <a:gd name="connsiteY115" fmla="*/ 0 h 5144400"/>
              <a:gd name="connsiteX116" fmla="*/ 9143999 w 9143999"/>
              <a:gd name="connsiteY116" fmla="*/ 0 h 5144400"/>
              <a:gd name="connsiteX117" fmla="*/ 9143999 w 9143999"/>
              <a:gd name="connsiteY117" fmla="*/ 5144400 h 5144400"/>
              <a:gd name="connsiteX118" fmla="*/ 9027314 w 9143999"/>
              <a:gd name="connsiteY118" fmla="*/ 5144400 h 5144400"/>
              <a:gd name="connsiteX119" fmla="*/ 9009627 w 9143999"/>
              <a:gd name="connsiteY119" fmla="*/ 5144400 h 5144400"/>
              <a:gd name="connsiteX120" fmla="*/ 8932543 w 9143999"/>
              <a:gd name="connsiteY120" fmla="*/ 5144400 h 5144400"/>
              <a:gd name="connsiteX121" fmla="*/ 8853155 w 9143999"/>
              <a:gd name="connsiteY121" fmla="*/ 5144400 h 5144400"/>
              <a:gd name="connsiteX122" fmla="*/ 0 w 9143999"/>
              <a:gd name="connsiteY122" fmla="*/ 5144400 h 5144400"/>
              <a:gd name="connsiteX123" fmla="*/ 0 w 9143999"/>
              <a:gd name="connsiteY123" fmla="*/ 902 h 5144400"/>
              <a:gd name="connsiteX124" fmla="*/ 8853155 w 9143999"/>
              <a:gd name="connsiteY124" fmla="*/ 902 h 5144400"/>
              <a:gd name="connsiteX125" fmla="*/ 8853155 w 9143999"/>
              <a:gd name="connsiteY125" fmla="*/ 900 h 5144400"/>
              <a:gd name="connsiteX126" fmla="*/ 8932543 w 9143999"/>
              <a:gd name="connsiteY126" fmla="*/ 900 h 51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9143999" h="5144400">
                <a:moveTo>
                  <a:pt x="8398022" y="345388"/>
                </a:moveTo>
                <a:cubicBezTo>
                  <a:pt x="8419663" y="345388"/>
                  <a:pt x="8441303" y="367043"/>
                  <a:pt x="8441303" y="397979"/>
                </a:cubicBezTo>
                <a:cubicBezTo>
                  <a:pt x="8441303" y="441289"/>
                  <a:pt x="8422754" y="466038"/>
                  <a:pt x="8391839" y="466038"/>
                </a:cubicBezTo>
                <a:cubicBezTo>
                  <a:pt x="8382565" y="466038"/>
                  <a:pt x="8382565" y="466038"/>
                  <a:pt x="8382565" y="466038"/>
                </a:cubicBezTo>
                <a:cubicBezTo>
                  <a:pt x="8382565" y="348482"/>
                  <a:pt x="8382565" y="348482"/>
                  <a:pt x="8382565" y="348482"/>
                </a:cubicBezTo>
                <a:cubicBezTo>
                  <a:pt x="8385656" y="345388"/>
                  <a:pt x="8388748" y="345388"/>
                  <a:pt x="8398022" y="345388"/>
                </a:cubicBezTo>
                <a:close/>
                <a:moveTo>
                  <a:pt x="8194405" y="339038"/>
                </a:moveTo>
                <a:cubicBezTo>
                  <a:pt x="8212954" y="339038"/>
                  <a:pt x="8222228" y="366899"/>
                  <a:pt x="8222228" y="404046"/>
                </a:cubicBezTo>
                <a:cubicBezTo>
                  <a:pt x="8222228" y="441194"/>
                  <a:pt x="8212954" y="462863"/>
                  <a:pt x="8194405" y="462863"/>
                </a:cubicBezTo>
                <a:cubicBezTo>
                  <a:pt x="8172765" y="462863"/>
                  <a:pt x="8163490" y="438098"/>
                  <a:pt x="8163490" y="400951"/>
                </a:cubicBezTo>
                <a:cubicBezTo>
                  <a:pt x="8163490" y="363803"/>
                  <a:pt x="8172765" y="339038"/>
                  <a:pt x="8194405" y="339038"/>
                </a:cubicBezTo>
                <a:close/>
                <a:moveTo>
                  <a:pt x="7739627" y="339038"/>
                </a:moveTo>
                <a:cubicBezTo>
                  <a:pt x="7761852" y="339038"/>
                  <a:pt x="7768202" y="366899"/>
                  <a:pt x="7768202" y="404046"/>
                </a:cubicBezTo>
                <a:cubicBezTo>
                  <a:pt x="7768202" y="441194"/>
                  <a:pt x="7761852" y="462863"/>
                  <a:pt x="7739627" y="462863"/>
                </a:cubicBezTo>
                <a:cubicBezTo>
                  <a:pt x="7717402" y="462863"/>
                  <a:pt x="7711052" y="438098"/>
                  <a:pt x="7711052" y="400951"/>
                </a:cubicBezTo>
                <a:cubicBezTo>
                  <a:pt x="7711052" y="363803"/>
                  <a:pt x="7717402" y="339038"/>
                  <a:pt x="7739627" y="339038"/>
                </a:cubicBezTo>
                <a:close/>
                <a:moveTo>
                  <a:pt x="8619102" y="335863"/>
                </a:moveTo>
                <a:cubicBezTo>
                  <a:pt x="8644502" y="335863"/>
                  <a:pt x="8650852" y="378725"/>
                  <a:pt x="8650852" y="378725"/>
                </a:cubicBezTo>
                <a:cubicBezTo>
                  <a:pt x="8590527" y="378725"/>
                  <a:pt x="8590527" y="378725"/>
                  <a:pt x="8590527" y="378725"/>
                </a:cubicBezTo>
                <a:cubicBezTo>
                  <a:pt x="8590527" y="354233"/>
                  <a:pt x="8600052" y="335863"/>
                  <a:pt x="8619102" y="335863"/>
                </a:cubicBezTo>
                <a:close/>
                <a:moveTo>
                  <a:pt x="7121217" y="308875"/>
                </a:moveTo>
                <a:cubicBezTo>
                  <a:pt x="7149078" y="410475"/>
                  <a:pt x="7149078" y="410475"/>
                  <a:pt x="7149078" y="410475"/>
                </a:cubicBezTo>
                <a:cubicBezTo>
                  <a:pt x="7087165" y="410475"/>
                  <a:pt x="7087165" y="410475"/>
                  <a:pt x="7087165" y="410475"/>
                </a:cubicBezTo>
                <a:cubicBezTo>
                  <a:pt x="7121217" y="308875"/>
                  <a:pt x="7121217" y="308875"/>
                  <a:pt x="7121217" y="308875"/>
                </a:cubicBezTo>
                <a:close/>
                <a:moveTo>
                  <a:pt x="7471280" y="305701"/>
                </a:moveTo>
                <a:cubicBezTo>
                  <a:pt x="7471280" y="336410"/>
                  <a:pt x="7471280" y="336410"/>
                  <a:pt x="7471280" y="336410"/>
                </a:cubicBezTo>
                <a:cubicBezTo>
                  <a:pt x="7539787" y="336410"/>
                  <a:pt x="7539787" y="336410"/>
                  <a:pt x="7539787" y="336410"/>
                </a:cubicBezTo>
                <a:cubicBezTo>
                  <a:pt x="7474394" y="465388"/>
                  <a:pt x="7474394" y="465388"/>
                  <a:pt x="7474394" y="465388"/>
                </a:cubicBezTo>
                <a:cubicBezTo>
                  <a:pt x="7468166" y="477671"/>
                  <a:pt x="7468166" y="486884"/>
                  <a:pt x="7471280" y="493026"/>
                </a:cubicBezTo>
                <a:cubicBezTo>
                  <a:pt x="7608294" y="493026"/>
                  <a:pt x="7608294" y="493026"/>
                  <a:pt x="7608294" y="493026"/>
                </a:cubicBezTo>
                <a:cubicBezTo>
                  <a:pt x="7620749" y="493026"/>
                  <a:pt x="7630091" y="483813"/>
                  <a:pt x="7630091" y="471529"/>
                </a:cubicBezTo>
                <a:cubicBezTo>
                  <a:pt x="7630091" y="459246"/>
                  <a:pt x="7630091" y="459246"/>
                  <a:pt x="7630091" y="459246"/>
                </a:cubicBezTo>
                <a:cubicBezTo>
                  <a:pt x="7623863" y="462317"/>
                  <a:pt x="7614522" y="462317"/>
                  <a:pt x="7592724" y="462317"/>
                </a:cubicBezTo>
                <a:cubicBezTo>
                  <a:pt x="7549129" y="462317"/>
                  <a:pt x="7549129" y="462317"/>
                  <a:pt x="7549129" y="462317"/>
                </a:cubicBezTo>
                <a:cubicBezTo>
                  <a:pt x="7626977" y="305701"/>
                  <a:pt x="7626977" y="305701"/>
                  <a:pt x="7626977" y="305701"/>
                </a:cubicBezTo>
                <a:cubicBezTo>
                  <a:pt x="7471280" y="305701"/>
                  <a:pt x="7471280" y="305701"/>
                  <a:pt x="7471280" y="305701"/>
                </a:cubicBezTo>
                <a:close/>
                <a:moveTo>
                  <a:pt x="8622169" y="305700"/>
                </a:moveTo>
                <a:cubicBezTo>
                  <a:pt x="8566004" y="305700"/>
                  <a:pt x="8525441" y="342551"/>
                  <a:pt x="8525441" y="397827"/>
                </a:cubicBezTo>
                <a:cubicBezTo>
                  <a:pt x="8525441" y="453103"/>
                  <a:pt x="8562884" y="493025"/>
                  <a:pt x="8619049" y="493025"/>
                </a:cubicBezTo>
                <a:cubicBezTo>
                  <a:pt x="8675213" y="493025"/>
                  <a:pt x="8697055" y="462316"/>
                  <a:pt x="8697055" y="434678"/>
                </a:cubicBezTo>
                <a:cubicBezTo>
                  <a:pt x="8684574" y="443891"/>
                  <a:pt x="8665853" y="450033"/>
                  <a:pt x="8644011" y="450033"/>
                </a:cubicBezTo>
                <a:cubicBezTo>
                  <a:pt x="8612808" y="450033"/>
                  <a:pt x="8590966" y="431607"/>
                  <a:pt x="8590966" y="403969"/>
                </a:cubicBezTo>
                <a:cubicBezTo>
                  <a:pt x="8706416" y="403969"/>
                  <a:pt x="8706416" y="403969"/>
                  <a:pt x="8706416" y="403969"/>
                </a:cubicBezTo>
                <a:cubicBezTo>
                  <a:pt x="8706416" y="394756"/>
                  <a:pt x="8706416" y="388615"/>
                  <a:pt x="8706416" y="382473"/>
                </a:cubicBezTo>
                <a:cubicBezTo>
                  <a:pt x="8706416" y="339480"/>
                  <a:pt x="8675213" y="305700"/>
                  <a:pt x="8622169" y="305700"/>
                </a:cubicBezTo>
                <a:close/>
                <a:moveTo>
                  <a:pt x="8195215" y="305700"/>
                </a:moveTo>
                <a:cubicBezTo>
                  <a:pt x="8139002" y="305700"/>
                  <a:pt x="8098403" y="342551"/>
                  <a:pt x="8098403" y="403969"/>
                </a:cubicBezTo>
                <a:cubicBezTo>
                  <a:pt x="8098403" y="456174"/>
                  <a:pt x="8139002" y="493025"/>
                  <a:pt x="8192092" y="493025"/>
                </a:cubicBezTo>
                <a:cubicBezTo>
                  <a:pt x="8245182" y="493025"/>
                  <a:pt x="8288903" y="456174"/>
                  <a:pt x="8288903" y="394756"/>
                </a:cubicBezTo>
                <a:cubicBezTo>
                  <a:pt x="8288903" y="342551"/>
                  <a:pt x="8248305" y="305700"/>
                  <a:pt x="8195215" y="305700"/>
                </a:cubicBezTo>
                <a:close/>
                <a:moveTo>
                  <a:pt x="7739629" y="305700"/>
                </a:moveTo>
                <a:cubicBezTo>
                  <a:pt x="7686497" y="305700"/>
                  <a:pt x="7639616" y="342551"/>
                  <a:pt x="7639616" y="403969"/>
                </a:cubicBezTo>
                <a:cubicBezTo>
                  <a:pt x="7639616" y="456175"/>
                  <a:pt x="7686497" y="493025"/>
                  <a:pt x="7739629" y="493025"/>
                </a:cubicBezTo>
                <a:cubicBezTo>
                  <a:pt x="7792760" y="493025"/>
                  <a:pt x="7839641" y="456175"/>
                  <a:pt x="7839641" y="394757"/>
                </a:cubicBezTo>
                <a:cubicBezTo>
                  <a:pt x="7839641" y="342551"/>
                  <a:pt x="7795886" y="305700"/>
                  <a:pt x="7739629" y="305700"/>
                </a:cubicBezTo>
                <a:close/>
                <a:moveTo>
                  <a:pt x="7102867" y="256489"/>
                </a:moveTo>
                <a:cubicBezTo>
                  <a:pt x="7018903" y="493026"/>
                  <a:pt x="7018903" y="493026"/>
                  <a:pt x="7018903" y="493026"/>
                </a:cubicBezTo>
                <a:cubicBezTo>
                  <a:pt x="7056220" y="493026"/>
                  <a:pt x="7056220" y="493026"/>
                  <a:pt x="7056220" y="493026"/>
                </a:cubicBezTo>
                <a:cubicBezTo>
                  <a:pt x="7077989" y="434659"/>
                  <a:pt x="7077989" y="434659"/>
                  <a:pt x="7077989" y="434659"/>
                </a:cubicBezTo>
                <a:cubicBezTo>
                  <a:pt x="7158843" y="434659"/>
                  <a:pt x="7158843" y="434659"/>
                  <a:pt x="7158843" y="434659"/>
                </a:cubicBezTo>
                <a:cubicBezTo>
                  <a:pt x="7171282" y="471522"/>
                  <a:pt x="7171282" y="471522"/>
                  <a:pt x="7171282" y="471522"/>
                </a:cubicBezTo>
                <a:cubicBezTo>
                  <a:pt x="7177501" y="486882"/>
                  <a:pt x="7180611" y="493026"/>
                  <a:pt x="7196160" y="493026"/>
                </a:cubicBezTo>
                <a:cubicBezTo>
                  <a:pt x="7245916" y="493026"/>
                  <a:pt x="7245916" y="493026"/>
                  <a:pt x="7245916" y="493026"/>
                </a:cubicBezTo>
                <a:cubicBezTo>
                  <a:pt x="7245916" y="489954"/>
                  <a:pt x="7242806" y="486882"/>
                  <a:pt x="7239697" y="477666"/>
                </a:cubicBezTo>
                <a:cubicBezTo>
                  <a:pt x="7180611" y="290280"/>
                  <a:pt x="7180611" y="290280"/>
                  <a:pt x="7180611" y="290280"/>
                </a:cubicBezTo>
                <a:cubicBezTo>
                  <a:pt x="7171282" y="268776"/>
                  <a:pt x="7161953" y="256489"/>
                  <a:pt x="7133965" y="256489"/>
                </a:cubicBezTo>
                <a:cubicBezTo>
                  <a:pt x="7102867" y="256489"/>
                  <a:pt x="7102867" y="256489"/>
                  <a:pt x="7102867" y="256489"/>
                </a:cubicBezTo>
                <a:close/>
                <a:moveTo>
                  <a:pt x="7866628" y="256488"/>
                </a:moveTo>
                <a:cubicBezTo>
                  <a:pt x="7866628" y="493025"/>
                  <a:pt x="7866628" y="493025"/>
                  <a:pt x="7866628" y="493025"/>
                </a:cubicBezTo>
                <a:cubicBezTo>
                  <a:pt x="7907268" y="493025"/>
                  <a:pt x="7907268" y="493025"/>
                  <a:pt x="7907268" y="493025"/>
                </a:cubicBezTo>
                <a:cubicBezTo>
                  <a:pt x="7907268" y="345574"/>
                  <a:pt x="7907268" y="345574"/>
                  <a:pt x="7907268" y="345574"/>
                </a:cubicBezTo>
                <a:cubicBezTo>
                  <a:pt x="8004179" y="462306"/>
                  <a:pt x="8004179" y="462306"/>
                  <a:pt x="8004179" y="462306"/>
                </a:cubicBezTo>
                <a:cubicBezTo>
                  <a:pt x="8016684" y="480738"/>
                  <a:pt x="8026062" y="493025"/>
                  <a:pt x="8041693" y="493025"/>
                </a:cubicBezTo>
                <a:cubicBezTo>
                  <a:pt x="8069828" y="493025"/>
                  <a:pt x="8069828" y="493025"/>
                  <a:pt x="8069828" y="493025"/>
                </a:cubicBezTo>
                <a:cubicBezTo>
                  <a:pt x="8069828" y="277992"/>
                  <a:pt x="8069828" y="277992"/>
                  <a:pt x="8069828" y="277992"/>
                </a:cubicBezTo>
                <a:cubicBezTo>
                  <a:pt x="8069828" y="265704"/>
                  <a:pt x="8060450" y="256488"/>
                  <a:pt x="8047945" y="256488"/>
                </a:cubicBezTo>
                <a:cubicBezTo>
                  <a:pt x="8029188" y="256488"/>
                  <a:pt x="8029188" y="256488"/>
                  <a:pt x="8029188" y="256488"/>
                </a:cubicBezTo>
                <a:cubicBezTo>
                  <a:pt x="8029188" y="400868"/>
                  <a:pt x="8029188" y="400868"/>
                  <a:pt x="8029188" y="400868"/>
                </a:cubicBezTo>
                <a:cubicBezTo>
                  <a:pt x="7938530" y="284136"/>
                  <a:pt x="7938530" y="284136"/>
                  <a:pt x="7938530" y="284136"/>
                </a:cubicBezTo>
                <a:cubicBezTo>
                  <a:pt x="7922899" y="268776"/>
                  <a:pt x="7916647" y="256488"/>
                  <a:pt x="7894764" y="256488"/>
                </a:cubicBezTo>
                <a:cubicBezTo>
                  <a:pt x="7866628" y="256488"/>
                  <a:pt x="7866628" y="256488"/>
                  <a:pt x="7866628" y="256488"/>
                </a:cubicBezTo>
                <a:close/>
                <a:moveTo>
                  <a:pt x="8738166" y="237438"/>
                </a:moveTo>
                <a:cubicBezTo>
                  <a:pt x="8738166" y="493025"/>
                  <a:pt x="8738166" y="493025"/>
                  <a:pt x="8738166" y="493025"/>
                </a:cubicBezTo>
                <a:cubicBezTo>
                  <a:pt x="8793729" y="493025"/>
                  <a:pt x="8793729" y="493025"/>
                  <a:pt x="8793729" y="493025"/>
                </a:cubicBezTo>
                <a:cubicBezTo>
                  <a:pt x="8793729" y="274390"/>
                  <a:pt x="8793729" y="274390"/>
                  <a:pt x="8793729" y="274390"/>
                </a:cubicBezTo>
                <a:cubicBezTo>
                  <a:pt x="8793729" y="252835"/>
                  <a:pt x="8778295" y="237438"/>
                  <a:pt x="8759774" y="237438"/>
                </a:cubicBezTo>
                <a:cubicBezTo>
                  <a:pt x="8738166" y="237438"/>
                  <a:pt x="8738166" y="237438"/>
                  <a:pt x="8738166" y="237438"/>
                </a:cubicBezTo>
                <a:close/>
                <a:moveTo>
                  <a:pt x="8315891" y="237438"/>
                </a:moveTo>
                <a:cubicBezTo>
                  <a:pt x="8315891" y="493025"/>
                  <a:pt x="8315891" y="493025"/>
                  <a:pt x="8315891" y="493025"/>
                </a:cubicBezTo>
                <a:cubicBezTo>
                  <a:pt x="8393965" y="493025"/>
                  <a:pt x="8393965" y="493025"/>
                  <a:pt x="8393965" y="493025"/>
                </a:cubicBezTo>
                <a:cubicBezTo>
                  <a:pt x="8465793" y="493025"/>
                  <a:pt x="8506391" y="456073"/>
                  <a:pt x="8506391" y="388327"/>
                </a:cubicBezTo>
                <a:cubicBezTo>
                  <a:pt x="8506391" y="342136"/>
                  <a:pt x="8475161" y="308263"/>
                  <a:pt x="8431440" y="308263"/>
                </a:cubicBezTo>
                <a:cubicBezTo>
                  <a:pt x="8409580" y="308263"/>
                  <a:pt x="8390842" y="317502"/>
                  <a:pt x="8381473" y="326740"/>
                </a:cubicBezTo>
                <a:cubicBezTo>
                  <a:pt x="8381473" y="274391"/>
                  <a:pt x="8381473" y="274391"/>
                  <a:pt x="8381473" y="274391"/>
                </a:cubicBezTo>
                <a:cubicBezTo>
                  <a:pt x="8381473" y="252835"/>
                  <a:pt x="8362735" y="237438"/>
                  <a:pt x="8340875" y="237438"/>
                </a:cubicBezTo>
                <a:cubicBezTo>
                  <a:pt x="8315891" y="237438"/>
                  <a:pt x="8315891" y="237438"/>
                  <a:pt x="8315891" y="237438"/>
                </a:cubicBezTo>
                <a:close/>
                <a:moveTo>
                  <a:pt x="7268141" y="237438"/>
                </a:moveTo>
                <a:cubicBezTo>
                  <a:pt x="7268141" y="493025"/>
                  <a:pt x="7268141" y="493025"/>
                  <a:pt x="7268141" y="493025"/>
                </a:cubicBezTo>
                <a:cubicBezTo>
                  <a:pt x="7333229" y="493025"/>
                  <a:pt x="7333229" y="493025"/>
                  <a:pt x="7333229" y="493025"/>
                </a:cubicBezTo>
                <a:cubicBezTo>
                  <a:pt x="7333229" y="465696"/>
                  <a:pt x="7333229" y="441783"/>
                  <a:pt x="7333229" y="420859"/>
                </a:cubicBezTo>
                <a:lnTo>
                  <a:pt x="7333229" y="394758"/>
                </a:lnTo>
                <a:lnTo>
                  <a:pt x="7354980" y="433815"/>
                </a:lnTo>
                <a:cubicBezTo>
                  <a:pt x="7370852" y="462317"/>
                  <a:pt x="7370852" y="462317"/>
                  <a:pt x="7370852" y="462317"/>
                </a:cubicBezTo>
                <a:cubicBezTo>
                  <a:pt x="7380258" y="483813"/>
                  <a:pt x="7383393" y="493026"/>
                  <a:pt x="7405341" y="493026"/>
                </a:cubicBezTo>
                <a:cubicBezTo>
                  <a:pt x="7458641" y="493026"/>
                  <a:pt x="7458641" y="493026"/>
                  <a:pt x="7458641" y="493026"/>
                </a:cubicBezTo>
                <a:cubicBezTo>
                  <a:pt x="7455506" y="489955"/>
                  <a:pt x="7452371" y="486884"/>
                  <a:pt x="7446100" y="477671"/>
                </a:cubicBezTo>
                <a:cubicBezTo>
                  <a:pt x="7395935" y="379402"/>
                  <a:pt x="7395935" y="379402"/>
                  <a:pt x="7395935" y="379402"/>
                </a:cubicBezTo>
                <a:cubicBezTo>
                  <a:pt x="7455506" y="305701"/>
                  <a:pt x="7455506" y="305701"/>
                  <a:pt x="7455506" y="305701"/>
                </a:cubicBezTo>
                <a:cubicBezTo>
                  <a:pt x="7402205" y="305701"/>
                  <a:pt x="7402205" y="305701"/>
                  <a:pt x="7402205" y="305701"/>
                </a:cubicBezTo>
                <a:cubicBezTo>
                  <a:pt x="7350473" y="372493"/>
                  <a:pt x="7337539" y="389191"/>
                  <a:pt x="7334306" y="393365"/>
                </a:cubicBezTo>
                <a:lnTo>
                  <a:pt x="7333229" y="394755"/>
                </a:lnTo>
                <a:lnTo>
                  <a:pt x="7333229" y="366627"/>
                </a:lnTo>
                <a:cubicBezTo>
                  <a:pt x="7333229" y="274391"/>
                  <a:pt x="7333229" y="274391"/>
                  <a:pt x="7333229" y="274391"/>
                </a:cubicBezTo>
                <a:cubicBezTo>
                  <a:pt x="7333229" y="252835"/>
                  <a:pt x="7314633" y="237438"/>
                  <a:pt x="7289837" y="237438"/>
                </a:cubicBezTo>
                <a:cubicBezTo>
                  <a:pt x="7268141" y="237438"/>
                  <a:pt x="7268141" y="237438"/>
                  <a:pt x="7268141" y="237438"/>
                </a:cubicBezTo>
                <a:close/>
                <a:moveTo>
                  <a:pt x="8932543" y="0"/>
                </a:moveTo>
                <a:lnTo>
                  <a:pt x="9143999" y="0"/>
                </a:lnTo>
                <a:lnTo>
                  <a:pt x="9143999" y="5144400"/>
                </a:lnTo>
                <a:lnTo>
                  <a:pt x="9027314" y="5144400"/>
                </a:lnTo>
                <a:lnTo>
                  <a:pt x="9009627" y="5144400"/>
                </a:lnTo>
                <a:lnTo>
                  <a:pt x="8932543" y="5144400"/>
                </a:lnTo>
                <a:lnTo>
                  <a:pt x="8853155" y="5144400"/>
                </a:lnTo>
                <a:lnTo>
                  <a:pt x="0" y="5144400"/>
                </a:lnTo>
                <a:lnTo>
                  <a:pt x="0" y="902"/>
                </a:lnTo>
                <a:lnTo>
                  <a:pt x="8853155" y="902"/>
                </a:lnTo>
                <a:lnTo>
                  <a:pt x="8853155" y="900"/>
                </a:lnTo>
                <a:lnTo>
                  <a:pt x="8932543" y="900"/>
                </a:lnTo>
                <a:close/>
              </a:path>
            </a:pathLst>
          </a:custGeom>
          <a:solidFill>
            <a:srgbClr val="B9C9D0">
              <a:alpha val="50000"/>
            </a:srgbClr>
          </a:solidFill>
        </p:spPr>
        <p:txBody>
          <a:bodyPr wrap="square" bIns="720000" anchor="ctr" anchorCtr="0">
            <a:noAutofit/>
          </a:bodyPr>
          <a:lstStyle>
            <a:lvl1pPr algn="ctr">
              <a:defRPr sz="1200"/>
            </a:lvl1pPr>
          </a:lstStyle>
          <a:p>
            <a:r>
              <a:rPr lang="ru-RU" noProof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72151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Image with AkzoNobel logo blue">
    <p:bg>
      <p:bgPr>
        <a:solidFill>
          <a:srgbClr val="0051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64885C40-5374-46B3-A40F-72C613D46B8F}"/>
              </a:ext>
            </a:extLst>
          </p:cNvPr>
          <p:cNvGrpSpPr/>
          <p:nvPr userDrawn="1"/>
        </p:nvGrpSpPr>
        <p:grpSpPr>
          <a:xfrm>
            <a:off x="0" y="-900"/>
            <a:ext cx="9143999" cy="5144400"/>
            <a:chOff x="0" y="-900"/>
            <a:chExt cx="9143999" cy="51444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4E283DB-FC28-4D25-82E5-31FFC0148776}"/>
                </a:ext>
              </a:extLst>
            </p:cNvPr>
            <p:cNvSpPr/>
            <p:nvPr userDrawn="1"/>
          </p:nvSpPr>
          <p:spPr>
            <a:xfrm>
              <a:off x="7013813" y="-900"/>
              <a:ext cx="1782000" cy="5144400"/>
            </a:xfrm>
            <a:prstGeom prst="rect">
              <a:avLst/>
            </a:prstGeom>
            <a:gradFill flip="none" rotWithShape="1">
              <a:gsLst>
                <a:gs pos="0">
                  <a:srgbClr val="005192"/>
                </a:gs>
                <a:gs pos="100000">
                  <a:srgbClr val="008BC5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8D9984F-B3AC-4B24-AD07-6157959DC328}"/>
                </a:ext>
              </a:extLst>
            </p:cNvPr>
            <p:cNvSpPr/>
            <p:nvPr userDrawn="1"/>
          </p:nvSpPr>
          <p:spPr>
            <a:xfrm>
              <a:off x="0" y="-900"/>
              <a:ext cx="7013813" cy="51444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F871881-63A4-460E-8A2D-6EFA97CD4F71}"/>
                </a:ext>
              </a:extLst>
            </p:cNvPr>
            <p:cNvSpPr/>
            <p:nvPr userDrawn="1"/>
          </p:nvSpPr>
          <p:spPr>
            <a:xfrm>
              <a:off x="8795812" y="-900"/>
              <a:ext cx="348187" cy="5144400"/>
            </a:xfrm>
            <a:prstGeom prst="rect">
              <a:avLst/>
            </a:prstGeom>
            <a:solidFill>
              <a:srgbClr val="008B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01E1B99-84EA-4EEE-80C0-5496FBC578FA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sp>
        <p:nvSpPr>
          <p:cNvPr id="46" name="Picture Placeholder 45"/>
          <p:cNvSpPr>
            <a:spLocks noGrp="1"/>
          </p:cNvSpPr>
          <p:nvPr>
            <p:ph type="pic" sz="quarter" idx="17"/>
          </p:nvPr>
        </p:nvSpPr>
        <p:spPr bwMode="gray">
          <a:xfrm>
            <a:off x="1" y="-450"/>
            <a:ext cx="9143999" cy="5144400"/>
          </a:xfrm>
          <a:custGeom>
            <a:avLst/>
            <a:gdLst>
              <a:gd name="connsiteX0" fmla="*/ 8398022 w 9143999"/>
              <a:gd name="connsiteY0" fmla="*/ 345388 h 5144400"/>
              <a:gd name="connsiteX1" fmla="*/ 8441303 w 9143999"/>
              <a:gd name="connsiteY1" fmla="*/ 397979 h 5144400"/>
              <a:gd name="connsiteX2" fmla="*/ 8391839 w 9143999"/>
              <a:gd name="connsiteY2" fmla="*/ 466038 h 5144400"/>
              <a:gd name="connsiteX3" fmla="*/ 8382565 w 9143999"/>
              <a:gd name="connsiteY3" fmla="*/ 466038 h 5144400"/>
              <a:gd name="connsiteX4" fmla="*/ 8382565 w 9143999"/>
              <a:gd name="connsiteY4" fmla="*/ 348482 h 5144400"/>
              <a:gd name="connsiteX5" fmla="*/ 8398022 w 9143999"/>
              <a:gd name="connsiteY5" fmla="*/ 345388 h 5144400"/>
              <a:gd name="connsiteX6" fmla="*/ 8194405 w 9143999"/>
              <a:gd name="connsiteY6" fmla="*/ 339038 h 5144400"/>
              <a:gd name="connsiteX7" fmla="*/ 8222228 w 9143999"/>
              <a:gd name="connsiteY7" fmla="*/ 404046 h 5144400"/>
              <a:gd name="connsiteX8" fmla="*/ 8194405 w 9143999"/>
              <a:gd name="connsiteY8" fmla="*/ 462863 h 5144400"/>
              <a:gd name="connsiteX9" fmla="*/ 8163490 w 9143999"/>
              <a:gd name="connsiteY9" fmla="*/ 400951 h 5144400"/>
              <a:gd name="connsiteX10" fmla="*/ 8194405 w 9143999"/>
              <a:gd name="connsiteY10" fmla="*/ 339038 h 5144400"/>
              <a:gd name="connsiteX11" fmla="*/ 7739627 w 9143999"/>
              <a:gd name="connsiteY11" fmla="*/ 339038 h 5144400"/>
              <a:gd name="connsiteX12" fmla="*/ 7768202 w 9143999"/>
              <a:gd name="connsiteY12" fmla="*/ 404046 h 5144400"/>
              <a:gd name="connsiteX13" fmla="*/ 7739627 w 9143999"/>
              <a:gd name="connsiteY13" fmla="*/ 462863 h 5144400"/>
              <a:gd name="connsiteX14" fmla="*/ 7711052 w 9143999"/>
              <a:gd name="connsiteY14" fmla="*/ 400951 h 5144400"/>
              <a:gd name="connsiteX15" fmla="*/ 7739627 w 9143999"/>
              <a:gd name="connsiteY15" fmla="*/ 339038 h 5144400"/>
              <a:gd name="connsiteX16" fmla="*/ 8619102 w 9143999"/>
              <a:gd name="connsiteY16" fmla="*/ 335863 h 5144400"/>
              <a:gd name="connsiteX17" fmla="*/ 8650852 w 9143999"/>
              <a:gd name="connsiteY17" fmla="*/ 378725 h 5144400"/>
              <a:gd name="connsiteX18" fmla="*/ 8590527 w 9143999"/>
              <a:gd name="connsiteY18" fmla="*/ 378725 h 5144400"/>
              <a:gd name="connsiteX19" fmla="*/ 8619102 w 9143999"/>
              <a:gd name="connsiteY19" fmla="*/ 335863 h 5144400"/>
              <a:gd name="connsiteX20" fmla="*/ 7121217 w 9143999"/>
              <a:gd name="connsiteY20" fmla="*/ 308875 h 5144400"/>
              <a:gd name="connsiteX21" fmla="*/ 7149078 w 9143999"/>
              <a:gd name="connsiteY21" fmla="*/ 410475 h 5144400"/>
              <a:gd name="connsiteX22" fmla="*/ 7087165 w 9143999"/>
              <a:gd name="connsiteY22" fmla="*/ 410475 h 5144400"/>
              <a:gd name="connsiteX23" fmla="*/ 7121217 w 9143999"/>
              <a:gd name="connsiteY23" fmla="*/ 308875 h 5144400"/>
              <a:gd name="connsiteX24" fmla="*/ 7471280 w 9143999"/>
              <a:gd name="connsiteY24" fmla="*/ 305701 h 5144400"/>
              <a:gd name="connsiteX25" fmla="*/ 7471280 w 9143999"/>
              <a:gd name="connsiteY25" fmla="*/ 336410 h 5144400"/>
              <a:gd name="connsiteX26" fmla="*/ 7539787 w 9143999"/>
              <a:gd name="connsiteY26" fmla="*/ 336410 h 5144400"/>
              <a:gd name="connsiteX27" fmla="*/ 7474394 w 9143999"/>
              <a:gd name="connsiteY27" fmla="*/ 465388 h 5144400"/>
              <a:gd name="connsiteX28" fmla="*/ 7471280 w 9143999"/>
              <a:gd name="connsiteY28" fmla="*/ 493026 h 5144400"/>
              <a:gd name="connsiteX29" fmla="*/ 7608294 w 9143999"/>
              <a:gd name="connsiteY29" fmla="*/ 493026 h 5144400"/>
              <a:gd name="connsiteX30" fmla="*/ 7630091 w 9143999"/>
              <a:gd name="connsiteY30" fmla="*/ 471529 h 5144400"/>
              <a:gd name="connsiteX31" fmla="*/ 7630091 w 9143999"/>
              <a:gd name="connsiteY31" fmla="*/ 459246 h 5144400"/>
              <a:gd name="connsiteX32" fmla="*/ 7592724 w 9143999"/>
              <a:gd name="connsiteY32" fmla="*/ 462317 h 5144400"/>
              <a:gd name="connsiteX33" fmla="*/ 7549129 w 9143999"/>
              <a:gd name="connsiteY33" fmla="*/ 462317 h 5144400"/>
              <a:gd name="connsiteX34" fmla="*/ 7626977 w 9143999"/>
              <a:gd name="connsiteY34" fmla="*/ 305701 h 5144400"/>
              <a:gd name="connsiteX35" fmla="*/ 7471280 w 9143999"/>
              <a:gd name="connsiteY35" fmla="*/ 305701 h 5144400"/>
              <a:gd name="connsiteX36" fmla="*/ 8622169 w 9143999"/>
              <a:gd name="connsiteY36" fmla="*/ 305700 h 5144400"/>
              <a:gd name="connsiteX37" fmla="*/ 8525441 w 9143999"/>
              <a:gd name="connsiteY37" fmla="*/ 397827 h 5144400"/>
              <a:gd name="connsiteX38" fmla="*/ 8619049 w 9143999"/>
              <a:gd name="connsiteY38" fmla="*/ 493025 h 5144400"/>
              <a:gd name="connsiteX39" fmla="*/ 8697055 w 9143999"/>
              <a:gd name="connsiteY39" fmla="*/ 434678 h 5144400"/>
              <a:gd name="connsiteX40" fmla="*/ 8644011 w 9143999"/>
              <a:gd name="connsiteY40" fmla="*/ 450033 h 5144400"/>
              <a:gd name="connsiteX41" fmla="*/ 8590966 w 9143999"/>
              <a:gd name="connsiteY41" fmla="*/ 403969 h 5144400"/>
              <a:gd name="connsiteX42" fmla="*/ 8706416 w 9143999"/>
              <a:gd name="connsiteY42" fmla="*/ 403969 h 5144400"/>
              <a:gd name="connsiteX43" fmla="*/ 8706416 w 9143999"/>
              <a:gd name="connsiteY43" fmla="*/ 382473 h 5144400"/>
              <a:gd name="connsiteX44" fmla="*/ 8622169 w 9143999"/>
              <a:gd name="connsiteY44" fmla="*/ 305700 h 5144400"/>
              <a:gd name="connsiteX45" fmla="*/ 8195215 w 9143999"/>
              <a:gd name="connsiteY45" fmla="*/ 305700 h 5144400"/>
              <a:gd name="connsiteX46" fmla="*/ 8098403 w 9143999"/>
              <a:gd name="connsiteY46" fmla="*/ 403969 h 5144400"/>
              <a:gd name="connsiteX47" fmla="*/ 8192092 w 9143999"/>
              <a:gd name="connsiteY47" fmla="*/ 493025 h 5144400"/>
              <a:gd name="connsiteX48" fmla="*/ 8288903 w 9143999"/>
              <a:gd name="connsiteY48" fmla="*/ 394756 h 5144400"/>
              <a:gd name="connsiteX49" fmla="*/ 8195215 w 9143999"/>
              <a:gd name="connsiteY49" fmla="*/ 305700 h 5144400"/>
              <a:gd name="connsiteX50" fmla="*/ 7739629 w 9143999"/>
              <a:gd name="connsiteY50" fmla="*/ 305700 h 5144400"/>
              <a:gd name="connsiteX51" fmla="*/ 7639616 w 9143999"/>
              <a:gd name="connsiteY51" fmla="*/ 403969 h 5144400"/>
              <a:gd name="connsiteX52" fmla="*/ 7739629 w 9143999"/>
              <a:gd name="connsiteY52" fmla="*/ 493025 h 5144400"/>
              <a:gd name="connsiteX53" fmla="*/ 7839641 w 9143999"/>
              <a:gd name="connsiteY53" fmla="*/ 394757 h 5144400"/>
              <a:gd name="connsiteX54" fmla="*/ 7739629 w 9143999"/>
              <a:gd name="connsiteY54" fmla="*/ 305700 h 5144400"/>
              <a:gd name="connsiteX55" fmla="*/ 7102867 w 9143999"/>
              <a:gd name="connsiteY55" fmla="*/ 256489 h 5144400"/>
              <a:gd name="connsiteX56" fmla="*/ 7018903 w 9143999"/>
              <a:gd name="connsiteY56" fmla="*/ 493026 h 5144400"/>
              <a:gd name="connsiteX57" fmla="*/ 7056220 w 9143999"/>
              <a:gd name="connsiteY57" fmla="*/ 493026 h 5144400"/>
              <a:gd name="connsiteX58" fmla="*/ 7077989 w 9143999"/>
              <a:gd name="connsiteY58" fmla="*/ 434659 h 5144400"/>
              <a:gd name="connsiteX59" fmla="*/ 7158843 w 9143999"/>
              <a:gd name="connsiteY59" fmla="*/ 434659 h 5144400"/>
              <a:gd name="connsiteX60" fmla="*/ 7171282 w 9143999"/>
              <a:gd name="connsiteY60" fmla="*/ 471522 h 5144400"/>
              <a:gd name="connsiteX61" fmla="*/ 7196160 w 9143999"/>
              <a:gd name="connsiteY61" fmla="*/ 493026 h 5144400"/>
              <a:gd name="connsiteX62" fmla="*/ 7245916 w 9143999"/>
              <a:gd name="connsiteY62" fmla="*/ 493026 h 5144400"/>
              <a:gd name="connsiteX63" fmla="*/ 7239697 w 9143999"/>
              <a:gd name="connsiteY63" fmla="*/ 477666 h 5144400"/>
              <a:gd name="connsiteX64" fmla="*/ 7180611 w 9143999"/>
              <a:gd name="connsiteY64" fmla="*/ 290280 h 5144400"/>
              <a:gd name="connsiteX65" fmla="*/ 7133965 w 9143999"/>
              <a:gd name="connsiteY65" fmla="*/ 256489 h 5144400"/>
              <a:gd name="connsiteX66" fmla="*/ 7102867 w 9143999"/>
              <a:gd name="connsiteY66" fmla="*/ 256489 h 5144400"/>
              <a:gd name="connsiteX67" fmla="*/ 7866628 w 9143999"/>
              <a:gd name="connsiteY67" fmla="*/ 256488 h 5144400"/>
              <a:gd name="connsiteX68" fmla="*/ 7866628 w 9143999"/>
              <a:gd name="connsiteY68" fmla="*/ 493025 h 5144400"/>
              <a:gd name="connsiteX69" fmla="*/ 7907268 w 9143999"/>
              <a:gd name="connsiteY69" fmla="*/ 493025 h 5144400"/>
              <a:gd name="connsiteX70" fmla="*/ 7907268 w 9143999"/>
              <a:gd name="connsiteY70" fmla="*/ 345574 h 5144400"/>
              <a:gd name="connsiteX71" fmla="*/ 8004179 w 9143999"/>
              <a:gd name="connsiteY71" fmla="*/ 462306 h 5144400"/>
              <a:gd name="connsiteX72" fmla="*/ 8041693 w 9143999"/>
              <a:gd name="connsiteY72" fmla="*/ 493025 h 5144400"/>
              <a:gd name="connsiteX73" fmla="*/ 8069828 w 9143999"/>
              <a:gd name="connsiteY73" fmla="*/ 493025 h 5144400"/>
              <a:gd name="connsiteX74" fmla="*/ 8069828 w 9143999"/>
              <a:gd name="connsiteY74" fmla="*/ 277992 h 5144400"/>
              <a:gd name="connsiteX75" fmla="*/ 8047945 w 9143999"/>
              <a:gd name="connsiteY75" fmla="*/ 256488 h 5144400"/>
              <a:gd name="connsiteX76" fmla="*/ 8029188 w 9143999"/>
              <a:gd name="connsiteY76" fmla="*/ 256488 h 5144400"/>
              <a:gd name="connsiteX77" fmla="*/ 8029188 w 9143999"/>
              <a:gd name="connsiteY77" fmla="*/ 400868 h 5144400"/>
              <a:gd name="connsiteX78" fmla="*/ 7938530 w 9143999"/>
              <a:gd name="connsiteY78" fmla="*/ 284136 h 5144400"/>
              <a:gd name="connsiteX79" fmla="*/ 7894764 w 9143999"/>
              <a:gd name="connsiteY79" fmla="*/ 256488 h 5144400"/>
              <a:gd name="connsiteX80" fmla="*/ 7866628 w 9143999"/>
              <a:gd name="connsiteY80" fmla="*/ 256488 h 5144400"/>
              <a:gd name="connsiteX81" fmla="*/ 8738166 w 9143999"/>
              <a:gd name="connsiteY81" fmla="*/ 237438 h 5144400"/>
              <a:gd name="connsiteX82" fmla="*/ 8738166 w 9143999"/>
              <a:gd name="connsiteY82" fmla="*/ 493025 h 5144400"/>
              <a:gd name="connsiteX83" fmla="*/ 8793729 w 9143999"/>
              <a:gd name="connsiteY83" fmla="*/ 493025 h 5144400"/>
              <a:gd name="connsiteX84" fmla="*/ 8793729 w 9143999"/>
              <a:gd name="connsiteY84" fmla="*/ 274390 h 5144400"/>
              <a:gd name="connsiteX85" fmla="*/ 8759774 w 9143999"/>
              <a:gd name="connsiteY85" fmla="*/ 237438 h 5144400"/>
              <a:gd name="connsiteX86" fmla="*/ 8738166 w 9143999"/>
              <a:gd name="connsiteY86" fmla="*/ 237438 h 5144400"/>
              <a:gd name="connsiteX87" fmla="*/ 8315891 w 9143999"/>
              <a:gd name="connsiteY87" fmla="*/ 237438 h 5144400"/>
              <a:gd name="connsiteX88" fmla="*/ 8315891 w 9143999"/>
              <a:gd name="connsiteY88" fmla="*/ 493025 h 5144400"/>
              <a:gd name="connsiteX89" fmla="*/ 8393965 w 9143999"/>
              <a:gd name="connsiteY89" fmla="*/ 493025 h 5144400"/>
              <a:gd name="connsiteX90" fmla="*/ 8506391 w 9143999"/>
              <a:gd name="connsiteY90" fmla="*/ 388327 h 5144400"/>
              <a:gd name="connsiteX91" fmla="*/ 8431440 w 9143999"/>
              <a:gd name="connsiteY91" fmla="*/ 308263 h 5144400"/>
              <a:gd name="connsiteX92" fmla="*/ 8381473 w 9143999"/>
              <a:gd name="connsiteY92" fmla="*/ 326740 h 5144400"/>
              <a:gd name="connsiteX93" fmla="*/ 8381473 w 9143999"/>
              <a:gd name="connsiteY93" fmla="*/ 274391 h 5144400"/>
              <a:gd name="connsiteX94" fmla="*/ 8340875 w 9143999"/>
              <a:gd name="connsiteY94" fmla="*/ 237438 h 5144400"/>
              <a:gd name="connsiteX95" fmla="*/ 8315891 w 9143999"/>
              <a:gd name="connsiteY95" fmla="*/ 237438 h 5144400"/>
              <a:gd name="connsiteX96" fmla="*/ 7268141 w 9143999"/>
              <a:gd name="connsiteY96" fmla="*/ 237438 h 5144400"/>
              <a:gd name="connsiteX97" fmla="*/ 7268141 w 9143999"/>
              <a:gd name="connsiteY97" fmla="*/ 493025 h 5144400"/>
              <a:gd name="connsiteX98" fmla="*/ 7333229 w 9143999"/>
              <a:gd name="connsiteY98" fmla="*/ 493025 h 5144400"/>
              <a:gd name="connsiteX99" fmla="*/ 7333229 w 9143999"/>
              <a:gd name="connsiteY99" fmla="*/ 420859 h 5144400"/>
              <a:gd name="connsiteX100" fmla="*/ 7333229 w 9143999"/>
              <a:gd name="connsiteY100" fmla="*/ 394758 h 5144400"/>
              <a:gd name="connsiteX101" fmla="*/ 7354980 w 9143999"/>
              <a:gd name="connsiteY101" fmla="*/ 433815 h 5144400"/>
              <a:gd name="connsiteX102" fmla="*/ 7370852 w 9143999"/>
              <a:gd name="connsiteY102" fmla="*/ 462317 h 5144400"/>
              <a:gd name="connsiteX103" fmla="*/ 7405341 w 9143999"/>
              <a:gd name="connsiteY103" fmla="*/ 493026 h 5144400"/>
              <a:gd name="connsiteX104" fmla="*/ 7458641 w 9143999"/>
              <a:gd name="connsiteY104" fmla="*/ 493026 h 5144400"/>
              <a:gd name="connsiteX105" fmla="*/ 7446100 w 9143999"/>
              <a:gd name="connsiteY105" fmla="*/ 477671 h 5144400"/>
              <a:gd name="connsiteX106" fmla="*/ 7395935 w 9143999"/>
              <a:gd name="connsiteY106" fmla="*/ 379402 h 5144400"/>
              <a:gd name="connsiteX107" fmla="*/ 7455506 w 9143999"/>
              <a:gd name="connsiteY107" fmla="*/ 305701 h 5144400"/>
              <a:gd name="connsiteX108" fmla="*/ 7402205 w 9143999"/>
              <a:gd name="connsiteY108" fmla="*/ 305701 h 5144400"/>
              <a:gd name="connsiteX109" fmla="*/ 7334306 w 9143999"/>
              <a:gd name="connsiteY109" fmla="*/ 393365 h 5144400"/>
              <a:gd name="connsiteX110" fmla="*/ 7333229 w 9143999"/>
              <a:gd name="connsiteY110" fmla="*/ 394755 h 5144400"/>
              <a:gd name="connsiteX111" fmla="*/ 7333229 w 9143999"/>
              <a:gd name="connsiteY111" fmla="*/ 366627 h 5144400"/>
              <a:gd name="connsiteX112" fmla="*/ 7333229 w 9143999"/>
              <a:gd name="connsiteY112" fmla="*/ 274391 h 5144400"/>
              <a:gd name="connsiteX113" fmla="*/ 7289837 w 9143999"/>
              <a:gd name="connsiteY113" fmla="*/ 237438 h 5144400"/>
              <a:gd name="connsiteX114" fmla="*/ 7268141 w 9143999"/>
              <a:gd name="connsiteY114" fmla="*/ 237438 h 5144400"/>
              <a:gd name="connsiteX115" fmla="*/ 8932543 w 9143999"/>
              <a:gd name="connsiteY115" fmla="*/ 0 h 5144400"/>
              <a:gd name="connsiteX116" fmla="*/ 9143999 w 9143999"/>
              <a:gd name="connsiteY116" fmla="*/ 0 h 5144400"/>
              <a:gd name="connsiteX117" fmla="*/ 9143999 w 9143999"/>
              <a:gd name="connsiteY117" fmla="*/ 5144400 h 5144400"/>
              <a:gd name="connsiteX118" fmla="*/ 9027314 w 9143999"/>
              <a:gd name="connsiteY118" fmla="*/ 5144400 h 5144400"/>
              <a:gd name="connsiteX119" fmla="*/ 9009627 w 9143999"/>
              <a:gd name="connsiteY119" fmla="*/ 5144400 h 5144400"/>
              <a:gd name="connsiteX120" fmla="*/ 8932543 w 9143999"/>
              <a:gd name="connsiteY120" fmla="*/ 5144400 h 5144400"/>
              <a:gd name="connsiteX121" fmla="*/ 8853155 w 9143999"/>
              <a:gd name="connsiteY121" fmla="*/ 5144400 h 5144400"/>
              <a:gd name="connsiteX122" fmla="*/ 0 w 9143999"/>
              <a:gd name="connsiteY122" fmla="*/ 5144400 h 5144400"/>
              <a:gd name="connsiteX123" fmla="*/ 0 w 9143999"/>
              <a:gd name="connsiteY123" fmla="*/ 902 h 5144400"/>
              <a:gd name="connsiteX124" fmla="*/ 8853155 w 9143999"/>
              <a:gd name="connsiteY124" fmla="*/ 902 h 5144400"/>
              <a:gd name="connsiteX125" fmla="*/ 8853155 w 9143999"/>
              <a:gd name="connsiteY125" fmla="*/ 900 h 5144400"/>
              <a:gd name="connsiteX126" fmla="*/ 8932543 w 9143999"/>
              <a:gd name="connsiteY126" fmla="*/ 900 h 51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9143999" h="5144400">
                <a:moveTo>
                  <a:pt x="8398022" y="345388"/>
                </a:moveTo>
                <a:cubicBezTo>
                  <a:pt x="8419663" y="345388"/>
                  <a:pt x="8441303" y="367043"/>
                  <a:pt x="8441303" y="397979"/>
                </a:cubicBezTo>
                <a:cubicBezTo>
                  <a:pt x="8441303" y="441289"/>
                  <a:pt x="8422754" y="466038"/>
                  <a:pt x="8391839" y="466038"/>
                </a:cubicBezTo>
                <a:cubicBezTo>
                  <a:pt x="8382565" y="466038"/>
                  <a:pt x="8382565" y="466038"/>
                  <a:pt x="8382565" y="466038"/>
                </a:cubicBezTo>
                <a:cubicBezTo>
                  <a:pt x="8382565" y="348482"/>
                  <a:pt x="8382565" y="348482"/>
                  <a:pt x="8382565" y="348482"/>
                </a:cubicBezTo>
                <a:cubicBezTo>
                  <a:pt x="8385656" y="345388"/>
                  <a:pt x="8388748" y="345388"/>
                  <a:pt x="8398022" y="345388"/>
                </a:cubicBezTo>
                <a:close/>
                <a:moveTo>
                  <a:pt x="8194405" y="339038"/>
                </a:moveTo>
                <a:cubicBezTo>
                  <a:pt x="8212954" y="339038"/>
                  <a:pt x="8222228" y="366899"/>
                  <a:pt x="8222228" y="404046"/>
                </a:cubicBezTo>
                <a:cubicBezTo>
                  <a:pt x="8222228" y="441194"/>
                  <a:pt x="8212954" y="462863"/>
                  <a:pt x="8194405" y="462863"/>
                </a:cubicBezTo>
                <a:cubicBezTo>
                  <a:pt x="8172765" y="462863"/>
                  <a:pt x="8163490" y="438098"/>
                  <a:pt x="8163490" y="400951"/>
                </a:cubicBezTo>
                <a:cubicBezTo>
                  <a:pt x="8163490" y="363803"/>
                  <a:pt x="8172765" y="339038"/>
                  <a:pt x="8194405" y="339038"/>
                </a:cubicBezTo>
                <a:close/>
                <a:moveTo>
                  <a:pt x="7739627" y="339038"/>
                </a:moveTo>
                <a:cubicBezTo>
                  <a:pt x="7761852" y="339038"/>
                  <a:pt x="7768202" y="366899"/>
                  <a:pt x="7768202" y="404046"/>
                </a:cubicBezTo>
                <a:cubicBezTo>
                  <a:pt x="7768202" y="441194"/>
                  <a:pt x="7761852" y="462863"/>
                  <a:pt x="7739627" y="462863"/>
                </a:cubicBezTo>
                <a:cubicBezTo>
                  <a:pt x="7717402" y="462863"/>
                  <a:pt x="7711052" y="438098"/>
                  <a:pt x="7711052" y="400951"/>
                </a:cubicBezTo>
                <a:cubicBezTo>
                  <a:pt x="7711052" y="363803"/>
                  <a:pt x="7717402" y="339038"/>
                  <a:pt x="7739627" y="339038"/>
                </a:cubicBezTo>
                <a:close/>
                <a:moveTo>
                  <a:pt x="8619102" y="335863"/>
                </a:moveTo>
                <a:cubicBezTo>
                  <a:pt x="8644502" y="335863"/>
                  <a:pt x="8650852" y="378725"/>
                  <a:pt x="8650852" y="378725"/>
                </a:cubicBezTo>
                <a:cubicBezTo>
                  <a:pt x="8590527" y="378725"/>
                  <a:pt x="8590527" y="378725"/>
                  <a:pt x="8590527" y="378725"/>
                </a:cubicBezTo>
                <a:cubicBezTo>
                  <a:pt x="8590527" y="354233"/>
                  <a:pt x="8600052" y="335863"/>
                  <a:pt x="8619102" y="335863"/>
                </a:cubicBezTo>
                <a:close/>
                <a:moveTo>
                  <a:pt x="7121217" y="308875"/>
                </a:moveTo>
                <a:cubicBezTo>
                  <a:pt x="7149078" y="410475"/>
                  <a:pt x="7149078" y="410475"/>
                  <a:pt x="7149078" y="410475"/>
                </a:cubicBezTo>
                <a:cubicBezTo>
                  <a:pt x="7087165" y="410475"/>
                  <a:pt x="7087165" y="410475"/>
                  <a:pt x="7087165" y="410475"/>
                </a:cubicBezTo>
                <a:cubicBezTo>
                  <a:pt x="7121217" y="308875"/>
                  <a:pt x="7121217" y="308875"/>
                  <a:pt x="7121217" y="308875"/>
                </a:cubicBezTo>
                <a:close/>
                <a:moveTo>
                  <a:pt x="7471280" y="305701"/>
                </a:moveTo>
                <a:cubicBezTo>
                  <a:pt x="7471280" y="336410"/>
                  <a:pt x="7471280" y="336410"/>
                  <a:pt x="7471280" y="336410"/>
                </a:cubicBezTo>
                <a:cubicBezTo>
                  <a:pt x="7539787" y="336410"/>
                  <a:pt x="7539787" y="336410"/>
                  <a:pt x="7539787" y="336410"/>
                </a:cubicBezTo>
                <a:cubicBezTo>
                  <a:pt x="7474394" y="465388"/>
                  <a:pt x="7474394" y="465388"/>
                  <a:pt x="7474394" y="465388"/>
                </a:cubicBezTo>
                <a:cubicBezTo>
                  <a:pt x="7468166" y="477671"/>
                  <a:pt x="7468166" y="486884"/>
                  <a:pt x="7471280" y="493026"/>
                </a:cubicBezTo>
                <a:cubicBezTo>
                  <a:pt x="7608294" y="493026"/>
                  <a:pt x="7608294" y="493026"/>
                  <a:pt x="7608294" y="493026"/>
                </a:cubicBezTo>
                <a:cubicBezTo>
                  <a:pt x="7620749" y="493026"/>
                  <a:pt x="7630091" y="483813"/>
                  <a:pt x="7630091" y="471529"/>
                </a:cubicBezTo>
                <a:cubicBezTo>
                  <a:pt x="7630091" y="459246"/>
                  <a:pt x="7630091" y="459246"/>
                  <a:pt x="7630091" y="459246"/>
                </a:cubicBezTo>
                <a:cubicBezTo>
                  <a:pt x="7623863" y="462317"/>
                  <a:pt x="7614522" y="462317"/>
                  <a:pt x="7592724" y="462317"/>
                </a:cubicBezTo>
                <a:cubicBezTo>
                  <a:pt x="7549129" y="462317"/>
                  <a:pt x="7549129" y="462317"/>
                  <a:pt x="7549129" y="462317"/>
                </a:cubicBezTo>
                <a:cubicBezTo>
                  <a:pt x="7626977" y="305701"/>
                  <a:pt x="7626977" y="305701"/>
                  <a:pt x="7626977" y="305701"/>
                </a:cubicBezTo>
                <a:cubicBezTo>
                  <a:pt x="7471280" y="305701"/>
                  <a:pt x="7471280" y="305701"/>
                  <a:pt x="7471280" y="305701"/>
                </a:cubicBezTo>
                <a:close/>
                <a:moveTo>
                  <a:pt x="8622169" y="305700"/>
                </a:moveTo>
                <a:cubicBezTo>
                  <a:pt x="8566004" y="305700"/>
                  <a:pt x="8525441" y="342551"/>
                  <a:pt x="8525441" y="397827"/>
                </a:cubicBezTo>
                <a:cubicBezTo>
                  <a:pt x="8525441" y="453103"/>
                  <a:pt x="8562884" y="493025"/>
                  <a:pt x="8619049" y="493025"/>
                </a:cubicBezTo>
                <a:cubicBezTo>
                  <a:pt x="8675213" y="493025"/>
                  <a:pt x="8697055" y="462316"/>
                  <a:pt x="8697055" y="434678"/>
                </a:cubicBezTo>
                <a:cubicBezTo>
                  <a:pt x="8684574" y="443891"/>
                  <a:pt x="8665853" y="450033"/>
                  <a:pt x="8644011" y="450033"/>
                </a:cubicBezTo>
                <a:cubicBezTo>
                  <a:pt x="8612808" y="450033"/>
                  <a:pt x="8590966" y="431607"/>
                  <a:pt x="8590966" y="403969"/>
                </a:cubicBezTo>
                <a:cubicBezTo>
                  <a:pt x="8706416" y="403969"/>
                  <a:pt x="8706416" y="403969"/>
                  <a:pt x="8706416" y="403969"/>
                </a:cubicBezTo>
                <a:cubicBezTo>
                  <a:pt x="8706416" y="394756"/>
                  <a:pt x="8706416" y="388615"/>
                  <a:pt x="8706416" y="382473"/>
                </a:cubicBezTo>
                <a:cubicBezTo>
                  <a:pt x="8706416" y="339480"/>
                  <a:pt x="8675213" y="305700"/>
                  <a:pt x="8622169" y="305700"/>
                </a:cubicBezTo>
                <a:close/>
                <a:moveTo>
                  <a:pt x="8195215" y="305700"/>
                </a:moveTo>
                <a:cubicBezTo>
                  <a:pt x="8139002" y="305700"/>
                  <a:pt x="8098403" y="342551"/>
                  <a:pt x="8098403" y="403969"/>
                </a:cubicBezTo>
                <a:cubicBezTo>
                  <a:pt x="8098403" y="456174"/>
                  <a:pt x="8139002" y="493025"/>
                  <a:pt x="8192092" y="493025"/>
                </a:cubicBezTo>
                <a:cubicBezTo>
                  <a:pt x="8245182" y="493025"/>
                  <a:pt x="8288903" y="456174"/>
                  <a:pt x="8288903" y="394756"/>
                </a:cubicBezTo>
                <a:cubicBezTo>
                  <a:pt x="8288903" y="342551"/>
                  <a:pt x="8248305" y="305700"/>
                  <a:pt x="8195215" y="305700"/>
                </a:cubicBezTo>
                <a:close/>
                <a:moveTo>
                  <a:pt x="7739629" y="305700"/>
                </a:moveTo>
                <a:cubicBezTo>
                  <a:pt x="7686497" y="305700"/>
                  <a:pt x="7639616" y="342551"/>
                  <a:pt x="7639616" y="403969"/>
                </a:cubicBezTo>
                <a:cubicBezTo>
                  <a:pt x="7639616" y="456175"/>
                  <a:pt x="7686497" y="493025"/>
                  <a:pt x="7739629" y="493025"/>
                </a:cubicBezTo>
                <a:cubicBezTo>
                  <a:pt x="7792760" y="493025"/>
                  <a:pt x="7839641" y="456175"/>
                  <a:pt x="7839641" y="394757"/>
                </a:cubicBezTo>
                <a:cubicBezTo>
                  <a:pt x="7839641" y="342551"/>
                  <a:pt x="7795886" y="305700"/>
                  <a:pt x="7739629" y="305700"/>
                </a:cubicBezTo>
                <a:close/>
                <a:moveTo>
                  <a:pt x="7102867" y="256489"/>
                </a:moveTo>
                <a:cubicBezTo>
                  <a:pt x="7018903" y="493026"/>
                  <a:pt x="7018903" y="493026"/>
                  <a:pt x="7018903" y="493026"/>
                </a:cubicBezTo>
                <a:cubicBezTo>
                  <a:pt x="7056220" y="493026"/>
                  <a:pt x="7056220" y="493026"/>
                  <a:pt x="7056220" y="493026"/>
                </a:cubicBezTo>
                <a:cubicBezTo>
                  <a:pt x="7077989" y="434659"/>
                  <a:pt x="7077989" y="434659"/>
                  <a:pt x="7077989" y="434659"/>
                </a:cubicBezTo>
                <a:cubicBezTo>
                  <a:pt x="7158843" y="434659"/>
                  <a:pt x="7158843" y="434659"/>
                  <a:pt x="7158843" y="434659"/>
                </a:cubicBezTo>
                <a:cubicBezTo>
                  <a:pt x="7171282" y="471522"/>
                  <a:pt x="7171282" y="471522"/>
                  <a:pt x="7171282" y="471522"/>
                </a:cubicBezTo>
                <a:cubicBezTo>
                  <a:pt x="7177501" y="486882"/>
                  <a:pt x="7180611" y="493026"/>
                  <a:pt x="7196160" y="493026"/>
                </a:cubicBezTo>
                <a:cubicBezTo>
                  <a:pt x="7245916" y="493026"/>
                  <a:pt x="7245916" y="493026"/>
                  <a:pt x="7245916" y="493026"/>
                </a:cubicBezTo>
                <a:cubicBezTo>
                  <a:pt x="7245916" y="489954"/>
                  <a:pt x="7242806" y="486882"/>
                  <a:pt x="7239697" y="477666"/>
                </a:cubicBezTo>
                <a:cubicBezTo>
                  <a:pt x="7180611" y="290280"/>
                  <a:pt x="7180611" y="290280"/>
                  <a:pt x="7180611" y="290280"/>
                </a:cubicBezTo>
                <a:cubicBezTo>
                  <a:pt x="7171282" y="268776"/>
                  <a:pt x="7161953" y="256489"/>
                  <a:pt x="7133965" y="256489"/>
                </a:cubicBezTo>
                <a:cubicBezTo>
                  <a:pt x="7102867" y="256489"/>
                  <a:pt x="7102867" y="256489"/>
                  <a:pt x="7102867" y="256489"/>
                </a:cubicBezTo>
                <a:close/>
                <a:moveTo>
                  <a:pt x="7866628" y="256488"/>
                </a:moveTo>
                <a:cubicBezTo>
                  <a:pt x="7866628" y="493025"/>
                  <a:pt x="7866628" y="493025"/>
                  <a:pt x="7866628" y="493025"/>
                </a:cubicBezTo>
                <a:cubicBezTo>
                  <a:pt x="7907268" y="493025"/>
                  <a:pt x="7907268" y="493025"/>
                  <a:pt x="7907268" y="493025"/>
                </a:cubicBezTo>
                <a:cubicBezTo>
                  <a:pt x="7907268" y="345574"/>
                  <a:pt x="7907268" y="345574"/>
                  <a:pt x="7907268" y="345574"/>
                </a:cubicBezTo>
                <a:cubicBezTo>
                  <a:pt x="8004179" y="462306"/>
                  <a:pt x="8004179" y="462306"/>
                  <a:pt x="8004179" y="462306"/>
                </a:cubicBezTo>
                <a:cubicBezTo>
                  <a:pt x="8016684" y="480738"/>
                  <a:pt x="8026062" y="493025"/>
                  <a:pt x="8041693" y="493025"/>
                </a:cubicBezTo>
                <a:cubicBezTo>
                  <a:pt x="8069828" y="493025"/>
                  <a:pt x="8069828" y="493025"/>
                  <a:pt x="8069828" y="493025"/>
                </a:cubicBezTo>
                <a:cubicBezTo>
                  <a:pt x="8069828" y="277992"/>
                  <a:pt x="8069828" y="277992"/>
                  <a:pt x="8069828" y="277992"/>
                </a:cubicBezTo>
                <a:cubicBezTo>
                  <a:pt x="8069828" y="265704"/>
                  <a:pt x="8060450" y="256488"/>
                  <a:pt x="8047945" y="256488"/>
                </a:cubicBezTo>
                <a:cubicBezTo>
                  <a:pt x="8029188" y="256488"/>
                  <a:pt x="8029188" y="256488"/>
                  <a:pt x="8029188" y="256488"/>
                </a:cubicBezTo>
                <a:cubicBezTo>
                  <a:pt x="8029188" y="400868"/>
                  <a:pt x="8029188" y="400868"/>
                  <a:pt x="8029188" y="400868"/>
                </a:cubicBezTo>
                <a:cubicBezTo>
                  <a:pt x="7938530" y="284136"/>
                  <a:pt x="7938530" y="284136"/>
                  <a:pt x="7938530" y="284136"/>
                </a:cubicBezTo>
                <a:cubicBezTo>
                  <a:pt x="7922899" y="268776"/>
                  <a:pt x="7916647" y="256488"/>
                  <a:pt x="7894764" y="256488"/>
                </a:cubicBezTo>
                <a:cubicBezTo>
                  <a:pt x="7866628" y="256488"/>
                  <a:pt x="7866628" y="256488"/>
                  <a:pt x="7866628" y="256488"/>
                </a:cubicBezTo>
                <a:close/>
                <a:moveTo>
                  <a:pt x="8738166" y="237438"/>
                </a:moveTo>
                <a:cubicBezTo>
                  <a:pt x="8738166" y="493025"/>
                  <a:pt x="8738166" y="493025"/>
                  <a:pt x="8738166" y="493025"/>
                </a:cubicBezTo>
                <a:cubicBezTo>
                  <a:pt x="8793729" y="493025"/>
                  <a:pt x="8793729" y="493025"/>
                  <a:pt x="8793729" y="493025"/>
                </a:cubicBezTo>
                <a:cubicBezTo>
                  <a:pt x="8793729" y="274390"/>
                  <a:pt x="8793729" y="274390"/>
                  <a:pt x="8793729" y="274390"/>
                </a:cubicBezTo>
                <a:cubicBezTo>
                  <a:pt x="8793729" y="252835"/>
                  <a:pt x="8778295" y="237438"/>
                  <a:pt x="8759774" y="237438"/>
                </a:cubicBezTo>
                <a:cubicBezTo>
                  <a:pt x="8738166" y="237438"/>
                  <a:pt x="8738166" y="237438"/>
                  <a:pt x="8738166" y="237438"/>
                </a:cubicBezTo>
                <a:close/>
                <a:moveTo>
                  <a:pt x="8315891" y="237438"/>
                </a:moveTo>
                <a:cubicBezTo>
                  <a:pt x="8315891" y="493025"/>
                  <a:pt x="8315891" y="493025"/>
                  <a:pt x="8315891" y="493025"/>
                </a:cubicBezTo>
                <a:cubicBezTo>
                  <a:pt x="8393965" y="493025"/>
                  <a:pt x="8393965" y="493025"/>
                  <a:pt x="8393965" y="493025"/>
                </a:cubicBezTo>
                <a:cubicBezTo>
                  <a:pt x="8465793" y="493025"/>
                  <a:pt x="8506391" y="456073"/>
                  <a:pt x="8506391" y="388327"/>
                </a:cubicBezTo>
                <a:cubicBezTo>
                  <a:pt x="8506391" y="342136"/>
                  <a:pt x="8475161" y="308263"/>
                  <a:pt x="8431440" y="308263"/>
                </a:cubicBezTo>
                <a:cubicBezTo>
                  <a:pt x="8409580" y="308263"/>
                  <a:pt x="8390842" y="317502"/>
                  <a:pt x="8381473" y="326740"/>
                </a:cubicBezTo>
                <a:cubicBezTo>
                  <a:pt x="8381473" y="274391"/>
                  <a:pt x="8381473" y="274391"/>
                  <a:pt x="8381473" y="274391"/>
                </a:cubicBezTo>
                <a:cubicBezTo>
                  <a:pt x="8381473" y="252835"/>
                  <a:pt x="8362735" y="237438"/>
                  <a:pt x="8340875" y="237438"/>
                </a:cubicBezTo>
                <a:cubicBezTo>
                  <a:pt x="8315891" y="237438"/>
                  <a:pt x="8315891" y="237438"/>
                  <a:pt x="8315891" y="237438"/>
                </a:cubicBezTo>
                <a:close/>
                <a:moveTo>
                  <a:pt x="7268141" y="237438"/>
                </a:moveTo>
                <a:cubicBezTo>
                  <a:pt x="7268141" y="493025"/>
                  <a:pt x="7268141" y="493025"/>
                  <a:pt x="7268141" y="493025"/>
                </a:cubicBezTo>
                <a:cubicBezTo>
                  <a:pt x="7333229" y="493025"/>
                  <a:pt x="7333229" y="493025"/>
                  <a:pt x="7333229" y="493025"/>
                </a:cubicBezTo>
                <a:cubicBezTo>
                  <a:pt x="7333229" y="465696"/>
                  <a:pt x="7333229" y="441783"/>
                  <a:pt x="7333229" y="420859"/>
                </a:cubicBezTo>
                <a:lnTo>
                  <a:pt x="7333229" y="394758"/>
                </a:lnTo>
                <a:lnTo>
                  <a:pt x="7354980" y="433815"/>
                </a:lnTo>
                <a:cubicBezTo>
                  <a:pt x="7370852" y="462317"/>
                  <a:pt x="7370852" y="462317"/>
                  <a:pt x="7370852" y="462317"/>
                </a:cubicBezTo>
                <a:cubicBezTo>
                  <a:pt x="7380258" y="483813"/>
                  <a:pt x="7383393" y="493026"/>
                  <a:pt x="7405341" y="493026"/>
                </a:cubicBezTo>
                <a:cubicBezTo>
                  <a:pt x="7458641" y="493026"/>
                  <a:pt x="7458641" y="493026"/>
                  <a:pt x="7458641" y="493026"/>
                </a:cubicBezTo>
                <a:cubicBezTo>
                  <a:pt x="7455506" y="489955"/>
                  <a:pt x="7452371" y="486884"/>
                  <a:pt x="7446100" y="477671"/>
                </a:cubicBezTo>
                <a:cubicBezTo>
                  <a:pt x="7395935" y="379402"/>
                  <a:pt x="7395935" y="379402"/>
                  <a:pt x="7395935" y="379402"/>
                </a:cubicBezTo>
                <a:cubicBezTo>
                  <a:pt x="7455506" y="305701"/>
                  <a:pt x="7455506" y="305701"/>
                  <a:pt x="7455506" y="305701"/>
                </a:cubicBezTo>
                <a:cubicBezTo>
                  <a:pt x="7402205" y="305701"/>
                  <a:pt x="7402205" y="305701"/>
                  <a:pt x="7402205" y="305701"/>
                </a:cubicBezTo>
                <a:cubicBezTo>
                  <a:pt x="7350473" y="372493"/>
                  <a:pt x="7337539" y="389191"/>
                  <a:pt x="7334306" y="393365"/>
                </a:cubicBezTo>
                <a:lnTo>
                  <a:pt x="7333229" y="394755"/>
                </a:lnTo>
                <a:lnTo>
                  <a:pt x="7333229" y="366627"/>
                </a:lnTo>
                <a:cubicBezTo>
                  <a:pt x="7333229" y="274391"/>
                  <a:pt x="7333229" y="274391"/>
                  <a:pt x="7333229" y="274391"/>
                </a:cubicBezTo>
                <a:cubicBezTo>
                  <a:pt x="7333229" y="252835"/>
                  <a:pt x="7314633" y="237438"/>
                  <a:pt x="7289837" y="237438"/>
                </a:cubicBezTo>
                <a:cubicBezTo>
                  <a:pt x="7268141" y="237438"/>
                  <a:pt x="7268141" y="237438"/>
                  <a:pt x="7268141" y="237438"/>
                </a:cubicBezTo>
                <a:close/>
                <a:moveTo>
                  <a:pt x="8932543" y="0"/>
                </a:moveTo>
                <a:lnTo>
                  <a:pt x="9143999" y="0"/>
                </a:lnTo>
                <a:lnTo>
                  <a:pt x="9143999" y="5144400"/>
                </a:lnTo>
                <a:lnTo>
                  <a:pt x="9027314" y="5144400"/>
                </a:lnTo>
                <a:lnTo>
                  <a:pt x="9009627" y="5144400"/>
                </a:lnTo>
                <a:lnTo>
                  <a:pt x="8932543" y="5144400"/>
                </a:lnTo>
                <a:lnTo>
                  <a:pt x="8853155" y="5144400"/>
                </a:lnTo>
                <a:lnTo>
                  <a:pt x="0" y="5144400"/>
                </a:lnTo>
                <a:lnTo>
                  <a:pt x="0" y="902"/>
                </a:lnTo>
                <a:lnTo>
                  <a:pt x="8853155" y="902"/>
                </a:lnTo>
                <a:lnTo>
                  <a:pt x="8853155" y="900"/>
                </a:lnTo>
                <a:lnTo>
                  <a:pt x="8932543" y="900"/>
                </a:lnTo>
                <a:close/>
              </a:path>
            </a:pathLst>
          </a:custGeom>
          <a:solidFill>
            <a:srgbClr val="B9C9D0">
              <a:alpha val="50000"/>
            </a:srgbClr>
          </a:solidFill>
        </p:spPr>
        <p:txBody>
          <a:bodyPr wrap="square" bIns="720000" anchor="ctr" anchorCtr="0">
            <a:noAutofit/>
          </a:bodyPr>
          <a:lstStyle>
            <a:lvl1pPr algn="ctr">
              <a:defRPr sz="1200"/>
            </a:lvl1pPr>
          </a:lstStyle>
          <a:p>
            <a:r>
              <a:rPr lang="ru-RU" noProof="0"/>
              <a:t>Вставка рисунка</a:t>
            </a:r>
            <a:endParaRPr lang="en-US" noProof="0" dirty="0"/>
          </a:p>
        </p:txBody>
      </p:sp>
      <p:graphicFrame>
        <p:nvGraphicFramePr>
          <p:cNvPr id="25" name="Object 2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07" name="think-cell Slide" r:id="rId4" imgW="357" imgH="357" progId="">
                  <p:embed/>
                </p:oleObj>
              </mc:Choice>
              <mc:Fallback>
                <p:oleObj name="think-cell Slide" r:id="rId4" imgW="357" imgH="357" progId="">
                  <p:embed/>
                  <p:pic>
                    <p:nvPicPr>
                      <p:cNvPr id="25" name="Object 2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Group 20"/>
          <p:cNvGrpSpPr/>
          <p:nvPr/>
        </p:nvGrpSpPr>
        <p:grpSpPr bwMode="gray">
          <a:xfrm>
            <a:off x="9286875" y="182684"/>
            <a:ext cx="1581150" cy="3229876"/>
            <a:chOff x="9286875" y="182684"/>
            <a:chExt cx="1581150" cy="3229876"/>
          </a:xfrm>
        </p:grpSpPr>
        <p:sp>
          <p:nvSpPr>
            <p:cNvPr id="22" name="Rectangle 21"/>
            <p:cNvSpPr/>
            <p:nvPr/>
          </p:nvSpPr>
          <p:spPr bwMode="gray">
            <a:xfrm>
              <a:off x="9288779" y="182684"/>
              <a:ext cx="1579245" cy="48820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>
              <a:noAutofit/>
            </a:bodyPr>
            <a:lstStyle/>
            <a:p>
              <a:pPr algn="l"/>
              <a:r>
                <a:rPr lang="en-US" sz="900" b="1" dirty="0">
                  <a:solidFill>
                    <a:schemeClr val="tx1"/>
                  </a:solidFill>
                </a:rPr>
                <a:t>Crop picture</a:t>
              </a:r>
            </a:p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Select picture &gt; click</a:t>
              </a:r>
              <a:r>
                <a:rPr lang="en-US" sz="900" b="0" baseline="0" dirty="0">
                  <a:solidFill>
                    <a:schemeClr val="tx1"/>
                  </a:solidFill>
                </a:rPr>
                <a:t> on tab “Picture Tools &gt; Format”</a:t>
              </a:r>
              <a:endParaRPr 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 bwMode="gray">
            <a:xfrm>
              <a:off x="9288780" y="1261435"/>
              <a:ext cx="1579244" cy="1662924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540000" bIns="36000" rtlCol="0" anchor="t" anchorCtr="0">
              <a:noAutofit/>
            </a:bodyPr>
            <a:lstStyle/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Click</a:t>
              </a:r>
              <a:r>
                <a:rPr lang="en-US" sz="900" b="0" baseline="0" dirty="0">
                  <a:solidFill>
                    <a:schemeClr val="tx1"/>
                  </a:solidFill>
                </a:rPr>
                <a:t> on the icon </a:t>
              </a:r>
              <a:br>
                <a:rPr lang="en-US" sz="900" b="0" baseline="0" dirty="0">
                  <a:solidFill>
                    <a:schemeClr val="tx1"/>
                  </a:solidFill>
                </a:rPr>
              </a:br>
              <a:r>
                <a:rPr lang="en-US" sz="900" b="0" baseline="0" dirty="0">
                  <a:solidFill>
                    <a:schemeClr val="tx1"/>
                  </a:solidFill>
                </a:rPr>
                <a:t>above “Crop”</a:t>
              </a:r>
            </a:p>
            <a:p>
              <a:pPr algn="l"/>
              <a:endParaRPr lang="en-US" sz="900" b="0" baseline="0" dirty="0">
                <a:solidFill>
                  <a:schemeClr val="tx1"/>
                </a:solidFill>
              </a:endParaRPr>
            </a:p>
            <a:p>
              <a:pPr algn="l"/>
              <a:r>
                <a:rPr lang="en-US" sz="900" b="0" baseline="0" dirty="0">
                  <a:solidFill>
                    <a:schemeClr val="tx1"/>
                  </a:solidFill>
                </a:rPr>
                <a:t>You will see crop and scale markers on the corners</a:t>
              </a:r>
              <a:endParaRPr lang="en-US" sz="900" b="0" dirty="0">
                <a:solidFill>
                  <a:schemeClr val="tx1"/>
                </a:solidFill>
              </a:endParaRPr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901238" y="2334293"/>
              <a:ext cx="352425" cy="352425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286875" y="670885"/>
              <a:ext cx="1581150" cy="590550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920"/>
            <a:stretch/>
          </p:blipFill>
          <p:spPr bwMode="gray">
            <a:xfrm>
              <a:off x="10313189" y="1261435"/>
              <a:ext cx="511967" cy="876300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334505" y="2334294"/>
              <a:ext cx="352425" cy="352425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10467970" y="2334294"/>
              <a:ext cx="352425" cy="352425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gray">
            <a:xfrm>
              <a:off x="10313189" y="1320967"/>
              <a:ext cx="442912" cy="442912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  <p:sp>
          <p:nvSpPr>
            <p:cNvPr id="38" name="Rectangle 37"/>
            <p:cNvSpPr/>
            <p:nvPr/>
          </p:nvSpPr>
          <p:spPr bwMode="gray">
            <a:xfrm>
              <a:off x="9288780" y="2924359"/>
              <a:ext cx="1579244" cy="48820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>
              <a:noAutofit/>
            </a:bodyPr>
            <a:lstStyle/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Use the “circular scale icon” to scale your picture within the cropped region.</a:t>
              </a:r>
            </a:p>
          </p:txBody>
        </p:sp>
        <p:cxnSp>
          <p:nvCxnSpPr>
            <p:cNvPr id="39" name="Straight Arrow Connector 38"/>
            <p:cNvCxnSpPr/>
            <p:nvPr/>
          </p:nvCxnSpPr>
          <p:spPr bwMode="gray">
            <a:xfrm flipV="1">
              <a:off x="9510718" y="2725307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stCxn id="30" idx="0"/>
              <a:endCxn id="30" idx="2"/>
            </p:cNvCxnSpPr>
            <p:nvPr/>
          </p:nvCxnSpPr>
          <p:spPr bwMode="gray">
            <a:xfrm rot="2700000">
              <a:off x="10077452" y="2238205"/>
              <a:ext cx="0" cy="544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stCxn id="30" idx="3"/>
              <a:endCxn id="30" idx="1"/>
            </p:cNvCxnSpPr>
            <p:nvPr/>
          </p:nvCxnSpPr>
          <p:spPr bwMode="gray">
            <a:xfrm rot="2700000" flipH="1">
              <a:off x="9805146" y="2510507"/>
              <a:ext cx="54460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 bwMode="gray">
            <a:xfrm flipV="1">
              <a:off x="10691808" y="2725307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/>
            <p:cNvSpPr/>
            <p:nvPr/>
          </p:nvSpPr>
          <p:spPr bwMode="gray">
            <a:xfrm>
              <a:off x="10587033" y="2453357"/>
              <a:ext cx="233362" cy="233362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</p:grpSp>
    </p:spTree>
    <p:extLst>
      <p:ext uri="{BB962C8B-B14F-4D97-AF65-F5344CB8AC3E}">
        <p14:creationId xmlns:p14="http://schemas.microsoft.com/office/powerpoint/2010/main" val="33252461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Header and circles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E298552D-DD6A-45C6-9ABB-AF43C8710ECB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grpSp>
        <p:nvGrpSpPr>
          <p:cNvPr id="32" name="Group 33"/>
          <p:cNvGrpSpPr>
            <a:grpSpLocks noChangeAspect="1"/>
          </p:cNvGrpSpPr>
          <p:nvPr/>
        </p:nvGrpSpPr>
        <p:grpSpPr bwMode="gray">
          <a:xfrm>
            <a:off x="7014468" y="236463"/>
            <a:ext cx="1779160" cy="259200"/>
            <a:chOff x="1430338" y="-1666875"/>
            <a:chExt cx="4968876" cy="723900"/>
          </a:xfrm>
          <a:solidFill>
            <a:srgbClr val="FFFFFF"/>
          </a:solidFill>
        </p:grpSpPr>
        <p:sp>
          <p:nvSpPr>
            <p:cNvPr id="34" name="Freeform 33"/>
            <p:cNvSpPr>
              <a:spLocks/>
            </p:cNvSpPr>
            <p:nvPr/>
          </p:nvSpPr>
          <p:spPr bwMode="gray">
            <a:xfrm>
              <a:off x="2705101" y="-1463675"/>
              <a:ext cx="447675" cy="509588"/>
            </a:xfrm>
            <a:custGeom>
              <a:avLst/>
              <a:gdLst/>
              <a:ahLst/>
              <a:cxnLst>
                <a:cxn ang="0">
                  <a:pos x="2" y="136"/>
                </a:cxn>
                <a:cxn ang="0">
                  <a:pos x="104" y="136"/>
                </a:cxn>
                <a:cxn ang="0">
                  <a:pos x="119" y="120"/>
                </a:cxn>
                <a:cxn ang="0">
                  <a:pos x="119" y="112"/>
                </a:cxn>
                <a:cxn ang="0">
                  <a:pos x="93" y="113"/>
                </a:cxn>
                <a:cxn ang="0">
                  <a:pos x="59" y="113"/>
                </a:cxn>
                <a:cxn ang="0">
                  <a:pos x="118" y="0"/>
                </a:cxn>
                <a:cxn ang="0">
                  <a:pos x="2" y="0"/>
                </a:cxn>
                <a:cxn ang="0">
                  <a:pos x="2" y="23"/>
                </a:cxn>
                <a:cxn ang="0">
                  <a:pos x="54" y="23"/>
                </a:cxn>
                <a:cxn ang="0">
                  <a:pos x="5" y="116"/>
                </a:cxn>
                <a:cxn ang="0">
                  <a:pos x="2" y="136"/>
                </a:cxn>
              </a:cxnLst>
              <a:rect l="0" t="0" r="r" b="b"/>
              <a:pathLst>
                <a:path w="119" h="136">
                  <a:moveTo>
                    <a:pt x="2" y="136"/>
                  </a:moveTo>
                  <a:cubicBezTo>
                    <a:pt x="104" y="136"/>
                    <a:pt x="104" y="136"/>
                    <a:pt x="104" y="136"/>
                  </a:cubicBezTo>
                  <a:cubicBezTo>
                    <a:pt x="113" y="136"/>
                    <a:pt x="119" y="129"/>
                    <a:pt x="119" y="120"/>
                  </a:cubicBezTo>
                  <a:cubicBezTo>
                    <a:pt x="119" y="112"/>
                    <a:pt x="119" y="112"/>
                    <a:pt x="119" y="112"/>
                  </a:cubicBezTo>
                  <a:cubicBezTo>
                    <a:pt x="115" y="113"/>
                    <a:pt x="107" y="113"/>
                    <a:pt x="93" y="113"/>
                  </a:cubicBezTo>
                  <a:cubicBezTo>
                    <a:pt x="59" y="113"/>
                    <a:pt x="59" y="113"/>
                    <a:pt x="59" y="113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" y="116"/>
                    <a:pt x="5" y="116"/>
                    <a:pt x="5" y="116"/>
                  </a:cubicBezTo>
                  <a:cubicBezTo>
                    <a:pt x="1" y="124"/>
                    <a:pt x="0" y="131"/>
                    <a:pt x="2" y="136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5"/>
            <p:cNvSpPr>
              <a:spLocks/>
            </p:cNvSpPr>
            <p:nvPr/>
          </p:nvSpPr>
          <p:spPr bwMode="gray">
            <a:xfrm>
              <a:off x="2327276" y="-1463675"/>
              <a:ext cx="344488" cy="509588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27" y="115"/>
                </a:cxn>
                <a:cxn ang="0">
                  <a:pos x="54" y="136"/>
                </a:cxn>
                <a:cxn ang="0">
                  <a:pos x="92" y="136"/>
                </a:cxn>
                <a:cxn ang="0">
                  <a:pos x="84" y="124"/>
                </a:cxn>
                <a:cxn ang="0">
                  <a:pos x="46" y="53"/>
                </a:cxn>
                <a:cxn ang="0">
                  <a:pos x="91" y="0"/>
                </a:cxn>
                <a:cxn ang="0">
                  <a:pos x="50" y="0"/>
                </a:cxn>
                <a:cxn ang="0">
                  <a:pos x="0" y="64"/>
                </a:cxn>
              </a:cxnLst>
              <a:rect l="0" t="0" r="r" b="b"/>
              <a:pathLst>
                <a:path w="92" h="136">
                  <a:moveTo>
                    <a:pt x="0" y="64"/>
                  </a:moveTo>
                  <a:cubicBezTo>
                    <a:pt x="27" y="115"/>
                    <a:pt x="27" y="115"/>
                    <a:pt x="27" y="115"/>
                  </a:cubicBezTo>
                  <a:cubicBezTo>
                    <a:pt x="34" y="130"/>
                    <a:pt x="38" y="136"/>
                    <a:pt x="54" y="136"/>
                  </a:cubicBezTo>
                  <a:cubicBezTo>
                    <a:pt x="92" y="136"/>
                    <a:pt x="92" y="136"/>
                    <a:pt x="92" y="136"/>
                  </a:cubicBezTo>
                  <a:cubicBezTo>
                    <a:pt x="90" y="134"/>
                    <a:pt x="88" y="131"/>
                    <a:pt x="84" y="124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0" y="64"/>
                    <a:pt x="0" y="64"/>
                    <a:pt x="0" y="6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6"/>
            <p:cNvSpPr>
              <a:spLocks/>
            </p:cNvSpPr>
            <p:nvPr/>
          </p:nvSpPr>
          <p:spPr bwMode="gray">
            <a:xfrm>
              <a:off x="2143126" y="-1666875"/>
              <a:ext cx="173038" cy="712788"/>
            </a:xfrm>
            <a:custGeom>
              <a:avLst/>
              <a:gdLst/>
              <a:ahLst/>
              <a:cxnLst>
                <a:cxn ang="0">
                  <a:pos x="0" y="190"/>
                </a:cxn>
                <a:cxn ang="0">
                  <a:pos x="46" y="190"/>
                </a:cxn>
                <a:cxn ang="0">
                  <a:pos x="46" y="28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0" y="190"/>
                </a:cxn>
              </a:cxnLst>
              <a:rect l="0" t="0" r="r" b="b"/>
              <a:pathLst>
                <a:path w="46" h="190">
                  <a:moveTo>
                    <a:pt x="0" y="190"/>
                  </a:moveTo>
                  <a:cubicBezTo>
                    <a:pt x="46" y="190"/>
                    <a:pt x="46" y="190"/>
                    <a:pt x="46" y="190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11"/>
                    <a:pt x="34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7"/>
            <p:cNvSpPr>
              <a:spLocks noEditPoints="1"/>
            </p:cNvSpPr>
            <p:nvPr/>
          </p:nvSpPr>
          <p:spPr bwMode="gray">
            <a:xfrm>
              <a:off x="1430338" y="-1614488"/>
              <a:ext cx="652463" cy="660400"/>
            </a:xfrm>
            <a:custGeom>
              <a:avLst/>
              <a:gdLst/>
              <a:ahLst/>
              <a:cxnLst>
                <a:cxn ang="0">
                  <a:pos x="52" y="111"/>
                </a:cxn>
                <a:cxn ang="0">
                  <a:pos x="77" y="37"/>
                </a:cxn>
                <a:cxn ang="0">
                  <a:pos x="100" y="111"/>
                </a:cxn>
                <a:cxn ang="0">
                  <a:pos x="52" y="111"/>
                </a:cxn>
                <a:cxn ang="0">
                  <a:pos x="169" y="164"/>
                </a:cxn>
                <a:cxn ang="0">
                  <a:pos x="122" y="24"/>
                </a:cxn>
                <a:cxn ang="0">
                  <a:pos x="87" y="0"/>
                </a:cxn>
                <a:cxn ang="0">
                  <a:pos x="65" y="0"/>
                </a:cxn>
                <a:cxn ang="0">
                  <a:pos x="0" y="176"/>
                </a:cxn>
                <a:cxn ang="0">
                  <a:pos x="29" y="176"/>
                </a:cxn>
                <a:cxn ang="0">
                  <a:pos x="44" y="133"/>
                </a:cxn>
                <a:cxn ang="0">
                  <a:pos x="107" y="133"/>
                </a:cxn>
                <a:cxn ang="0">
                  <a:pos x="116" y="161"/>
                </a:cxn>
                <a:cxn ang="0">
                  <a:pos x="135" y="176"/>
                </a:cxn>
                <a:cxn ang="0">
                  <a:pos x="174" y="176"/>
                </a:cxn>
                <a:cxn ang="0">
                  <a:pos x="169" y="164"/>
                </a:cxn>
              </a:cxnLst>
              <a:rect l="0" t="0" r="r" b="b"/>
              <a:pathLst>
                <a:path w="174" h="176">
                  <a:moveTo>
                    <a:pt x="52" y="111"/>
                  </a:moveTo>
                  <a:cubicBezTo>
                    <a:pt x="77" y="37"/>
                    <a:pt x="77" y="37"/>
                    <a:pt x="77" y="37"/>
                  </a:cubicBezTo>
                  <a:cubicBezTo>
                    <a:pt x="100" y="111"/>
                    <a:pt x="100" y="111"/>
                    <a:pt x="100" y="111"/>
                  </a:cubicBezTo>
                  <a:cubicBezTo>
                    <a:pt x="52" y="111"/>
                    <a:pt x="52" y="111"/>
                    <a:pt x="52" y="111"/>
                  </a:cubicBezTo>
                  <a:close/>
                  <a:moveTo>
                    <a:pt x="169" y="164"/>
                  </a:moveTo>
                  <a:cubicBezTo>
                    <a:pt x="122" y="24"/>
                    <a:pt x="122" y="24"/>
                    <a:pt x="122" y="24"/>
                  </a:cubicBezTo>
                  <a:cubicBezTo>
                    <a:pt x="116" y="8"/>
                    <a:pt x="110" y="0"/>
                    <a:pt x="87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44" y="133"/>
                    <a:pt x="44" y="133"/>
                    <a:pt x="44" y="133"/>
                  </a:cubicBezTo>
                  <a:cubicBezTo>
                    <a:pt x="107" y="133"/>
                    <a:pt x="107" y="133"/>
                    <a:pt x="107" y="133"/>
                  </a:cubicBezTo>
                  <a:cubicBezTo>
                    <a:pt x="116" y="161"/>
                    <a:pt x="116" y="161"/>
                    <a:pt x="116" y="161"/>
                  </a:cubicBezTo>
                  <a:cubicBezTo>
                    <a:pt x="120" y="171"/>
                    <a:pt x="124" y="176"/>
                    <a:pt x="135" y="176"/>
                  </a:cubicBezTo>
                  <a:cubicBezTo>
                    <a:pt x="174" y="176"/>
                    <a:pt x="174" y="176"/>
                    <a:pt x="174" y="176"/>
                  </a:cubicBezTo>
                  <a:cubicBezTo>
                    <a:pt x="173" y="174"/>
                    <a:pt x="171" y="171"/>
                    <a:pt x="169" y="16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8"/>
            <p:cNvSpPr>
              <a:spLocks noEditPoints="1"/>
            </p:cNvSpPr>
            <p:nvPr/>
          </p:nvSpPr>
          <p:spPr bwMode="gray">
            <a:xfrm>
              <a:off x="3181351" y="-1474788"/>
              <a:ext cx="541338" cy="531813"/>
            </a:xfrm>
            <a:custGeom>
              <a:avLst/>
              <a:gdLst/>
              <a:ahLst/>
              <a:cxnLst>
                <a:cxn ang="0">
                  <a:pos x="72" y="117"/>
                </a:cxn>
                <a:cxn ang="0">
                  <a:pos x="51" y="70"/>
                </a:cxn>
                <a:cxn ang="0">
                  <a:pos x="72" y="24"/>
                </a:cxn>
                <a:cxn ang="0">
                  <a:pos x="93" y="73"/>
                </a:cxn>
                <a:cxn ang="0">
                  <a:pos x="72" y="117"/>
                </a:cxn>
                <a:cxn ang="0">
                  <a:pos x="72" y="142"/>
                </a:cxn>
                <a:cxn ang="0">
                  <a:pos x="144" y="68"/>
                </a:cxn>
                <a:cxn ang="0">
                  <a:pos x="73" y="0"/>
                </a:cxn>
                <a:cxn ang="0">
                  <a:pos x="0" y="75"/>
                </a:cxn>
                <a:cxn ang="0">
                  <a:pos x="72" y="142"/>
                </a:cxn>
              </a:cxnLst>
              <a:rect l="0" t="0" r="r" b="b"/>
              <a:pathLst>
                <a:path w="144" h="142">
                  <a:moveTo>
                    <a:pt x="72" y="117"/>
                  </a:moveTo>
                  <a:cubicBezTo>
                    <a:pt x="56" y="117"/>
                    <a:pt x="51" y="99"/>
                    <a:pt x="51" y="70"/>
                  </a:cubicBezTo>
                  <a:cubicBezTo>
                    <a:pt x="51" y="43"/>
                    <a:pt x="56" y="24"/>
                    <a:pt x="72" y="24"/>
                  </a:cubicBezTo>
                  <a:cubicBezTo>
                    <a:pt x="88" y="24"/>
                    <a:pt x="93" y="44"/>
                    <a:pt x="93" y="73"/>
                  </a:cubicBezTo>
                  <a:cubicBezTo>
                    <a:pt x="93" y="100"/>
                    <a:pt x="88" y="117"/>
                    <a:pt x="72" y="117"/>
                  </a:cubicBezTo>
                  <a:moveTo>
                    <a:pt x="72" y="142"/>
                  </a:moveTo>
                  <a:cubicBezTo>
                    <a:pt x="111" y="142"/>
                    <a:pt x="144" y="114"/>
                    <a:pt x="144" y="68"/>
                  </a:cubicBezTo>
                  <a:cubicBezTo>
                    <a:pt x="144" y="29"/>
                    <a:pt x="112" y="0"/>
                    <a:pt x="73" y="0"/>
                  </a:cubicBezTo>
                  <a:cubicBezTo>
                    <a:pt x="33" y="0"/>
                    <a:pt x="0" y="28"/>
                    <a:pt x="0" y="75"/>
                  </a:cubicBezTo>
                  <a:cubicBezTo>
                    <a:pt x="0" y="115"/>
                    <a:pt x="33" y="142"/>
                    <a:pt x="72" y="14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9"/>
            <p:cNvSpPr>
              <a:spLocks/>
            </p:cNvSpPr>
            <p:nvPr/>
          </p:nvSpPr>
          <p:spPr bwMode="gray">
            <a:xfrm>
              <a:off x="3800476" y="-1617663"/>
              <a:ext cx="577850" cy="663575"/>
            </a:xfrm>
            <a:custGeom>
              <a:avLst/>
              <a:gdLst/>
              <a:ahLst/>
              <a:cxnLst>
                <a:cxn ang="0">
                  <a:pos x="0" y="177"/>
                </a:cxn>
                <a:cxn ang="0">
                  <a:pos x="30" y="177"/>
                </a:cxn>
                <a:cxn ang="0">
                  <a:pos x="30" y="65"/>
                </a:cxn>
                <a:cxn ang="0">
                  <a:pos x="104" y="154"/>
                </a:cxn>
                <a:cxn ang="0">
                  <a:pos x="133" y="177"/>
                </a:cxn>
                <a:cxn ang="0">
                  <a:pos x="154" y="177"/>
                </a:cxn>
                <a:cxn ang="0">
                  <a:pos x="154" y="16"/>
                </a:cxn>
                <a:cxn ang="0">
                  <a:pos x="138" y="0"/>
                </a:cxn>
                <a:cxn ang="0">
                  <a:pos x="125" y="0"/>
                </a:cxn>
                <a:cxn ang="0">
                  <a:pos x="125" y="107"/>
                </a:cxn>
                <a:cxn ang="0">
                  <a:pos x="54" y="21"/>
                </a:cxn>
                <a:cxn ang="0">
                  <a:pos x="22" y="0"/>
                </a:cxn>
                <a:cxn ang="0">
                  <a:pos x="0" y="0"/>
                </a:cxn>
                <a:cxn ang="0">
                  <a:pos x="0" y="177"/>
                </a:cxn>
              </a:cxnLst>
              <a:rect l="0" t="0" r="r" b="b"/>
              <a:pathLst>
                <a:path w="154" h="177">
                  <a:moveTo>
                    <a:pt x="0" y="177"/>
                  </a:moveTo>
                  <a:cubicBezTo>
                    <a:pt x="30" y="177"/>
                    <a:pt x="30" y="177"/>
                    <a:pt x="30" y="177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104" y="154"/>
                    <a:pt x="104" y="154"/>
                    <a:pt x="104" y="154"/>
                  </a:cubicBezTo>
                  <a:cubicBezTo>
                    <a:pt x="115" y="167"/>
                    <a:pt x="122" y="177"/>
                    <a:pt x="133" y="177"/>
                  </a:cubicBezTo>
                  <a:cubicBezTo>
                    <a:pt x="154" y="177"/>
                    <a:pt x="154" y="177"/>
                    <a:pt x="154" y="177"/>
                  </a:cubicBezTo>
                  <a:cubicBezTo>
                    <a:pt x="154" y="16"/>
                    <a:pt x="154" y="16"/>
                    <a:pt x="154" y="16"/>
                  </a:cubicBezTo>
                  <a:cubicBezTo>
                    <a:pt x="154" y="6"/>
                    <a:pt x="148" y="0"/>
                    <a:pt x="138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25" y="107"/>
                    <a:pt x="125" y="107"/>
                    <a:pt x="125" y="107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43" y="8"/>
                    <a:pt x="37" y="0"/>
                    <a:pt x="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7"/>
                    <a:pt x="0" y="177"/>
                    <a:pt x="0" y="17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30"/>
            <p:cNvSpPr>
              <a:spLocks noEditPoints="1"/>
            </p:cNvSpPr>
            <p:nvPr/>
          </p:nvSpPr>
          <p:spPr bwMode="gray">
            <a:xfrm>
              <a:off x="4456113" y="-1474788"/>
              <a:ext cx="536575" cy="531813"/>
            </a:xfrm>
            <a:custGeom>
              <a:avLst/>
              <a:gdLst/>
              <a:ahLst/>
              <a:cxnLst>
                <a:cxn ang="0">
                  <a:pos x="72" y="117"/>
                </a:cxn>
                <a:cxn ang="0">
                  <a:pos x="50" y="70"/>
                </a:cxn>
                <a:cxn ang="0">
                  <a:pos x="72" y="24"/>
                </a:cxn>
                <a:cxn ang="0">
                  <a:pos x="93" y="73"/>
                </a:cxn>
                <a:cxn ang="0">
                  <a:pos x="72" y="117"/>
                </a:cxn>
                <a:cxn ang="0">
                  <a:pos x="71" y="142"/>
                </a:cxn>
                <a:cxn ang="0">
                  <a:pos x="143" y="68"/>
                </a:cxn>
                <a:cxn ang="0">
                  <a:pos x="72" y="0"/>
                </a:cxn>
                <a:cxn ang="0">
                  <a:pos x="0" y="75"/>
                </a:cxn>
                <a:cxn ang="0">
                  <a:pos x="71" y="142"/>
                </a:cxn>
              </a:cxnLst>
              <a:rect l="0" t="0" r="r" b="b"/>
              <a:pathLst>
                <a:path w="143" h="142">
                  <a:moveTo>
                    <a:pt x="72" y="117"/>
                  </a:moveTo>
                  <a:cubicBezTo>
                    <a:pt x="56" y="117"/>
                    <a:pt x="50" y="99"/>
                    <a:pt x="50" y="70"/>
                  </a:cubicBezTo>
                  <a:cubicBezTo>
                    <a:pt x="50" y="43"/>
                    <a:pt x="56" y="24"/>
                    <a:pt x="72" y="24"/>
                  </a:cubicBezTo>
                  <a:cubicBezTo>
                    <a:pt x="88" y="24"/>
                    <a:pt x="93" y="44"/>
                    <a:pt x="93" y="73"/>
                  </a:cubicBezTo>
                  <a:cubicBezTo>
                    <a:pt x="93" y="100"/>
                    <a:pt x="88" y="117"/>
                    <a:pt x="72" y="117"/>
                  </a:cubicBezTo>
                  <a:moveTo>
                    <a:pt x="71" y="142"/>
                  </a:moveTo>
                  <a:cubicBezTo>
                    <a:pt x="110" y="142"/>
                    <a:pt x="143" y="114"/>
                    <a:pt x="143" y="68"/>
                  </a:cubicBezTo>
                  <a:cubicBezTo>
                    <a:pt x="143" y="29"/>
                    <a:pt x="112" y="0"/>
                    <a:pt x="72" y="0"/>
                  </a:cubicBezTo>
                  <a:cubicBezTo>
                    <a:pt x="32" y="0"/>
                    <a:pt x="0" y="28"/>
                    <a:pt x="0" y="75"/>
                  </a:cubicBezTo>
                  <a:cubicBezTo>
                    <a:pt x="0" y="115"/>
                    <a:pt x="32" y="142"/>
                    <a:pt x="71" y="14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31"/>
            <p:cNvSpPr>
              <a:spLocks noEditPoints="1"/>
            </p:cNvSpPr>
            <p:nvPr/>
          </p:nvSpPr>
          <p:spPr bwMode="gray">
            <a:xfrm>
              <a:off x="5645151" y="-1474788"/>
              <a:ext cx="506413" cy="531813"/>
            </a:xfrm>
            <a:custGeom>
              <a:avLst/>
              <a:gdLst/>
              <a:ahLst/>
              <a:cxnLst>
                <a:cxn ang="0">
                  <a:pos x="47" y="55"/>
                </a:cxn>
                <a:cxn ang="0">
                  <a:pos x="69" y="22"/>
                </a:cxn>
                <a:cxn ang="0">
                  <a:pos x="91" y="55"/>
                </a:cxn>
                <a:cxn ang="0">
                  <a:pos x="47" y="55"/>
                </a:cxn>
                <a:cxn ang="0">
                  <a:pos x="134" y="74"/>
                </a:cxn>
                <a:cxn ang="0">
                  <a:pos x="135" y="58"/>
                </a:cxn>
                <a:cxn ang="0">
                  <a:pos x="70" y="0"/>
                </a:cxn>
                <a:cxn ang="0">
                  <a:pos x="0" y="71"/>
                </a:cxn>
                <a:cxn ang="0">
                  <a:pos x="68" y="142"/>
                </a:cxn>
                <a:cxn ang="0">
                  <a:pos x="127" y="99"/>
                </a:cxn>
                <a:cxn ang="0">
                  <a:pos x="88" y="109"/>
                </a:cxn>
                <a:cxn ang="0">
                  <a:pos x="47" y="74"/>
                </a:cxn>
                <a:cxn ang="0">
                  <a:pos x="134" y="74"/>
                </a:cxn>
              </a:cxnLst>
              <a:rect l="0" t="0" r="r" b="b"/>
              <a:pathLst>
                <a:path w="135" h="142">
                  <a:moveTo>
                    <a:pt x="47" y="55"/>
                  </a:moveTo>
                  <a:cubicBezTo>
                    <a:pt x="48" y="35"/>
                    <a:pt x="56" y="22"/>
                    <a:pt x="69" y="22"/>
                  </a:cubicBezTo>
                  <a:cubicBezTo>
                    <a:pt x="88" y="22"/>
                    <a:pt x="91" y="55"/>
                    <a:pt x="91" y="55"/>
                  </a:cubicBezTo>
                  <a:cubicBezTo>
                    <a:pt x="47" y="55"/>
                    <a:pt x="47" y="55"/>
                    <a:pt x="47" y="55"/>
                  </a:cubicBezTo>
                  <a:close/>
                  <a:moveTo>
                    <a:pt x="134" y="74"/>
                  </a:moveTo>
                  <a:cubicBezTo>
                    <a:pt x="135" y="68"/>
                    <a:pt x="135" y="63"/>
                    <a:pt x="135" y="58"/>
                  </a:cubicBezTo>
                  <a:cubicBezTo>
                    <a:pt x="135" y="26"/>
                    <a:pt x="111" y="0"/>
                    <a:pt x="70" y="0"/>
                  </a:cubicBezTo>
                  <a:cubicBezTo>
                    <a:pt x="29" y="0"/>
                    <a:pt x="0" y="28"/>
                    <a:pt x="0" y="71"/>
                  </a:cubicBezTo>
                  <a:cubicBezTo>
                    <a:pt x="0" y="113"/>
                    <a:pt x="26" y="142"/>
                    <a:pt x="68" y="142"/>
                  </a:cubicBezTo>
                  <a:cubicBezTo>
                    <a:pt x="111" y="142"/>
                    <a:pt x="126" y="120"/>
                    <a:pt x="127" y="99"/>
                  </a:cubicBezTo>
                  <a:cubicBezTo>
                    <a:pt x="118" y="105"/>
                    <a:pt x="104" y="109"/>
                    <a:pt x="88" y="109"/>
                  </a:cubicBezTo>
                  <a:cubicBezTo>
                    <a:pt x="65" y="109"/>
                    <a:pt x="49" y="96"/>
                    <a:pt x="47" y="74"/>
                  </a:cubicBezTo>
                  <a:cubicBezTo>
                    <a:pt x="134" y="74"/>
                    <a:pt x="134" y="74"/>
                    <a:pt x="134" y="7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32"/>
            <p:cNvSpPr>
              <a:spLocks noEditPoints="1"/>
            </p:cNvSpPr>
            <p:nvPr/>
          </p:nvSpPr>
          <p:spPr bwMode="gray">
            <a:xfrm>
              <a:off x="5072063" y="-1666875"/>
              <a:ext cx="509588" cy="712788"/>
            </a:xfrm>
            <a:custGeom>
              <a:avLst/>
              <a:gdLst/>
              <a:ahLst/>
              <a:cxnLst>
                <a:cxn ang="0">
                  <a:pos x="54" y="167"/>
                </a:cxn>
                <a:cxn ang="0">
                  <a:pos x="46" y="167"/>
                </a:cxn>
                <a:cxn ang="0">
                  <a:pos x="46" y="80"/>
                </a:cxn>
                <a:cxn ang="0">
                  <a:pos x="57" y="79"/>
                </a:cxn>
                <a:cxn ang="0">
                  <a:pos x="88" y="117"/>
                </a:cxn>
                <a:cxn ang="0">
                  <a:pos x="54" y="167"/>
                </a:cxn>
                <a:cxn ang="0">
                  <a:pos x="82" y="52"/>
                </a:cxn>
                <a:cxn ang="0">
                  <a:pos x="46" y="65"/>
                </a:cxn>
                <a:cxn ang="0">
                  <a:pos x="46" y="28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0" y="190"/>
                </a:cxn>
                <a:cxn ang="0">
                  <a:pos x="55" y="190"/>
                </a:cxn>
                <a:cxn ang="0">
                  <a:pos x="136" y="112"/>
                </a:cxn>
                <a:cxn ang="0">
                  <a:pos x="82" y="52"/>
                </a:cxn>
              </a:cxnLst>
              <a:rect l="0" t="0" r="r" b="b"/>
              <a:pathLst>
                <a:path w="136" h="190">
                  <a:moveTo>
                    <a:pt x="54" y="167"/>
                  </a:moveTo>
                  <a:cubicBezTo>
                    <a:pt x="46" y="167"/>
                    <a:pt x="46" y="167"/>
                    <a:pt x="46" y="167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9" y="79"/>
                    <a:pt x="52" y="79"/>
                    <a:pt x="57" y="79"/>
                  </a:cubicBezTo>
                  <a:cubicBezTo>
                    <a:pt x="74" y="79"/>
                    <a:pt x="88" y="95"/>
                    <a:pt x="88" y="117"/>
                  </a:cubicBezTo>
                  <a:cubicBezTo>
                    <a:pt x="88" y="150"/>
                    <a:pt x="76" y="167"/>
                    <a:pt x="54" y="167"/>
                  </a:cubicBezTo>
                  <a:close/>
                  <a:moveTo>
                    <a:pt x="82" y="52"/>
                  </a:moveTo>
                  <a:cubicBezTo>
                    <a:pt x="66" y="52"/>
                    <a:pt x="53" y="58"/>
                    <a:pt x="46" y="65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11"/>
                    <a:pt x="34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55" y="190"/>
                    <a:pt x="55" y="190"/>
                    <a:pt x="55" y="190"/>
                  </a:cubicBezTo>
                  <a:cubicBezTo>
                    <a:pt x="107" y="190"/>
                    <a:pt x="136" y="163"/>
                    <a:pt x="136" y="112"/>
                  </a:cubicBezTo>
                  <a:cubicBezTo>
                    <a:pt x="136" y="78"/>
                    <a:pt x="113" y="52"/>
                    <a:pt x="82" y="5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33"/>
            <p:cNvSpPr>
              <a:spLocks/>
            </p:cNvSpPr>
            <p:nvPr/>
          </p:nvSpPr>
          <p:spPr bwMode="gray">
            <a:xfrm>
              <a:off x="6223001" y="-1666875"/>
              <a:ext cx="176213" cy="712788"/>
            </a:xfrm>
            <a:custGeom>
              <a:avLst/>
              <a:gdLst/>
              <a:ahLst/>
              <a:cxnLst>
                <a:cxn ang="0">
                  <a:pos x="0" y="190"/>
                </a:cxn>
                <a:cxn ang="0">
                  <a:pos x="47" y="190"/>
                </a:cxn>
                <a:cxn ang="0">
                  <a:pos x="47" y="28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190"/>
                </a:cxn>
              </a:cxnLst>
              <a:rect l="0" t="0" r="r" b="b"/>
              <a:pathLst>
                <a:path w="47" h="190">
                  <a:moveTo>
                    <a:pt x="0" y="190"/>
                  </a:moveTo>
                  <a:cubicBezTo>
                    <a:pt x="47" y="190"/>
                    <a:pt x="47" y="190"/>
                    <a:pt x="47" y="190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11"/>
                    <a:pt x="35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7" name="Picture Placeholder 66"/>
          <p:cNvSpPr>
            <a:spLocks noGrp="1"/>
          </p:cNvSpPr>
          <p:nvPr>
            <p:ph type="pic" sz="quarter" idx="17"/>
          </p:nvPr>
        </p:nvSpPr>
        <p:spPr bwMode="gray">
          <a:xfrm>
            <a:off x="1" y="-900"/>
            <a:ext cx="9143999" cy="5144400"/>
          </a:xfrm>
          <a:custGeom>
            <a:avLst/>
            <a:gdLst>
              <a:gd name="connsiteX0" fmla="*/ 8398022 w 9143999"/>
              <a:gd name="connsiteY0" fmla="*/ 345388 h 5144400"/>
              <a:gd name="connsiteX1" fmla="*/ 8441303 w 9143999"/>
              <a:gd name="connsiteY1" fmla="*/ 397979 h 5144400"/>
              <a:gd name="connsiteX2" fmla="*/ 8391839 w 9143999"/>
              <a:gd name="connsiteY2" fmla="*/ 466038 h 5144400"/>
              <a:gd name="connsiteX3" fmla="*/ 8382565 w 9143999"/>
              <a:gd name="connsiteY3" fmla="*/ 466038 h 5144400"/>
              <a:gd name="connsiteX4" fmla="*/ 8382565 w 9143999"/>
              <a:gd name="connsiteY4" fmla="*/ 348482 h 5144400"/>
              <a:gd name="connsiteX5" fmla="*/ 8398022 w 9143999"/>
              <a:gd name="connsiteY5" fmla="*/ 345388 h 5144400"/>
              <a:gd name="connsiteX6" fmla="*/ 8194405 w 9143999"/>
              <a:gd name="connsiteY6" fmla="*/ 339038 h 5144400"/>
              <a:gd name="connsiteX7" fmla="*/ 8222228 w 9143999"/>
              <a:gd name="connsiteY7" fmla="*/ 404046 h 5144400"/>
              <a:gd name="connsiteX8" fmla="*/ 8194405 w 9143999"/>
              <a:gd name="connsiteY8" fmla="*/ 462863 h 5144400"/>
              <a:gd name="connsiteX9" fmla="*/ 8163490 w 9143999"/>
              <a:gd name="connsiteY9" fmla="*/ 400951 h 5144400"/>
              <a:gd name="connsiteX10" fmla="*/ 8194405 w 9143999"/>
              <a:gd name="connsiteY10" fmla="*/ 339038 h 5144400"/>
              <a:gd name="connsiteX11" fmla="*/ 7739627 w 9143999"/>
              <a:gd name="connsiteY11" fmla="*/ 339038 h 5144400"/>
              <a:gd name="connsiteX12" fmla="*/ 7768202 w 9143999"/>
              <a:gd name="connsiteY12" fmla="*/ 404046 h 5144400"/>
              <a:gd name="connsiteX13" fmla="*/ 7739627 w 9143999"/>
              <a:gd name="connsiteY13" fmla="*/ 462863 h 5144400"/>
              <a:gd name="connsiteX14" fmla="*/ 7711052 w 9143999"/>
              <a:gd name="connsiteY14" fmla="*/ 400951 h 5144400"/>
              <a:gd name="connsiteX15" fmla="*/ 7739627 w 9143999"/>
              <a:gd name="connsiteY15" fmla="*/ 339038 h 5144400"/>
              <a:gd name="connsiteX16" fmla="*/ 8619102 w 9143999"/>
              <a:gd name="connsiteY16" fmla="*/ 335863 h 5144400"/>
              <a:gd name="connsiteX17" fmla="*/ 8650852 w 9143999"/>
              <a:gd name="connsiteY17" fmla="*/ 378725 h 5144400"/>
              <a:gd name="connsiteX18" fmla="*/ 8590527 w 9143999"/>
              <a:gd name="connsiteY18" fmla="*/ 378725 h 5144400"/>
              <a:gd name="connsiteX19" fmla="*/ 8619102 w 9143999"/>
              <a:gd name="connsiteY19" fmla="*/ 335863 h 5144400"/>
              <a:gd name="connsiteX20" fmla="*/ 7121217 w 9143999"/>
              <a:gd name="connsiteY20" fmla="*/ 308875 h 5144400"/>
              <a:gd name="connsiteX21" fmla="*/ 7149078 w 9143999"/>
              <a:gd name="connsiteY21" fmla="*/ 410475 h 5144400"/>
              <a:gd name="connsiteX22" fmla="*/ 7087165 w 9143999"/>
              <a:gd name="connsiteY22" fmla="*/ 410475 h 5144400"/>
              <a:gd name="connsiteX23" fmla="*/ 7121217 w 9143999"/>
              <a:gd name="connsiteY23" fmla="*/ 308875 h 5144400"/>
              <a:gd name="connsiteX24" fmla="*/ 7471280 w 9143999"/>
              <a:gd name="connsiteY24" fmla="*/ 305701 h 5144400"/>
              <a:gd name="connsiteX25" fmla="*/ 7471280 w 9143999"/>
              <a:gd name="connsiteY25" fmla="*/ 336410 h 5144400"/>
              <a:gd name="connsiteX26" fmla="*/ 7539787 w 9143999"/>
              <a:gd name="connsiteY26" fmla="*/ 336410 h 5144400"/>
              <a:gd name="connsiteX27" fmla="*/ 7474394 w 9143999"/>
              <a:gd name="connsiteY27" fmla="*/ 465388 h 5144400"/>
              <a:gd name="connsiteX28" fmla="*/ 7471280 w 9143999"/>
              <a:gd name="connsiteY28" fmla="*/ 493026 h 5144400"/>
              <a:gd name="connsiteX29" fmla="*/ 7608294 w 9143999"/>
              <a:gd name="connsiteY29" fmla="*/ 493026 h 5144400"/>
              <a:gd name="connsiteX30" fmla="*/ 7630091 w 9143999"/>
              <a:gd name="connsiteY30" fmla="*/ 471529 h 5144400"/>
              <a:gd name="connsiteX31" fmla="*/ 7630091 w 9143999"/>
              <a:gd name="connsiteY31" fmla="*/ 459246 h 5144400"/>
              <a:gd name="connsiteX32" fmla="*/ 7592724 w 9143999"/>
              <a:gd name="connsiteY32" fmla="*/ 462317 h 5144400"/>
              <a:gd name="connsiteX33" fmla="*/ 7549129 w 9143999"/>
              <a:gd name="connsiteY33" fmla="*/ 462317 h 5144400"/>
              <a:gd name="connsiteX34" fmla="*/ 7626977 w 9143999"/>
              <a:gd name="connsiteY34" fmla="*/ 305701 h 5144400"/>
              <a:gd name="connsiteX35" fmla="*/ 7471280 w 9143999"/>
              <a:gd name="connsiteY35" fmla="*/ 305701 h 5144400"/>
              <a:gd name="connsiteX36" fmla="*/ 8622169 w 9143999"/>
              <a:gd name="connsiteY36" fmla="*/ 305700 h 5144400"/>
              <a:gd name="connsiteX37" fmla="*/ 8525441 w 9143999"/>
              <a:gd name="connsiteY37" fmla="*/ 397827 h 5144400"/>
              <a:gd name="connsiteX38" fmla="*/ 8619049 w 9143999"/>
              <a:gd name="connsiteY38" fmla="*/ 493025 h 5144400"/>
              <a:gd name="connsiteX39" fmla="*/ 8697055 w 9143999"/>
              <a:gd name="connsiteY39" fmla="*/ 434678 h 5144400"/>
              <a:gd name="connsiteX40" fmla="*/ 8644011 w 9143999"/>
              <a:gd name="connsiteY40" fmla="*/ 450033 h 5144400"/>
              <a:gd name="connsiteX41" fmla="*/ 8590966 w 9143999"/>
              <a:gd name="connsiteY41" fmla="*/ 403969 h 5144400"/>
              <a:gd name="connsiteX42" fmla="*/ 8706416 w 9143999"/>
              <a:gd name="connsiteY42" fmla="*/ 403969 h 5144400"/>
              <a:gd name="connsiteX43" fmla="*/ 8706416 w 9143999"/>
              <a:gd name="connsiteY43" fmla="*/ 382473 h 5144400"/>
              <a:gd name="connsiteX44" fmla="*/ 8622169 w 9143999"/>
              <a:gd name="connsiteY44" fmla="*/ 305700 h 5144400"/>
              <a:gd name="connsiteX45" fmla="*/ 8195215 w 9143999"/>
              <a:gd name="connsiteY45" fmla="*/ 305700 h 5144400"/>
              <a:gd name="connsiteX46" fmla="*/ 8098403 w 9143999"/>
              <a:gd name="connsiteY46" fmla="*/ 403969 h 5144400"/>
              <a:gd name="connsiteX47" fmla="*/ 8192092 w 9143999"/>
              <a:gd name="connsiteY47" fmla="*/ 493025 h 5144400"/>
              <a:gd name="connsiteX48" fmla="*/ 8288903 w 9143999"/>
              <a:gd name="connsiteY48" fmla="*/ 394756 h 5144400"/>
              <a:gd name="connsiteX49" fmla="*/ 8195215 w 9143999"/>
              <a:gd name="connsiteY49" fmla="*/ 305700 h 5144400"/>
              <a:gd name="connsiteX50" fmla="*/ 7739629 w 9143999"/>
              <a:gd name="connsiteY50" fmla="*/ 305700 h 5144400"/>
              <a:gd name="connsiteX51" fmla="*/ 7639616 w 9143999"/>
              <a:gd name="connsiteY51" fmla="*/ 403969 h 5144400"/>
              <a:gd name="connsiteX52" fmla="*/ 7739629 w 9143999"/>
              <a:gd name="connsiteY52" fmla="*/ 493025 h 5144400"/>
              <a:gd name="connsiteX53" fmla="*/ 7839641 w 9143999"/>
              <a:gd name="connsiteY53" fmla="*/ 394757 h 5144400"/>
              <a:gd name="connsiteX54" fmla="*/ 7739629 w 9143999"/>
              <a:gd name="connsiteY54" fmla="*/ 305700 h 5144400"/>
              <a:gd name="connsiteX55" fmla="*/ 7102867 w 9143999"/>
              <a:gd name="connsiteY55" fmla="*/ 256489 h 5144400"/>
              <a:gd name="connsiteX56" fmla="*/ 7018903 w 9143999"/>
              <a:gd name="connsiteY56" fmla="*/ 493026 h 5144400"/>
              <a:gd name="connsiteX57" fmla="*/ 7056220 w 9143999"/>
              <a:gd name="connsiteY57" fmla="*/ 493026 h 5144400"/>
              <a:gd name="connsiteX58" fmla="*/ 7077989 w 9143999"/>
              <a:gd name="connsiteY58" fmla="*/ 434659 h 5144400"/>
              <a:gd name="connsiteX59" fmla="*/ 7158843 w 9143999"/>
              <a:gd name="connsiteY59" fmla="*/ 434659 h 5144400"/>
              <a:gd name="connsiteX60" fmla="*/ 7171282 w 9143999"/>
              <a:gd name="connsiteY60" fmla="*/ 471522 h 5144400"/>
              <a:gd name="connsiteX61" fmla="*/ 7196160 w 9143999"/>
              <a:gd name="connsiteY61" fmla="*/ 493026 h 5144400"/>
              <a:gd name="connsiteX62" fmla="*/ 7245916 w 9143999"/>
              <a:gd name="connsiteY62" fmla="*/ 493026 h 5144400"/>
              <a:gd name="connsiteX63" fmla="*/ 7239697 w 9143999"/>
              <a:gd name="connsiteY63" fmla="*/ 477666 h 5144400"/>
              <a:gd name="connsiteX64" fmla="*/ 7180611 w 9143999"/>
              <a:gd name="connsiteY64" fmla="*/ 290280 h 5144400"/>
              <a:gd name="connsiteX65" fmla="*/ 7133965 w 9143999"/>
              <a:gd name="connsiteY65" fmla="*/ 256489 h 5144400"/>
              <a:gd name="connsiteX66" fmla="*/ 7102867 w 9143999"/>
              <a:gd name="connsiteY66" fmla="*/ 256489 h 5144400"/>
              <a:gd name="connsiteX67" fmla="*/ 7866628 w 9143999"/>
              <a:gd name="connsiteY67" fmla="*/ 256488 h 5144400"/>
              <a:gd name="connsiteX68" fmla="*/ 7866628 w 9143999"/>
              <a:gd name="connsiteY68" fmla="*/ 493025 h 5144400"/>
              <a:gd name="connsiteX69" fmla="*/ 7907268 w 9143999"/>
              <a:gd name="connsiteY69" fmla="*/ 493025 h 5144400"/>
              <a:gd name="connsiteX70" fmla="*/ 7907268 w 9143999"/>
              <a:gd name="connsiteY70" fmla="*/ 345574 h 5144400"/>
              <a:gd name="connsiteX71" fmla="*/ 8004179 w 9143999"/>
              <a:gd name="connsiteY71" fmla="*/ 462306 h 5144400"/>
              <a:gd name="connsiteX72" fmla="*/ 8041693 w 9143999"/>
              <a:gd name="connsiteY72" fmla="*/ 493025 h 5144400"/>
              <a:gd name="connsiteX73" fmla="*/ 8069828 w 9143999"/>
              <a:gd name="connsiteY73" fmla="*/ 493025 h 5144400"/>
              <a:gd name="connsiteX74" fmla="*/ 8069828 w 9143999"/>
              <a:gd name="connsiteY74" fmla="*/ 277992 h 5144400"/>
              <a:gd name="connsiteX75" fmla="*/ 8047945 w 9143999"/>
              <a:gd name="connsiteY75" fmla="*/ 256488 h 5144400"/>
              <a:gd name="connsiteX76" fmla="*/ 8029188 w 9143999"/>
              <a:gd name="connsiteY76" fmla="*/ 256488 h 5144400"/>
              <a:gd name="connsiteX77" fmla="*/ 8029188 w 9143999"/>
              <a:gd name="connsiteY77" fmla="*/ 400868 h 5144400"/>
              <a:gd name="connsiteX78" fmla="*/ 7938530 w 9143999"/>
              <a:gd name="connsiteY78" fmla="*/ 284136 h 5144400"/>
              <a:gd name="connsiteX79" fmla="*/ 7894764 w 9143999"/>
              <a:gd name="connsiteY79" fmla="*/ 256488 h 5144400"/>
              <a:gd name="connsiteX80" fmla="*/ 7866628 w 9143999"/>
              <a:gd name="connsiteY80" fmla="*/ 256488 h 5144400"/>
              <a:gd name="connsiteX81" fmla="*/ 8738166 w 9143999"/>
              <a:gd name="connsiteY81" fmla="*/ 237438 h 5144400"/>
              <a:gd name="connsiteX82" fmla="*/ 8738166 w 9143999"/>
              <a:gd name="connsiteY82" fmla="*/ 493025 h 5144400"/>
              <a:gd name="connsiteX83" fmla="*/ 8793729 w 9143999"/>
              <a:gd name="connsiteY83" fmla="*/ 493025 h 5144400"/>
              <a:gd name="connsiteX84" fmla="*/ 8793729 w 9143999"/>
              <a:gd name="connsiteY84" fmla="*/ 274390 h 5144400"/>
              <a:gd name="connsiteX85" fmla="*/ 8759774 w 9143999"/>
              <a:gd name="connsiteY85" fmla="*/ 237438 h 5144400"/>
              <a:gd name="connsiteX86" fmla="*/ 8738166 w 9143999"/>
              <a:gd name="connsiteY86" fmla="*/ 237438 h 5144400"/>
              <a:gd name="connsiteX87" fmla="*/ 8315891 w 9143999"/>
              <a:gd name="connsiteY87" fmla="*/ 237438 h 5144400"/>
              <a:gd name="connsiteX88" fmla="*/ 8315891 w 9143999"/>
              <a:gd name="connsiteY88" fmla="*/ 493025 h 5144400"/>
              <a:gd name="connsiteX89" fmla="*/ 8393965 w 9143999"/>
              <a:gd name="connsiteY89" fmla="*/ 493025 h 5144400"/>
              <a:gd name="connsiteX90" fmla="*/ 8506391 w 9143999"/>
              <a:gd name="connsiteY90" fmla="*/ 388327 h 5144400"/>
              <a:gd name="connsiteX91" fmla="*/ 8431440 w 9143999"/>
              <a:gd name="connsiteY91" fmla="*/ 308263 h 5144400"/>
              <a:gd name="connsiteX92" fmla="*/ 8381473 w 9143999"/>
              <a:gd name="connsiteY92" fmla="*/ 326740 h 5144400"/>
              <a:gd name="connsiteX93" fmla="*/ 8381473 w 9143999"/>
              <a:gd name="connsiteY93" fmla="*/ 274391 h 5144400"/>
              <a:gd name="connsiteX94" fmla="*/ 8340875 w 9143999"/>
              <a:gd name="connsiteY94" fmla="*/ 237438 h 5144400"/>
              <a:gd name="connsiteX95" fmla="*/ 8315891 w 9143999"/>
              <a:gd name="connsiteY95" fmla="*/ 237438 h 5144400"/>
              <a:gd name="connsiteX96" fmla="*/ 7268141 w 9143999"/>
              <a:gd name="connsiteY96" fmla="*/ 237438 h 5144400"/>
              <a:gd name="connsiteX97" fmla="*/ 7268141 w 9143999"/>
              <a:gd name="connsiteY97" fmla="*/ 493025 h 5144400"/>
              <a:gd name="connsiteX98" fmla="*/ 7333229 w 9143999"/>
              <a:gd name="connsiteY98" fmla="*/ 493025 h 5144400"/>
              <a:gd name="connsiteX99" fmla="*/ 7333229 w 9143999"/>
              <a:gd name="connsiteY99" fmla="*/ 420859 h 5144400"/>
              <a:gd name="connsiteX100" fmla="*/ 7333229 w 9143999"/>
              <a:gd name="connsiteY100" fmla="*/ 394758 h 5144400"/>
              <a:gd name="connsiteX101" fmla="*/ 7354980 w 9143999"/>
              <a:gd name="connsiteY101" fmla="*/ 433815 h 5144400"/>
              <a:gd name="connsiteX102" fmla="*/ 7370852 w 9143999"/>
              <a:gd name="connsiteY102" fmla="*/ 462317 h 5144400"/>
              <a:gd name="connsiteX103" fmla="*/ 7405341 w 9143999"/>
              <a:gd name="connsiteY103" fmla="*/ 493026 h 5144400"/>
              <a:gd name="connsiteX104" fmla="*/ 7458641 w 9143999"/>
              <a:gd name="connsiteY104" fmla="*/ 493026 h 5144400"/>
              <a:gd name="connsiteX105" fmla="*/ 7446100 w 9143999"/>
              <a:gd name="connsiteY105" fmla="*/ 477671 h 5144400"/>
              <a:gd name="connsiteX106" fmla="*/ 7395935 w 9143999"/>
              <a:gd name="connsiteY106" fmla="*/ 379402 h 5144400"/>
              <a:gd name="connsiteX107" fmla="*/ 7455506 w 9143999"/>
              <a:gd name="connsiteY107" fmla="*/ 305701 h 5144400"/>
              <a:gd name="connsiteX108" fmla="*/ 7402205 w 9143999"/>
              <a:gd name="connsiteY108" fmla="*/ 305701 h 5144400"/>
              <a:gd name="connsiteX109" fmla="*/ 7334306 w 9143999"/>
              <a:gd name="connsiteY109" fmla="*/ 393365 h 5144400"/>
              <a:gd name="connsiteX110" fmla="*/ 7333229 w 9143999"/>
              <a:gd name="connsiteY110" fmla="*/ 394755 h 5144400"/>
              <a:gd name="connsiteX111" fmla="*/ 7333229 w 9143999"/>
              <a:gd name="connsiteY111" fmla="*/ 366627 h 5144400"/>
              <a:gd name="connsiteX112" fmla="*/ 7333229 w 9143999"/>
              <a:gd name="connsiteY112" fmla="*/ 274391 h 5144400"/>
              <a:gd name="connsiteX113" fmla="*/ 7289837 w 9143999"/>
              <a:gd name="connsiteY113" fmla="*/ 237438 h 5144400"/>
              <a:gd name="connsiteX114" fmla="*/ 7268141 w 9143999"/>
              <a:gd name="connsiteY114" fmla="*/ 237438 h 5144400"/>
              <a:gd name="connsiteX115" fmla="*/ 8932543 w 9143999"/>
              <a:gd name="connsiteY115" fmla="*/ 0 h 5144400"/>
              <a:gd name="connsiteX116" fmla="*/ 9143999 w 9143999"/>
              <a:gd name="connsiteY116" fmla="*/ 0 h 5144400"/>
              <a:gd name="connsiteX117" fmla="*/ 9143999 w 9143999"/>
              <a:gd name="connsiteY117" fmla="*/ 5144400 h 5144400"/>
              <a:gd name="connsiteX118" fmla="*/ 9027314 w 9143999"/>
              <a:gd name="connsiteY118" fmla="*/ 5144400 h 5144400"/>
              <a:gd name="connsiteX119" fmla="*/ 9009627 w 9143999"/>
              <a:gd name="connsiteY119" fmla="*/ 5144400 h 5144400"/>
              <a:gd name="connsiteX120" fmla="*/ 8932543 w 9143999"/>
              <a:gd name="connsiteY120" fmla="*/ 5144400 h 5144400"/>
              <a:gd name="connsiteX121" fmla="*/ 8853155 w 9143999"/>
              <a:gd name="connsiteY121" fmla="*/ 5144400 h 5144400"/>
              <a:gd name="connsiteX122" fmla="*/ 0 w 9143999"/>
              <a:gd name="connsiteY122" fmla="*/ 5144400 h 5144400"/>
              <a:gd name="connsiteX123" fmla="*/ 0 w 9143999"/>
              <a:gd name="connsiteY123" fmla="*/ 902 h 5144400"/>
              <a:gd name="connsiteX124" fmla="*/ 8853155 w 9143999"/>
              <a:gd name="connsiteY124" fmla="*/ 902 h 5144400"/>
              <a:gd name="connsiteX125" fmla="*/ 8853155 w 9143999"/>
              <a:gd name="connsiteY125" fmla="*/ 900 h 5144400"/>
              <a:gd name="connsiteX126" fmla="*/ 8932543 w 9143999"/>
              <a:gd name="connsiteY126" fmla="*/ 900 h 51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9143999" h="5144400">
                <a:moveTo>
                  <a:pt x="8398022" y="345388"/>
                </a:moveTo>
                <a:cubicBezTo>
                  <a:pt x="8419663" y="345388"/>
                  <a:pt x="8441303" y="367043"/>
                  <a:pt x="8441303" y="397979"/>
                </a:cubicBezTo>
                <a:cubicBezTo>
                  <a:pt x="8441303" y="441289"/>
                  <a:pt x="8422754" y="466038"/>
                  <a:pt x="8391839" y="466038"/>
                </a:cubicBezTo>
                <a:cubicBezTo>
                  <a:pt x="8382565" y="466038"/>
                  <a:pt x="8382565" y="466038"/>
                  <a:pt x="8382565" y="466038"/>
                </a:cubicBezTo>
                <a:cubicBezTo>
                  <a:pt x="8382565" y="348482"/>
                  <a:pt x="8382565" y="348482"/>
                  <a:pt x="8382565" y="348482"/>
                </a:cubicBezTo>
                <a:cubicBezTo>
                  <a:pt x="8385656" y="345388"/>
                  <a:pt x="8388748" y="345388"/>
                  <a:pt x="8398022" y="345388"/>
                </a:cubicBezTo>
                <a:close/>
                <a:moveTo>
                  <a:pt x="8194405" y="339038"/>
                </a:moveTo>
                <a:cubicBezTo>
                  <a:pt x="8212954" y="339038"/>
                  <a:pt x="8222228" y="366899"/>
                  <a:pt x="8222228" y="404046"/>
                </a:cubicBezTo>
                <a:cubicBezTo>
                  <a:pt x="8222228" y="441194"/>
                  <a:pt x="8212954" y="462863"/>
                  <a:pt x="8194405" y="462863"/>
                </a:cubicBezTo>
                <a:cubicBezTo>
                  <a:pt x="8172765" y="462863"/>
                  <a:pt x="8163490" y="438098"/>
                  <a:pt x="8163490" y="400951"/>
                </a:cubicBezTo>
                <a:cubicBezTo>
                  <a:pt x="8163490" y="363803"/>
                  <a:pt x="8172765" y="339038"/>
                  <a:pt x="8194405" y="339038"/>
                </a:cubicBezTo>
                <a:close/>
                <a:moveTo>
                  <a:pt x="7739627" y="339038"/>
                </a:moveTo>
                <a:cubicBezTo>
                  <a:pt x="7761852" y="339038"/>
                  <a:pt x="7768202" y="366899"/>
                  <a:pt x="7768202" y="404046"/>
                </a:cubicBezTo>
                <a:cubicBezTo>
                  <a:pt x="7768202" y="441194"/>
                  <a:pt x="7761852" y="462863"/>
                  <a:pt x="7739627" y="462863"/>
                </a:cubicBezTo>
                <a:cubicBezTo>
                  <a:pt x="7717402" y="462863"/>
                  <a:pt x="7711052" y="438098"/>
                  <a:pt x="7711052" y="400951"/>
                </a:cubicBezTo>
                <a:cubicBezTo>
                  <a:pt x="7711052" y="363803"/>
                  <a:pt x="7717402" y="339038"/>
                  <a:pt x="7739627" y="339038"/>
                </a:cubicBezTo>
                <a:close/>
                <a:moveTo>
                  <a:pt x="8619102" y="335863"/>
                </a:moveTo>
                <a:cubicBezTo>
                  <a:pt x="8644502" y="335863"/>
                  <a:pt x="8650852" y="378725"/>
                  <a:pt x="8650852" y="378725"/>
                </a:cubicBezTo>
                <a:cubicBezTo>
                  <a:pt x="8590527" y="378725"/>
                  <a:pt x="8590527" y="378725"/>
                  <a:pt x="8590527" y="378725"/>
                </a:cubicBezTo>
                <a:cubicBezTo>
                  <a:pt x="8590527" y="354233"/>
                  <a:pt x="8600052" y="335863"/>
                  <a:pt x="8619102" y="335863"/>
                </a:cubicBezTo>
                <a:close/>
                <a:moveTo>
                  <a:pt x="7121217" y="308875"/>
                </a:moveTo>
                <a:cubicBezTo>
                  <a:pt x="7149078" y="410475"/>
                  <a:pt x="7149078" y="410475"/>
                  <a:pt x="7149078" y="410475"/>
                </a:cubicBezTo>
                <a:cubicBezTo>
                  <a:pt x="7087165" y="410475"/>
                  <a:pt x="7087165" y="410475"/>
                  <a:pt x="7087165" y="410475"/>
                </a:cubicBezTo>
                <a:cubicBezTo>
                  <a:pt x="7121217" y="308875"/>
                  <a:pt x="7121217" y="308875"/>
                  <a:pt x="7121217" y="308875"/>
                </a:cubicBezTo>
                <a:close/>
                <a:moveTo>
                  <a:pt x="7471280" y="305701"/>
                </a:moveTo>
                <a:cubicBezTo>
                  <a:pt x="7471280" y="336410"/>
                  <a:pt x="7471280" y="336410"/>
                  <a:pt x="7471280" y="336410"/>
                </a:cubicBezTo>
                <a:cubicBezTo>
                  <a:pt x="7539787" y="336410"/>
                  <a:pt x="7539787" y="336410"/>
                  <a:pt x="7539787" y="336410"/>
                </a:cubicBezTo>
                <a:cubicBezTo>
                  <a:pt x="7474394" y="465388"/>
                  <a:pt x="7474394" y="465388"/>
                  <a:pt x="7474394" y="465388"/>
                </a:cubicBezTo>
                <a:cubicBezTo>
                  <a:pt x="7468166" y="477671"/>
                  <a:pt x="7468166" y="486884"/>
                  <a:pt x="7471280" y="493026"/>
                </a:cubicBezTo>
                <a:cubicBezTo>
                  <a:pt x="7608294" y="493026"/>
                  <a:pt x="7608294" y="493026"/>
                  <a:pt x="7608294" y="493026"/>
                </a:cubicBezTo>
                <a:cubicBezTo>
                  <a:pt x="7620749" y="493026"/>
                  <a:pt x="7630091" y="483813"/>
                  <a:pt x="7630091" y="471529"/>
                </a:cubicBezTo>
                <a:cubicBezTo>
                  <a:pt x="7630091" y="459246"/>
                  <a:pt x="7630091" y="459246"/>
                  <a:pt x="7630091" y="459246"/>
                </a:cubicBezTo>
                <a:cubicBezTo>
                  <a:pt x="7623863" y="462317"/>
                  <a:pt x="7614522" y="462317"/>
                  <a:pt x="7592724" y="462317"/>
                </a:cubicBezTo>
                <a:cubicBezTo>
                  <a:pt x="7549129" y="462317"/>
                  <a:pt x="7549129" y="462317"/>
                  <a:pt x="7549129" y="462317"/>
                </a:cubicBezTo>
                <a:cubicBezTo>
                  <a:pt x="7626977" y="305701"/>
                  <a:pt x="7626977" y="305701"/>
                  <a:pt x="7626977" y="305701"/>
                </a:cubicBezTo>
                <a:cubicBezTo>
                  <a:pt x="7471280" y="305701"/>
                  <a:pt x="7471280" y="305701"/>
                  <a:pt x="7471280" y="305701"/>
                </a:cubicBezTo>
                <a:close/>
                <a:moveTo>
                  <a:pt x="8622169" y="305700"/>
                </a:moveTo>
                <a:cubicBezTo>
                  <a:pt x="8566004" y="305700"/>
                  <a:pt x="8525441" y="342551"/>
                  <a:pt x="8525441" y="397827"/>
                </a:cubicBezTo>
                <a:cubicBezTo>
                  <a:pt x="8525441" y="453103"/>
                  <a:pt x="8562884" y="493025"/>
                  <a:pt x="8619049" y="493025"/>
                </a:cubicBezTo>
                <a:cubicBezTo>
                  <a:pt x="8675213" y="493025"/>
                  <a:pt x="8697055" y="462316"/>
                  <a:pt x="8697055" y="434678"/>
                </a:cubicBezTo>
                <a:cubicBezTo>
                  <a:pt x="8684574" y="443891"/>
                  <a:pt x="8665853" y="450033"/>
                  <a:pt x="8644011" y="450033"/>
                </a:cubicBezTo>
                <a:cubicBezTo>
                  <a:pt x="8612808" y="450033"/>
                  <a:pt x="8590966" y="431607"/>
                  <a:pt x="8590966" y="403969"/>
                </a:cubicBezTo>
                <a:cubicBezTo>
                  <a:pt x="8706416" y="403969"/>
                  <a:pt x="8706416" y="403969"/>
                  <a:pt x="8706416" y="403969"/>
                </a:cubicBezTo>
                <a:cubicBezTo>
                  <a:pt x="8706416" y="394756"/>
                  <a:pt x="8706416" y="388615"/>
                  <a:pt x="8706416" y="382473"/>
                </a:cubicBezTo>
                <a:cubicBezTo>
                  <a:pt x="8706416" y="339480"/>
                  <a:pt x="8675213" y="305700"/>
                  <a:pt x="8622169" y="305700"/>
                </a:cubicBezTo>
                <a:close/>
                <a:moveTo>
                  <a:pt x="8195215" y="305700"/>
                </a:moveTo>
                <a:cubicBezTo>
                  <a:pt x="8139002" y="305700"/>
                  <a:pt x="8098403" y="342551"/>
                  <a:pt x="8098403" y="403969"/>
                </a:cubicBezTo>
                <a:cubicBezTo>
                  <a:pt x="8098403" y="456174"/>
                  <a:pt x="8139002" y="493025"/>
                  <a:pt x="8192092" y="493025"/>
                </a:cubicBezTo>
                <a:cubicBezTo>
                  <a:pt x="8245182" y="493025"/>
                  <a:pt x="8288903" y="456174"/>
                  <a:pt x="8288903" y="394756"/>
                </a:cubicBezTo>
                <a:cubicBezTo>
                  <a:pt x="8288903" y="342551"/>
                  <a:pt x="8248305" y="305700"/>
                  <a:pt x="8195215" y="305700"/>
                </a:cubicBezTo>
                <a:close/>
                <a:moveTo>
                  <a:pt x="7739629" y="305700"/>
                </a:moveTo>
                <a:cubicBezTo>
                  <a:pt x="7686497" y="305700"/>
                  <a:pt x="7639616" y="342551"/>
                  <a:pt x="7639616" y="403969"/>
                </a:cubicBezTo>
                <a:cubicBezTo>
                  <a:pt x="7639616" y="456175"/>
                  <a:pt x="7686497" y="493025"/>
                  <a:pt x="7739629" y="493025"/>
                </a:cubicBezTo>
                <a:cubicBezTo>
                  <a:pt x="7792760" y="493025"/>
                  <a:pt x="7839641" y="456175"/>
                  <a:pt x="7839641" y="394757"/>
                </a:cubicBezTo>
                <a:cubicBezTo>
                  <a:pt x="7839641" y="342551"/>
                  <a:pt x="7795886" y="305700"/>
                  <a:pt x="7739629" y="305700"/>
                </a:cubicBezTo>
                <a:close/>
                <a:moveTo>
                  <a:pt x="7102867" y="256489"/>
                </a:moveTo>
                <a:cubicBezTo>
                  <a:pt x="7018903" y="493026"/>
                  <a:pt x="7018903" y="493026"/>
                  <a:pt x="7018903" y="493026"/>
                </a:cubicBezTo>
                <a:cubicBezTo>
                  <a:pt x="7056220" y="493026"/>
                  <a:pt x="7056220" y="493026"/>
                  <a:pt x="7056220" y="493026"/>
                </a:cubicBezTo>
                <a:cubicBezTo>
                  <a:pt x="7077989" y="434659"/>
                  <a:pt x="7077989" y="434659"/>
                  <a:pt x="7077989" y="434659"/>
                </a:cubicBezTo>
                <a:cubicBezTo>
                  <a:pt x="7158843" y="434659"/>
                  <a:pt x="7158843" y="434659"/>
                  <a:pt x="7158843" y="434659"/>
                </a:cubicBezTo>
                <a:cubicBezTo>
                  <a:pt x="7171282" y="471522"/>
                  <a:pt x="7171282" y="471522"/>
                  <a:pt x="7171282" y="471522"/>
                </a:cubicBezTo>
                <a:cubicBezTo>
                  <a:pt x="7177501" y="486882"/>
                  <a:pt x="7180611" y="493026"/>
                  <a:pt x="7196160" y="493026"/>
                </a:cubicBezTo>
                <a:cubicBezTo>
                  <a:pt x="7245916" y="493026"/>
                  <a:pt x="7245916" y="493026"/>
                  <a:pt x="7245916" y="493026"/>
                </a:cubicBezTo>
                <a:cubicBezTo>
                  <a:pt x="7245916" y="489954"/>
                  <a:pt x="7242806" y="486882"/>
                  <a:pt x="7239697" y="477666"/>
                </a:cubicBezTo>
                <a:cubicBezTo>
                  <a:pt x="7180611" y="290280"/>
                  <a:pt x="7180611" y="290280"/>
                  <a:pt x="7180611" y="290280"/>
                </a:cubicBezTo>
                <a:cubicBezTo>
                  <a:pt x="7171282" y="268776"/>
                  <a:pt x="7161953" y="256489"/>
                  <a:pt x="7133965" y="256489"/>
                </a:cubicBezTo>
                <a:cubicBezTo>
                  <a:pt x="7102867" y="256489"/>
                  <a:pt x="7102867" y="256489"/>
                  <a:pt x="7102867" y="256489"/>
                </a:cubicBezTo>
                <a:close/>
                <a:moveTo>
                  <a:pt x="7866628" y="256488"/>
                </a:moveTo>
                <a:cubicBezTo>
                  <a:pt x="7866628" y="493025"/>
                  <a:pt x="7866628" y="493025"/>
                  <a:pt x="7866628" y="493025"/>
                </a:cubicBezTo>
                <a:cubicBezTo>
                  <a:pt x="7907268" y="493025"/>
                  <a:pt x="7907268" y="493025"/>
                  <a:pt x="7907268" y="493025"/>
                </a:cubicBezTo>
                <a:cubicBezTo>
                  <a:pt x="7907268" y="345574"/>
                  <a:pt x="7907268" y="345574"/>
                  <a:pt x="7907268" y="345574"/>
                </a:cubicBezTo>
                <a:cubicBezTo>
                  <a:pt x="8004179" y="462306"/>
                  <a:pt x="8004179" y="462306"/>
                  <a:pt x="8004179" y="462306"/>
                </a:cubicBezTo>
                <a:cubicBezTo>
                  <a:pt x="8016684" y="480738"/>
                  <a:pt x="8026062" y="493025"/>
                  <a:pt x="8041693" y="493025"/>
                </a:cubicBezTo>
                <a:cubicBezTo>
                  <a:pt x="8069828" y="493025"/>
                  <a:pt x="8069828" y="493025"/>
                  <a:pt x="8069828" y="493025"/>
                </a:cubicBezTo>
                <a:cubicBezTo>
                  <a:pt x="8069828" y="277992"/>
                  <a:pt x="8069828" y="277992"/>
                  <a:pt x="8069828" y="277992"/>
                </a:cubicBezTo>
                <a:cubicBezTo>
                  <a:pt x="8069828" y="265704"/>
                  <a:pt x="8060450" y="256488"/>
                  <a:pt x="8047945" y="256488"/>
                </a:cubicBezTo>
                <a:cubicBezTo>
                  <a:pt x="8029188" y="256488"/>
                  <a:pt x="8029188" y="256488"/>
                  <a:pt x="8029188" y="256488"/>
                </a:cubicBezTo>
                <a:cubicBezTo>
                  <a:pt x="8029188" y="400868"/>
                  <a:pt x="8029188" y="400868"/>
                  <a:pt x="8029188" y="400868"/>
                </a:cubicBezTo>
                <a:cubicBezTo>
                  <a:pt x="7938530" y="284136"/>
                  <a:pt x="7938530" y="284136"/>
                  <a:pt x="7938530" y="284136"/>
                </a:cubicBezTo>
                <a:cubicBezTo>
                  <a:pt x="7922899" y="268776"/>
                  <a:pt x="7916647" y="256488"/>
                  <a:pt x="7894764" y="256488"/>
                </a:cubicBezTo>
                <a:cubicBezTo>
                  <a:pt x="7866628" y="256488"/>
                  <a:pt x="7866628" y="256488"/>
                  <a:pt x="7866628" y="256488"/>
                </a:cubicBezTo>
                <a:close/>
                <a:moveTo>
                  <a:pt x="8738166" y="237438"/>
                </a:moveTo>
                <a:cubicBezTo>
                  <a:pt x="8738166" y="493025"/>
                  <a:pt x="8738166" y="493025"/>
                  <a:pt x="8738166" y="493025"/>
                </a:cubicBezTo>
                <a:cubicBezTo>
                  <a:pt x="8793729" y="493025"/>
                  <a:pt x="8793729" y="493025"/>
                  <a:pt x="8793729" y="493025"/>
                </a:cubicBezTo>
                <a:cubicBezTo>
                  <a:pt x="8793729" y="274390"/>
                  <a:pt x="8793729" y="274390"/>
                  <a:pt x="8793729" y="274390"/>
                </a:cubicBezTo>
                <a:cubicBezTo>
                  <a:pt x="8793729" y="252835"/>
                  <a:pt x="8778295" y="237438"/>
                  <a:pt x="8759774" y="237438"/>
                </a:cubicBezTo>
                <a:cubicBezTo>
                  <a:pt x="8738166" y="237438"/>
                  <a:pt x="8738166" y="237438"/>
                  <a:pt x="8738166" y="237438"/>
                </a:cubicBezTo>
                <a:close/>
                <a:moveTo>
                  <a:pt x="8315891" y="237438"/>
                </a:moveTo>
                <a:cubicBezTo>
                  <a:pt x="8315891" y="493025"/>
                  <a:pt x="8315891" y="493025"/>
                  <a:pt x="8315891" y="493025"/>
                </a:cubicBezTo>
                <a:cubicBezTo>
                  <a:pt x="8393965" y="493025"/>
                  <a:pt x="8393965" y="493025"/>
                  <a:pt x="8393965" y="493025"/>
                </a:cubicBezTo>
                <a:cubicBezTo>
                  <a:pt x="8465793" y="493025"/>
                  <a:pt x="8506391" y="456073"/>
                  <a:pt x="8506391" y="388327"/>
                </a:cubicBezTo>
                <a:cubicBezTo>
                  <a:pt x="8506391" y="342136"/>
                  <a:pt x="8475161" y="308263"/>
                  <a:pt x="8431440" y="308263"/>
                </a:cubicBezTo>
                <a:cubicBezTo>
                  <a:pt x="8409580" y="308263"/>
                  <a:pt x="8390842" y="317502"/>
                  <a:pt x="8381473" y="326740"/>
                </a:cubicBezTo>
                <a:cubicBezTo>
                  <a:pt x="8381473" y="274391"/>
                  <a:pt x="8381473" y="274391"/>
                  <a:pt x="8381473" y="274391"/>
                </a:cubicBezTo>
                <a:cubicBezTo>
                  <a:pt x="8381473" y="252835"/>
                  <a:pt x="8362735" y="237438"/>
                  <a:pt x="8340875" y="237438"/>
                </a:cubicBezTo>
                <a:cubicBezTo>
                  <a:pt x="8315891" y="237438"/>
                  <a:pt x="8315891" y="237438"/>
                  <a:pt x="8315891" y="237438"/>
                </a:cubicBezTo>
                <a:close/>
                <a:moveTo>
                  <a:pt x="7268141" y="237438"/>
                </a:moveTo>
                <a:cubicBezTo>
                  <a:pt x="7268141" y="493025"/>
                  <a:pt x="7268141" y="493025"/>
                  <a:pt x="7268141" y="493025"/>
                </a:cubicBezTo>
                <a:cubicBezTo>
                  <a:pt x="7333229" y="493025"/>
                  <a:pt x="7333229" y="493025"/>
                  <a:pt x="7333229" y="493025"/>
                </a:cubicBezTo>
                <a:cubicBezTo>
                  <a:pt x="7333229" y="465696"/>
                  <a:pt x="7333229" y="441783"/>
                  <a:pt x="7333229" y="420859"/>
                </a:cubicBezTo>
                <a:lnTo>
                  <a:pt x="7333229" y="394758"/>
                </a:lnTo>
                <a:lnTo>
                  <a:pt x="7354980" y="433815"/>
                </a:lnTo>
                <a:cubicBezTo>
                  <a:pt x="7370852" y="462317"/>
                  <a:pt x="7370852" y="462317"/>
                  <a:pt x="7370852" y="462317"/>
                </a:cubicBezTo>
                <a:cubicBezTo>
                  <a:pt x="7380258" y="483813"/>
                  <a:pt x="7383393" y="493026"/>
                  <a:pt x="7405341" y="493026"/>
                </a:cubicBezTo>
                <a:cubicBezTo>
                  <a:pt x="7458641" y="493026"/>
                  <a:pt x="7458641" y="493026"/>
                  <a:pt x="7458641" y="493026"/>
                </a:cubicBezTo>
                <a:cubicBezTo>
                  <a:pt x="7455506" y="489955"/>
                  <a:pt x="7452371" y="486884"/>
                  <a:pt x="7446100" y="477671"/>
                </a:cubicBezTo>
                <a:cubicBezTo>
                  <a:pt x="7395935" y="379402"/>
                  <a:pt x="7395935" y="379402"/>
                  <a:pt x="7395935" y="379402"/>
                </a:cubicBezTo>
                <a:cubicBezTo>
                  <a:pt x="7455506" y="305701"/>
                  <a:pt x="7455506" y="305701"/>
                  <a:pt x="7455506" y="305701"/>
                </a:cubicBezTo>
                <a:cubicBezTo>
                  <a:pt x="7402205" y="305701"/>
                  <a:pt x="7402205" y="305701"/>
                  <a:pt x="7402205" y="305701"/>
                </a:cubicBezTo>
                <a:cubicBezTo>
                  <a:pt x="7350473" y="372493"/>
                  <a:pt x="7337539" y="389191"/>
                  <a:pt x="7334306" y="393365"/>
                </a:cubicBezTo>
                <a:lnTo>
                  <a:pt x="7333229" y="394755"/>
                </a:lnTo>
                <a:lnTo>
                  <a:pt x="7333229" y="366627"/>
                </a:lnTo>
                <a:cubicBezTo>
                  <a:pt x="7333229" y="274391"/>
                  <a:pt x="7333229" y="274391"/>
                  <a:pt x="7333229" y="274391"/>
                </a:cubicBezTo>
                <a:cubicBezTo>
                  <a:pt x="7333229" y="252835"/>
                  <a:pt x="7314633" y="237438"/>
                  <a:pt x="7289837" y="237438"/>
                </a:cubicBezTo>
                <a:cubicBezTo>
                  <a:pt x="7268141" y="237438"/>
                  <a:pt x="7268141" y="237438"/>
                  <a:pt x="7268141" y="237438"/>
                </a:cubicBezTo>
                <a:close/>
                <a:moveTo>
                  <a:pt x="8932543" y="0"/>
                </a:moveTo>
                <a:lnTo>
                  <a:pt x="9143999" y="0"/>
                </a:lnTo>
                <a:lnTo>
                  <a:pt x="9143999" y="5144400"/>
                </a:lnTo>
                <a:lnTo>
                  <a:pt x="9027314" y="5144400"/>
                </a:lnTo>
                <a:lnTo>
                  <a:pt x="9009627" y="5144400"/>
                </a:lnTo>
                <a:lnTo>
                  <a:pt x="8932543" y="5144400"/>
                </a:lnTo>
                <a:lnTo>
                  <a:pt x="8853155" y="5144400"/>
                </a:lnTo>
                <a:lnTo>
                  <a:pt x="0" y="5144400"/>
                </a:lnTo>
                <a:lnTo>
                  <a:pt x="0" y="902"/>
                </a:lnTo>
                <a:lnTo>
                  <a:pt x="8853155" y="902"/>
                </a:lnTo>
                <a:lnTo>
                  <a:pt x="8853155" y="900"/>
                </a:lnTo>
                <a:lnTo>
                  <a:pt x="8932543" y="900"/>
                </a:lnTo>
                <a:close/>
              </a:path>
            </a:pathLst>
          </a:custGeom>
          <a:solidFill>
            <a:srgbClr val="B9C9D0">
              <a:alpha val="50000"/>
            </a:srgbClr>
          </a:solidFill>
        </p:spPr>
        <p:txBody>
          <a:bodyPr wrap="square" bIns="720000" anchor="ctr" anchorCtr="0">
            <a:noAutofit/>
          </a:bodyPr>
          <a:lstStyle>
            <a:lvl1pPr algn="ctr">
              <a:defRPr sz="1200"/>
            </a:lvl1pPr>
          </a:lstStyle>
          <a:p>
            <a:r>
              <a:rPr lang="ru-RU" noProof="0"/>
              <a:t>Вставка рисунка</a:t>
            </a:r>
            <a:endParaRPr lang="en-US" noProof="0" dirty="0"/>
          </a:p>
        </p:txBody>
      </p:sp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63" name="think-cell Slide" r:id="rId4" imgW="357" imgH="357" progId="">
                  <p:embed/>
                </p:oleObj>
              </mc:Choice>
              <mc:Fallback>
                <p:oleObj name="think-cell Slide" r:id="rId4" imgW="357" imgH="357" progId="">
                  <p:embed/>
                  <p:pic>
                    <p:nvPicPr>
                      <p:cNvPr id="24" name="Object 2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" name="Group 27"/>
          <p:cNvGrpSpPr/>
          <p:nvPr/>
        </p:nvGrpSpPr>
        <p:grpSpPr bwMode="gray">
          <a:xfrm>
            <a:off x="9286875" y="182684"/>
            <a:ext cx="1581150" cy="3229876"/>
            <a:chOff x="9286875" y="182684"/>
            <a:chExt cx="1581150" cy="3229876"/>
          </a:xfrm>
        </p:grpSpPr>
        <p:sp>
          <p:nvSpPr>
            <p:cNvPr id="29" name="Rectangle 28"/>
            <p:cNvSpPr/>
            <p:nvPr/>
          </p:nvSpPr>
          <p:spPr bwMode="gray">
            <a:xfrm>
              <a:off x="9288779" y="182684"/>
              <a:ext cx="1579245" cy="48820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>
              <a:noAutofit/>
            </a:bodyPr>
            <a:lstStyle/>
            <a:p>
              <a:pPr algn="l"/>
              <a:r>
                <a:rPr lang="en-US" sz="900" b="1" dirty="0">
                  <a:solidFill>
                    <a:schemeClr val="tx1"/>
                  </a:solidFill>
                </a:rPr>
                <a:t>Crop picture</a:t>
              </a:r>
            </a:p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Select picture &gt; click</a:t>
              </a:r>
              <a:r>
                <a:rPr lang="en-US" sz="900" b="0" baseline="0" dirty="0">
                  <a:solidFill>
                    <a:schemeClr val="tx1"/>
                  </a:solidFill>
                </a:rPr>
                <a:t> on tab “Picture Tools &gt; Format”</a:t>
              </a:r>
              <a:endParaRPr 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 bwMode="gray">
            <a:xfrm>
              <a:off x="9288780" y="1261435"/>
              <a:ext cx="1579244" cy="1662924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540000" bIns="36000" rtlCol="0" anchor="t" anchorCtr="0">
              <a:noAutofit/>
            </a:bodyPr>
            <a:lstStyle/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Click</a:t>
              </a:r>
              <a:r>
                <a:rPr lang="en-US" sz="900" b="0" baseline="0" dirty="0">
                  <a:solidFill>
                    <a:schemeClr val="tx1"/>
                  </a:solidFill>
                </a:rPr>
                <a:t> on the icon </a:t>
              </a:r>
              <a:br>
                <a:rPr lang="en-US" sz="900" b="0" baseline="0" dirty="0">
                  <a:solidFill>
                    <a:schemeClr val="tx1"/>
                  </a:solidFill>
                </a:rPr>
              </a:br>
              <a:r>
                <a:rPr lang="en-US" sz="900" b="0" baseline="0" dirty="0">
                  <a:solidFill>
                    <a:schemeClr val="tx1"/>
                  </a:solidFill>
                </a:rPr>
                <a:t>above “Crop”</a:t>
              </a:r>
            </a:p>
            <a:p>
              <a:pPr algn="l"/>
              <a:endParaRPr lang="en-US" sz="900" b="0" baseline="0" dirty="0">
                <a:solidFill>
                  <a:schemeClr val="tx1"/>
                </a:solidFill>
              </a:endParaRPr>
            </a:p>
            <a:p>
              <a:pPr algn="l"/>
              <a:r>
                <a:rPr lang="en-US" sz="900" b="0" baseline="0" dirty="0">
                  <a:solidFill>
                    <a:schemeClr val="tx1"/>
                  </a:solidFill>
                </a:rPr>
                <a:t>You will see crop and scale markers on the corners</a:t>
              </a:r>
              <a:endParaRPr lang="en-US" sz="900" b="0" dirty="0">
                <a:solidFill>
                  <a:schemeClr val="tx1"/>
                </a:solidFill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901238" y="2334293"/>
              <a:ext cx="352425" cy="352425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286875" y="670885"/>
              <a:ext cx="1581150" cy="590550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920"/>
            <a:stretch/>
          </p:blipFill>
          <p:spPr bwMode="gray">
            <a:xfrm>
              <a:off x="10313189" y="1261435"/>
              <a:ext cx="511967" cy="876300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334505" y="2334294"/>
              <a:ext cx="352425" cy="352425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10467970" y="2334294"/>
              <a:ext cx="352425" cy="352425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 bwMode="gray">
            <a:xfrm>
              <a:off x="10313189" y="1320967"/>
              <a:ext cx="442912" cy="442912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  <p:sp>
          <p:nvSpPr>
            <p:cNvPr id="39" name="Rectangle 38"/>
            <p:cNvSpPr/>
            <p:nvPr/>
          </p:nvSpPr>
          <p:spPr bwMode="gray">
            <a:xfrm>
              <a:off x="9288780" y="2924359"/>
              <a:ext cx="1579244" cy="48820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>
              <a:noAutofit/>
            </a:bodyPr>
            <a:lstStyle/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Use the “circular scale icon” to scale your picture within the cropped region.</a:t>
              </a:r>
            </a:p>
          </p:txBody>
        </p:sp>
        <p:cxnSp>
          <p:nvCxnSpPr>
            <p:cNvPr id="40" name="Straight Arrow Connector 39"/>
            <p:cNvCxnSpPr/>
            <p:nvPr/>
          </p:nvCxnSpPr>
          <p:spPr bwMode="gray">
            <a:xfrm flipV="1">
              <a:off x="9510718" y="2725307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stCxn id="31" idx="0"/>
              <a:endCxn id="31" idx="2"/>
            </p:cNvCxnSpPr>
            <p:nvPr/>
          </p:nvCxnSpPr>
          <p:spPr bwMode="gray">
            <a:xfrm rot="2700000">
              <a:off x="10077452" y="2238205"/>
              <a:ext cx="0" cy="544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stCxn id="31" idx="3"/>
              <a:endCxn id="31" idx="1"/>
            </p:cNvCxnSpPr>
            <p:nvPr/>
          </p:nvCxnSpPr>
          <p:spPr bwMode="gray">
            <a:xfrm rot="2700000" flipH="1">
              <a:off x="9805146" y="2510507"/>
              <a:ext cx="54460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 bwMode="gray">
            <a:xfrm flipV="1">
              <a:off x="10691808" y="2725307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/>
            <p:cNvSpPr/>
            <p:nvPr/>
          </p:nvSpPr>
          <p:spPr bwMode="gray">
            <a:xfrm>
              <a:off x="10587033" y="2453357"/>
              <a:ext cx="233362" cy="233362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</p:grpSp>
      <p:sp>
        <p:nvSpPr>
          <p:cNvPr id="52" name="Text Placeholder 30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2424" y="2353816"/>
            <a:ext cx="1629285" cy="1629285"/>
          </a:xfrm>
          <a:prstGeom prst="snip2DiagRect">
            <a:avLst>
              <a:gd name="adj1" fmla="val 15395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lIns="90000" tIns="36000" rIns="0" bIns="576000"/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accent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2pPr>
            <a:lvl3pPr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accent1"/>
                </a:solidFill>
              </a:defRPr>
            </a:lvl3pPr>
            <a:lvl4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Item 1</a:t>
            </a:r>
          </a:p>
          <a:p>
            <a:pPr lvl="1"/>
            <a:r>
              <a:rPr lang="en-US" dirty="0"/>
              <a:t>Lorem ipsum</a:t>
            </a:r>
          </a:p>
          <a:p>
            <a:pPr lvl="2"/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53" name="Text Placeholder 30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2623593" y="2353816"/>
            <a:ext cx="1629285" cy="1629285"/>
          </a:xfrm>
          <a:prstGeom prst="snip2DiagRect">
            <a:avLst>
              <a:gd name="adj1" fmla="val 15590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lIns="90000" tIns="36000" rIns="0" bIns="576000"/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accent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2pPr>
            <a:lvl3pPr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accent1"/>
                </a:solidFill>
              </a:defRPr>
            </a:lvl3pPr>
            <a:lvl4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Item 2</a:t>
            </a:r>
          </a:p>
          <a:p>
            <a:pPr lvl="1"/>
            <a:r>
              <a:rPr lang="en-US" dirty="0"/>
              <a:t>Lorem ipsum</a:t>
            </a:r>
          </a:p>
          <a:p>
            <a:pPr lvl="2"/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55" name="Text Placeholder 30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4894762" y="2353816"/>
            <a:ext cx="1629285" cy="1629285"/>
          </a:xfrm>
          <a:prstGeom prst="snip2DiagRect">
            <a:avLst>
              <a:gd name="adj1" fmla="val 15395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lIns="90000" tIns="36000" rIns="0" bIns="576000"/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accent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2pPr>
            <a:lvl3pPr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accent1"/>
                </a:solidFill>
              </a:defRPr>
            </a:lvl3pPr>
            <a:lvl4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Item 3</a:t>
            </a:r>
          </a:p>
          <a:p>
            <a:pPr lvl="1"/>
            <a:r>
              <a:rPr lang="en-US" dirty="0"/>
              <a:t>Lorem ipsum</a:t>
            </a:r>
          </a:p>
          <a:p>
            <a:pPr lvl="2"/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56" name="Text Placeholder 30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7165932" y="2353816"/>
            <a:ext cx="1629285" cy="1629285"/>
          </a:xfrm>
          <a:prstGeom prst="snip2DiagRect">
            <a:avLst>
              <a:gd name="adj1" fmla="val 15395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lIns="90000" tIns="36000" rIns="0" bIns="576000"/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400" b="1" baseline="0">
                <a:solidFill>
                  <a:schemeClr val="accent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1"/>
                </a:solidFill>
              </a:defRPr>
            </a:lvl2pPr>
            <a:lvl3pPr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accent1"/>
                </a:solidFill>
              </a:defRPr>
            </a:lvl3pPr>
            <a:lvl4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Item 4</a:t>
            </a:r>
          </a:p>
          <a:p>
            <a:pPr lvl="1"/>
            <a:r>
              <a:rPr lang="en-US" dirty="0"/>
              <a:t>Lorem ipsum</a:t>
            </a:r>
          </a:p>
          <a:p>
            <a:pPr lvl="2"/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57" name="Picture Placeholder 13"/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352424" y="3443101"/>
            <a:ext cx="540000" cy="5400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Icon</a:t>
            </a:r>
            <a:endParaRPr lang="en-GB" dirty="0"/>
          </a:p>
        </p:txBody>
      </p:sp>
      <p:sp>
        <p:nvSpPr>
          <p:cNvPr id="58" name="Picture Placeholder 13"/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2623593" y="3443101"/>
            <a:ext cx="540000" cy="5400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59" name="Picture Placeholder 13"/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4894762" y="3443101"/>
            <a:ext cx="540000" cy="5400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Icon</a:t>
            </a:r>
            <a:endParaRPr lang="en-GB" dirty="0"/>
          </a:p>
        </p:txBody>
      </p:sp>
      <p:sp>
        <p:nvSpPr>
          <p:cNvPr id="60" name="Picture Placeholder 13"/>
          <p:cNvSpPr>
            <a:spLocks noGrp="1"/>
          </p:cNvSpPr>
          <p:nvPr>
            <p:ph type="pic" sz="quarter" idx="26" hasCustomPrompt="1"/>
          </p:nvPr>
        </p:nvSpPr>
        <p:spPr bwMode="gray">
          <a:xfrm>
            <a:off x="7165932" y="3443101"/>
            <a:ext cx="540000" cy="5400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Icon</a:t>
            </a:r>
            <a:endParaRPr lang="en-GB" dirty="0"/>
          </a:p>
        </p:txBody>
      </p:sp>
      <p:sp>
        <p:nvSpPr>
          <p:cNvPr id="62" name="Text Placeholder 61"/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0" y="-221258"/>
            <a:ext cx="36000" cy="36000"/>
          </a:xfrm>
          <a:custGeom>
            <a:avLst/>
            <a:gdLst>
              <a:gd name="connsiteX0" fmla="*/ 89445 w 360383"/>
              <a:gd name="connsiteY0" fmla="*/ 0 h 360000"/>
              <a:gd name="connsiteX1" fmla="*/ 360383 w 360383"/>
              <a:gd name="connsiteY1" fmla="*/ 0 h 360000"/>
              <a:gd name="connsiteX2" fmla="*/ 360383 w 360383"/>
              <a:gd name="connsiteY2" fmla="*/ 270162 h 360000"/>
              <a:gd name="connsiteX3" fmla="*/ 270938 w 360383"/>
              <a:gd name="connsiteY3" fmla="*/ 360000 h 360000"/>
              <a:gd name="connsiteX4" fmla="*/ 270938 w 360383"/>
              <a:gd name="connsiteY4" fmla="*/ 89189 h 360000"/>
              <a:gd name="connsiteX5" fmla="*/ 0 w 360383"/>
              <a:gd name="connsiteY5" fmla="*/ 89189 h 3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0383" h="360000">
                <a:moveTo>
                  <a:pt x="89445" y="0"/>
                </a:moveTo>
                <a:lnTo>
                  <a:pt x="360383" y="0"/>
                </a:lnTo>
                <a:lnTo>
                  <a:pt x="360383" y="270162"/>
                </a:lnTo>
                <a:lnTo>
                  <a:pt x="270938" y="360000"/>
                </a:lnTo>
                <a:lnTo>
                  <a:pt x="270938" y="89189"/>
                </a:lnTo>
                <a:lnTo>
                  <a:pt x="0" y="89189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 </a:t>
            </a:r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 bwMode="gray">
          <a:xfrm>
            <a:off x="352424" y="252000"/>
            <a:ext cx="4428000" cy="895662"/>
          </a:xfrm>
          <a:solidFill>
            <a:schemeClr val="bg1">
              <a:alpha val="90000"/>
            </a:schemeClr>
          </a:solidFill>
        </p:spPr>
        <p:txBody>
          <a:bodyPr wrap="square" lIns="100800" tIns="126000" rIns="100800" bIns="126000" anchor="t" anchorCtr="0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6364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Image">
    <p:bg bwMode="gray"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4080AD4-1248-42BF-B117-FF7BD2095101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466851DF-CDE1-45E4-B481-6864BF0B46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5138383 w 9144000"/>
              <a:gd name="connsiteY1" fmla="*/ 0 h 5143500"/>
              <a:gd name="connsiteX2" fmla="*/ 9144000 w 9144000"/>
              <a:gd name="connsiteY2" fmla="*/ 4005615 h 5143500"/>
              <a:gd name="connsiteX3" fmla="*/ 9144000 w 9144000"/>
              <a:gd name="connsiteY3" fmla="*/ 5143500 h 5143500"/>
              <a:gd name="connsiteX4" fmla="*/ 0 w 9144000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5138383" y="0"/>
                </a:lnTo>
                <a:lnTo>
                  <a:pt x="9144000" y="4005615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C4D88B44-6923-4A8C-9C25-9A25EAE0D72E}"/>
              </a:ext>
            </a:extLst>
          </p:cNvPr>
          <p:cNvSpPr/>
          <p:nvPr userDrawn="1"/>
        </p:nvSpPr>
        <p:spPr>
          <a:xfrm flipH="1" flipV="1">
            <a:off x="5138382" y="-1"/>
            <a:ext cx="4005618" cy="4005616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GB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59999" y="3062010"/>
            <a:ext cx="4672800" cy="1620000"/>
          </a:xfrm>
          <a:prstGeom prst="snip2DiagRect">
            <a:avLst>
              <a:gd name="adj1" fmla="val 15875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wrap="square" lIns="108000" tIns="108000" rIns="108000" bIns="0" rtlCol="0" anchor="t" anchorCtr="0">
            <a:noAutofit/>
          </a:bodyPr>
          <a:lstStyle>
            <a:lvl1pPr marL="0" algn="l" defTabSz="914400" rtl="0" eaLnBrk="1" latinLnBrk="0" hangingPunct="1">
              <a:lnSpc>
                <a:spcPct val="80000"/>
              </a:lnSpc>
              <a:spcBef>
                <a:spcPts val="0"/>
              </a:spcBef>
              <a:defRPr lang="en-GB" sz="3000" b="1" ker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01199" y="4069365"/>
            <a:ext cx="4431600" cy="612645"/>
          </a:xfrm>
          <a:noFill/>
        </p:spPr>
        <p:txBody>
          <a:bodyPr wrap="square" lIns="0" tIns="0" rIns="0" bIns="162000" rtlCol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subtitle style</a:t>
            </a:r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0DBAD6-3F35-468A-9602-267769C710D8}"/>
              </a:ext>
            </a:extLst>
          </p:cNvPr>
          <p:cNvGrpSpPr/>
          <p:nvPr userDrawn="1"/>
        </p:nvGrpSpPr>
        <p:grpSpPr>
          <a:xfrm>
            <a:off x="9203090" y="4682010"/>
            <a:ext cx="1530000" cy="461490"/>
            <a:chOff x="9203090" y="4682010"/>
            <a:chExt cx="1440002" cy="461490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E9D52B4-A941-4934-AD9B-7B5BA1C97A50}"/>
                </a:ext>
              </a:extLst>
            </p:cNvPr>
            <p:cNvCxnSpPr/>
            <p:nvPr/>
          </p:nvCxnSpPr>
          <p:spPr bwMode="gray">
            <a:xfrm flipH="1">
              <a:off x="9203092" y="5143500"/>
              <a:ext cx="1440000" cy="0"/>
            </a:xfrm>
            <a:prstGeom prst="line">
              <a:avLst/>
            </a:prstGeom>
            <a:ln w="6350">
              <a:solidFill>
                <a:srgbClr val="E431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9413AD9-6BE1-4A5D-8CDB-D4B7292DF23F}"/>
                </a:ext>
              </a:extLst>
            </p:cNvPr>
            <p:cNvCxnSpPr/>
            <p:nvPr/>
          </p:nvCxnSpPr>
          <p:spPr bwMode="gray">
            <a:xfrm flipH="1">
              <a:off x="9203092" y="4682010"/>
              <a:ext cx="1440000" cy="0"/>
            </a:xfrm>
            <a:prstGeom prst="line">
              <a:avLst/>
            </a:prstGeom>
            <a:ln w="6350">
              <a:solidFill>
                <a:srgbClr val="E431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280614E-0C52-4941-8067-C4E0E6114F03}"/>
                </a:ext>
              </a:extLst>
            </p:cNvPr>
            <p:cNvSpPr/>
            <p:nvPr/>
          </p:nvSpPr>
          <p:spPr bwMode="gray">
            <a:xfrm flipH="1">
              <a:off x="9203090" y="4721225"/>
              <a:ext cx="1439999" cy="422274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54000" rIns="108000" bIns="54000" rtlCol="0" anchor="b" anchorCtr="0">
              <a:noAutofit/>
            </a:bodyPr>
            <a:lstStyle/>
            <a:p>
              <a:pPr algn="l"/>
              <a:r>
                <a:rPr lang="en-US" sz="1000" b="0" dirty="0">
                  <a:solidFill>
                    <a:schemeClr val="tx1"/>
                  </a:solidFill>
                </a:rPr>
                <a:t>Logo margin bottom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238DB93-241B-43B2-AAD6-872AB5598331}"/>
              </a:ext>
            </a:extLst>
          </p:cNvPr>
          <p:cNvGrpSpPr/>
          <p:nvPr userDrawn="1"/>
        </p:nvGrpSpPr>
        <p:grpSpPr>
          <a:xfrm>
            <a:off x="8801099" y="5203311"/>
            <a:ext cx="342904" cy="1530000"/>
            <a:chOff x="8801099" y="5203311"/>
            <a:chExt cx="342904" cy="1440000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7B79566-831A-4FB4-A7A0-6C823FB4EB30}"/>
                </a:ext>
              </a:extLst>
            </p:cNvPr>
            <p:cNvCxnSpPr/>
            <p:nvPr/>
          </p:nvCxnSpPr>
          <p:spPr bwMode="gray">
            <a:xfrm rot="5400000" flipH="1">
              <a:off x="8081575" y="5923311"/>
              <a:ext cx="1440000" cy="0"/>
            </a:xfrm>
            <a:prstGeom prst="line">
              <a:avLst/>
            </a:prstGeom>
            <a:ln w="6350">
              <a:solidFill>
                <a:srgbClr val="E431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07DB0C3-4D42-479D-8E40-280BC626EF93}"/>
                </a:ext>
              </a:extLst>
            </p:cNvPr>
            <p:cNvCxnSpPr/>
            <p:nvPr/>
          </p:nvCxnSpPr>
          <p:spPr bwMode="gray">
            <a:xfrm rot="5400000" flipH="1">
              <a:off x="8424003" y="5923311"/>
              <a:ext cx="1440000" cy="0"/>
            </a:xfrm>
            <a:prstGeom prst="line">
              <a:avLst/>
            </a:prstGeom>
            <a:ln w="6350">
              <a:solidFill>
                <a:srgbClr val="E431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D782735-8D0D-42AE-A823-AF45C1DEEF98}"/>
                </a:ext>
              </a:extLst>
            </p:cNvPr>
            <p:cNvSpPr/>
            <p:nvPr/>
          </p:nvSpPr>
          <p:spPr bwMode="gray">
            <a:xfrm rot="5400000" flipH="1">
              <a:off x="8251993" y="5752418"/>
              <a:ext cx="1439999" cy="341787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54000" rIns="108000" bIns="54000" rtlCol="0" anchor="b" anchorCtr="0">
              <a:noAutofit/>
            </a:bodyPr>
            <a:lstStyle/>
            <a:p>
              <a:pPr algn="l"/>
              <a:r>
                <a:rPr lang="en-US" sz="1000" b="0" dirty="0">
                  <a:solidFill>
                    <a:schemeClr val="tx1"/>
                  </a:solidFill>
                </a:rPr>
                <a:t>Logo margin right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77F479E-C567-4B93-8B6E-A2FC6A313C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7960" y="381004"/>
            <a:ext cx="2232000" cy="32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02822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Header and circles 4">
    <p:bg>
      <p:bgPr>
        <a:solidFill>
          <a:srgbClr val="0051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BC2EB70-D3B0-48D3-A2B6-BCB15FB444A7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60844D6-DD6E-471B-A76D-4769B5776D21}"/>
              </a:ext>
            </a:extLst>
          </p:cNvPr>
          <p:cNvSpPr/>
          <p:nvPr userDrawn="1"/>
        </p:nvSpPr>
        <p:spPr>
          <a:xfrm>
            <a:off x="7013813" y="157163"/>
            <a:ext cx="1782000" cy="417546"/>
          </a:xfrm>
          <a:prstGeom prst="rect">
            <a:avLst/>
          </a:prstGeom>
          <a:gradFill flip="none" rotWithShape="1">
            <a:gsLst>
              <a:gs pos="0">
                <a:srgbClr val="005192"/>
              </a:gs>
              <a:gs pos="100000">
                <a:srgbClr val="008BC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sp>
        <p:nvSpPr>
          <p:cNvPr id="57" name="Picture Placeholder 56"/>
          <p:cNvSpPr>
            <a:spLocks noGrp="1"/>
          </p:cNvSpPr>
          <p:nvPr>
            <p:ph type="pic" sz="quarter" idx="17"/>
          </p:nvPr>
        </p:nvSpPr>
        <p:spPr bwMode="gray">
          <a:xfrm>
            <a:off x="1" y="-900"/>
            <a:ext cx="9143999" cy="5144400"/>
          </a:xfrm>
          <a:custGeom>
            <a:avLst/>
            <a:gdLst>
              <a:gd name="connsiteX0" fmla="*/ 8398022 w 9143999"/>
              <a:gd name="connsiteY0" fmla="*/ 345388 h 5144400"/>
              <a:gd name="connsiteX1" fmla="*/ 8441303 w 9143999"/>
              <a:gd name="connsiteY1" fmla="*/ 397979 h 5144400"/>
              <a:gd name="connsiteX2" fmla="*/ 8391839 w 9143999"/>
              <a:gd name="connsiteY2" fmla="*/ 466038 h 5144400"/>
              <a:gd name="connsiteX3" fmla="*/ 8382565 w 9143999"/>
              <a:gd name="connsiteY3" fmla="*/ 466038 h 5144400"/>
              <a:gd name="connsiteX4" fmla="*/ 8382565 w 9143999"/>
              <a:gd name="connsiteY4" fmla="*/ 348482 h 5144400"/>
              <a:gd name="connsiteX5" fmla="*/ 8398022 w 9143999"/>
              <a:gd name="connsiteY5" fmla="*/ 345388 h 5144400"/>
              <a:gd name="connsiteX6" fmla="*/ 8194405 w 9143999"/>
              <a:gd name="connsiteY6" fmla="*/ 339038 h 5144400"/>
              <a:gd name="connsiteX7" fmla="*/ 8222228 w 9143999"/>
              <a:gd name="connsiteY7" fmla="*/ 404046 h 5144400"/>
              <a:gd name="connsiteX8" fmla="*/ 8194405 w 9143999"/>
              <a:gd name="connsiteY8" fmla="*/ 462863 h 5144400"/>
              <a:gd name="connsiteX9" fmla="*/ 8163490 w 9143999"/>
              <a:gd name="connsiteY9" fmla="*/ 400951 h 5144400"/>
              <a:gd name="connsiteX10" fmla="*/ 8194405 w 9143999"/>
              <a:gd name="connsiteY10" fmla="*/ 339038 h 5144400"/>
              <a:gd name="connsiteX11" fmla="*/ 7739627 w 9143999"/>
              <a:gd name="connsiteY11" fmla="*/ 339038 h 5144400"/>
              <a:gd name="connsiteX12" fmla="*/ 7768202 w 9143999"/>
              <a:gd name="connsiteY12" fmla="*/ 404046 h 5144400"/>
              <a:gd name="connsiteX13" fmla="*/ 7739627 w 9143999"/>
              <a:gd name="connsiteY13" fmla="*/ 462863 h 5144400"/>
              <a:gd name="connsiteX14" fmla="*/ 7711052 w 9143999"/>
              <a:gd name="connsiteY14" fmla="*/ 400951 h 5144400"/>
              <a:gd name="connsiteX15" fmla="*/ 7739627 w 9143999"/>
              <a:gd name="connsiteY15" fmla="*/ 339038 h 5144400"/>
              <a:gd name="connsiteX16" fmla="*/ 8619102 w 9143999"/>
              <a:gd name="connsiteY16" fmla="*/ 335863 h 5144400"/>
              <a:gd name="connsiteX17" fmla="*/ 8650852 w 9143999"/>
              <a:gd name="connsiteY17" fmla="*/ 378725 h 5144400"/>
              <a:gd name="connsiteX18" fmla="*/ 8590527 w 9143999"/>
              <a:gd name="connsiteY18" fmla="*/ 378725 h 5144400"/>
              <a:gd name="connsiteX19" fmla="*/ 8619102 w 9143999"/>
              <a:gd name="connsiteY19" fmla="*/ 335863 h 5144400"/>
              <a:gd name="connsiteX20" fmla="*/ 7121217 w 9143999"/>
              <a:gd name="connsiteY20" fmla="*/ 308875 h 5144400"/>
              <a:gd name="connsiteX21" fmla="*/ 7149078 w 9143999"/>
              <a:gd name="connsiteY21" fmla="*/ 410475 h 5144400"/>
              <a:gd name="connsiteX22" fmla="*/ 7087165 w 9143999"/>
              <a:gd name="connsiteY22" fmla="*/ 410475 h 5144400"/>
              <a:gd name="connsiteX23" fmla="*/ 7121217 w 9143999"/>
              <a:gd name="connsiteY23" fmla="*/ 308875 h 5144400"/>
              <a:gd name="connsiteX24" fmla="*/ 7471280 w 9143999"/>
              <a:gd name="connsiteY24" fmla="*/ 305701 h 5144400"/>
              <a:gd name="connsiteX25" fmla="*/ 7471280 w 9143999"/>
              <a:gd name="connsiteY25" fmla="*/ 336410 h 5144400"/>
              <a:gd name="connsiteX26" fmla="*/ 7539787 w 9143999"/>
              <a:gd name="connsiteY26" fmla="*/ 336410 h 5144400"/>
              <a:gd name="connsiteX27" fmla="*/ 7474394 w 9143999"/>
              <a:gd name="connsiteY27" fmla="*/ 465388 h 5144400"/>
              <a:gd name="connsiteX28" fmla="*/ 7471280 w 9143999"/>
              <a:gd name="connsiteY28" fmla="*/ 493026 h 5144400"/>
              <a:gd name="connsiteX29" fmla="*/ 7608294 w 9143999"/>
              <a:gd name="connsiteY29" fmla="*/ 493026 h 5144400"/>
              <a:gd name="connsiteX30" fmla="*/ 7630091 w 9143999"/>
              <a:gd name="connsiteY30" fmla="*/ 471529 h 5144400"/>
              <a:gd name="connsiteX31" fmla="*/ 7630091 w 9143999"/>
              <a:gd name="connsiteY31" fmla="*/ 459246 h 5144400"/>
              <a:gd name="connsiteX32" fmla="*/ 7592724 w 9143999"/>
              <a:gd name="connsiteY32" fmla="*/ 462317 h 5144400"/>
              <a:gd name="connsiteX33" fmla="*/ 7549129 w 9143999"/>
              <a:gd name="connsiteY33" fmla="*/ 462317 h 5144400"/>
              <a:gd name="connsiteX34" fmla="*/ 7626977 w 9143999"/>
              <a:gd name="connsiteY34" fmla="*/ 305701 h 5144400"/>
              <a:gd name="connsiteX35" fmla="*/ 7471280 w 9143999"/>
              <a:gd name="connsiteY35" fmla="*/ 305701 h 5144400"/>
              <a:gd name="connsiteX36" fmla="*/ 8622169 w 9143999"/>
              <a:gd name="connsiteY36" fmla="*/ 305700 h 5144400"/>
              <a:gd name="connsiteX37" fmla="*/ 8525441 w 9143999"/>
              <a:gd name="connsiteY37" fmla="*/ 397827 h 5144400"/>
              <a:gd name="connsiteX38" fmla="*/ 8619049 w 9143999"/>
              <a:gd name="connsiteY38" fmla="*/ 493025 h 5144400"/>
              <a:gd name="connsiteX39" fmla="*/ 8697055 w 9143999"/>
              <a:gd name="connsiteY39" fmla="*/ 434678 h 5144400"/>
              <a:gd name="connsiteX40" fmla="*/ 8644011 w 9143999"/>
              <a:gd name="connsiteY40" fmla="*/ 450033 h 5144400"/>
              <a:gd name="connsiteX41" fmla="*/ 8590966 w 9143999"/>
              <a:gd name="connsiteY41" fmla="*/ 403969 h 5144400"/>
              <a:gd name="connsiteX42" fmla="*/ 8706416 w 9143999"/>
              <a:gd name="connsiteY42" fmla="*/ 403969 h 5144400"/>
              <a:gd name="connsiteX43" fmla="*/ 8706416 w 9143999"/>
              <a:gd name="connsiteY43" fmla="*/ 382473 h 5144400"/>
              <a:gd name="connsiteX44" fmla="*/ 8622169 w 9143999"/>
              <a:gd name="connsiteY44" fmla="*/ 305700 h 5144400"/>
              <a:gd name="connsiteX45" fmla="*/ 8195215 w 9143999"/>
              <a:gd name="connsiteY45" fmla="*/ 305700 h 5144400"/>
              <a:gd name="connsiteX46" fmla="*/ 8098403 w 9143999"/>
              <a:gd name="connsiteY46" fmla="*/ 403969 h 5144400"/>
              <a:gd name="connsiteX47" fmla="*/ 8192092 w 9143999"/>
              <a:gd name="connsiteY47" fmla="*/ 493025 h 5144400"/>
              <a:gd name="connsiteX48" fmla="*/ 8288903 w 9143999"/>
              <a:gd name="connsiteY48" fmla="*/ 394756 h 5144400"/>
              <a:gd name="connsiteX49" fmla="*/ 8195215 w 9143999"/>
              <a:gd name="connsiteY49" fmla="*/ 305700 h 5144400"/>
              <a:gd name="connsiteX50" fmla="*/ 7739629 w 9143999"/>
              <a:gd name="connsiteY50" fmla="*/ 305700 h 5144400"/>
              <a:gd name="connsiteX51" fmla="*/ 7639616 w 9143999"/>
              <a:gd name="connsiteY51" fmla="*/ 403969 h 5144400"/>
              <a:gd name="connsiteX52" fmla="*/ 7739629 w 9143999"/>
              <a:gd name="connsiteY52" fmla="*/ 493025 h 5144400"/>
              <a:gd name="connsiteX53" fmla="*/ 7839641 w 9143999"/>
              <a:gd name="connsiteY53" fmla="*/ 394757 h 5144400"/>
              <a:gd name="connsiteX54" fmla="*/ 7739629 w 9143999"/>
              <a:gd name="connsiteY54" fmla="*/ 305700 h 5144400"/>
              <a:gd name="connsiteX55" fmla="*/ 7102867 w 9143999"/>
              <a:gd name="connsiteY55" fmla="*/ 256489 h 5144400"/>
              <a:gd name="connsiteX56" fmla="*/ 7018903 w 9143999"/>
              <a:gd name="connsiteY56" fmla="*/ 493026 h 5144400"/>
              <a:gd name="connsiteX57" fmla="*/ 7056220 w 9143999"/>
              <a:gd name="connsiteY57" fmla="*/ 493026 h 5144400"/>
              <a:gd name="connsiteX58" fmla="*/ 7077989 w 9143999"/>
              <a:gd name="connsiteY58" fmla="*/ 434659 h 5144400"/>
              <a:gd name="connsiteX59" fmla="*/ 7158843 w 9143999"/>
              <a:gd name="connsiteY59" fmla="*/ 434659 h 5144400"/>
              <a:gd name="connsiteX60" fmla="*/ 7171282 w 9143999"/>
              <a:gd name="connsiteY60" fmla="*/ 471522 h 5144400"/>
              <a:gd name="connsiteX61" fmla="*/ 7196160 w 9143999"/>
              <a:gd name="connsiteY61" fmla="*/ 493026 h 5144400"/>
              <a:gd name="connsiteX62" fmla="*/ 7245916 w 9143999"/>
              <a:gd name="connsiteY62" fmla="*/ 493026 h 5144400"/>
              <a:gd name="connsiteX63" fmla="*/ 7239697 w 9143999"/>
              <a:gd name="connsiteY63" fmla="*/ 477666 h 5144400"/>
              <a:gd name="connsiteX64" fmla="*/ 7180611 w 9143999"/>
              <a:gd name="connsiteY64" fmla="*/ 290280 h 5144400"/>
              <a:gd name="connsiteX65" fmla="*/ 7133965 w 9143999"/>
              <a:gd name="connsiteY65" fmla="*/ 256489 h 5144400"/>
              <a:gd name="connsiteX66" fmla="*/ 7102867 w 9143999"/>
              <a:gd name="connsiteY66" fmla="*/ 256489 h 5144400"/>
              <a:gd name="connsiteX67" fmla="*/ 7866628 w 9143999"/>
              <a:gd name="connsiteY67" fmla="*/ 256488 h 5144400"/>
              <a:gd name="connsiteX68" fmla="*/ 7866628 w 9143999"/>
              <a:gd name="connsiteY68" fmla="*/ 493025 h 5144400"/>
              <a:gd name="connsiteX69" fmla="*/ 7907268 w 9143999"/>
              <a:gd name="connsiteY69" fmla="*/ 493025 h 5144400"/>
              <a:gd name="connsiteX70" fmla="*/ 7907268 w 9143999"/>
              <a:gd name="connsiteY70" fmla="*/ 345574 h 5144400"/>
              <a:gd name="connsiteX71" fmla="*/ 8004179 w 9143999"/>
              <a:gd name="connsiteY71" fmla="*/ 462306 h 5144400"/>
              <a:gd name="connsiteX72" fmla="*/ 8041693 w 9143999"/>
              <a:gd name="connsiteY72" fmla="*/ 493025 h 5144400"/>
              <a:gd name="connsiteX73" fmla="*/ 8069828 w 9143999"/>
              <a:gd name="connsiteY73" fmla="*/ 493025 h 5144400"/>
              <a:gd name="connsiteX74" fmla="*/ 8069828 w 9143999"/>
              <a:gd name="connsiteY74" fmla="*/ 277992 h 5144400"/>
              <a:gd name="connsiteX75" fmla="*/ 8047945 w 9143999"/>
              <a:gd name="connsiteY75" fmla="*/ 256488 h 5144400"/>
              <a:gd name="connsiteX76" fmla="*/ 8029188 w 9143999"/>
              <a:gd name="connsiteY76" fmla="*/ 256488 h 5144400"/>
              <a:gd name="connsiteX77" fmla="*/ 8029188 w 9143999"/>
              <a:gd name="connsiteY77" fmla="*/ 400868 h 5144400"/>
              <a:gd name="connsiteX78" fmla="*/ 7938530 w 9143999"/>
              <a:gd name="connsiteY78" fmla="*/ 284136 h 5144400"/>
              <a:gd name="connsiteX79" fmla="*/ 7894764 w 9143999"/>
              <a:gd name="connsiteY79" fmla="*/ 256488 h 5144400"/>
              <a:gd name="connsiteX80" fmla="*/ 7866628 w 9143999"/>
              <a:gd name="connsiteY80" fmla="*/ 256488 h 5144400"/>
              <a:gd name="connsiteX81" fmla="*/ 8738166 w 9143999"/>
              <a:gd name="connsiteY81" fmla="*/ 237438 h 5144400"/>
              <a:gd name="connsiteX82" fmla="*/ 8738166 w 9143999"/>
              <a:gd name="connsiteY82" fmla="*/ 493025 h 5144400"/>
              <a:gd name="connsiteX83" fmla="*/ 8793729 w 9143999"/>
              <a:gd name="connsiteY83" fmla="*/ 493025 h 5144400"/>
              <a:gd name="connsiteX84" fmla="*/ 8793729 w 9143999"/>
              <a:gd name="connsiteY84" fmla="*/ 274390 h 5144400"/>
              <a:gd name="connsiteX85" fmla="*/ 8759774 w 9143999"/>
              <a:gd name="connsiteY85" fmla="*/ 237438 h 5144400"/>
              <a:gd name="connsiteX86" fmla="*/ 8738166 w 9143999"/>
              <a:gd name="connsiteY86" fmla="*/ 237438 h 5144400"/>
              <a:gd name="connsiteX87" fmla="*/ 8315891 w 9143999"/>
              <a:gd name="connsiteY87" fmla="*/ 237438 h 5144400"/>
              <a:gd name="connsiteX88" fmla="*/ 8315891 w 9143999"/>
              <a:gd name="connsiteY88" fmla="*/ 493025 h 5144400"/>
              <a:gd name="connsiteX89" fmla="*/ 8393965 w 9143999"/>
              <a:gd name="connsiteY89" fmla="*/ 493025 h 5144400"/>
              <a:gd name="connsiteX90" fmla="*/ 8506391 w 9143999"/>
              <a:gd name="connsiteY90" fmla="*/ 388327 h 5144400"/>
              <a:gd name="connsiteX91" fmla="*/ 8431440 w 9143999"/>
              <a:gd name="connsiteY91" fmla="*/ 308263 h 5144400"/>
              <a:gd name="connsiteX92" fmla="*/ 8381473 w 9143999"/>
              <a:gd name="connsiteY92" fmla="*/ 326740 h 5144400"/>
              <a:gd name="connsiteX93" fmla="*/ 8381473 w 9143999"/>
              <a:gd name="connsiteY93" fmla="*/ 274391 h 5144400"/>
              <a:gd name="connsiteX94" fmla="*/ 8340875 w 9143999"/>
              <a:gd name="connsiteY94" fmla="*/ 237438 h 5144400"/>
              <a:gd name="connsiteX95" fmla="*/ 8315891 w 9143999"/>
              <a:gd name="connsiteY95" fmla="*/ 237438 h 5144400"/>
              <a:gd name="connsiteX96" fmla="*/ 7268141 w 9143999"/>
              <a:gd name="connsiteY96" fmla="*/ 237438 h 5144400"/>
              <a:gd name="connsiteX97" fmla="*/ 7268141 w 9143999"/>
              <a:gd name="connsiteY97" fmla="*/ 493025 h 5144400"/>
              <a:gd name="connsiteX98" fmla="*/ 7333229 w 9143999"/>
              <a:gd name="connsiteY98" fmla="*/ 493025 h 5144400"/>
              <a:gd name="connsiteX99" fmla="*/ 7333229 w 9143999"/>
              <a:gd name="connsiteY99" fmla="*/ 420859 h 5144400"/>
              <a:gd name="connsiteX100" fmla="*/ 7333229 w 9143999"/>
              <a:gd name="connsiteY100" fmla="*/ 394758 h 5144400"/>
              <a:gd name="connsiteX101" fmla="*/ 7354980 w 9143999"/>
              <a:gd name="connsiteY101" fmla="*/ 433815 h 5144400"/>
              <a:gd name="connsiteX102" fmla="*/ 7370852 w 9143999"/>
              <a:gd name="connsiteY102" fmla="*/ 462317 h 5144400"/>
              <a:gd name="connsiteX103" fmla="*/ 7405341 w 9143999"/>
              <a:gd name="connsiteY103" fmla="*/ 493026 h 5144400"/>
              <a:gd name="connsiteX104" fmla="*/ 7458641 w 9143999"/>
              <a:gd name="connsiteY104" fmla="*/ 493026 h 5144400"/>
              <a:gd name="connsiteX105" fmla="*/ 7446100 w 9143999"/>
              <a:gd name="connsiteY105" fmla="*/ 477671 h 5144400"/>
              <a:gd name="connsiteX106" fmla="*/ 7395935 w 9143999"/>
              <a:gd name="connsiteY106" fmla="*/ 379402 h 5144400"/>
              <a:gd name="connsiteX107" fmla="*/ 7455506 w 9143999"/>
              <a:gd name="connsiteY107" fmla="*/ 305701 h 5144400"/>
              <a:gd name="connsiteX108" fmla="*/ 7402205 w 9143999"/>
              <a:gd name="connsiteY108" fmla="*/ 305701 h 5144400"/>
              <a:gd name="connsiteX109" fmla="*/ 7334306 w 9143999"/>
              <a:gd name="connsiteY109" fmla="*/ 393365 h 5144400"/>
              <a:gd name="connsiteX110" fmla="*/ 7333229 w 9143999"/>
              <a:gd name="connsiteY110" fmla="*/ 394755 h 5144400"/>
              <a:gd name="connsiteX111" fmla="*/ 7333229 w 9143999"/>
              <a:gd name="connsiteY111" fmla="*/ 366627 h 5144400"/>
              <a:gd name="connsiteX112" fmla="*/ 7333229 w 9143999"/>
              <a:gd name="connsiteY112" fmla="*/ 274391 h 5144400"/>
              <a:gd name="connsiteX113" fmla="*/ 7289837 w 9143999"/>
              <a:gd name="connsiteY113" fmla="*/ 237438 h 5144400"/>
              <a:gd name="connsiteX114" fmla="*/ 7268141 w 9143999"/>
              <a:gd name="connsiteY114" fmla="*/ 237438 h 5144400"/>
              <a:gd name="connsiteX115" fmla="*/ 8932543 w 9143999"/>
              <a:gd name="connsiteY115" fmla="*/ 0 h 5144400"/>
              <a:gd name="connsiteX116" fmla="*/ 9143999 w 9143999"/>
              <a:gd name="connsiteY116" fmla="*/ 0 h 5144400"/>
              <a:gd name="connsiteX117" fmla="*/ 9143999 w 9143999"/>
              <a:gd name="connsiteY117" fmla="*/ 5144400 h 5144400"/>
              <a:gd name="connsiteX118" fmla="*/ 9027314 w 9143999"/>
              <a:gd name="connsiteY118" fmla="*/ 5144400 h 5144400"/>
              <a:gd name="connsiteX119" fmla="*/ 9009627 w 9143999"/>
              <a:gd name="connsiteY119" fmla="*/ 5144400 h 5144400"/>
              <a:gd name="connsiteX120" fmla="*/ 8932543 w 9143999"/>
              <a:gd name="connsiteY120" fmla="*/ 5144400 h 5144400"/>
              <a:gd name="connsiteX121" fmla="*/ 8853155 w 9143999"/>
              <a:gd name="connsiteY121" fmla="*/ 5144400 h 5144400"/>
              <a:gd name="connsiteX122" fmla="*/ 0 w 9143999"/>
              <a:gd name="connsiteY122" fmla="*/ 5144400 h 5144400"/>
              <a:gd name="connsiteX123" fmla="*/ 0 w 9143999"/>
              <a:gd name="connsiteY123" fmla="*/ 902 h 5144400"/>
              <a:gd name="connsiteX124" fmla="*/ 8853155 w 9143999"/>
              <a:gd name="connsiteY124" fmla="*/ 902 h 5144400"/>
              <a:gd name="connsiteX125" fmla="*/ 8853155 w 9143999"/>
              <a:gd name="connsiteY125" fmla="*/ 900 h 5144400"/>
              <a:gd name="connsiteX126" fmla="*/ 8932543 w 9143999"/>
              <a:gd name="connsiteY126" fmla="*/ 900 h 51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9143999" h="5144400">
                <a:moveTo>
                  <a:pt x="8398022" y="345388"/>
                </a:moveTo>
                <a:cubicBezTo>
                  <a:pt x="8419663" y="345388"/>
                  <a:pt x="8441303" y="367043"/>
                  <a:pt x="8441303" y="397979"/>
                </a:cubicBezTo>
                <a:cubicBezTo>
                  <a:pt x="8441303" y="441289"/>
                  <a:pt x="8422754" y="466038"/>
                  <a:pt x="8391839" y="466038"/>
                </a:cubicBezTo>
                <a:cubicBezTo>
                  <a:pt x="8382565" y="466038"/>
                  <a:pt x="8382565" y="466038"/>
                  <a:pt x="8382565" y="466038"/>
                </a:cubicBezTo>
                <a:cubicBezTo>
                  <a:pt x="8382565" y="348482"/>
                  <a:pt x="8382565" y="348482"/>
                  <a:pt x="8382565" y="348482"/>
                </a:cubicBezTo>
                <a:cubicBezTo>
                  <a:pt x="8385656" y="345388"/>
                  <a:pt x="8388748" y="345388"/>
                  <a:pt x="8398022" y="345388"/>
                </a:cubicBezTo>
                <a:close/>
                <a:moveTo>
                  <a:pt x="8194405" y="339038"/>
                </a:moveTo>
                <a:cubicBezTo>
                  <a:pt x="8212954" y="339038"/>
                  <a:pt x="8222228" y="366899"/>
                  <a:pt x="8222228" y="404046"/>
                </a:cubicBezTo>
                <a:cubicBezTo>
                  <a:pt x="8222228" y="441194"/>
                  <a:pt x="8212954" y="462863"/>
                  <a:pt x="8194405" y="462863"/>
                </a:cubicBezTo>
                <a:cubicBezTo>
                  <a:pt x="8172765" y="462863"/>
                  <a:pt x="8163490" y="438098"/>
                  <a:pt x="8163490" y="400951"/>
                </a:cubicBezTo>
                <a:cubicBezTo>
                  <a:pt x="8163490" y="363803"/>
                  <a:pt x="8172765" y="339038"/>
                  <a:pt x="8194405" y="339038"/>
                </a:cubicBezTo>
                <a:close/>
                <a:moveTo>
                  <a:pt x="7739627" y="339038"/>
                </a:moveTo>
                <a:cubicBezTo>
                  <a:pt x="7761852" y="339038"/>
                  <a:pt x="7768202" y="366899"/>
                  <a:pt x="7768202" y="404046"/>
                </a:cubicBezTo>
                <a:cubicBezTo>
                  <a:pt x="7768202" y="441194"/>
                  <a:pt x="7761852" y="462863"/>
                  <a:pt x="7739627" y="462863"/>
                </a:cubicBezTo>
                <a:cubicBezTo>
                  <a:pt x="7717402" y="462863"/>
                  <a:pt x="7711052" y="438098"/>
                  <a:pt x="7711052" y="400951"/>
                </a:cubicBezTo>
                <a:cubicBezTo>
                  <a:pt x="7711052" y="363803"/>
                  <a:pt x="7717402" y="339038"/>
                  <a:pt x="7739627" y="339038"/>
                </a:cubicBezTo>
                <a:close/>
                <a:moveTo>
                  <a:pt x="8619102" y="335863"/>
                </a:moveTo>
                <a:cubicBezTo>
                  <a:pt x="8644502" y="335863"/>
                  <a:pt x="8650852" y="378725"/>
                  <a:pt x="8650852" y="378725"/>
                </a:cubicBezTo>
                <a:cubicBezTo>
                  <a:pt x="8590527" y="378725"/>
                  <a:pt x="8590527" y="378725"/>
                  <a:pt x="8590527" y="378725"/>
                </a:cubicBezTo>
                <a:cubicBezTo>
                  <a:pt x="8590527" y="354233"/>
                  <a:pt x="8600052" y="335863"/>
                  <a:pt x="8619102" y="335863"/>
                </a:cubicBezTo>
                <a:close/>
                <a:moveTo>
                  <a:pt x="7121217" y="308875"/>
                </a:moveTo>
                <a:cubicBezTo>
                  <a:pt x="7149078" y="410475"/>
                  <a:pt x="7149078" y="410475"/>
                  <a:pt x="7149078" y="410475"/>
                </a:cubicBezTo>
                <a:cubicBezTo>
                  <a:pt x="7087165" y="410475"/>
                  <a:pt x="7087165" y="410475"/>
                  <a:pt x="7087165" y="410475"/>
                </a:cubicBezTo>
                <a:cubicBezTo>
                  <a:pt x="7121217" y="308875"/>
                  <a:pt x="7121217" y="308875"/>
                  <a:pt x="7121217" y="308875"/>
                </a:cubicBezTo>
                <a:close/>
                <a:moveTo>
                  <a:pt x="7471280" y="305701"/>
                </a:moveTo>
                <a:cubicBezTo>
                  <a:pt x="7471280" y="336410"/>
                  <a:pt x="7471280" y="336410"/>
                  <a:pt x="7471280" y="336410"/>
                </a:cubicBezTo>
                <a:cubicBezTo>
                  <a:pt x="7539787" y="336410"/>
                  <a:pt x="7539787" y="336410"/>
                  <a:pt x="7539787" y="336410"/>
                </a:cubicBezTo>
                <a:cubicBezTo>
                  <a:pt x="7474394" y="465388"/>
                  <a:pt x="7474394" y="465388"/>
                  <a:pt x="7474394" y="465388"/>
                </a:cubicBezTo>
                <a:cubicBezTo>
                  <a:pt x="7468166" y="477671"/>
                  <a:pt x="7468166" y="486884"/>
                  <a:pt x="7471280" y="493026"/>
                </a:cubicBezTo>
                <a:cubicBezTo>
                  <a:pt x="7608294" y="493026"/>
                  <a:pt x="7608294" y="493026"/>
                  <a:pt x="7608294" y="493026"/>
                </a:cubicBezTo>
                <a:cubicBezTo>
                  <a:pt x="7620749" y="493026"/>
                  <a:pt x="7630091" y="483813"/>
                  <a:pt x="7630091" y="471529"/>
                </a:cubicBezTo>
                <a:cubicBezTo>
                  <a:pt x="7630091" y="459246"/>
                  <a:pt x="7630091" y="459246"/>
                  <a:pt x="7630091" y="459246"/>
                </a:cubicBezTo>
                <a:cubicBezTo>
                  <a:pt x="7623863" y="462317"/>
                  <a:pt x="7614522" y="462317"/>
                  <a:pt x="7592724" y="462317"/>
                </a:cubicBezTo>
                <a:cubicBezTo>
                  <a:pt x="7549129" y="462317"/>
                  <a:pt x="7549129" y="462317"/>
                  <a:pt x="7549129" y="462317"/>
                </a:cubicBezTo>
                <a:cubicBezTo>
                  <a:pt x="7626977" y="305701"/>
                  <a:pt x="7626977" y="305701"/>
                  <a:pt x="7626977" y="305701"/>
                </a:cubicBezTo>
                <a:cubicBezTo>
                  <a:pt x="7471280" y="305701"/>
                  <a:pt x="7471280" y="305701"/>
                  <a:pt x="7471280" y="305701"/>
                </a:cubicBezTo>
                <a:close/>
                <a:moveTo>
                  <a:pt x="8622169" y="305700"/>
                </a:moveTo>
                <a:cubicBezTo>
                  <a:pt x="8566004" y="305700"/>
                  <a:pt x="8525441" y="342551"/>
                  <a:pt x="8525441" y="397827"/>
                </a:cubicBezTo>
                <a:cubicBezTo>
                  <a:pt x="8525441" y="453103"/>
                  <a:pt x="8562884" y="493025"/>
                  <a:pt x="8619049" y="493025"/>
                </a:cubicBezTo>
                <a:cubicBezTo>
                  <a:pt x="8675213" y="493025"/>
                  <a:pt x="8697055" y="462316"/>
                  <a:pt x="8697055" y="434678"/>
                </a:cubicBezTo>
                <a:cubicBezTo>
                  <a:pt x="8684574" y="443891"/>
                  <a:pt x="8665853" y="450033"/>
                  <a:pt x="8644011" y="450033"/>
                </a:cubicBezTo>
                <a:cubicBezTo>
                  <a:pt x="8612808" y="450033"/>
                  <a:pt x="8590966" y="431607"/>
                  <a:pt x="8590966" y="403969"/>
                </a:cubicBezTo>
                <a:cubicBezTo>
                  <a:pt x="8706416" y="403969"/>
                  <a:pt x="8706416" y="403969"/>
                  <a:pt x="8706416" y="403969"/>
                </a:cubicBezTo>
                <a:cubicBezTo>
                  <a:pt x="8706416" y="394756"/>
                  <a:pt x="8706416" y="388615"/>
                  <a:pt x="8706416" y="382473"/>
                </a:cubicBezTo>
                <a:cubicBezTo>
                  <a:pt x="8706416" y="339480"/>
                  <a:pt x="8675213" y="305700"/>
                  <a:pt x="8622169" y="305700"/>
                </a:cubicBezTo>
                <a:close/>
                <a:moveTo>
                  <a:pt x="8195215" y="305700"/>
                </a:moveTo>
                <a:cubicBezTo>
                  <a:pt x="8139002" y="305700"/>
                  <a:pt x="8098403" y="342551"/>
                  <a:pt x="8098403" y="403969"/>
                </a:cubicBezTo>
                <a:cubicBezTo>
                  <a:pt x="8098403" y="456174"/>
                  <a:pt x="8139002" y="493025"/>
                  <a:pt x="8192092" y="493025"/>
                </a:cubicBezTo>
                <a:cubicBezTo>
                  <a:pt x="8245182" y="493025"/>
                  <a:pt x="8288903" y="456174"/>
                  <a:pt x="8288903" y="394756"/>
                </a:cubicBezTo>
                <a:cubicBezTo>
                  <a:pt x="8288903" y="342551"/>
                  <a:pt x="8248305" y="305700"/>
                  <a:pt x="8195215" y="305700"/>
                </a:cubicBezTo>
                <a:close/>
                <a:moveTo>
                  <a:pt x="7739629" y="305700"/>
                </a:moveTo>
                <a:cubicBezTo>
                  <a:pt x="7686497" y="305700"/>
                  <a:pt x="7639616" y="342551"/>
                  <a:pt x="7639616" y="403969"/>
                </a:cubicBezTo>
                <a:cubicBezTo>
                  <a:pt x="7639616" y="456175"/>
                  <a:pt x="7686497" y="493025"/>
                  <a:pt x="7739629" y="493025"/>
                </a:cubicBezTo>
                <a:cubicBezTo>
                  <a:pt x="7792760" y="493025"/>
                  <a:pt x="7839641" y="456175"/>
                  <a:pt x="7839641" y="394757"/>
                </a:cubicBezTo>
                <a:cubicBezTo>
                  <a:pt x="7839641" y="342551"/>
                  <a:pt x="7795886" y="305700"/>
                  <a:pt x="7739629" y="305700"/>
                </a:cubicBezTo>
                <a:close/>
                <a:moveTo>
                  <a:pt x="7102867" y="256489"/>
                </a:moveTo>
                <a:cubicBezTo>
                  <a:pt x="7018903" y="493026"/>
                  <a:pt x="7018903" y="493026"/>
                  <a:pt x="7018903" y="493026"/>
                </a:cubicBezTo>
                <a:cubicBezTo>
                  <a:pt x="7056220" y="493026"/>
                  <a:pt x="7056220" y="493026"/>
                  <a:pt x="7056220" y="493026"/>
                </a:cubicBezTo>
                <a:cubicBezTo>
                  <a:pt x="7077989" y="434659"/>
                  <a:pt x="7077989" y="434659"/>
                  <a:pt x="7077989" y="434659"/>
                </a:cubicBezTo>
                <a:cubicBezTo>
                  <a:pt x="7158843" y="434659"/>
                  <a:pt x="7158843" y="434659"/>
                  <a:pt x="7158843" y="434659"/>
                </a:cubicBezTo>
                <a:cubicBezTo>
                  <a:pt x="7171282" y="471522"/>
                  <a:pt x="7171282" y="471522"/>
                  <a:pt x="7171282" y="471522"/>
                </a:cubicBezTo>
                <a:cubicBezTo>
                  <a:pt x="7177501" y="486882"/>
                  <a:pt x="7180611" y="493026"/>
                  <a:pt x="7196160" y="493026"/>
                </a:cubicBezTo>
                <a:cubicBezTo>
                  <a:pt x="7245916" y="493026"/>
                  <a:pt x="7245916" y="493026"/>
                  <a:pt x="7245916" y="493026"/>
                </a:cubicBezTo>
                <a:cubicBezTo>
                  <a:pt x="7245916" y="489954"/>
                  <a:pt x="7242806" y="486882"/>
                  <a:pt x="7239697" y="477666"/>
                </a:cubicBezTo>
                <a:cubicBezTo>
                  <a:pt x="7180611" y="290280"/>
                  <a:pt x="7180611" y="290280"/>
                  <a:pt x="7180611" y="290280"/>
                </a:cubicBezTo>
                <a:cubicBezTo>
                  <a:pt x="7171282" y="268776"/>
                  <a:pt x="7161953" y="256489"/>
                  <a:pt x="7133965" y="256489"/>
                </a:cubicBezTo>
                <a:cubicBezTo>
                  <a:pt x="7102867" y="256489"/>
                  <a:pt x="7102867" y="256489"/>
                  <a:pt x="7102867" y="256489"/>
                </a:cubicBezTo>
                <a:close/>
                <a:moveTo>
                  <a:pt x="7866628" y="256488"/>
                </a:moveTo>
                <a:cubicBezTo>
                  <a:pt x="7866628" y="493025"/>
                  <a:pt x="7866628" y="493025"/>
                  <a:pt x="7866628" y="493025"/>
                </a:cubicBezTo>
                <a:cubicBezTo>
                  <a:pt x="7907268" y="493025"/>
                  <a:pt x="7907268" y="493025"/>
                  <a:pt x="7907268" y="493025"/>
                </a:cubicBezTo>
                <a:cubicBezTo>
                  <a:pt x="7907268" y="345574"/>
                  <a:pt x="7907268" y="345574"/>
                  <a:pt x="7907268" y="345574"/>
                </a:cubicBezTo>
                <a:cubicBezTo>
                  <a:pt x="8004179" y="462306"/>
                  <a:pt x="8004179" y="462306"/>
                  <a:pt x="8004179" y="462306"/>
                </a:cubicBezTo>
                <a:cubicBezTo>
                  <a:pt x="8016684" y="480738"/>
                  <a:pt x="8026062" y="493025"/>
                  <a:pt x="8041693" y="493025"/>
                </a:cubicBezTo>
                <a:cubicBezTo>
                  <a:pt x="8069828" y="493025"/>
                  <a:pt x="8069828" y="493025"/>
                  <a:pt x="8069828" y="493025"/>
                </a:cubicBezTo>
                <a:cubicBezTo>
                  <a:pt x="8069828" y="277992"/>
                  <a:pt x="8069828" y="277992"/>
                  <a:pt x="8069828" y="277992"/>
                </a:cubicBezTo>
                <a:cubicBezTo>
                  <a:pt x="8069828" y="265704"/>
                  <a:pt x="8060450" y="256488"/>
                  <a:pt x="8047945" y="256488"/>
                </a:cubicBezTo>
                <a:cubicBezTo>
                  <a:pt x="8029188" y="256488"/>
                  <a:pt x="8029188" y="256488"/>
                  <a:pt x="8029188" y="256488"/>
                </a:cubicBezTo>
                <a:cubicBezTo>
                  <a:pt x="8029188" y="400868"/>
                  <a:pt x="8029188" y="400868"/>
                  <a:pt x="8029188" y="400868"/>
                </a:cubicBezTo>
                <a:cubicBezTo>
                  <a:pt x="7938530" y="284136"/>
                  <a:pt x="7938530" y="284136"/>
                  <a:pt x="7938530" y="284136"/>
                </a:cubicBezTo>
                <a:cubicBezTo>
                  <a:pt x="7922899" y="268776"/>
                  <a:pt x="7916647" y="256488"/>
                  <a:pt x="7894764" y="256488"/>
                </a:cubicBezTo>
                <a:cubicBezTo>
                  <a:pt x="7866628" y="256488"/>
                  <a:pt x="7866628" y="256488"/>
                  <a:pt x="7866628" y="256488"/>
                </a:cubicBezTo>
                <a:close/>
                <a:moveTo>
                  <a:pt x="8738166" y="237438"/>
                </a:moveTo>
                <a:cubicBezTo>
                  <a:pt x="8738166" y="493025"/>
                  <a:pt x="8738166" y="493025"/>
                  <a:pt x="8738166" y="493025"/>
                </a:cubicBezTo>
                <a:cubicBezTo>
                  <a:pt x="8793729" y="493025"/>
                  <a:pt x="8793729" y="493025"/>
                  <a:pt x="8793729" y="493025"/>
                </a:cubicBezTo>
                <a:cubicBezTo>
                  <a:pt x="8793729" y="274390"/>
                  <a:pt x="8793729" y="274390"/>
                  <a:pt x="8793729" y="274390"/>
                </a:cubicBezTo>
                <a:cubicBezTo>
                  <a:pt x="8793729" y="252835"/>
                  <a:pt x="8778295" y="237438"/>
                  <a:pt x="8759774" y="237438"/>
                </a:cubicBezTo>
                <a:cubicBezTo>
                  <a:pt x="8738166" y="237438"/>
                  <a:pt x="8738166" y="237438"/>
                  <a:pt x="8738166" y="237438"/>
                </a:cubicBezTo>
                <a:close/>
                <a:moveTo>
                  <a:pt x="8315891" y="237438"/>
                </a:moveTo>
                <a:cubicBezTo>
                  <a:pt x="8315891" y="493025"/>
                  <a:pt x="8315891" y="493025"/>
                  <a:pt x="8315891" y="493025"/>
                </a:cubicBezTo>
                <a:cubicBezTo>
                  <a:pt x="8393965" y="493025"/>
                  <a:pt x="8393965" y="493025"/>
                  <a:pt x="8393965" y="493025"/>
                </a:cubicBezTo>
                <a:cubicBezTo>
                  <a:pt x="8465793" y="493025"/>
                  <a:pt x="8506391" y="456073"/>
                  <a:pt x="8506391" y="388327"/>
                </a:cubicBezTo>
                <a:cubicBezTo>
                  <a:pt x="8506391" y="342136"/>
                  <a:pt x="8475161" y="308263"/>
                  <a:pt x="8431440" y="308263"/>
                </a:cubicBezTo>
                <a:cubicBezTo>
                  <a:pt x="8409580" y="308263"/>
                  <a:pt x="8390842" y="317502"/>
                  <a:pt x="8381473" y="326740"/>
                </a:cubicBezTo>
                <a:cubicBezTo>
                  <a:pt x="8381473" y="274391"/>
                  <a:pt x="8381473" y="274391"/>
                  <a:pt x="8381473" y="274391"/>
                </a:cubicBezTo>
                <a:cubicBezTo>
                  <a:pt x="8381473" y="252835"/>
                  <a:pt x="8362735" y="237438"/>
                  <a:pt x="8340875" y="237438"/>
                </a:cubicBezTo>
                <a:cubicBezTo>
                  <a:pt x="8315891" y="237438"/>
                  <a:pt x="8315891" y="237438"/>
                  <a:pt x="8315891" y="237438"/>
                </a:cubicBezTo>
                <a:close/>
                <a:moveTo>
                  <a:pt x="7268141" y="237438"/>
                </a:moveTo>
                <a:cubicBezTo>
                  <a:pt x="7268141" y="493025"/>
                  <a:pt x="7268141" y="493025"/>
                  <a:pt x="7268141" y="493025"/>
                </a:cubicBezTo>
                <a:cubicBezTo>
                  <a:pt x="7333229" y="493025"/>
                  <a:pt x="7333229" y="493025"/>
                  <a:pt x="7333229" y="493025"/>
                </a:cubicBezTo>
                <a:cubicBezTo>
                  <a:pt x="7333229" y="465696"/>
                  <a:pt x="7333229" y="441783"/>
                  <a:pt x="7333229" y="420859"/>
                </a:cubicBezTo>
                <a:lnTo>
                  <a:pt x="7333229" y="394758"/>
                </a:lnTo>
                <a:lnTo>
                  <a:pt x="7354980" y="433815"/>
                </a:lnTo>
                <a:cubicBezTo>
                  <a:pt x="7370852" y="462317"/>
                  <a:pt x="7370852" y="462317"/>
                  <a:pt x="7370852" y="462317"/>
                </a:cubicBezTo>
                <a:cubicBezTo>
                  <a:pt x="7380258" y="483813"/>
                  <a:pt x="7383393" y="493026"/>
                  <a:pt x="7405341" y="493026"/>
                </a:cubicBezTo>
                <a:cubicBezTo>
                  <a:pt x="7458641" y="493026"/>
                  <a:pt x="7458641" y="493026"/>
                  <a:pt x="7458641" y="493026"/>
                </a:cubicBezTo>
                <a:cubicBezTo>
                  <a:pt x="7455506" y="489955"/>
                  <a:pt x="7452371" y="486884"/>
                  <a:pt x="7446100" y="477671"/>
                </a:cubicBezTo>
                <a:cubicBezTo>
                  <a:pt x="7395935" y="379402"/>
                  <a:pt x="7395935" y="379402"/>
                  <a:pt x="7395935" y="379402"/>
                </a:cubicBezTo>
                <a:cubicBezTo>
                  <a:pt x="7455506" y="305701"/>
                  <a:pt x="7455506" y="305701"/>
                  <a:pt x="7455506" y="305701"/>
                </a:cubicBezTo>
                <a:cubicBezTo>
                  <a:pt x="7402205" y="305701"/>
                  <a:pt x="7402205" y="305701"/>
                  <a:pt x="7402205" y="305701"/>
                </a:cubicBezTo>
                <a:cubicBezTo>
                  <a:pt x="7350473" y="372493"/>
                  <a:pt x="7337539" y="389191"/>
                  <a:pt x="7334306" y="393365"/>
                </a:cubicBezTo>
                <a:lnTo>
                  <a:pt x="7333229" y="394755"/>
                </a:lnTo>
                <a:lnTo>
                  <a:pt x="7333229" y="366627"/>
                </a:lnTo>
                <a:cubicBezTo>
                  <a:pt x="7333229" y="274391"/>
                  <a:pt x="7333229" y="274391"/>
                  <a:pt x="7333229" y="274391"/>
                </a:cubicBezTo>
                <a:cubicBezTo>
                  <a:pt x="7333229" y="252835"/>
                  <a:pt x="7314633" y="237438"/>
                  <a:pt x="7289837" y="237438"/>
                </a:cubicBezTo>
                <a:cubicBezTo>
                  <a:pt x="7268141" y="237438"/>
                  <a:pt x="7268141" y="237438"/>
                  <a:pt x="7268141" y="237438"/>
                </a:cubicBezTo>
                <a:close/>
                <a:moveTo>
                  <a:pt x="8932543" y="0"/>
                </a:moveTo>
                <a:lnTo>
                  <a:pt x="9143999" y="0"/>
                </a:lnTo>
                <a:lnTo>
                  <a:pt x="9143999" y="5144400"/>
                </a:lnTo>
                <a:lnTo>
                  <a:pt x="9027314" y="5144400"/>
                </a:lnTo>
                <a:lnTo>
                  <a:pt x="9009627" y="5144400"/>
                </a:lnTo>
                <a:lnTo>
                  <a:pt x="8932543" y="5144400"/>
                </a:lnTo>
                <a:lnTo>
                  <a:pt x="8853155" y="5144400"/>
                </a:lnTo>
                <a:lnTo>
                  <a:pt x="0" y="5144400"/>
                </a:lnTo>
                <a:lnTo>
                  <a:pt x="0" y="902"/>
                </a:lnTo>
                <a:lnTo>
                  <a:pt x="8853155" y="902"/>
                </a:lnTo>
                <a:lnTo>
                  <a:pt x="8853155" y="900"/>
                </a:lnTo>
                <a:lnTo>
                  <a:pt x="8932543" y="900"/>
                </a:lnTo>
                <a:close/>
              </a:path>
            </a:pathLst>
          </a:custGeom>
          <a:solidFill>
            <a:srgbClr val="B9C9D0">
              <a:alpha val="50000"/>
            </a:srgbClr>
          </a:solidFill>
        </p:spPr>
        <p:txBody>
          <a:bodyPr wrap="square" bIns="720000" anchor="ctr" anchorCtr="0">
            <a:noAutofit/>
          </a:bodyPr>
          <a:lstStyle>
            <a:lvl1pPr algn="ctr">
              <a:defRPr sz="1200"/>
            </a:lvl1pPr>
          </a:lstStyle>
          <a:p>
            <a:r>
              <a:rPr lang="ru-RU" noProof="0"/>
              <a:t>Вставка рисунка</a:t>
            </a:r>
            <a:endParaRPr lang="en-US" noProof="0" dirty="0"/>
          </a:p>
        </p:txBody>
      </p:sp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87" name="think-cell Slide" r:id="rId4" imgW="357" imgH="357" progId="">
                  <p:embed/>
                </p:oleObj>
              </mc:Choice>
              <mc:Fallback>
                <p:oleObj name="think-cell Slide" r:id="rId4" imgW="357" imgH="357" progId="">
                  <p:embed/>
                  <p:pic>
                    <p:nvPicPr>
                      <p:cNvPr id="24" name="Object 2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" name="Group 27"/>
          <p:cNvGrpSpPr/>
          <p:nvPr/>
        </p:nvGrpSpPr>
        <p:grpSpPr bwMode="gray">
          <a:xfrm>
            <a:off x="9286875" y="182684"/>
            <a:ext cx="1581150" cy="3229876"/>
            <a:chOff x="9286875" y="182684"/>
            <a:chExt cx="1581150" cy="3229876"/>
          </a:xfrm>
        </p:grpSpPr>
        <p:sp>
          <p:nvSpPr>
            <p:cNvPr id="29" name="Rectangle 28"/>
            <p:cNvSpPr/>
            <p:nvPr/>
          </p:nvSpPr>
          <p:spPr bwMode="gray">
            <a:xfrm>
              <a:off x="9288779" y="182684"/>
              <a:ext cx="1579245" cy="48820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>
              <a:noAutofit/>
            </a:bodyPr>
            <a:lstStyle/>
            <a:p>
              <a:pPr algn="l"/>
              <a:r>
                <a:rPr lang="en-US" sz="900" b="1" dirty="0">
                  <a:solidFill>
                    <a:schemeClr val="tx1"/>
                  </a:solidFill>
                </a:rPr>
                <a:t>Crop picture</a:t>
              </a:r>
            </a:p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Select picture &gt; click</a:t>
              </a:r>
              <a:r>
                <a:rPr lang="en-US" sz="900" b="0" baseline="0" dirty="0">
                  <a:solidFill>
                    <a:schemeClr val="tx1"/>
                  </a:solidFill>
                </a:rPr>
                <a:t> on tab “Picture Tools &gt; Format”</a:t>
              </a:r>
              <a:endParaRPr 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 bwMode="gray">
            <a:xfrm>
              <a:off x="9288780" y="1261435"/>
              <a:ext cx="1579244" cy="1662924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540000" bIns="36000" rtlCol="0" anchor="t" anchorCtr="0">
              <a:noAutofit/>
            </a:bodyPr>
            <a:lstStyle/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Click</a:t>
              </a:r>
              <a:r>
                <a:rPr lang="en-US" sz="900" b="0" baseline="0" dirty="0">
                  <a:solidFill>
                    <a:schemeClr val="tx1"/>
                  </a:solidFill>
                </a:rPr>
                <a:t> on the icon </a:t>
              </a:r>
              <a:br>
                <a:rPr lang="en-US" sz="900" b="0" baseline="0" dirty="0">
                  <a:solidFill>
                    <a:schemeClr val="tx1"/>
                  </a:solidFill>
                </a:rPr>
              </a:br>
              <a:r>
                <a:rPr lang="en-US" sz="900" b="0" baseline="0" dirty="0">
                  <a:solidFill>
                    <a:schemeClr val="tx1"/>
                  </a:solidFill>
                </a:rPr>
                <a:t>above “Crop”</a:t>
              </a:r>
            </a:p>
            <a:p>
              <a:pPr algn="l"/>
              <a:endParaRPr lang="en-US" sz="900" b="0" baseline="0" dirty="0">
                <a:solidFill>
                  <a:schemeClr val="tx1"/>
                </a:solidFill>
              </a:endParaRPr>
            </a:p>
            <a:p>
              <a:pPr algn="l"/>
              <a:r>
                <a:rPr lang="en-US" sz="900" b="0" baseline="0" dirty="0">
                  <a:solidFill>
                    <a:schemeClr val="tx1"/>
                  </a:solidFill>
                </a:rPr>
                <a:t>You will see crop and scale markers on the corners</a:t>
              </a:r>
              <a:endParaRPr lang="en-US" sz="900" b="0" dirty="0">
                <a:solidFill>
                  <a:schemeClr val="tx1"/>
                </a:solidFill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901238" y="2334293"/>
              <a:ext cx="352425" cy="352425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286875" y="670885"/>
              <a:ext cx="1581150" cy="590550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920"/>
            <a:stretch/>
          </p:blipFill>
          <p:spPr bwMode="gray">
            <a:xfrm>
              <a:off x="10313189" y="1261435"/>
              <a:ext cx="511967" cy="876300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334505" y="2334294"/>
              <a:ext cx="352425" cy="352425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10467970" y="2334294"/>
              <a:ext cx="352425" cy="352425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 bwMode="gray">
            <a:xfrm>
              <a:off x="10313189" y="1320967"/>
              <a:ext cx="442912" cy="442912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  <p:sp>
          <p:nvSpPr>
            <p:cNvPr id="39" name="Rectangle 38"/>
            <p:cNvSpPr/>
            <p:nvPr/>
          </p:nvSpPr>
          <p:spPr bwMode="gray">
            <a:xfrm>
              <a:off x="9288780" y="2924359"/>
              <a:ext cx="1579244" cy="48820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>
              <a:noAutofit/>
            </a:bodyPr>
            <a:lstStyle/>
            <a:p>
              <a:pPr algn="l"/>
              <a:r>
                <a:rPr lang="en-US" sz="900" b="0" dirty="0">
                  <a:solidFill>
                    <a:schemeClr val="tx1"/>
                  </a:solidFill>
                </a:rPr>
                <a:t>Use the “circular scale icon” to scale your picture within the cropped region.</a:t>
              </a:r>
            </a:p>
          </p:txBody>
        </p:sp>
        <p:cxnSp>
          <p:nvCxnSpPr>
            <p:cNvPr id="40" name="Straight Arrow Connector 39"/>
            <p:cNvCxnSpPr/>
            <p:nvPr/>
          </p:nvCxnSpPr>
          <p:spPr bwMode="gray">
            <a:xfrm flipV="1">
              <a:off x="9510718" y="2725307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stCxn id="31" idx="0"/>
              <a:endCxn id="31" idx="2"/>
            </p:cNvCxnSpPr>
            <p:nvPr/>
          </p:nvCxnSpPr>
          <p:spPr bwMode="gray">
            <a:xfrm rot="2700000">
              <a:off x="10077452" y="2238205"/>
              <a:ext cx="0" cy="544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stCxn id="31" idx="3"/>
              <a:endCxn id="31" idx="1"/>
            </p:cNvCxnSpPr>
            <p:nvPr/>
          </p:nvCxnSpPr>
          <p:spPr bwMode="gray">
            <a:xfrm rot="2700000" flipH="1">
              <a:off x="9805146" y="2510507"/>
              <a:ext cx="54460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 bwMode="gray">
            <a:xfrm flipV="1">
              <a:off x="10691808" y="2725307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/>
            <p:cNvSpPr/>
            <p:nvPr/>
          </p:nvSpPr>
          <p:spPr bwMode="gray">
            <a:xfrm>
              <a:off x="10587033" y="2453357"/>
              <a:ext cx="233362" cy="233362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</p:grpSp>
      <p:sp>
        <p:nvSpPr>
          <p:cNvPr id="43" name="Text Placeholder 30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2424" y="2353816"/>
            <a:ext cx="1629285" cy="1629285"/>
          </a:xfrm>
          <a:prstGeom prst="snip2DiagRect">
            <a:avLst>
              <a:gd name="adj1" fmla="val 15395"/>
              <a:gd name="adj2" fmla="val 0"/>
            </a:avLst>
          </a:prstGeom>
          <a:solidFill>
            <a:schemeClr val="accent1">
              <a:alpha val="90000"/>
            </a:schemeClr>
          </a:solidFill>
        </p:spPr>
        <p:txBody>
          <a:bodyPr lIns="90000" tIns="36000" rIns="0" bIns="576000"/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bg1"/>
                </a:solidFill>
              </a:defRPr>
            </a:lvl2pPr>
            <a:lvl3pPr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defRPr sz="1400" baseline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Item 1</a:t>
            </a:r>
          </a:p>
          <a:p>
            <a:pPr lvl="1"/>
            <a:r>
              <a:rPr lang="en-US" dirty="0"/>
              <a:t>Lorem ipsum</a:t>
            </a:r>
          </a:p>
          <a:p>
            <a:pPr lvl="2"/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44" name="Text Placeholder 30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2623593" y="2353816"/>
            <a:ext cx="1629285" cy="1629285"/>
          </a:xfrm>
          <a:prstGeom prst="snip2DiagRect">
            <a:avLst>
              <a:gd name="adj1" fmla="val 15589"/>
              <a:gd name="adj2" fmla="val 0"/>
            </a:avLst>
          </a:prstGeom>
          <a:solidFill>
            <a:schemeClr val="accent2">
              <a:alpha val="90000"/>
            </a:schemeClr>
          </a:solidFill>
        </p:spPr>
        <p:txBody>
          <a:bodyPr lIns="90000" tIns="36000" rIns="0" bIns="576000"/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bg1"/>
                </a:solidFill>
              </a:defRPr>
            </a:lvl2pPr>
            <a:lvl3pPr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defRPr sz="140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Item 2</a:t>
            </a:r>
          </a:p>
          <a:p>
            <a:pPr lvl="1"/>
            <a:r>
              <a:rPr lang="en-US" dirty="0"/>
              <a:t>Lorem ipsum</a:t>
            </a:r>
          </a:p>
          <a:p>
            <a:pPr lvl="2"/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55" name="Text Placeholder 30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4894762" y="2353816"/>
            <a:ext cx="1629285" cy="1629285"/>
          </a:xfrm>
          <a:prstGeom prst="snip2DiagRect">
            <a:avLst>
              <a:gd name="adj1" fmla="val 15394"/>
              <a:gd name="adj2" fmla="val 0"/>
            </a:avLst>
          </a:prstGeom>
          <a:solidFill>
            <a:schemeClr val="accent3">
              <a:alpha val="90000"/>
            </a:schemeClr>
          </a:solidFill>
        </p:spPr>
        <p:txBody>
          <a:bodyPr lIns="90000" tIns="36000" rIns="0" bIns="576000"/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bg1"/>
                </a:solidFill>
              </a:defRPr>
            </a:lvl2pPr>
            <a:lvl3pPr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defRPr sz="140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Item 3</a:t>
            </a:r>
          </a:p>
          <a:p>
            <a:pPr lvl="1"/>
            <a:r>
              <a:rPr lang="en-US" dirty="0"/>
              <a:t>Lorem ipsum</a:t>
            </a:r>
          </a:p>
          <a:p>
            <a:pPr lvl="2"/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56" name="Text Placeholder 30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7165932" y="2353816"/>
            <a:ext cx="1629285" cy="1629285"/>
          </a:xfrm>
          <a:prstGeom prst="snip2DiagRect">
            <a:avLst>
              <a:gd name="adj1" fmla="val 15395"/>
              <a:gd name="adj2" fmla="val 0"/>
            </a:avLst>
          </a:prstGeom>
          <a:solidFill>
            <a:schemeClr val="accent4">
              <a:alpha val="90000"/>
            </a:schemeClr>
          </a:solidFill>
        </p:spPr>
        <p:txBody>
          <a:bodyPr lIns="90000" tIns="36000" rIns="0" bIns="576000"/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400" b="1" baseline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bg1"/>
                </a:solidFill>
              </a:defRPr>
            </a:lvl2pPr>
            <a:lvl3pPr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defRPr sz="140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Item 4</a:t>
            </a:r>
          </a:p>
          <a:p>
            <a:pPr lvl="1"/>
            <a:r>
              <a:rPr lang="en-US" dirty="0"/>
              <a:t>Lorem ipsum</a:t>
            </a:r>
          </a:p>
          <a:p>
            <a:pPr lvl="2"/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58" name="Picture Placeholder 13"/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352424" y="3443101"/>
            <a:ext cx="540000" cy="5400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Icon</a:t>
            </a:r>
            <a:endParaRPr lang="en-GB" dirty="0"/>
          </a:p>
        </p:txBody>
      </p:sp>
      <p:sp>
        <p:nvSpPr>
          <p:cNvPr id="59" name="Picture Placeholder 13"/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2623593" y="3443101"/>
            <a:ext cx="540000" cy="5400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Icon</a:t>
            </a:r>
            <a:endParaRPr lang="en-GB" dirty="0"/>
          </a:p>
        </p:txBody>
      </p:sp>
      <p:sp>
        <p:nvSpPr>
          <p:cNvPr id="60" name="Picture Placeholder 13"/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4894762" y="3443101"/>
            <a:ext cx="540000" cy="5400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Icon</a:t>
            </a:r>
            <a:endParaRPr lang="en-GB" dirty="0"/>
          </a:p>
        </p:txBody>
      </p:sp>
      <p:sp>
        <p:nvSpPr>
          <p:cNvPr id="61" name="Picture Placeholder 13"/>
          <p:cNvSpPr>
            <a:spLocks noGrp="1"/>
          </p:cNvSpPr>
          <p:nvPr>
            <p:ph type="pic" sz="quarter" idx="26" hasCustomPrompt="1"/>
          </p:nvPr>
        </p:nvSpPr>
        <p:spPr bwMode="gray">
          <a:xfrm>
            <a:off x="7165932" y="3443101"/>
            <a:ext cx="540000" cy="5400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bg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63" name="Text Placeholder 62"/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0" y="-221258"/>
            <a:ext cx="36000" cy="36000"/>
          </a:xfrm>
          <a:custGeom>
            <a:avLst/>
            <a:gdLst>
              <a:gd name="connsiteX0" fmla="*/ 89445 w 360383"/>
              <a:gd name="connsiteY0" fmla="*/ 0 h 360000"/>
              <a:gd name="connsiteX1" fmla="*/ 360383 w 360383"/>
              <a:gd name="connsiteY1" fmla="*/ 0 h 360000"/>
              <a:gd name="connsiteX2" fmla="*/ 360383 w 360383"/>
              <a:gd name="connsiteY2" fmla="*/ 270162 h 360000"/>
              <a:gd name="connsiteX3" fmla="*/ 270938 w 360383"/>
              <a:gd name="connsiteY3" fmla="*/ 360000 h 360000"/>
              <a:gd name="connsiteX4" fmla="*/ 270938 w 360383"/>
              <a:gd name="connsiteY4" fmla="*/ 89189 h 360000"/>
              <a:gd name="connsiteX5" fmla="*/ 0 w 360383"/>
              <a:gd name="connsiteY5" fmla="*/ 89189 h 3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0383" h="360000">
                <a:moveTo>
                  <a:pt x="89445" y="0"/>
                </a:moveTo>
                <a:lnTo>
                  <a:pt x="360383" y="0"/>
                </a:lnTo>
                <a:lnTo>
                  <a:pt x="360383" y="270162"/>
                </a:lnTo>
                <a:lnTo>
                  <a:pt x="270938" y="360000"/>
                </a:lnTo>
                <a:lnTo>
                  <a:pt x="270938" y="89189"/>
                </a:lnTo>
                <a:lnTo>
                  <a:pt x="0" y="89189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  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352424" y="252000"/>
            <a:ext cx="4428000" cy="895662"/>
          </a:xfrm>
          <a:solidFill>
            <a:schemeClr val="bg1">
              <a:alpha val="90000"/>
            </a:schemeClr>
          </a:solidFill>
        </p:spPr>
        <p:txBody>
          <a:bodyPr wrap="square" lIns="100800" tIns="126000" rIns="100800" bIns="12600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3948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 bran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83BDD78-F9D1-4F73-87BD-5EEE303745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762"/>
            <a:ext cx="9144000" cy="5145024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0BEE87-4835-4B9C-867B-245D16C29308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F5FFC98-E819-458E-AD1E-039584C2A3C7}"/>
              </a:ext>
            </a:extLst>
          </p:cNvPr>
          <p:cNvGrpSpPr/>
          <p:nvPr userDrawn="1"/>
        </p:nvGrpSpPr>
        <p:grpSpPr>
          <a:xfrm>
            <a:off x="1236595" y="1554480"/>
            <a:ext cx="4925881" cy="2417913"/>
            <a:chOff x="1236595" y="1554480"/>
            <a:chExt cx="4925881" cy="241791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1BD9814-0800-45B7-A273-C7E6F078BA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434944" y="3362574"/>
              <a:ext cx="1727532" cy="60981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AE60973-F93F-4148-ACD2-54872AB3A6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251585" y="1554480"/>
              <a:ext cx="1642413" cy="100215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208BEBB-6114-4343-901C-738E6B22F0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236595" y="3402712"/>
              <a:ext cx="2421005" cy="30535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9505FDA-B56F-40F5-93F3-77E7259487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3460583" y="1626433"/>
              <a:ext cx="2235839" cy="1107848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42374562-0082-45AC-B175-C00C8C0CF8F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013575" y="236191"/>
            <a:ext cx="1782000" cy="26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179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7AB9725-E30C-447C-B503-B96C6C7DEDC8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grpSp>
        <p:nvGrpSpPr>
          <p:cNvPr id="27" name="Group 26"/>
          <p:cNvGrpSpPr/>
          <p:nvPr/>
        </p:nvGrpSpPr>
        <p:grpSpPr bwMode="gray">
          <a:xfrm>
            <a:off x="0" y="4682937"/>
            <a:ext cx="9144000" cy="460563"/>
            <a:chOff x="0" y="4682937"/>
            <a:chExt cx="9144000" cy="460563"/>
          </a:xfrm>
        </p:grpSpPr>
        <p:sp>
          <p:nvSpPr>
            <p:cNvPr id="28" name="Rectangle 27"/>
            <p:cNvSpPr/>
            <p:nvPr/>
          </p:nvSpPr>
          <p:spPr bwMode="gray">
            <a:xfrm>
              <a:off x="0" y="4691514"/>
              <a:ext cx="9144000" cy="4519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29" name="Rectangle 28"/>
            <p:cNvSpPr/>
            <p:nvPr/>
          </p:nvSpPr>
          <p:spPr bwMode="gray">
            <a:xfrm>
              <a:off x="0" y="4682937"/>
              <a:ext cx="9144000" cy="14400"/>
            </a:xfrm>
            <a:prstGeom prst="rect">
              <a:avLst/>
            </a:prstGeom>
            <a:solidFill>
              <a:srgbClr val="B7B9BA"/>
            </a:solidFill>
            <a:ln w="63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Pentagon 28"/>
          <p:cNvSpPr/>
          <p:nvPr/>
        </p:nvSpPr>
        <p:spPr bwMode="gray">
          <a:xfrm>
            <a:off x="-1" y="4683688"/>
            <a:ext cx="602409" cy="459812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 anchorCtr="0"/>
          <a:lstStyle/>
          <a:p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0" name="Picture Placeholder 13"/>
          <p:cNvSpPr>
            <a:spLocks noGrp="1"/>
          </p:cNvSpPr>
          <p:nvPr>
            <p:ph type="pic" sz="quarter" idx="21" hasCustomPrompt="1"/>
          </p:nvPr>
        </p:nvSpPr>
        <p:spPr bwMode="gray">
          <a:xfrm>
            <a:off x="90383" y="4769594"/>
            <a:ext cx="288000" cy="2880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bg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 bwMode="gray">
          <a:xfrm>
            <a:off x="663763" y="4769594"/>
            <a:ext cx="2448000" cy="288000"/>
          </a:xfrm>
        </p:spPr>
        <p:txBody>
          <a:bodyPr anchor="ctr" anchorCtr="0"/>
          <a:lstStyle>
            <a:lvl1pPr>
              <a:lnSpc>
                <a:spcPct val="100000"/>
              </a:lnSpc>
              <a:spcBef>
                <a:spcPts val="0"/>
              </a:spcBef>
              <a:defRPr sz="1000">
                <a:solidFill>
                  <a:srgbClr val="B7B9BA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3"/>
          </p:nvPr>
        </p:nvSpPr>
        <p:spPr bwMode="gray"/>
        <p:txBody>
          <a:bodyPr/>
          <a:lstStyle/>
          <a:p>
            <a:r>
              <a:rPr lang="en-US" noProof="0"/>
              <a:t>Business unit | Footer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4"/>
          </p:nvPr>
        </p:nvSpPr>
        <p:spPr bwMode="gray"/>
        <p:txBody>
          <a:bodyPr/>
          <a:lstStyle/>
          <a:p>
            <a:pPr>
              <a:defRPr/>
            </a:pPr>
            <a:fld id="{537E2E77-CED1-4E84-91C2-4E0176ECD4F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gray">
          <a:xfrm>
            <a:off x="-1641221" y="4242033"/>
            <a:ext cx="1501140" cy="77210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36000" bIns="108000" rtlCol="0" anchor="t" anchorCtr="0">
            <a:spAutoFit/>
          </a:bodyPr>
          <a:lstStyle/>
          <a:p>
            <a:pPr algn="l"/>
            <a:r>
              <a:rPr lang="en-US" sz="900" b="1">
                <a:solidFill>
                  <a:schemeClr val="tx1"/>
                </a:solidFill>
              </a:rPr>
              <a:t>Insert Topic Icons</a:t>
            </a:r>
            <a:endParaRPr lang="en-US" sz="900" b="1" dirty="0">
              <a:solidFill>
                <a:schemeClr val="tx1"/>
              </a:solidFill>
            </a:endParaRPr>
          </a:p>
          <a:p>
            <a:pPr algn="l"/>
            <a:r>
              <a:rPr lang="en-US" sz="900" b="0">
                <a:solidFill>
                  <a:schemeClr val="tx1"/>
                </a:solidFill>
              </a:rPr>
              <a:t>Click on the picture icon and </a:t>
            </a:r>
            <a:r>
              <a:rPr lang="en-US" sz="900" b="0" i="0" baseline="0">
                <a:solidFill>
                  <a:schemeClr val="tx1"/>
                </a:solidFill>
              </a:rPr>
              <a:t>browse to the location of </a:t>
            </a:r>
            <a:r>
              <a:rPr lang="en-US" sz="900" b="0" baseline="0">
                <a:solidFill>
                  <a:schemeClr val="tx1"/>
                </a:solidFill>
              </a:rPr>
              <a:t>the Topic Icons</a:t>
            </a:r>
            <a:endParaRPr lang="en-US" sz="900" b="0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7F0165-08AF-4404-B9FD-41440F612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25FEB14-E214-46B8-AAF4-66E35457D767}"/>
              </a:ext>
            </a:extLst>
          </p:cNvPr>
          <p:cNvGrpSpPr/>
          <p:nvPr userDrawn="1"/>
        </p:nvGrpSpPr>
        <p:grpSpPr>
          <a:xfrm>
            <a:off x="-1671638" y="254082"/>
            <a:ext cx="1531557" cy="630549"/>
            <a:chOff x="-1671638" y="254082"/>
            <a:chExt cx="1531557" cy="630549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E28855A-4571-482D-967E-D1942BCC416B}"/>
                </a:ext>
              </a:extLst>
            </p:cNvPr>
            <p:cNvCxnSpPr/>
            <p:nvPr/>
          </p:nvCxnSpPr>
          <p:spPr bwMode="gray">
            <a:xfrm>
              <a:off x="-1671638" y="884631"/>
              <a:ext cx="1531557" cy="0"/>
            </a:xfrm>
            <a:prstGeom prst="line">
              <a:avLst/>
            </a:prstGeom>
            <a:ln w="6350">
              <a:solidFill>
                <a:srgbClr val="E431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EDDB3EC-DF75-4936-A4FF-FEE6D0EF6254}"/>
                </a:ext>
              </a:extLst>
            </p:cNvPr>
            <p:cNvCxnSpPr/>
            <p:nvPr/>
          </p:nvCxnSpPr>
          <p:spPr bwMode="gray">
            <a:xfrm>
              <a:off x="-1671638" y="254084"/>
              <a:ext cx="1531557" cy="0"/>
            </a:xfrm>
            <a:prstGeom prst="line">
              <a:avLst/>
            </a:prstGeom>
            <a:ln w="6350">
              <a:solidFill>
                <a:srgbClr val="E431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EF65836-C317-4D95-898B-D3A980135543}"/>
                </a:ext>
              </a:extLst>
            </p:cNvPr>
            <p:cNvSpPr/>
            <p:nvPr userDrawn="1"/>
          </p:nvSpPr>
          <p:spPr bwMode="gray">
            <a:xfrm>
              <a:off x="-1671638" y="254082"/>
              <a:ext cx="1531557" cy="630547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54000" rIns="108000" bIns="54000" rtlCol="0" anchor="b" anchorCtr="0">
              <a:noAutofit/>
            </a:bodyPr>
            <a:lstStyle/>
            <a:p>
              <a:pPr algn="l"/>
              <a:r>
                <a:rPr lang="en-US" sz="1000" b="0" dirty="0">
                  <a:solidFill>
                    <a:schemeClr val="tx1"/>
                  </a:solidFill>
                </a:rPr>
                <a:t>Title area</a:t>
              </a:r>
            </a:p>
            <a:p>
              <a:pPr algn="l"/>
              <a:r>
                <a:rPr lang="en-US" sz="1000" b="0" dirty="0">
                  <a:solidFill>
                    <a:schemeClr val="tx1"/>
                  </a:solidFill>
                </a:rPr>
                <a:t>max over 2 lines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EAC6E919-D1AF-4829-85B8-6757F1D6C3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13575" y="236191"/>
            <a:ext cx="1782000" cy="26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982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vie with AkzoNobel logo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25E1AAA-C40A-4632-8FC4-062951A43D02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grpSp>
        <p:nvGrpSpPr>
          <p:cNvPr id="15" name="Group 33"/>
          <p:cNvGrpSpPr>
            <a:grpSpLocks noChangeAspect="1"/>
          </p:cNvGrpSpPr>
          <p:nvPr/>
        </p:nvGrpSpPr>
        <p:grpSpPr bwMode="gray">
          <a:xfrm>
            <a:off x="7012415" y="236463"/>
            <a:ext cx="1779160" cy="259200"/>
            <a:chOff x="1430338" y="-1666875"/>
            <a:chExt cx="4968876" cy="723900"/>
          </a:xfrm>
          <a:solidFill>
            <a:srgbClr val="FFFFFF"/>
          </a:solidFill>
        </p:grpSpPr>
        <p:sp>
          <p:nvSpPr>
            <p:cNvPr id="19" name="Freeform 18"/>
            <p:cNvSpPr>
              <a:spLocks/>
            </p:cNvSpPr>
            <p:nvPr/>
          </p:nvSpPr>
          <p:spPr bwMode="gray">
            <a:xfrm>
              <a:off x="2705101" y="-1463675"/>
              <a:ext cx="447675" cy="509588"/>
            </a:xfrm>
            <a:custGeom>
              <a:avLst/>
              <a:gdLst/>
              <a:ahLst/>
              <a:cxnLst>
                <a:cxn ang="0">
                  <a:pos x="2" y="136"/>
                </a:cxn>
                <a:cxn ang="0">
                  <a:pos x="104" y="136"/>
                </a:cxn>
                <a:cxn ang="0">
                  <a:pos x="119" y="120"/>
                </a:cxn>
                <a:cxn ang="0">
                  <a:pos x="119" y="112"/>
                </a:cxn>
                <a:cxn ang="0">
                  <a:pos x="93" y="113"/>
                </a:cxn>
                <a:cxn ang="0">
                  <a:pos x="59" y="113"/>
                </a:cxn>
                <a:cxn ang="0">
                  <a:pos x="118" y="0"/>
                </a:cxn>
                <a:cxn ang="0">
                  <a:pos x="2" y="0"/>
                </a:cxn>
                <a:cxn ang="0">
                  <a:pos x="2" y="23"/>
                </a:cxn>
                <a:cxn ang="0">
                  <a:pos x="54" y="23"/>
                </a:cxn>
                <a:cxn ang="0">
                  <a:pos x="5" y="116"/>
                </a:cxn>
                <a:cxn ang="0">
                  <a:pos x="2" y="136"/>
                </a:cxn>
              </a:cxnLst>
              <a:rect l="0" t="0" r="r" b="b"/>
              <a:pathLst>
                <a:path w="119" h="136">
                  <a:moveTo>
                    <a:pt x="2" y="136"/>
                  </a:moveTo>
                  <a:cubicBezTo>
                    <a:pt x="104" y="136"/>
                    <a:pt x="104" y="136"/>
                    <a:pt x="104" y="136"/>
                  </a:cubicBezTo>
                  <a:cubicBezTo>
                    <a:pt x="113" y="136"/>
                    <a:pt x="119" y="129"/>
                    <a:pt x="119" y="120"/>
                  </a:cubicBezTo>
                  <a:cubicBezTo>
                    <a:pt x="119" y="112"/>
                    <a:pt x="119" y="112"/>
                    <a:pt x="119" y="112"/>
                  </a:cubicBezTo>
                  <a:cubicBezTo>
                    <a:pt x="115" y="113"/>
                    <a:pt x="107" y="113"/>
                    <a:pt x="93" y="113"/>
                  </a:cubicBezTo>
                  <a:cubicBezTo>
                    <a:pt x="59" y="113"/>
                    <a:pt x="59" y="113"/>
                    <a:pt x="59" y="113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" y="116"/>
                    <a:pt x="5" y="116"/>
                    <a:pt x="5" y="116"/>
                  </a:cubicBezTo>
                  <a:cubicBezTo>
                    <a:pt x="1" y="124"/>
                    <a:pt x="0" y="131"/>
                    <a:pt x="2" y="136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5"/>
            <p:cNvSpPr>
              <a:spLocks/>
            </p:cNvSpPr>
            <p:nvPr/>
          </p:nvSpPr>
          <p:spPr bwMode="gray">
            <a:xfrm>
              <a:off x="2327276" y="-1463675"/>
              <a:ext cx="344488" cy="509588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27" y="115"/>
                </a:cxn>
                <a:cxn ang="0">
                  <a:pos x="54" y="136"/>
                </a:cxn>
                <a:cxn ang="0">
                  <a:pos x="92" y="136"/>
                </a:cxn>
                <a:cxn ang="0">
                  <a:pos x="84" y="124"/>
                </a:cxn>
                <a:cxn ang="0">
                  <a:pos x="46" y="53"/>
                </a:cxn>
                <a:cxn ang="0">
                  <a:pos x="91" y="0"/>
                </a:cxn>
                <a:cxn ang="0">
                  <a:pos x="50" y="0"/>
                </a:cxn>
                <a:cxn ang="0">
                  <a:pos x="0" y="64"/>
                </a:cxn>
              </a:cxnLst>
              <a:rect l="0" t="0" r="r" b="b"/>
              <a:pathLst>
                <a:path w="92" h="136">
                  <a:moveTo>
                    <a:pt x="0" y="64"/>
                  </a:moveTo>
                  <a:cubicBezTo>
                    <a:pt x="27" y="115"/>
                    <a:pt x="27" y="115"/>
                    <a:pt x="27" y="115"/>
                  </a:cubicBezTo>
                  <a:cubicBezTo>
                    <a:pt x="34" y="130"/>
                    <a:pt x="38" y="136"/>
                    <a:pt x="54" y="136"/>
                  </a:cubicBezTo>
                  <a:cubicBezTo>
                    <a:pt x="92" y="136"/>
                    <a:pt x="92" y="136"/>
                    <a:pt x="92" y="136"/>
                  </a:cubicBezTo>
                  <a:cubicBezTo>
                    <a:pt x="90" y="134"/>
                    <a:pt x="88" y="131"/>
                    <a:pt x="84" y="124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0" y="64"/>
                    <a:pt x="0" y="64"/>
                    <a:pt x="0" y="6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6"/>
            <p:cNvSpPr>
              <a:spLocks/>
            </p:cNvSpPr>
            <p:nvPr/>
          </p:nvSpPr>
          <p:spPr bwMode="gray">
            <a:xfrm>
              <a:off x="2143126" y="-1666875"/>
              <a:ext cx="173038" cy="712788"/>
            </a:xfrm>
            <a:custGeom>
              <a:avLst/>
              <a:gdLst/>
              <a:ahLst/>
              <a:cxnLst>
                <a:cxn ang="0">
                  <a:pos x="0" y="190"/>
                </a:cxn>
                <a:cxn ang="0">
                  <a:pos x="46" y="190"/>
                </a:cxn>
                <a:cxn ang="0">
                  <a:pos x="46" y="28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0" y="190"/>
                </a:cxn>
              </a:cxnLst>
              <a:rect l="0" t="0" r="r" b="b"/>
              <a:pathLst>
                <a:path w="46" h="190">
                  <a:moveTo>
                    <a:pt x="0" y="190"/>
                  </a:moveTo>
                  <a:cubicBezTo>
                    <a:pt x="46" y="190"/>
                    <a:pt x="46" y="190"/>
                    <a:pt x="46" y="190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11"/>
                    <a:pt x="34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7"/>
            <p:cNvSpPr>
              <a:spLocks noEditPoints="1"/>
            </p:cNvSpPr>
            <p:nvPr/>
          </p:nvSpPr>
          <p:spPr bwMode="gray">
            <a:xfrm>
              <a:off x="1430338" y="-1614488"/>
              <a:ext cx="652463" cy="660400"/>
            </a:xfrm>
            <a:custGeom>
              <a:avLst/>
              <a:gdLst/>
              <a:ahLst/>
              <a:cxnLst>
                <a:cxn ang="0">
                  <a:pos x="52" y="111"/>
                </a:cxn>
                <a:cxn ang="0">
                  <a:pos x="77" y="37"/>
                </a:cxn>
                <a:cxn ang="0">
                  <a:pos x="100" y="111"/>
                </a:cxn>
                <a:cxn ang="0">
                  <a:pos x="52" y="111"/>
                </a:cxn>
                <a:cxn ang="0">
                  <a:pos x="169" y="164"/>
                </a:cxn>
                <a:cxn ang="0">
                  <a:pos x="122" y="24"/>
                </a:cxn>
                <a:cxn ang="0">
                  <a:pos x="87" y="0"/>
                </a:cxn>
                <a:cxn ang="0">
                  <a:pos x="65" y="0"/>
                </a:cxn>
                <a:cxn ang="0">
                  <a:pos x="0" y="176"/>
                </a:cxn>
                <a:cxn ang="0">
                  <a:pos x="29" y="176"/>
                </a:cxn>
                <a:cxn ang="0">
                  <a:pos x="44" y="133"/>
                </a:cxn>
                <a:cxn ang="0">
                  <a:pos x="107" y="133"/>
                </a:cxn>
                <a:cxn ang="0">
                  <a:pos x="116" y="161"/>
                </a:cxn>
                <a:cxn ang="0">
                  <a:pos x="135" y="176"/>
                </a:cxn>
                <a:cxn ang="0">
                  <a:pos x="174" y="176"/>
                </a:cxn>
                <a:cxn ang="0">
                  <a:pos x="169" y="164"/>
                </a:cxn>
              </a:cxnLst>
              <a:rect l="0" t="0" r="r" b="b"/>
              <a:pathLst>
                <a:path w="174" h="176">
                  <a:moveTo>
                    <a:pt x="52" y="111"/>
                  </a:moveTo>
                  <a:cubicBezTo>
                    <a:pt x="77" y="37"/>
                    <a:pt x="77" y="37"/>
                    <a:pt x="77" y="37"/>
                  </a:cubicBezTo>
                  <a:cubicBezTo>
                    <a:pt x="100" y="111"/>
                    <a:pt x="100" y="111"/>
                    <a:pt x="100" y="111"/>
                  </a:cubicBezTo>
                  <a:cubicBezTo>
                    <a:pt x="52" y="111"/>
                    <a:pt x="52" y="111"/>
                    <a:pt x="52" y="111"/>
                  </a:cubicBezTo>
                  <a:close/>
                  <a:moveTo>
                    <a:pt x="169" y="164"/>
                  </a:moveTo>
                  <a:cubicBezTo>
                    <a:pt x="122" y="24"/>
                    <a:pt x="122" y="24"/>
                    <a:pt x="122" y="24"/>
                  </a:cubicBezTo>
                  <a:cubicBezTo>
                    <a:pt x="116" y="8"/>
                    <a:pt x="110" y="0"/>
                    <a:pt x="87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44" y="133"/>
                    <a:pt x="44" y="133"/>
                    <a:pt x="44" y="133"/>
                  </a:cubicBezTo>
                  <a:cubicBezTo>
                    <a:pt x="107" y="133"/>
                    <a:pt x="107" y="133"/>
                    <a:pt x="107" y="133"/>
                  </a:cubicBezTo>
                  <a:cubicBezTo>
                    <a:pt x="116" y="161"/>
                    <a:pt x="116" y="161"/>
                    <a:pt x="116" y="161"/>
                  </a:cubicBezTo>
                  <a:cubicBezTo>
                    <a:pt x="120" y="171"/>
                    <a:pt x="124" y="176"/>
                    <a:pt x="135" y="176"/>
                  </a:cubicBezTo>
                  <a:cubicBezTo>
                    <a:pt x="174" y="176"/>
                    <a:pt x="174" y="176"/>
                    <a:pt x="174" y="176"/>
                  </a:cubicBezTo>
                  <a:cubicBezTo>
                    <a:pt x="173" y="174"/>
                    <a:pt x="171" y="171"/>
                    <a:pt x="169" y="16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8"/>
            <p:cNvSpPr>
              <a:spLocks noEditPoints="1"/>
            </p:cNvSpPr>
            <p:nvPr/>
          </p:nvSpPr>
          <p:spPr bwMode="gray">
            <a:xfrm>
              <a:off x="3181351" y="-1474788"/>
              <a:ext cx="541338" cy="531813"/>
            </a:xfrm>
            <a:custGeom>
              <a:avLst/>
              <a:gdLst/>
              <a:ahLst/>
              <a:cxnLst>
                <a:cxn ang="0">
                  <a:pos x="72" y="117"/>
                </a:cxn>
                <a:cxn ang="0">
                  <a:pos x="51" y="70"/>
                </a:cxn>
                <a:cxn ang="0">
                  <a:pos x="72" y="24"/>
                </a:cxn>
                <a:cxn ang="0">
                  <a:pos x="93" y="73"/>
                </a:cxn>
                <a:cxn ang="0">
                  <a:pos x="72" y="117"/>
                </a:cxn>
                <a:cxn ang="0">
                  <a:pos x="72" y="142"/>
                </a:cxn>
                <a:cxn ang="0">
                  <a:pos x="144" y="68"/>
                </a:cxn>
                <a:cxn ang="0">
                  <a:pos x="73" y="0"/>
                </a:cxn>
                <a:cxn ang="0">
                  <a:pos x="0" y="75"/>
                </a:cxn>
                <a:cxn ang="0">
                  <a:pos x="72" y="142"/>
                </a:cxn>
              </a:cxnLst>
              <a:rect l="0" t="0" r="r" b="b"/>
              <a:pathLst>
                <a:path w="144" h="142">
                  <a:moveTo>
                    <a:pt x="72" y="117"/>
                  </a:moveTo>
                  <a:cubicBezTo>
                    <a:pt x="56" y="117"/>
                    <a:pt x="51" y="99"/>
                    <a:pt x="51" y="70"/>
                  </a:cubicBezTo>
                  <a:cubicBezTo>
                    <a:pt x="51" y="43"/>
                    <a:pt x="56" y="24"/>
                    <a:pt x="72" y="24"/>
                  </a:cubicBezTo>
                  <a:cubicBezTo>
                    <a:pt x="88" y="24"/>
                    <a:pt x="93" y="44"/>
                    <a:pt x="93" y="73"/>
                  </a:cubicBezTo>
                  <a:cubicBezTo>
                    <a:pt x="93" y="100"/>
                    <a:pt x="88" y="117"/>
                    <a:pt x="72" y="117"/>
                  </a:cubicBezTo>
                  <a:moveTo>
                    <a:pt x="72" y="142"/>
                  </a:moveTo>
                  <a:cubicBezTo>
                    <a:pt x="111" y="142"/>
                    <a:pt x="144" y="114"/>
                    <a:pt x="144" y="68"/>
                  </a:cubicBezTo>
                  <a:cubicBezTo>
                    <a:pt x="144" y="29"/>
                    <a:pt x="112" y="0"/>
                    <a:pt x="73" y="0"/>
                  </a:cubicBezTo>
                  <a:cubicBezTo>
                    <a:pt x="33" y="0"/>
                    <a:pt x="0" y="28"/>
                    <a:pt x="0" y="75"/>
                  </a:cubicBezTo>
                  <a:cubicBezTo>
                    <a:pt x="0" y="115"/>
                    <a:pt x="33" y="142"/>
                    <a:pt x="72" y="14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9"/>
            <p:cNvSpPr>
              <a:spLocks/>
            </p:cNvSpPr>
            <p:nvPr/>
          </p:nvSpPr>
          <p:spPr bwMode="gray">
            <a:xfrm>
              <a:off x="3800476" y="-1617663"/>
              <a:ext cx="577850" cy="663575"/>
            </a:xfrm>
            <a:custGeom>
              <a:avLst/>
              <a:gdLst/>
              <a:ahLst/>
              <a:cxnLst>
                <a:cxn ang="0">
                  <a:pos x="0" y="177"/>
                </a:cxn>
                <a:cxn ang="0">
                  <a:pos x="30" y="177"/>
                </a:cxn>
                <a:cxn ang="0">
                  <a:pos x="30" y="65"/>
                </a:cxn>
                <a:cxn ang="0">
                  <a:pos x="104" y="154"/>
                </a:cxn>
                <a:cxn ang="0">
                  <a:pos x="133" y="177"/>
                </a:cxn>
                <a:cxn ang="0">
                  <a:pos x="154" y="177"/>
                </a:cxn>
                <a:cxn ang="0">
                  <a:pos x="154" y="16"/>
                </a:cxn>
                <a:cxn ang="0">
                  <a:pos x="138" y="0"/>
                </a:cxn>
                <a:cxn ang="0">
                  <a:pos x="125" y="0"/>
                </a:cxn>
                <a:cxn ang="0">
                  <a:pos x="125" y="107"/>
                </a:cxn>
                <a:cxn ang="0">
                  <a:pos x="54" y="21"/>
                </a:cxn>
                <a:cxn ang="0">
                  <a:pos x="22" y="0"/>
                </a:cxn>
                <a:cxn ang="0">
                  <a:pos x="0" y="0"/>
                </a:cxn>
                <a:cxn ang="0">
                  <a:pos x="0" y="177"/>
                </a:cxn>
              </a:cxnLst>
              <a:rect l="0" t="0" r="r" b="b"/>
              <a:pathLst>
                <a:path w="154" h="177">
                  <a:moveTo>
                    <a:pt x="0" y="177"/>
                  </a:moveTo>
                  <a:cubicBezTo>
                    <a:pt x="30" y="177"/>
                    <a:pt x="30" y="177"/>
                    <a:pt x="30" y="177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104" y="154"/>
                    <a:pt x="104" y="154"/>
                    <a:pt x="104" y="154"/>
                  </a:cubicBezTo>
                  <a:cubicBezTo>
                    <a:pt x="115" y="167"/>
                    <a:pt x="122" y="177"/>
                    <a:pt x="133" y="177"/>
                  </a:cubicBezTo>
                  <a:cubicBezTo>
                    <a:pt x="154" y="177"/>
                    <a:pt x="154" y="177"/>
                    <a:pt x="154" y="177"/>
                  </a:cubicBezTo>
                  <a:cubicBezTo>
                    <a:pt x="154" y="16"/>
                    <a:pt x="154" y="16"/>
                    <a:pt x="154" y="16"/>
                  </a:cubicBezTo>
                  <a:cubicBezTo>
                    <a:pt x="154" y="6"/>
                    <a:pt x="148" y="0"/>
                    <a:pt x="138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25" y="107"/>
                    <a:pt x="125" y="107"/>
                    <a:pt x="125" y="107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43" y="8"/>
                    <a:pt x="37" y="0"/>
                    <a:pt x="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7"/>
                    <a:pt x="0" y="177"/>
                    <a:pt x="0" y="17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30"/>
            <p:cNvSpPr>
              <a:spLocks noEditPoints="1"/>
            </p:cNvSpPr>
            <p:nvPr/>
          </p:nvSpPr>
          <p:spPr bwMode="gray">
            <a:xfrm>
              <a:off x="4456113" y="-1474788"/>
              <a:ext cx="536575" cy="531813"/>
            </a:xfrm>
            <a:custGeom>
              <a:avLst/>
              <a:gdLst/>
              <a:ahLst/>
              <a:cxnLst>
                <a:cxn ang="0">
                  <a:pos x="72" y="117"/>
                </a:cxn>
                <a:cxn ang="0">
                  <a:pos x="50" y="70"/>
                </a:cxn>
                <a:cxn ang="0">
                  <a:pos x="72" y="24"/>
                </a:cxn>
                <a:cxn ang="0">
                  <a:pos x="93" y="73"/>
                </a:cxn>
                <a:cxn ang="0">
                  <a:pos x="72" y="117"/>
                </a:cxn>
                <a:cxn ang="0">
                  <a:pos x="71" y="142"/>
                </a:cxn>
                <a:cxn ang="0">
                  <a:pos x="143" y="68"/>
                </a:cxn>
                <a:cxn ang="0">
                  <a:pos x="72" y="0"/>
                </a:cxn>
                <a:cxn ang="0">
                  <a:pos x="0" y="75"/>
                </a:cxn>
                <a:cxn ang="0">
                  <a:pos x="71" y="142"/>
                </a:cxn>
              </a:cxnLst>
              <a:rect l="0" t="0" r="r" b="b"/>
              <a:pathLst>
                <a:path w="143" h="142">
                  <a:moveTo>
                    <a:pt x="72" y="117"/>
                  </a:moveTo>
                  <a:cubicBezTo>
                    <a:pt x="56" y="117"/>
                    <a:pt x="50" y="99"/>
                    <a:pt x="50" y="70"/>
                  </a:cubicBezTo>
                  <a:cubicBezTo>
                    <a:pt x="50" y="43"/>
                    <a:pt x="56" y="24"/>
                    <a:pt x="72" y="24"/>
                  </a:cubicBezTo>
                  <a:cubicBezTo>
                    <a:pt x="88" y="24"/>
                    <a:pt x="93" y="44"/>
                    <a:pt x="93" y="73"/>
                  </a:cubicBezTo>
                  <a:cubicBezTo>
                    <a:pt x="93" y="100"/>
                    <a:pt x="88" y="117"/>
                    <a:pt x="72" y="117"/>
                  </a:cubicBezTo>
                  <a:moveTo>
                    <a:pt x="71" y="142"/>
                  </a:moveTo>
                  <a:cubicBezTo>
                    <a:pt x="110" y="142"/>
                    <a:pt x="143" y="114"/>
                    <a:pt x="143" y="68"/>
                  </a:cubicBezTo>
                  <a:cubicBezTo>
                    <a:pt x="143" y="29"/>
                    <a:pt x="112" y="0"/>
                    <a:pt x="72" y="0"/>
                  </a:cubicBezTo>
                  <a:cubicBezTo>
                    <a:pt x="32" y="0"/>
                    <a:pt x="0" y="28"/>
                    <a:pt x="0" y="75"/>
                  </a:cubicBezTo>
                  <a:cubicBezTo>
                    <a:pt x="0" y="115"/>
                    <a:pt x="32" y="142"/>
                    <a:pt x="71" y="14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31"/>
            <p:cNvSpPr>
              <a:spLocks noEditPoints="1"/>
            </p:cNvSpPr>
            <p:nvPr/>
          </p:nvSpPr>
          <p:spPr bwMode="gray">
            <a:xfrm>
              <a:off x="5645151" y="-1474788"/>
              <a:ext cx="506413" cy="531813"/>
            </a:xfrm>
            <a:custGeom>
              <a:avLst/>
              <a:gdLst/>
              <a:ahLst/>
              <a:cxnLst>
                <a:cxn ang="0">
                  <a:pos x="47" y="55"/>
                </a:cxn>
                <a:cxn ang="0">
                  <a:pos x="69" y="22"/>
                </a:cxn>
                <a:cxn ang="0">
                  <a:pos x="91" y="55"/>
                </a:cxn>
                <a:cxn ang="0">
                  <a:pos x="47" y="55"/>
                </a:cxn>
                <a:cxn ang="0">
                  <a:pos x="134" y="74"/>
                </a:cxn>
                <a:cxn ang="0">
                  <a:pos x="135" y="58"/>
                </a:cxn>
                <a:cxn ang="0">
                  <a:pos x="70" y="0"/>
                </a:cxn>
                <a:cxn ang="0">
                  <a:pos x="0" y="71"/>
                </a:cxn>
                <a:cxn ang="0">
                  <a:pos x="68" y="142"/>
                </a:cxn>
                <a:cxn ang="0">
                  <a:pos x="127" y="99"/>
                </a:cxn>
                <a:cxn ang="0">
                  <a:pos x="88" y="109"/>
                </a:cxn>
                <a:cxn ang="0">
                  <a:pos x="47" y="74"/>
                </a:cxn>
                <a:cxn ang="0">
                  <a:pos x="134" y="74"/>
                </a:cxn>
              </a:cxnLst>
              <a:rect l="0" t="0" r="r" b="b"/>
              <a:pathLst>
                <a:path w="135" h="142">
                  <a:moveTo>
                    <a:pt x="47" y="55"/>
                  </a:moveTo>
                  <a:cubicBezTo>
                    <a:pt x="48" y="35"/>
                    <a:pt x="56" y="22"/>
                    <a:pt x="69" y="22"/>
                  </a:cubicBezTo>
                  <a:cubicBezTo>
                    <a:pt x="88" y="22"/>
                    <a:pt x="91" y="55"/>
                    <a:pt x="91" y="55"/>
                  </a:cubicBezTo>
                  <a:cubicBezTo>
                    <a:pt x="47" y="55"/>
                    <a:pt x="47" y="55"/>
                    <a:pt x="47" y="55"/>
                  </a:cubicBezTo>
                  <a:close/>
                  <a:moveTo>
                    <a:pt x="134" y="74"/>
                  </a:moveTo>
                  <a:cubicBezTo>
                    <a:pt x="135" y="68"/>
                    <a:pt x="135" y="63"/>
                    <a:pt x="135" y="58"/>
                  </a:cubicBezTo>
                  <a:cubicBezTo>
                    <a:pt x="135" y="26"/>
                    <a:pt x="111" y="0"/>
                    <a:pt x="70" y="0"/>
                  </a:cubicBezTo>
                  <a:cubicBezTo>
                    <a:pt x="29" y="0"/>
                    <a:pt x="0" y="28"/>
                    <a:pt x="0" y="71"/>
                  </a:cubicBezTo>
                  <a:cubicBezTo>
                    <a:pt x="0" y="113"/>
                    <a:pt x="26" y="142"/>
                    <a:pt x="68" y="142"/>
                  </a:cubicBezTo>
                  <a:cubicBezTo>
                    <a:pt x="111" y="142"/>
                    <a:pt x="126" y="120"/>
                    <a:pt x="127" y="99"/>
                  </a:cubicBezTo>
                  <a:cubicBezTo>
                    <a:pt x="118" y="105"/>
                    <a:pt x="104" y="109"/>
                    <a:pt x="88" y="109"/>
                  </a:cubicBezTo>
                  <a:cubicBezTo>
                    <a:pt x="65" y="109"/>
                    <a:pt x="49" y="96"/>
                    <a:pt x="47" y="74"/>
                  </a:cubicBezTo>
                  <a:cubicBezTo>
                    <a:pt x="134" y="74"/>
                    <a:pt x="134" y="74"/>
                    <a:pt x="134" y="7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32"/>
            <p:cNvSpPr>
              <a:spLocks noEditPoints="1"/>
            </p:cNvSpPr>
            <p:nvPr/>
          </p:nvSpPr>
          <p:spPr bwMode="gray">
            <a:xfrm>
              <a:off x="5072063" y="-1666875"/>
              <a:ext cx="509588" cy="712788"/>
            </a:xfrm>
            <a:custGeom>
              <a:avLst/>
              <a:gdLst/>
              <a:ahLst/>
              <a:cxnLst>
                <a:cxn ang="0">
                  <a:pos x="54" y="167"/>
                </a:cxn>
                <a:cxn ang="0">
                  <a:pos x="46" y="167"/>
                </a:cxn>
                <a:cxn ang="0">
                  <a:pos x="46" y="80"/>
                </a:cxn>
                <a:cxn ang="0">
                  <a:pos x="57" y="79"/>
                </a:cxn>
                <a:cxn ang="0">
                  <a:pos x="88" y="117"/>
                </a:cxn>
                <a:cxn ang="0">
                  <a:pos x="54" y="167"/>
                </a:cxn>
                <a:cxn ang="0">
                  <a:pos x="82" y="52"/>
                </a:cxn>
                <a:cxn ang="0">
                  <a:pos x="46" y="65"/>
                </a:cxn>
                <a:cxn ang="0">
                  <a:pos x="46" y="28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0" y="190"/>
                </a:cxn>
                <a:cxn ang="0">
                  <a:pos x="55" y="190"/>
                </a:cxn>
                <a:cxn ang="0">
                  <a:pos x="136" y="112"/>
                </a:cxn>
                <a:cxn ang="0">
                  <a:pos x="82" y="52"/>
                </a:cxn>
              </a:cxnLst>
              <a:rect l="0" t="0" r="r" b="b"/>
              <a:pathLst>
                <a:path w="136" h="190">
                  <a:moveTo>
                    <a:pt x="54" y="167"/>
                  </a:moveTo>
                  <a:cubicBezTo>
                    <a:pt x="46" y="167"/>
                    <a:pt x="46" y="167"/>
                    <a:pt x="46" y="167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9" y="79"/>
                    <a:pt x="52" y="79"/>
                    <a:pt x="57" y="79"/>
                  </a:cubicBezTo>
                  <a:cubicBezTo>
                    <a:pt x="74" y="79"/>
                    <a:pt x="88" y="95"/>
                    <a:pt x="88" y="117"/>
                  </a:cubicBezTo>
                  <a:cubicBezTo>
                    <a:pt x="88" y="150"/>
                    <a:pt x="76" y="167"/>
                    <a:pt x="54" y="167"/>
                  </a:cubicBezTo>
                  <a:close/>
                  <a:moveTo>
                    <a:pt x="82" y="52"/>
                  </a:moveTo>
                  <a:cubicBezTo>
                    <a:pt x="66" y="52"/>
                    <a:pt x="53" y="58"/>
                    <a:pt x="46" y="65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11"/>
                    <a:pt x="34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55" y="190"/>
                    <a:pt x="55" y="190"/>
                    <a:pt x="55" y="190"/>
                  </a:cubicBezTo>
                  <a:cubicBezTo>
                    <a:pt x="107" y="190"/>
                    <a:pt x="136" y="163"/>
                    <a:pt x="136" y="112"/>
                  </a:cubicBezTo>
                  <a:cubicBezTo>
                    <a:pt x="136" y="78"/>
                    <a:pt x="113" y="52"/>
                    <a:pt x="82" y="5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3"/>
            <p:cNvSpPr>
              <a:spLocks/>
            </p:cNvSpPr>
            <p:nvPr/>
          </p:nvSpPr>
          <p:spPr bwMode="gray">
            <a:xfrm>
              <a:off x="6223001" y="-1666875"/>
              <a:ext cx="176213" cy="712788"/>
            </a:xfrm>
            <a:custGeom>
              <a:avLst/>
              <a:gdLst/>
              <a:ahLst/>
              <a:cxnLst>
                <a:cxn ang="0">
                  <a:pos x="0" y="190"/>
                </a:cxn>
                <a:cxn ang="0">
                  <a:pos x="47" y="190"/>
                </a:cxn>
                <a:cxn ang="0">
                  <a:pos x="47" y="28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190"/>
                </a:cxn>
              </a:cxnLst>
              <a:rect l="0" t="0" r="r" b="b"/>
              <a:pathLst>
                <a:path w="47" h="190">
                  <a:moveTo>
                    <a:pt x="0" y="190"/>
                  </a:moveTo>
                  <a:cubicBezTo>
                    <a:pt x="47" y="190"/>
                    <a:pt x="47" y="190"/>
                    <a:pt x="47" y="190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11"/>
                    <a:pt x="35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Rectangle 15"/>
          <p:cNvSpPr/>
          <p:nvPr/>
        </p:nvSpPr>
        <p:spPr bwMode="gray">
          <a:xfrm>
            <a:off x="9288780" y="182684"/>
            <a:ext cx="1501140" cy="132610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>
            <a:noAutofit/>
          </a:bodyPr>
          <a:lstStyle/>
          <a:p>
            <a:pPr algn="l"/>
            <a:r>
              <a:rPr lang="en-US" sz="900" b="1">
                <a:solidFill>
                  <a:schemeClr val="tx1"/>
                </a:solidFill>
              </a:rPr>
              <a:t>Supported format for the</a:t>
            </a:r>
            <a:r>
              <a:rPr lang="en-US" sz="900" b="1" baseline="0">
                <a:solidFill>
                  <a:schemeClr val="tx1"/>
                </a:solidFill>
              </a:rPr>
              <a:t> Windows platform</a:t>
            </a:r>
            <a:endParaRPr lang="en-US" sz="900" b="1" dirty="0">
              <a:solidFill>
                <a:schemeClr val="tx1"/>
              </a:solidFill>
            </a:endParaRPr>
          </a:p>
          <a:p>
            <a:pPr algn="l"/>
            <a:r>
              <a:rPr lang="en-US" sz="900" b="0">
                <a:solidFill>
                  <a:schemeClr val="tx1"/>
                </a:solidFill>
              </a:rPr>
              <a:t>• WMV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>
                <a:solidFill>
                  <a:schemeClr val="tx1"/>
                </a:solidFill>
              </a:rPr>
              <a:t>• MPG</a:t>
            </a:r>
          </a:p>
          <a:p>
            <a:pPr algn="l"/>
            <a:endParaRPr lang="en-US" sz="900" b="0">
              <a:solidFill>
                <a:schemeClr val="tx1"/>
              </a:solidFill>
            </a:endParaRPr>
          </a:p>
          <a:p>
            <a:pPr algn="l"/>
            <a:r>
              <a:rPr lang="en-US" sz="900" b="0">
                <a:solidFill>
                  <a:schemeClr val="tx1"/>
                </a:solidFill>
              </a:rPr>
              <a:t>MP4</a:t>
            </a:r>
            <a:r>
              <a:rPr lang="en-US" sz="900" b="0" baseline="0">
                <a:solidFill>
                  <a:schemeClr val="tx1"/>
                </a:solidFill>
              </a:rPr>
              <a:t> not (yet) fully supported without </a:t>
            </a:r>
          </a:p>
          <a:p>
            <a:pPr algn="l"/>
            <a:r>
              <a:rPr lang="en-US" sz="900" b="0" baseline="0">
                <a:solidFill>
                  <a:schemeClr val="tx1"/>
                </a:solidFill>
              </a:rPr>
              <a:t>QT Player</a:t>
            </a:r>
            <a:endParaRPr lang="en-US" sz="900" b="0" dirty="0">
              <a:solidFill>
                <a:schemeClr val="tx1"/>
              </a:solidFill>
            </a:endParaRPr>
          </a:p>
        </p:txBody>
      </p:sp>
      <p:sp>
        <p:nvSpPr>
          <p:cNvPr id="18" name="Media Placeholder 17">
            <a:extLst>
              <a:ext uri="{FF2B5EF4-FFF2-40B4-BE49-F238E27FC236}">
                <a16:creationId xmlns:a16="http://schemas.microsoft.com/office/drawing/2014/main" id="{B7B02E2F-78D5-4E30-B751-15176ACA16DE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 bwMode="gray">
          <a:xfrm>
            <a:off x="1" y="-900"/>
            <a:ext cx="9143999" cy="5144400"/>
          </a:xfrm>
          <a:prstGeom prst="rect">
            <a:avLst/>
          </a:prstGeom>
          <a:solidFill>
            <a:schemeClr val="tx1"/>
          </a:solidFill>
        </p:spPr>
        <p:txBody>
          <a:bodyPr wrap="square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itchFamily="34" charset="0"/>
              <a:buNone/>
              <a:tabLst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Movie </a:t>
            </a:r>
          </a:p>
          <a:p>
            <a:r>
              <a:rPr lang="en-US" dirty="0"/>
              <a:t>(in WMV format for Windows platform)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0FD17422-CBAC-4C3D-8D82-972F7F972DC1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7013575" y="236191"/>
            <a:ext cx="1782000" cy="26052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5295466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vie with AkzoNobel logo blu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7638C14-9F90-4D41-8679-C0126FB6177D}"/>
              </a:ext>
            </a:extLst>
          </p:cNvPr>
          <p:cNvGrpSpPr/>
          <p:nvPr userDrawn="1"/>
        </p:nvGrpSpPr>
        <p:grpSpPr>
          <a:xfrm>
            <a:off x="0" y="-900"/>
            <a:ext cx="9143999" cy="5144400"/>
            <a:chOff x="0" y="-900"/>
            <a:chExt cx="9143999" cy="51444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BB892A-DD27-4AF9-9505-BDAA1BD47A65}"/>
                </a:ext>
              </a:extLst>
            </p:cNvPr>
            <p:cNvSpPr/>
            <p:nvPr userDrawn="1"/>
          </p:nvSpPr>
          <p:spPr>
            <a:xfrm>
              <a:off x="7013813" y="-900"/>
              <a:ext cx="1782000" cy="5144400"/>
            </a:xfrm>
            <a:prstGeom prst="rect">
              <a:avLst/>
            </a:prstGeom>
            <a:gradFill flip="none" rotWithShape="1">
              <a:gsLst>
                <a:gs pos="0">
                  <a:srgbClr val="005192"/>
                </a:gs>
                <a:gs pos="100000">
                  <a:srgbClr val="008BC5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A4506E1-8F44-471B-9A1A-DDABA454F049}"/>
                </a:ext>
              </a:extLst>
            </p:cNvPr>
            <p:cNvSpPr/>
            <p:nvPr userDrawn="1"/>
          </p:nvSpPr>
          <p:spPr>
            <a:xfrm>
              <a:off x="0" y="-900"/>
              <a:ext cx="7013813" cy="51444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24C5D3A-5249-4802-82FC-B88E0C727FCB}"/>
                </a:ext>
              </a:extLst>
            </p:cNvPr>
            <p:cNvSpPr/>
            <p:nvPr userDrawn="1"/>
          </p:nvSpPr>
          <p:spPr>
            <a:xfrm>
              <a:off x="8795812" y="-900"/>
              <a:ext cx="348187" cy="5144400"/>
            </a:xfrm>
            <a:prstGeom prst="rect">
              <a:avLst/>
            </a:prstGeom>
            <a:solidFill>
              <a:srgbClr val="008B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err="1"/>
            </a:p>
          </p:txBody>
        </p: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C80CFD0-7C46-4237-B059-79BE7CA1024E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9625CAEF-7F4C-46C1-8A48-672F893B6657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 bwMode="gray">
          <a:xfrm>
            <a:off x="1" y="-450"/>
            <a:ext cx="9143999" cy="5144400"/>
          </a:xfrm>
          <a:prstGeom prst="rect">
            <a:avLst/>
          </a:prstGeom>
          <a:solidFill>
            <a:schemeClr val="bg1"/>
          </a:solidFill>
        </p:spPr>
        <p:txBody>
          <a:bodyPr wrap="square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itchFamily="34" charset="0"/>
              <a:buNone/>
              <a:tabLst/>
              <a:defRPr sz="120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Movie </a:t>
            </a:r>
          </a:p>
          <a:p>
            <a:r>
              <a:rPr lang="en-US" dirty="0"/>
              <a:t>(in WMV format for Windows platform)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6" name="Rectangle 25"/>
          <p:cNvSpPr/>
          <p:nvPr/>
        </p:nvSpPr>
        <p:spPr bwMode="gray">
          <a:xfrm>
            <a:off x="9288780" y="182684"/>
            <a:ext cx="1501140" cy="132610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>
            <a:noAutofit/>
          </a:bodyPr>
          <a:lstStyle/>
          <a:p>
            <a:pPr algn="l"/>
            <a:r>
              <a:rPr lang="en-US" sz="900" b="1">
                <a:solidFill>
                  <a:schemeClr val="tx1"/>
                </a:solidFill>
              </a:rPr>
              <a:t>Supported format for the</a:t>
            </a:r>
            <a:r>
              <a:rPr lang="en-US" sz="900" b="1" baseline="0">
                <a:solidFill>
                  <a:schemeClr val="tx1"/>
                </a:solidFill>
              </a:rPr>
              <a:t> Windows platform</a:t>
            </a:r>
            <a:endParaRPr lang="en-US" sz="900" b="1" dirty="0">
              <a:solidFill>
                <a:schemeClr val="tx1"/>
              </a:solidFill>
            </a:endParaRPr>
          </a:p>
          <a:p>
            <a:pPr algn="l"/>
            <a:r>
              <a:rPr lang="en-US" sz="900" b="0">
                <a:solidFill>
                  <a:schemeClr val="tx1"/>
                </a:solidFill>
              </a:rPr>
              <a:t>• WMV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>
                <a:solidFill>
                  <a:schemeClr val="tx1"/>
                </a:solidFill>
              </a:rPr>
              <a:t>• MPG</a:t>
            </a:r>
          </a:p>
          <a:p>
            <a:pPr algn="l"/>
            <a:endParaRPr lang="en-US" sz="900" b="0">
              <a:solidFill>
                <a:schemeClr val="tx1"/>
              </a:solidFill>
            </a:endParaRPr>
          </a:p>
          <a:p>
            <a:pPr algn="l"/>
            <a:r>
              <a:rPr lang="en-US" sz="900" b="0">
                <a:solidFill>
                  <a:schemeClr val="tx1"/>
                </a:solidFill>
              </a:rPr>
              <a:t>MP4</a:t>
            </a:r>
            <a:r>
              <a:rPr lang="en-US" sz="900" b="0" baseline="0">
                <a:solidFill>
                  <a:schemeClr val="tx1"/>
                </a:solidFill>
              </a:rPr>
              <a:t> not (yet) fully supported without </a:t>
            </a:r>
          </a:p>
          <a:p>
            <a:pPr algn="l"/>
            <a:r>
              <a:rPr lang="en-US" sz="900" b="0" baseline="0">
                <a:solidFill>
                  <a:schemeClr val="tx1"/>
                </a:solidFill>
              </a:rPr>
              <a:t>QT Player</a:t>
            </a:r>
            <a:endParaRPr lang="en-US" sz="900" b="0" dirty="0">
              <a:solidFill>
                <a:schemeClr val="tx1"/>
              </a:solidFill>
            </a:endParaRP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02A36365-C340-4B2C-A3E0-87591690B3EB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7013575" y="236191"/>
            <a:ext cx="1782000" cy="26052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7800948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ovie without AkzoNobel logo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9B5C15B-E66A-4657-B051-A6E5C2D1B577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sp>
        <p:nvSpPr>
          <p:cNvPr id="5" name="Media Placeholder 4"/>
          <p:cNvSpPr>
            <a:spLocks noGrp="1"/>
          </p:cNvSpPr>
          <p:nvPr>
            <p:ph type="media" sz="quarter" idx="10" hasCustomPrompt="1"/>
          </p:nvPr>
        </p:nvSpPr>
        <p:spPr bwMode="gray">
          <a:xfrm>
            <a:off x="0" y="0"/>
            <a:ext cx="9144000" cy="5143500"/>
          </a:xfrm>
          <a:noFill/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Movie </a:t>
            </a:r>
            <a:endParaRPr lang="en-US" dirty="0"/>
          </a:p>
          <a:p>
            <a:r>
              <a:rPr lang="en-US"/>
              <a:t>(in WMV format for Windows platform)</a:t>
            </a:r>
            <a:endParaRPr lang="en-US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8" name="Rectangle 37"/>
          <p:cNvSpPr/>
          <p:nvPr/>
        </p:nvSpPr>
        <p:spPr bwMode="gray">
          <a:xfrm>
            <a:off x="9288780" y="182684"/>
            <a:ext cx="1501140" cy="132610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>
            <a:noAutofit/>
          </a:bodyPr>
          <a:lstStyle/>
          <a:p>
            <a:pPr algn="l"/>
            <a:r>
              <a:rPr lang="en-US" sz="900" b="1">
                <a:solidFill>
                  <a:schemeClr val="tx1"/>
                </a:solidFill>
              </a:rPr>
              <a:t>Supported format for the</a:t>
            </a:r>
            <a:r>
              <a:rPr lang="en-US" sz="900" b="1" baseline="0">
                <a:solidFill>
                  <a:schemeClr val="tx1"/>
                </a:solidFill>
              </a:rPr>
              <a:t> Windows platform</a:t>
            </a:r>
            <a:endParaRPr lang="en-US" sz="900" b="1" dirty="0">
              <a:solidFill>
                <a:schemeClr val="tx1"/>
              </a:solidFill>
            </a:endParaRPr>
          </a:p>
          <a:p>
            <a:pPr algn="l"/>
            <a:r>
              <a:rPr lang="en-US" sz="900" b="0">
                <a:solidFill>
                  <a:schemeClr val="tx1"/>
                </a:solidFill>
              </a:rPr>
              <a:t>• WMV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>
                <a:solidFill>
                  <a:schemeClr val="tx1"/>
                </a:solidFill>
              </a:rPr>
              <a:t>• MPG</a:t>
            </a:r>
          </a:p>
          <a:p>
            <a:pPr algn="l"/>
            <a:endParaRPr lang="en-US" sz="900" b="0">
              <a:solidFill>
                <a:schemeClr val="tx1"/>
              </a:solidFill>
            </a:endParaRPr>
          </a:p>
          <a:p>
            <a:pPr algn="l"/>
            <a:r>
              <a:rPr lang="en-US" sz="900" b="0">
                <a:solidFill>
                  <a:schemeClr val="tx1"/>
                </a:solidFill>
              </a:rPr>
              <a:t>MP4</a:t>
            </a:r>
            <a:r>
              <a:rPr lang="en-US" sz="900" b="0" baseline="0">
                <a:solidFill>
                  <a:schemeClr val="tx1"/>
                </a:solidFill>
              </a:rPr>
              <a:t> not (yet) fully supported without </a:t>
            </a:r>
          </a:p>
          <a:p>
            <a:pPr algn="l"/>
            <a:r>
              <a:rPr lang="en-US" sz="900" b="0" baseline="0">
                <a:solidFill>
                  <a:schemeClr val="tx1"/>
                </a:solidFill>
              </a:rPr>
              <a:t>QT Player</a:t>
            </a:r>
            <a:endParaRPr lang="en-US" sz="9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654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EFF291B-2CFE-4064-9248-E0E2639B73A3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21543892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bg bwMode="gray">
      <p:bgPr>
        <a:gradFill>
          <a:gsLst>
            <a:gs pos="45000">
              <a:srgbClr val="56378A"/>
            </a:gs>
            <a:gs pos="10000">
              <a:srgbClr val="C3004A"/>
            </a:gs>
            <a:gs pos="95000">
              <a:srgbClr val="008BC5"/>
            </a:gs>
            <a:gs pos="75000">
              <a:srgbClr val="008BC5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797376D-DE6D-4298-AB5F-64406A83EC77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59999" y="1753555"/>
            <a:ext cx="8431576" cy="2756533"/>
          </a:xfrm>
        </p:spPr>
        <p:txBody>
          <a:bodyPr anchor="t" anchorCtr="0"/>
          <a:lstStyle>
            <a:lvl1pPr>
              <a:lnSpc>
                <a:spcPct val="80000"/>
              </a:lnSpc>
              <a:defRPr sz="9000" b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0020EA3-226E-4218-AA72-74DCF5FAD53B}"/>
              </a:ext>
            </a:extLst>
          </p:cNvPr>
          <p:cNvGrpSpPr/>
          <p:nvPr userDrawn="1"/>
        </p:nvGrpSpPr>
        <p:grpSpPr>
          <a:xfrm>
            <a:off x="5666400" y="1665898"/>
            <a:ext cx="3477600" cy="3477602"/>
            <a:chOff x="5666400" y="1665898"/>
            <a:chExt cx="3477600" cy="3477602"/>
          </a:xfrm>
        </p:grpSpPr>
        <p:sp>
          <p:nvSpPr>
            <p:cNvPr id="15" name="Right Triangle 14">
              <a:extLst>
                <a:ext uri="{FF2B5EF4-FFF2-40B4-BE49-F238E27FC236}">
                  <a16:creationId xmlns:a16="http://schemas.microsoft.com/office/drawing/2014/main" id="{7A0C16CC-2633-4079-93F6-648C429A161F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5666399" y="1665899"/>
              <a:ext cx="3477602" cy="3477600"/>
            </a:xfrm>
            <a:prstGeom prst="rtTriangl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GB" dirty="0" err="1"/>
            </a:p>
          </p:txBody>
        </p:sp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C57195F0-8ED9-4A66-8585-BC1AD55DAB6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825599" y="2825099"/>
              <a:ext cx="2318401" cy="2318400"/>
            </a:xfrm>
            <a:prstGeom prst="rtTriangle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GB" dirty="0" err="1"/>
            </a:p>
          </p:txBody>
        </p:sp>
        <p:sp>
          <p:nvSpPr>
            <p:cNvPr id="16" name="Right Triangle 15">
              <a:extLst>
                <a:ext uri="{FF2B5EF4-FFF2-40B4-BE49-F238E27FC236}">
                  <a16:creationId xmlns:a16="http://schemas.microsoft.com/office/drawing/2014/main" id="{2F35587B-8EAA-4475-A7BA-44D09903E705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7984799" y="3984299"/>
              <a:ext cx="1159201" cy="11592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GB" dirty="0" err="1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982924C7-A34E-4CD0-A6AF-E5FFB5BE04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13575" y="236191"/>
            <a:ext cx="1782000" cy="26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12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ngle speaker">
    <p:bg bwMode="gray">
      <p:bgPr>
        <a:gradFill>
          <a:gsLst>
            <a:gs pos="45000">
              <a:srgbClr val="56378A"/>
            </a:gs>
            <a:gs pos="10000">
              <a:srgbClr val="C3004A"/>
            </a:gs>
            <a:gs pos="95000">
              <a:srgbClr val="0092BB"/>
            </a:gs>
            <a:gs pos="75000">
              <a:srgbClr val="008BC5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0733CC7-C8BC-48A6-914D-2279C3CA9242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sp>
        <p:nvSpPr>
          <p:cNvPr id="45" name="Rechthoek 1"/>
          <p:cNvSpPr/>
          <p:nvPr/>
        </p:nvSpPr>
        <p:spPr bwMode="gray">
          <a:xfrm>
            <a:off x="352425" y="1563688"/>
            <a:ext cx="8439150" cy="176944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endParaRPr lang="nl-NL" dirty="0" err="1">
              <a:solidFill>
                <a:srgbClr val="FFFFFF"/>
              </a:solidFill>
            </a:endParaRPr>
          </a:p>
        </p:txBody>
      </p:sp>
      <p:sp>
        <p:nvSpPr>
          <p:cNvPr id="39" name="Rectangle 38"/>
          <p:cNvSpPr/>
          <p:nvPr/>
        </p:nvSpPr>
        <p:spPr bwMode="gray">
          <a:xfrm>
            <a:off x="6476283" y="1563688"/>
            <a:ext cx="2315292" cy="1769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pic>
        <p:nvPicPr>
          <p:cNvPr id="43" name="Picture 42" descr="Portre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996160" y="2057596"/>
            <a:ext cx="1275539" cy="1275539"/>
          </a:xfrm>
          <a:prstGeom prst="rect">
            <a:avLst/>
          </a:prstGeom>
        </p:spPr>
      </p:pic>
      <p:graphicFrame>
        <p:nvGraphicFramePr>
          <p:cNvPr id="37" name="Object 3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67" name="think-cell Slide" r:id="rId5" imgW="357" imgH="357" progId="TCLayout.ActiveDocument.1">
                  <p:embed/>
                </p:oleObj>
              </mc:Choice>
              <mc:Fallback>
                <p:oleObj name="think-cell Slide" r:id="rId5" imgW="357" imgH="357" progId="TCLayout.ActiveDocument.1">
                  <p:embed/>
                  <p:pic>
                    <p:nvPicPr>
                      <p:cNvPr id="37" name="Object 36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Title 52"/>
          <p:cNvSpPr>
            <a:spLocks noGrp="1"/>
          </p:cNvSpPr>
          <p:nvPr>
            <p:ph type="title" hasCustomPrompt="1"/>
          </p:nvPr>
        </p:nvSpPr>
        <p:spPr bwMode="gray">
          <a:xfrm>
            <a:off x="352425" y="1563688"/>
            <a:ext cx="6123858" cy="1769447"/>
          </a:xfrm>
        </p:spPr>
        <p:txBody>
          <a:bodyPr lIns="298800" tIns="118800" rIns="118800" bIns="93600" anchor="t" anchorCtr="0">
            <a:noAutofit/>
          </a:bodyPr>
          <a:lstStyle>
            <a:lvl1pPr>
              <a:lnSpc>
                <a:spcPct val="90000"/>
              </a:lnSpc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</a:t>
            </a:r>
            <a:r>
              <a:rPr lang="en-US"/>
              <a:t>title style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476283" y="1563688"/>
            <a:ext cx="2315292" cy="1769447"/>
          </a:xfrm>
        </p:spPr>
        <p:txBody>
          <a:bodyPr lIns="0" tIns="216000" rIns="0"/>
          <a:lstStyle>
            <a:lvl1pPr algn="ctr">
              <a:defRPr sz="1200" baseline="0">
                <a:solidFill>
                  <a:srgbClr val="B7B9BA"/>
                </a:solidFill>
              </a:defRPr>
            </a:lvl1pPr>
          </a:lstStyle>
          <a:p>
            <a:r>
              <a:rPr lang="nl-NL"/>
              <a:t>Placeholder photo speaker</a:t>
            </a:r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8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Business unit | Footer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9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37E2E77-CED1-4E84-91C2-4E0176ECD4F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2FA5598-6268-4E02-9320-E25D1831B25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013575" y="236191"/>
            <a:ext cx="1782000" cy="26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08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 speakers">
    <p:bg bwMode="gray">
      <p:bgPr>
        <a:gradFill>
          <a:gsLst>
            <a:gs pos="45000">
              <a:srgbClr val="56378A"/>
            </a:gs>
            <a:gs pos="10000">
              <a:srgbClr val="C3004A"/>
            </a:gs>
            <a:gs pos="95000">
              <a:srgbClr val="0092BB"/>
            </a:gs>
            <a:gs pos="75000">
              <a:srgbClr val="008BC5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2CA1A4F-93FF-4441-BD9E-198187015F29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graphicFrame>
        <p:nvGraphicFramePr>
          <p:cNvPr id="37" name="Object 3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91" name="think-cell Slide" r:id="rId4" imgW="357" imgH="357" progId="">
                  <p:embed/>
                </p:oleObj>
              </mc:Choice>
              <mc:Fallback>
                <p:oleObj name="think-cell Slide" r:id="rId4" imgW="357" imgH="357" progId="">
                  <p:embed/>
                  <p:pic>
                    <p:nvPicPr>
                      <p:cNvPr id="37" name="Object 36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" name="Picture Placeholder 3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745441" y="885825"/>
            <a:ext cx="1188000" cy="1368000"/>
          </a:xfrm>
          <a:solidFill>
            <a:srgbClr val="FFFFFF"/>
          </a:solidFill>
        </p:spPr>
        <p:txBody>
          <a:bodyPr lIns="0" tIns="216000" rIns="0"/>
          <a:lstStyle>
            <a:lvl1pPr algn="ctr">
              <a:defRPr sz="1200" baseline="0">
                <a:solidFill>
                  <a:srgbClr val="B7B9BA"/>
                </a:solidFill>
              </a:defRPr>
            </a:lvl1pPr>
          </a:lstStyle>
          <a:p>
            <a:r>
              <a:rPr lang="nl-NL"/>
              <a:t>Placeholder photo speaker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52425" y="2292792"/>
            <a:ext cx="1974032" cy="432000"/>
          </a:xfrm>
        </p:spPr>
        <p:txBody>
          <a:bodyPr bIns="72000">
            <a:noAutofit/>
          </a:bodyPr>
          <a:lstStyle>
            <a:lvl1pPr algn="ctr">
              <a:spcBef>
                <a:spcPts val="0"/>
              </a:spcBef>
              <a:defRPr sz="14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Speaker Name</a:t>
            </a:r>
            <a:endParaRPr lang="en-GB"/>
          </a:p>
        </p:txBody>
      </p:sp>
      <p:sp>
        <p:nvSpPr>
          <p:cNvPr id="77" name="Picture Placeholder 3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2898364" y="885825"/>
            <a:ext cx="1188000" cy="1368000"/>
          </a:xfrm>
          <a:solidFill>
            <a:srgbClr val="FFFFFF"/>
          </a:solidFill>
        </p:spPr>
        <p:txBody>
          <a:bodyPr lIns="0" tIns="216000" rIns="0"/>
          <a:lstStyle>
            <a:lvl1pPr algn="ctr">
              <a:defRPr sz="1200" baseline="0">
                <a:solidFill>
                  <a:srgbClr val="B7B9BA"/>
                </a:solidFill>
              </a:defRPr>
            </a:lvl1pPr>
          </a:lstStyle>
          <a:p>
            <a:r>
              <a:rPr lang="nl-NL"/>
              <a:t>Placeholder photo speaker</a:t>
            </a:r>
            <a:endParaRPr lang="en-GB"/>
          </a:p>
        </p:txBody>
      </p:sp>
      <p:sp>
        <p:nvSpPr>
          <p:cNvPr id="78" name="Text Placeholder 5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2505348" y="2292792"/>
            <a:ext cx="1974032" cy="432000"/>
          </a:xfrm>
        </p:spPr>
        <p:txBody>
          <a:bodyPr bIns="72000">
            <a:noAutofit/>
          </a:bodyPr>
          <a:lstStyle>
            <a:lvl1pPr algn="ctr">
              <a:spcBef>
                <a:spcPts val="0"/>
              </a:spcBef>
              <a:defRPr sz="14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Speaker Name</a:t>
            </a:r>
            <a:endParaRPr lang="en-GB"/>
          </a:p>
        </p:txBody>
      </p:sp>
      <p:sp>
        <p:nvSpPr>
          <p:cNvPr id="79" name="Picture Placeholder 3"/>
          <p:cNvSpPr>
            <a:spLocks noGrp="1"/>
          </p:cNvSpPr>
          <p:nvPr>
            <p:ph type="pic" sz="quarter" idx="21" hasCustomPrompt="1"/>
          </p:nvPr>
        </p:nvSpPr>
        <p:spPr bwMode="gray">
          <a:xfrm>
            <a:off x="5051287" y="885825"/>
            <a:ext cx="1188000" cy="1368000"/>
          </a:xfrm>
          <a:solidFill>
            <a:srgbClr val="FFFFFF"/>
          </a:solidFill>
        </p:spPr>
        <p:txBody>
          <a:bodyPr lIns="0" tIns="216000" rIns="0"/>
          <a:lstStyle>
            <a:lvl1pPr algn="ctr">
              <a:defRPr sz="1200" baseline="0">
                <a:solidFill>
                  <a:srgbClr val="B7B9BA"/>
                </a:solidFill>
              </a:defRPr>
            </a:lvl1pPr>
          </a:lstStyle>
          <a:p>
            <a:r>
              <a:rPr lang="nl-NL"/>
              <a:t>Placeholder photo speaker</a:t>
            </a:r>
            <a:endParaRPr lang="en-GB"/>
          </a:p>
        </p:txBody>
      </p:sp>
      <p:sp>
        <p:nvSpPr>
          <p:cNvPr id="80" name="Text Placeholder 5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658271" y="2292792"/>
            <a:ext cx="1974032" cy="432000"/>
          </a:xfrm>
        </p:spPr>
        <p:txBody>
          <a:bodyPr bIns="72000">
            <a:noAutofit/>
          </a:bodyPr>
          <a:lstStyle>
            <a:lvl1pPr algn="ctr">
              <a:spcBef>
                <a:spcPts val="0"/>
              </a:spcBef>
              <a:defRPr sz="14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Speaker Name</a:t>
            </a:r>
            <a:endParaRPr lang="en-GB"/>
          </a:p>
        </p:txBody>
      </p:sp>
      <p:sp>
        <p:nvSpPr>
          <p:cNvPr id="81" name="Picture Placeholder 3"/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7204209" y="885825"/>
            <a:ext cx="1188000" cy="1368000"/>
          </a:xfrm>
          <a:solidFill>
            <a:srgbClr val="FFFFFF"/>
          </a:solidFill>
        </p:spPr>
        <p:txBody>
          <a:bodyPr lIns="0" tIns="216000" rIns="0"/>
          <a:lstStyle>
            <a:lvl1pPr algn="ctr">
              <a:defRPr sz="1200" baseline="0">
                <a:solidFill>
                  <a:srgbClr val="B7B9BA"/>
                </a:solidFill>
              </a:defRPr>
            </a:lvl1pPr>
          </a:lstStyle>
          <a:p>
            <a:r>
              <a:rPr lang="nl-NL"/>
              <a:t>Placeholder photo speaker</a:t>
            </a:r>
            <a:endParaRPr lang="en-GB"/>
          </a:p>
        </p:txBody>
      </p:sp>
      <p:sp>
        <p:nvSpPr>
          <p:cNvPr id="82" name="Text Placeholder 5"/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6811193" y="2292792"/>
            <a:ext cx="1974032" cy="432000"/>
          </a:xfrm>
        </p:spPr>
        <p:txBody>
          <a:bodyPr bIns="72000">
            <a:noAutofit/>
          </a:bodyPr>
          <a:lstStyle>
            <a:lvl1pPr algn="ctr">
              <a:spcBef>
                <a:spcPts val="0"/>
              </a:spcBef>
              <a:defRPr sz="14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Speaker Name</a:t>
            </a:r>
            <a:endParaRPr lang="en-GB"/>
          </a:p>
        </p:txBody>
      </p:sp>
      <p:sp>
        <p:nvSpPr>
          <p:cNvPr id="110" name="Picture Placeholder 3"/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745441" y="2781428"/>
            <a:ext cx="1188000" cy="1368000"/>
          </a:xfrm>
          <a:solidFill>
            <a:srgbClr val="FFFFFF"/>
          </a:solidFill>
        </p:spPr>
        <p:txBody>
          <a:bodyPr lIns="0" tIns="216000" rIns="0"/>
          <a:lstStyle>
            <a:lvl1pPr algn="ctr">
              <a:defRPr sz="1200" baseline="0">
                <a:solidFill>
                  <a:srgbClr val="B7B9BA"/>
                </a:solidFill>
              </a:defRPr>
            </a:lvl1pPr>
          </a:lstStyle>
          <a:p>
            <a:r>
              <a:rPr lang="nl-NL"/>
              <a:t>Placeholder photo speaker</a:t>
            </a:r>
            <a:endParaRPr lang="en-GB"/>
          </a:p>
        </p:txBody>
      </p:sp>
      <p:sp>
        <p:nvSpPr>
          <p:cNvPr id="111" name="Text Placeholder 5"/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352425" y="4188395"/>
            <a:ext cx="1974032" cy="432000"/>
          </a:xfrm>
        </p:spPr>
        <p:txBody>
          <a:bodyPr bIns="72000">
            <a:noAutofit/>
          </a:bodyPr>
          <a:lstStyle>
            <a:lvl1pPr algn="ctr">
              <a:spcBef>
                <a:spcPts val="0"/>
              </a:spcBef>
              <a:defRPr sz="14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Speaker Name</a:t>
            </a:r>
            <a:endParaRPr lang="en-GB"/>
          </a:p>
        </p:txBody>
      </p:sp>
      <p:sp>
        <p:nvSpPr>
          <p:cNvPr id="112" name="Picture Placeholder 3"/>
          <p:cNvSpPr>
            <a:spLocks noGrp="1"/>
          </p:cNvSpPr>
          <p:nvPr>
            <p:ph type="pic" sz="quarter" idx="27" hasCustomPrompt="1"/>
          </p:nvPr>
        </p:nvSpPr>
        <p:spPr bwMode="gray">
          <a:xfrm>
            <a:off x="2898364" y="2781428"/>
            <a:ext cx="1188000" cy="1368000"/>
          </a:xfrm>
          <a:solidFill>
            <a:srgbClr val="FFFFFF"/>
          </a:solidFill>
        </p:spPr>
        <p:txBody>
          <a:bodyPr lIns="0" tIns="216000" rIns="0"/>
          <a:lstStyle>
            <a:lvl1pPr algn="ctr">
              <a:defRPr sz="1200" baseline="0">
                <a:solidFill>
                  <a:srgbClr val="B7B9BA"/>
                </a:solidFill>
              </a:defRPr>
            </a:lvl1pPr>
          </a:lstStyle>
          <a:p>
            <a:r>
              <a:rPr lang="nl-NL"/>
              <a:t>Placeholder photo speaker</a:t>
            </a:r>
            <a:endParaRPr lang="en-GB"/>
          </a:p>
        </p:txBody>
      </p:sp>
      <p:sp>
        <p:nvSpPr>
          <p:cNvPr id="113" name="Text Placeholder 5"/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2505348" y="4188394"/>
            <a:ext cx="1974032" cy="432000"/>
          </a:xfrm>
        </p:spPr>
        <p:txBody>
          <a:bodyPr bIns="72000">
            <a:no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Speaker Name</a:t>
            </a:r>
            <a:endParaRPr lang="en-GB"/>
          </a:p>
        </p:txBody>
      </p:sp>
      <p:sp>
        <p:nvSpPr>
          <p:cNvPr id="114" name="Picture Placeholder 3"/>
          <p:cNvSpPr>
            <a:spLocks noGrp="1"/>
          </p:cNvSpPr>
          <p:nvPr>
            <p:ph type="pic" sz="quarter" idx="29" hasCustomPrompt="1"/>
          </p:nvPr>
        </p:nvSpPr>
        <p:spPr bwMode="gray">
          <a:xfrm>
            <a:off x="5051287" y="2781428"/>
            <a:ext cx="1188000" cy="1368000"/>
          </a:xfrm>
          <a:solidFill>
            <a:srgbClr val="FFFFFF"/>
          </a:solidFill>
        </p:spPr>
        <p:txBody>
          <a:bodyPr lIns="0" tIns="216000" rIns="0"/>
          <a:lstStyle>
            <a:lvl1pPr algn="ctr">
              <a:defRPr sz="1200" baseline="0">
                <a:solidFill>
                  <a:srgbClr val="B7B9BA"/>
                </a:solidFill>
              </a:defRPr>
            </a:lvl1pPr>
          </a:lstStyle>
          <a:p>
            <a:r>
              <a:rPr lang="nl-NL"/>
              <a:t>Placeholder photo speaker</a:t>
            </a:r>
            <a:endParaRPr lang="en-GB"/>
          </a:p>
        </p:txBody>
      </p:sp>
      <p:sp>
        <p:nvSpPr>
          <p:cNvPr id="115" name="Text Placeholder 5"/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4658271" y="4188395"/>
            <a:ext cx="1974032" cy="432000"/>
          </a:xfrm>
        </p:spPr>
        <p:txBody>
          <a:bodyPr bIns="72000">
            <a:noAutofit/>
          </a:bodyPr>
          <a:lstStyle>
            <a:lvl1pPr algn="ctr">
              <a:spcBef>
                <a:spcPts val="0"/>
              </a:spcBef>
              <a:defRPr sz="14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Speaker Name</a:t>
            </a:r>
            <a:endParaRPr lang="en-GB"/>
          </a:p>
        </p:txBody>
      </p:sp>
      <p:sp>
        <p:nvSpPr>
          <p:cNvPr id="116" name="Picture Placeholder 3"/>
          <p:cNvSpPr>
            <a:spLocks noGrp="1"/>
          </p:cNvSpPr>
          <p:nvPr>
            <p:ph type="pic" sz="quarter" idx="31" hasCustomPrompt="1"/>
          </p:nvPr>
        </p:nvSpPr>
        <p:spPr bwMode="gray">
          <a:xfrm>
            <a:off x="7204209" y="2781428"/>
            <a:ext cx="1188000" cy="1368000"/>
          </a:xfrm>
          <a:solidFill>
            <a:srgbClr val="FFFFFF"/>
          </a:solidFill>
        </p:spPr>
        <p:txBody>
          <a:bodyPr lIns="0" tIns="216000" rIns="0"/>
          <a:lstStyle>
            <a:lvl1pPr algn="ctr">
              <a:defRPr sz="1200" baseline="0">
                <a:solidFill>
                  <a:srgbClr val="B7B9BA"/>
                </a:solidFill>
              </a:defRPr>
            </a:lvl1pPr>
          </a:lstStyle>
          <a:p>
            <a:r>
              <a:rPr lang="nl-NL"/>
              <a:t>Placeholder photo speaker</a:t>
            </a:r>
            <a:endParaRPr lang="en-GB"/>
          </a:p>
        </p:txBody>
      </p:sp>
      <p:sp>
        <p:nvSpPr>
          <p:cNvPr id="117" name="Text Placeholder 5"/>
          <p:cNvSpPr>
            <a:spLocks noGrp="1"/>
          </p:cNvSpPr>
          <p:nvPr>
            <p:ph type="body" sz="quarter" idx="32" hasCustomPrompt="1"/>
          </p:nvPr>
        </p:nvSpPr>
        <p:spPr bwMode="gray">
          <a:xfrm>
            <a:off x="6811193" y="4188395"/>
            <a:ext cx="1974032" cy="432000"/>
          </a:xfrm>
        </p:spPr>
        <p:txBody>
          <a:bodyPr bIns="72000">
            <a:noAutofit/>
          </a:bodyPr>
          <a:lstStyle>
            <a:lvl1pPr algn="ctr">
              <a:spcBef>
                <a:spcPts val="0"/>
              </a:spcBef>
              <a:defRPr sz="14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Speaker Name</a:t>
            </a:r>
            <a:endParaRPr lang="en-GB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3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Business unit | Footer</a:t>
            </a:r>
            <a:endParaRPr lang="en-GB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34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37E2E77-CED1-4E84-91C2-4E0176ECD4F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3ADF2C3-00B0-4FBD-9139-05547B8F79C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013575" y="236191"/>
            <a:ext cx="1782000" cy="26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7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Slide Option 1">
    <p:bg bwMode="gray">
      <p:bgPr>
        <a:gradFill>
          <a:gsLst>
            <a:gs pos="45000">
              <a:srgbClr val="56378A"/>
            </a:gs>
            <a:gs pos="10000">
              <a:srgbClr val="C3004A"/>
            </a:gs>
            <a:gs pos="95000">
              <a:srgbClr val="0092BB"/>
            </a:gs>
            <a:gs pos="75000">
              <a:srgbClr val="008BC5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1D8099E-7306-4550-AE5C-175997108AC2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sp>
        <p:nvSpPr>
          <p:cNvPr id="83" name="Text Placeholder 82"/>
          <p:cNvSpPr>
            <a:spLocks noGrp="1"/>
          </p:cNvSpPr>
          <p:nvPr>
            <p:ph type="body" sz="quarter" idx="25"/>
          </p:nvPr>
        </p:nvSpPr>
        <p:spPr bwMode="gray">
          <a:xfrm>
            <a:off x="358776" y="3896360"/>
            <a:ext cx="8432799" cy="619609"/>
          </a:xfrm>
          <a:custGeom>
            <a:avLst/>
            <a:gdLst>
              <a:gd name="connsiteX0" fmla="*/ 0 w 8435973"/>
              <a:gd name="connsiteY0" fmla="*/ 0 h 619609"/>
              <a:gd name="connsiteX1" fmla="*/ 8435973 w 8435973"/>
              <a:gd name="connsiteY1" fmla="*/ 0 h 619609"/>
              <a:gd name="connsiteX2" fmla="*/ 8435973 w 8435973"/>
              <a:gd name="connsiteY2" fmla="*/ 309805 h 619609"/>
              <a:gd name="connsiteX3" fmla="*/ 8435973 w 8435973"/>
              <a:gd name="connsiteY3" fmla="*/ 619609 h 619609"/>
              <a:gd name="connsiteX4" fmla="*/ 0 w 843597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973" h="619609">
                <a:moveTo>
                  <a:pt x="0" y="0"/>
                </a:moveTo>
                <a:lnTo>
                  <a:pt x="8435973" y="0"/>
                </a:lnTo>
                <a:lnTo>
                  <a:pt x="8435973" y="309805"/>
                </a:lnTo>
                <a:lnTo>
                  <a:pt x="8435973" y="619609"/>
                </a:lnTo>
                <a:lnTo>
                  <a:pt x="0" y="61960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190800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4" name="Text Placeholder 93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352426" y="3896360"/>
            <a:ext cx="1786870" cy="619609"/>
          </a:xfrm>
          <a:custGeom>
            <a:avLst/>
            <a:gdLst>
              <a:gd name="connsiteX0" fmla="*/ 0 w 1786870"/>
              <a:gd name="connsiteY0" fmla="*/ 0 h 619609"/>
              <a:gd name="connsiteX1" fmla="*/ 1477066 w 1786870"/>
              <a:gd name="connsiteY1" fmla="*/ 0 h 619609"/>
              <a:gd name="connsiteX2" fmla="*/ 1786870 w 1786870"/>
              <a:gd name="connsiteY2" fmla="*/ 309805 h 619609"/>
              <a:gd name="connsiteX3" fmla="*/ 1477066 w 1786870"/>
              <a:gd name="connsiteY3" fmla="*/ 619609 h 619609"/>
              <a:gd name="connsiteX4" fmla="*/ 0 w 1786870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6870" h="619609">
                <a:moveTo>
                  <a:pt x="0" y="0"/>
                </a:moveTo>
                <a:lnTo>
                  <a:pt x="1477066" y="0"/>
                </a:lnTo>
                <a:lnTo>
                  <a:pt x="1786870" y="309805"/>
                </a:lnTo>
                <a:lnTo>
                  <a:pt x="1477066" y="619609"/>
                </a:lnTo>
                <a:lnTo>
                  <a:pt x="0" y="61960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  <a:endParaRPr lang="en-GB"/>
          </a:p>
        </p:txBody>
      </p:sp>
      <p:sp>
        <p:nvSpPr>
          <p:cNvPr id="80" name="Text Placeholder 79"/>
          <p:cNvSpPr>
            <a:spLocks noGrp="1"/>
          </p:cNvSpPr>
          <p:nvPr>
            <p:ph type="body" sz="quarter" idx="23"/>
          </p:nvPr>
        </p:nvSpPr>
        <p:spPr bwMode="gray">
          <a:xfrm>
            <a:off x="358776" y="3200133"/>
            <a:ext cx="8432799" cy="619609"/>
          </a:xfrm>
          <a:custGeom>
            <a:avLst/>
            <a:gdLst>
              <a:gd name="connsiteX0" fmla="*/ 0 w 8435973"/>
              <a:gd name="connsiteY0" fmla="*/ 0 h 619609"/>
              <a:gd name="connsiteX1" fmla="*/ 8435973 w 8435973"/>
              <a:gd name="connsiteY1" fmla="*/ 0 h 619609"/>
              <a:gd name="connsiteX2" fmla="*/ 8435973 w 8435973"/>
              <a:gd name="connsiteY2" fmla="*/ 309805 h 619609"/>
              <a:gd name="connsiteX3" fmla="*/ 8435973 w 8435973"/>
              <a:gd name="connsiteY3" fmla="*/ 619609 h 619609"/>
              <a:gd name="connsiteX4" fmla="*/ 0 w 843597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973" h="619609">
                <a:moveTo>
                  <a:pt x="0" y="0"/>
                </a:moveTo>
                <a:lnTo>
                  <a:pt x="8435973" y="0"/>
                </a:lnTo>
                <a:lnTo>
                  <a:pt x="8435973" y="309805"/>
                </a:lnTo>
                <a:lnTo>
                  <a:pt x="8435973" y="619609"/>
                </a:lnTo>
                <a:lnTo>
                  <a:pt x="0" y="61960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190800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3" name="Text Placeholder 92"/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352426" y="3200133"/>
            <a:ext cx="1786870" cy="619609"/>
          </a:xfrm>
          <a:custGeom>
            <a:avLst/>
            <a:gdLst>
              <a:gd name="connsiteX0" fmla="*/ 0 w 1786870"/>
              <a:gd name="connsiteY0" fmla="*/ 0 h 619609"/>
              <a:gd name="connsiteX1" fmla="*/ 1477066 w 1786870"/>
              <a:gd name="connsiteY1" fmla="*/ 0 h 619609"/>
              <a:gd name="connsiteX2" fmla="*/ 1786870 w 1786870"/>
              <a:gd name="connsiteY2" fmla="*/ 309805 h 619609"/>
              <a:gd name="connsiteX3" fmla="*/ 1477066 w 1786870"/>
              <a:gd name="connsiteY3" fmla="*/ 619609 h 619609"/>
              <a:gd name="connsiteX4" fmla="*/ 0 w 1786870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6870" h="619609">
                <a:moveTo>
                  <a:pt x="0" y="0"/>
                </a:moveTo>
                <a:lnTo>
                  <a:pt x="1477066" y="0"/>
                </a:lnTo>
                <a:lnTo>
                  <a:pt x="1786870" y="309805"/>
                </a:lnTo>
                <a:lnTo>
                  <a:pt x="1477066" y="619609"/>
                </a:lnTo>
                <a:lnTo>
                  <a:pt x="0" y="61960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  <a:endParaRPr lang="en-GB"/>
          </a:p>
        </p:txBody>
      </p:sp>
      <p:sp>
        <p:nvSpPr>
          <p:cNvPr id="77" name="Text Placeholder 76"/>
          <p:cNvSpPr>
            <a:spLocks noGrp="1"/>
          </p:cNvSpPr>
          <p:nvPr>
            <p:ph type="body" sz="quarter" idx="21"/>
          </p:nvPr>
        </p:nvSpPr>
        <p:spPr bwMode="gray">
          <a:xfrm>
            <a:off x="358776" y="2503906"/>
            <a:ext cx="8432799" cy="619609"/>
          </a:xfrm>
          <a:custGeom>
            <a:avLst/>
            <a:gdLst>
              <a:gd name="connsiteX0" fmla="*/ 0 w 8435973"/>
              <a:gd name="connsiteY0" fmla="*/ 0 h 619609"/>
              <a:gd name="connsiteX1" fmla="*/ 8435973 w 8435973"/>
              <a:gd name="connsiteY1" fmla="*/ 0 h 619609"/>
              <a:gd name="connsiteX2" fmla="*/ 8435973 w 8435973"/>
              <a:gd name="connsiteY2" fmla="*/ 309805 h 619609"/>
              <a:gd name="connsiteX3" fmla="*/ 8435973 w 8435973"/>
              <a:gd name="connsiteY3" fmla="*/ 619609 h 619609"/>
              <a:gd name="connsiteX4" fmla="*/ 0 w 843597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973" h="619609">
                <a:moveTo>
                  <a:pt x="0" y="0"/>
                </a:moveTo>
                <a:lnTo>
                  <a:pt x="8435973" y="0"/>
                </a:lnTo>
                <a:lnTo>
                  <a:pt x="8435973" y="309805"/>
                </a:lnTo>
                <a:lnTo>
                  <a:pt x="8435973" y="619609"/>
                </a:lnTo>
                <a:lnTo>
                  <a:pt x="0" y="61960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190800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2" name="Text Placeholder 91"/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352426" y="2503906"/>
            <a:ext cx="1786870" cy="619609"/>
          </a:xfrm>
          <a:custGeom>
            <a:avLst/>
            <a:gdLst>
              <a:gd name="connsiteX0" fmla="*/ 0 w 1786870"/>
              <a:gd name="connsiteY0" fmla="*/ 0 h 619609"/>
              <a:gd name="connsiteX1" fmla="*/ 1477066 w 1786870"/>
              <a:gd name="connsiteY1" fmla="*/ 0 h 619609"/>
              <a:gd name="connsiteX2" fmla="*/ 1786870 w 1786870"/>
              <a:gd name="connsiteY2" fmla="*/ 309805 h 619609"/>
              <a:gd name="connsiteX3" fmla="*/ 1477066 w 1786870"/>
              <a:gd name="connsiteY3" fmla="*/ 619609 h 619609"/>
              <a:gd name="connsiteX4" fmla="*/ 0 w 1786870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6870" h="619609">
                <a:moveTo>
                  <a:pt x="0" y="0"/>
                </a:moveTo>
                <a:lnTo>
                  <a:pt x="1477066" y="0"/>
                </a:lnTo>
                <a:lnTo>
                  <a:pt x="1786870" y="309805"/>
                </a:lnTo>
                <a:lnTo>
                  <a:pt x="1477066" y="619609"/>
                </a:lnTo>
                <a:lnTo>
                  <a:pt x="0" y="61960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  <a:endParaRPr lang="en-GB"/>
          </a:p>
        </p:txBody>
      </p:sp>
      <p:sp>
        <p:nvSpPr>
          <p:cNvPr id="74" name="Text Placeholder 73"/>
          <p:cNvSpPr>
            <a:spLocks noGrp="1"/>
          </p:cNvSpPr>
          <p:nvPr>
            <p:ph type="body" sz="quarter" idx="19"/>
          </p:nvPr>
        </p:nvSpPr>
        <p:spPr bwMode="gray">
          <a:xfrm>
            <a:off x="358776" y="1807679"/>
            <a:ext cx="8432799" cy="619609"/>
          </a:xfrm>
          <a:custGeom>
            <a:avLst/>
            <a:gdLst>
              <a:gd name="connsiteX0" fmla="*/ 0 w 8435973"/>
              <a:gd name="connsiteY0" fmla="*/ 0 h 619609"/>
              <a:gd name="connsiteX1" fmla="*/ 8435973 w 8435973"/>
              <a:gd name="connsiteY1" fmla="*/ 0 h 619609"/>
              <a:gd name="connsiteX2" fmla="*/ 8435973 w 8435973"/>
              <a:gd name="connsiteY2" fmla="*/ 309805 h 619609"/>
              <a:gd name="connsiteX3" fmla="*/ 8435973 w 8435973"/>
              <a:gd name="connsiteY3" fmla="*/ 619609 h 619609"/>
              <a:gd name="connsiteX4" fmla="*/ 0 w 843597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973" h="619609">
                <a:moveTo>
                  <a:pt x="0" y="0"/>
                </a:moveTo>
                <a:lnTo>
                  <a:pt x="8435973" y="0"/>
                </a:lnTo>
                <a:lnTo>
                  <a:pt x="8435973" y="309805"/>
                </a:lnTo>
                <a:lnTo>
                  <a:pt x="8435973" y="619609"/>
                </a:lnTo>
                <a:lnTo>
                  <a:pt x="0" y="61960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190800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1" name="Text Placeholder 90"/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352426" y="1807679"/>
            <a:ext cx="1786870" cy="619609"/>
          </a:xfrm>
          <a:custGeom>
            <a:avLst/>
            <a:gdLst>
              <a:gd name="connsiteX0" fmla="*/ 0 w 1786870"/>
              <a:gd name="connsiteY0" fmla="*/ 0 h 619609"/>
              <a:gd name="connsiteX1" fmla="*/ 1477066 w 1786870"/>
              <a:gd name="connsiteY1" fmla="*/ 0 h 619609"/>
              <a:gd name="connsiteX2" fmla="*/ 1786870 w 1786870"/>
              <a:gd name="connsiteY2" fmla="*/ 309805 h 619609"/>
              <a:gd name="connsiteX3" fmla="*/ 1477066 w 1786870"/>
              <a:gd name="connsiteY3" fmla="*/ 619609 h 619609"/>
              <a:gd name="connsiteX4" fmla="*/ 0 w 1786870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6870" h="619609">
                <a:moveTo>
                  <a:pt x="0" y="0"/>
                </a:moveTo>
                <a:lnTo>
                  <a:pt x="1477066" y="0"/>
                </a:lnTo>
                <a:lnTo>
                  <a:pt x="1786870" y="309805"/>
                </a:lnTo>
                <a:lnTo>
                  <a:pt x="1477066" y="619609"/>
                </a:lnTo>
                <a:lnTo>
                  <a:pt x="0" y="61960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  <a:endParaRPr lang="en-GB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18"/>
          </p:nvPr>
        </p:nvSpPr>
        <p:spPr bwMode="gray">
          <a:xfrm>
            <a:off x="358776" y="1111452"/>
            <a:ext cx="8432799" cy="619609"/>
          </a:xfrm>
          <a:custGeom>
            <a:avLst/>
            <a:gdLst>
              <a:gd name="connsiteX0" fmla="*/ 0 w 8435973"/>
              <a:gd name="connsiteY0" fmla="*/ 0 h 619609"/>
              <a:gd name="connsiteX1" fmla="*/ 8435973 w 8435973"/>
              <a:gd name="connsiteY1" fmla="*/ 0 h 619609"/>
              <a:gd name="connsiteX2" fmla="*/ 8435973 w 8435973"/>
              <a:gd name="connsiteY2" fmla="*/ 309805 h 619609"/>
              <a:gd name="connsiteX3" fmla="*/ 8435973 w 8435973"/>
              <a:gd name="connsiteY3" fmla="*/ 619609 h 619609"/>
              <a:gd name="connsiteX4" fmla="*/ 0 w 843597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973" h="619609">
                <a:moveTo>
                  <a:pt x="0" y="0"/>
                </a:moveTo>
                <a:lnTo>
                  <a:pt x="8435973" y="0"/>
                </a:lnTo>
                <a:lnTo>
                  <a:pt x="8435973" y="309805"/>
                </a:lnTo>
                <a:lnTo>
                  <a:pt x="8435973" y="619609"/>
                </a:lnTo>
                <a:lnTo>
                  <a:pt x="0" y="61960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190800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graphicFrame>
        <p:nvGraphicFramePr>
          <p:cNvPr id="32" name="Object 3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17" name="think-cell Slide" r:id="rId4" imgW="357" imgH="357" progId="">
                  <p:embed/>
                </p:oleObj>
              </mc:Choice>
              <mc:Fallback>
                <p:oleObj name="think-cell Slide" r:id="rId4" imgW="357" imgH="357" progId="">
                  <p:embed/>
                  <p:pic>
                    <p:nvPicPr>
                      <p:cNvPr id="32" name="Object 3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" name="Text Placeholder 88"/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352426" y="1111452"/>
            <a:ext cx="1786870" cy="619609"/>
          </a:xfrm>
          <a:custGeom>
            <a:avLst/>
            <a:gdLst>
              <a:gd name="connsiteX0" fmla="*/ 0 w 1786870"/>
              <a:gd name="connsiteY0" fmla="*/ 0 h 619609"/>
              <a:gd name="connsiteX1" fmla="*/ 1477066 w 1786870"/>
              <a:gd name="connsiteY1" fmla="*/ 0 h 619609"/>
              <a:gd name="connsiteX2" fmla="*/ 1786870 w 1786870"/>
              <a:gd name="connsiteY2" fmla="*/ 309805 h 619609"/>
              <a:gd name="connsiteX3" fmla="*/ 1477066 w 1786870"/>
              <a:gd name="connsiteY3" fmla="*/ 619609 h 619609"/>
              <a:gd name="connsiteX4" fmla="*/ 0 w 1786870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6870" h="619609">
                <a:moveTo>
                  <a:pt x="0" y="0"/>
                </a:moveTo>
                <a:lnTo>
                  <a:pt x="1477066" y="0"/>
                </a:lnTo>
                <a:lnTo>
                  <a:pt x="1786870" y="309805"/>
                </a:lnTo>
                <a:lnTo>
                  <a:pt x="1477066" y="619609"/>
                </a:lnTo>
                <a:lnTo>
                  <a:pt x="0" y="61960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  <a:endParaRPr lang="en-GB"/>
          </a:p>
        </p:txBody>
      </p:sp>
      <p:sp>
        <p:nvSpPr>
          <p:cNvPr id="39" name="Picture Placeholder 38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915953" y="1207720"/>
            <a:ext cx="427072" cy="42707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Icon</a:t>
            </a:r>
            <a:endParaRPr lang="en-GB" dirty="0"/>
          </a:p>
        </p:txBody>
      </p:sp>
      <p:sp>
        <p:nvSpPr>
          <p:cNvPr id="76" name="Picture Placeholder 75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15953" y="1903947"/>
            <a:ext cx="427072" cy="42707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79" name="Picture Placeholder 78"/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915953" y="2600174"/>
            <a:ext cx="427072" cy="42707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82" name="Picture Placeholder 81"/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915953" y="3296401"/>
            <a:ext cx="427072" cy="42707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85" name="Picture Placeholder 84"/>
          <p:cNvSpPr>
            <a:spLocks noGrp="1"/>
          </p:cNvSpPr>
          <p:nvPr>
            <p:ph type="pic" sz="quarter" idx="26" hasCustomPrompt="1"/>
          </p:nvPr>
        </p:nvSpPr>
        <p:spPr bwMode="gray">
          <a:xfrm>
            <a:off x="915953" y="3992628"/>
            <a:ext cx="427072" cy="42707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Business unit |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37E2E77-CED1-4E84-91C2-4E0176ECD4F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977BD3CF-AC2B-4C76-817C-442399EEA19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013575" y="236191"/>
            <a:ext cx="1782000" cy="26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499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lide Option 3">
    <p:bg bwMode="gray">
      <p:bgPr>
        <a:gradFill>
          <a:gsLst>
            <a:gs pos="45000">
              <a:srgbClr val="56378A"/>
            </a:gs>
            <a:gs pos="10000">
              <a:srgbClr val="C3004A"/>
            </a:gs>
            <a:gs pos="95000">
              <a:srgbClr val="0092BB"/>
            </a:gs>
            <a:gs pos="75000">
              <a:srgbClr val="008BC5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DB2116A9-0496-4E1A-A495-093BAF5935CB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18"/>
          </p:nvPr>
        </p:nvSpPr>
        <p:spPr bwMode="gray">
          <a:xfrm>
            <a:off x="358776" y="1111452"/>
            <a:ext cx="4142957" cy="619609"/>
          </a:xfrm>
          <a:custGeom>
            <a:avLst/>
            <a:gdLst>
              <a:gd name="connsiteX0" fmla="*/ 0 w 8435973"/>
              <a:gd name="connsiteY0" fmla="*/ 0 h 619609"/>
              <a:gd name="connsiteX1" fmla="*/ 8435973 w 8435973"/>
              <a:gd name="connsiteY1" fmla="*/ 0 h 619609"/>
              <a:gd name="connsiteX2" fmla="*/ 8435973 w 8435973"/>
              <a:gd name="connsiteY2" fmla="*/ 309805 h 619609"/>
              <a:gd name="connsiteX3" fmla="*/ 8435973 w 8435973"/>
              <a:gd name="connsiteY3" fmla="*/ 619609 h 619609"/>
              <a:gd name="connsiteX4" fmla="*/ 0 w 843597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973" h="619609">
                <a:moveTo>
                  <a:pt x="0" y="0"/>
                </a:moveTo>
                <a:lnTo>
                  <a:pt x="8435973" y="0"/>
                </a:lnTo>
                <a:lnTo>
                  <a:pt x="8435973" y="309805"/>
                </a:lnTo>
                <a:lnTo>
                  <a:pt x="8435973" y="619609"/>
                </a:lnTo>
                <a:lnTo>
                  <a:pt x="0" y="61960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108000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graphicFrame>
        <p:nvGraphicFramePr>
          <p:cNvPr id="32" name="Object 3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722" name="think-cell Slide" r:id="rId4" imgW="357" imgH="357" progId="">
                  <p:embed/>
                </p:oleObj>
              </mc:Choice>
              <mc:Fallback>
                <p:oleObj name="think-cell Slide" r:id="rId4" imgW="357" imgH="357" progId="">
                  <p:embed/>
                  <p:pic>
                    <p:nvPicPr>
                      <p:cNvPr id="32" name="Object 3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8" name="Text Placeholder 127"/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358777" y="1111452"/>
            <a:ext cx="981043" cy="619609"/>
          </a:xfrm>
          <a:custGeom>
            <a:avLst/>
            <a:gdLst>
              <a:gd name="connsiteX0" fmla="*/ 0 w 981043"/>
              <a:gd name="connsiteY0" fmla="*/ 0 h 619609"/>
              <a:gd name="connsiteX1" fmla="*/ 671239 w 981043"/>
              <a:gd name="connsiteY1" fmla="*/ 0 h 619609"/>
              <a:gd name="connsiteX2" fmla="*/ 981043 w 981043"/>
              <a:gd name="connsiteY2" fmla="*/ 309805 h 619609"/>
              <a:gd name="connsiteX3" fmla="*/ 671239 w 981043"/>
              <a:gd name="connsiteY3" fmla="*/ 619609 h 619609"/>
              <a:gd name="connsiteX4" fmla="*/ 0 w 98104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043" h="619609">
                <a:moveTo>
                  <a:pt x="0" y="0"/>
                </a:moveTo>
                <a:lnTo>
                  <a:pt x="671239" y="0"/>
                </a:lnTo>
                <a:lnTo>
                  <a:pt x="981043" y="309805"/>
                </a:lnTo>
                <a:lnTo>
                  <a:pt x="671239" y="619609"/>
                </a:lnTo>
                <a:lnTo>
                  <a:pt x="0" y="61960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  <a:endParaRPr lang="en-GB"/>
          </a:p>
        </p:txBody>
      </p:sp>
      <p:sp>
        <p:nvSpPr>
          <p:cNvPr id="39" name="Picture Placeholder 38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530987" y="1207720"/>
            <a:ext cx="427072" cy="42707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Business unit |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37E2E77-CED1-4E84-91C2-4E0176ECD4F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6" name="Text Placeholder 73"/>
          <p:cNvSpPr>
            <a:spLocks noGrp="1"/>
          </p:cNvSpPr>
          <p:nvPr>
            <p:ph type="body" sz="quarter" idx="19"/>
          </p:nvPr>
        </p:nvSpPr>
        <p:spPr bwMode="gray">
          <a:xfrm>
            <a:off x="358776" y="1807679"/>
            <a:ext cx="4142957" cy="619609"/>
          </a:xfrm>
          <a:custGeom>
            <a:avLst/>
            <a:gdLst>
              <a:gd name="connsiteX0" fmla="*/ 0 w 8435973"/>
              <a:gd name="connsiteY0" fmla="*/ 0 h 619609"/>
              <a:gd name="connsiteX1" fmla="*/ 8435973 w 8435973"/>
              <a:gd name="connsiteY1" fmla="*/ 0 h 619609"/>
              <a:gd name="connsiteX2" fmla="*/ 8435973 w 8435973"/>
              <a:gd name="connsiteY2" fmla="*/ 309805 h 619609"/>
              <a:gd name="connsiteX3" fmla="*/ 8435973 w 8435973"/>
              <a:gd name="connsiteY3" fmla="*/ 619609 h 619609"/>
              <a:gd name="connsiteX4" fmla="*/ 0 w 843597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973" h="619609">
                <a:moveTo>
                  <a:pt x="0" y="0"/>
                </a:moveTo>
                <a:lnTo>
                  <a:pt x="8435973" y="0"/>
                </a:lnTo>
                <a:lnTo>
                  <a:pt x="8435973" y="309805"/>
                </a:lnTo>
                <a:lnTo>
                  <a:pt x="8435973" y="619609"/>
                </a:lnTo>
                <a:lnTo>
                  <a:pt x="0" y="61960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108000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87" name="Text Placeholder 186"/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358777" y="1807679"/>
            <a:ext cx="981043" cy="619609"/>
          </a:xfrm>
          <a:custGeom>
            <a:avLst/>
            <a:gdLst>
              <a:gd name="connsiteX0" fmla="*/ 0 w 981043"/>
              <a:gd name="connsiteY0" fmla="*/ 0 h 619609"/>
              <a:gd name="connsiteX1" fmla="*/ 671239 w 981043"/>
              <a:gd name="connsiteY1" fmla="*/ 0 h 619609"/>
              <a:gd name="connsiteX2" fmla="*/ 981043 w 981043"/>
              <a:gd name="connsiteY2" fmla="*/ 309805 h 619609"/>
              <a:gd name="connsiteX3" fmla="*/ 671239 w 981043"/>
              <a:gd name="connsiteY3" fmla="*/ 619609 h 619609"/>
              <a:gd name="connsiteX4" fmla="*/ 0 w 98104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043" h="619609">
                <a:moveTo>
                  <a:pt x="0" y="0"/>
                </a:moveTo>
                <a:lnTo>
                  <a:pt x="671239" y="0"/>
                </a:lnTo>
                <a:lnTo>
                  <a:pt x="981043" y="309805"/>
                </a:lnTo>
                <a:lnTo>
                  <a:pt x="671239" y="619609"/>
                </a:lnTo>
                <a:lnTo>
                  <a:pt x="0" y="61960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  <a:endParaRPr lang="en-GB"/>
          </a:p>
        </p:txBody>
      </p:sp>
      <p:sp>
        <p:nvSpPr>
          <p:cNvPr id="188" name="Picture Placeholder 75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530987" y="1903947"/>
            <a:ext cx="427072" cy="42707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211" name="Text Placeholder 76"/>
          <p:cNvSpPr>
            <a:spLocks noGrp="1"/>
          </p:cNvSpPr>
          <p:nvPr>
            <p:ph type="body" sz="quarter" idx="21"/>
          </p:nvPr>
        </p:nvSpPr>
        <p:spPr bwMode="gray">
          <a:xfrm>
            <a:off x="358776" y="2503906"/>
            <a:ext cx="4142957" cy="619609"/>
          </a:xfrm>
          <a:custGeom>
            <a:avLst/>
            <a:gdLst>
              <a:gd name="connsiteX0" fmla="*/ 0 w 8435973"/>
              <a:gd name="connsiteY0" fmla="*/ 0 h 619609"/>
              <a:gd name="connsiteX1" fmla="*/ 8435973 w 8435973"/>
              <a:gd name="connsiteY1" fmla="*/ 0 h 619609"/>
              <a:gd name="connsiteX2" fmla="*/ 8435973 w 8435973"/>
              <a:gd name="connsiteY2" fmla="*/ 309805 h 619609"/>
              <a:gd name="connsiteX3" fmla="*/ 8435973 w 8435973"/>
              <a:gd name="connsiteY3" fmla="*/ 619609 h 619609"/>
              <a:gd name="connsiteX4" fmla="*/ 0 w 843597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973" h="619609">
                <a:moveTo>
                  <a:pt x="0" y="0"/>
                </a:moveTo>
                <a:lnTo>
                  <a:pt x="8435973" y="0"/>
                </a:lnTo>
                <a:lnTo>
                  <a:pt x="8435973" y="309805"/>
                </a:lnTo>
                <a:lnTo>
                  <a:pt x="8435973" y="619609"/>
                </a:lnTo>
                <a:lnTo>
                  <a:pt x="0" y="61960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108000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12" name="Text Placeholder 211"/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358777" y="2503906"/>
            <a:ext cx="981043" cy="619609"/>
          </a:xfrm>
          <a:custGeom>
            <a:avLst/>
            <a:gdLst>
              <a:gd name="connsiteX0" fmla="*/ 0 w 981043"/>
              <a:gd name="connsiteY0" fmla="*/ 0 h 619609"/>
              <a:gd name="connsiteX1" fmla="*/ 671239 w 981043"/>
              <a:gd name="connsiteY1" fmla="*/ 0 h 619609"/>
              <a:gd name="connsiteX2" fmla="*/ 981043 w 981043"/>
              <a:gd name="connsiteY2" fmla="*/ 309805 h 619609"/>
              <a:gd name="connsiteX3" fmla="*/ 671239 w 981043"/>
              <a:gd name="connsiteY3" fmla="*/ 619609 h 619609"/>
              <a:gd name="connsiteX4" fmla="*/ 0 w 98104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043" h="619609">
                <a:moveTo>
                  <a:pt x="0" y="0"/>
                </a:moveTo>
                <a:lnTo>
                  <a:pt x="671239" y="0"/>
                </a:lnTo>
                <a:lnTo>
                  <a:pt x="981043" y="309805"/>
                </a:lnTo>
                <a:lnTo>
                  <a:pt x="671239" y="619609"/>
                </a:lnTo>
                <a:lnTo>
                  <a:pt x="0" y="61960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  <a:endParaRPr lang="en-GB"/>
          </a:p>
        </p:txBody>
      </p:sp>
      <p:sp>
        <p:nvSpPr>
          <p:cNvPr id="213" name="Picture Placeholder 78"/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530987" y="2600174"/>
            <a:ext cx="427072" cy="42707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233" name="Text Placeholder 79"/>
          <p:cNvSpPr>
            <a:spLocks noGrp="1"/>
          </p:cNvSpPr>
          <p:nvPr>
            <p:ph type="body" sz="quarter" idx="23"/>
          </p:nvPr>
        </p:nvSpPr>
        <p:spPr bwMode="gray">
          <a:xfrm>
            <a:off x="358776" y="3200133"/>
            <a:ext cx="4142957" cy="619609"/>
          </a:xfrm>
          <a:custGeom>
            <a:avLst/>
            <a:gdLst>
              <a:gd name="connsiteX0" fmla="*/ 0 w 8435973"/>
              <a:gd name="connsiteY0" fmla="*/ 0 h 619609"/>
              <a:gd name="connsiteX1" fmla="*/ 8435973 w 8435973"/>
              <a:gd name="connsiteY1" fmla="*/ 0 h 619609"/>
              <a:gd name="connsiteX2" fmla="*/ 8435973 w 8435973"/>
              <a:gd name="connsiteY2" fmla="*/ 309805 h 619609"/>
              <a:gd name="connsiteX3" fmla="*/ 8435973 w 8435973"/>
              <a:gd name="connsiteY3" fmla="*/ 619609 h 619609"/>
              <a:gd name="connsiteX4" fmla="*/ 0 w 843597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973" h="619609">
                <a:moveTo>
                  <a:pt x="0" y="0"/>
                </a:moveTo>
                <a:lnTo>
                  <a:pt x="8435973" y="0"/>
                </a:lnTo>
                <a:lnTo>
                  <a:pt x="8435973" y="309805"/>
                </a:lnTo>
                <a:lnTo>
                  <a:pt x="8435973" y="619609"/>
                </a:lnTo>
                <a:lnTo>
                  <a:pt x="0" y="61960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108000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4" name="Text Placeholder 233"/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358777" y="3200133"/>
            <a:ext cx="981043" cy="619609"/>
          </a:xfrm>
          <a:custGeom>
            <a:avLst/>
            <a:gdLst>
              <a:gd name="connsiteX0" fmla="*/ 0 w 981043"/>
              <a:gd name="connsiteY0" fmla="*/ 0 h 619609"/>
              <a:gd name="connsiteX1" fmla="*/ 671239 w 981043"/>
              <a:gd name="connsiteY1" fmla="*/ 0 h 619609"/>
              <a:gd name="connsiteX2" fmla="*/ 981043 w 981043"/>
              <a:gd name="connsiteY2" fmla="*/ 309805 h 619609"/>
              <a:gd name="connsiteX3" fmla="*/ 671239 w 981043"/>
              <a:gd name="connsiteY3" fmla="*/ 619609 h 619609"/>
              <a:gd name="connsiteX4" fmla="*/ 0 w 98104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043" h="619609">
                <a:moveTo>
                  <a:pt x="0" y="0"/>
                </a:moveTo>
                <a:lnTo>
                  <a:pt x="671239" y="0"/>
                </a:lnTo>
                <a:lnTo>
                  <a:pt x="981043" y="309805"/>
                </a:lnTo>
                <a:lnTo>
                  <a:pt x="671239" y="619609"/>
                </a:lnTo>
                <a:lnTo>
                  <a:pt x="0" y="61960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  <a:endParaRPr lang="en-GB"/>
          </a:p>
        </p:txBody>
      </p:sp>
      <p:sp>
        <p:nvSpPr>
          <p:cNvPr id="235" name="Picture Placeholder 81"/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530987" y="3296401"/>
            <a:ext cx="427072" cy="42707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252" name="Text Placeholder 82"/>
          <p:cNvSpPr>
            <a:spLocks noGrp="1"/>
          </p:cNvSpPr>
          <p:nvPr>
            <p:ph type="body" sz="quarter" idx="25"/>
          </p:nvPr>
        </p:nvSpPr>
        <p:spPr bwMode="gray">
          <a:xfrm>
            <a:off x="358776" y="3896360"/>
            <a:ext cx="4142957" cy="619609"/>
          </a:xfrm>
          <a:custGeom>
            <a:avLst/>
            <a:gdLst>
              <a:gd name="connsiteX0" fmla="*/ 0 w 8435973"/>
              <a:gd name="connsiteY0" fmla="*/ 0 h 619609"/>
              <a:gd name="connsiteX1" fmla="*/ 8435973 w 8435973"/>
              <a:gd name="connsiteY1" fmla="*/ 0 h 619609"/>
              <a:gd name="connsiteX2" fmla="*/ 8435973 w 8435973"/>
              <a:gd name="connsiteY2" fmla="*/ 309805 h 619609"/>
              <a:gd name="connsiteX3" fmla="*/ 8435973 w 8435973"/>
              <a:gd name="connsiteY3" fmla="*/ 619609 h 619609"/>
              <a:gd name="connsiteX4" fmla="*/ 0 w 843597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973" h="619609">
                <a:moveTo>
                  <a:pt x="0" y="0"/>
                </a:moveTo>
                <a:lnTo>
                  <a:pt x="8435973" y="0"/>
                </a:lnTo>
                <a:lnTo>
                  <a:pt x="8435973" y="309805"/>
                </a:lnTo>
                <a:lnTo>
                  <a:pt x="8435973" y="619609"/>
                </a:lnTo>
                <a:lnTo>
                  <a:pt x="0" y="61960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108000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3" name="Text Placeholder 252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358777" y="3896360"/>
            <a:ext cx="981043" cy="619609"/>
          </a:xfrm>
          <a:custGeom>
            <a:avLst/>
            <a:gdLst>
              <a:gd name="connsiteX0" fmla="*/ 0 w 981043"/>
              <a:gd name="connsiteY0" fmla="*/ 0 h 619609"/>
              <a:gd name="connsiteX1" fmla="*/ 671239 w 981043"/>
              <a:gd name="connsiteY1" fmla="*/ 0 h 619609"/>
              <a:gd name="connsiteX2" fmla="*/ 981043 w 981043"/>
              <a:gd name="connsiteY2" fmla="*/ 309805 h 619609"/>
              <a:gd name="connsiteX3" fmla="*/ 671239 w 981043"/>
              <a:gd name="connsiteY3" fmla="*/ 619609 h 619609"/>
              <a:gd name="connsiteX4" fmla="*/ 0 w 98104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043" h="619609">
                <a:moveTo>
                  <a:pt x="0" y="0"/>
                </a:moveTo>
                <a:lnTo>
                  <a:pt x="671239" y="0"/>
                </a:lnTo>
                <a:lnTo>
                  <a:pt x="981043" y="309805"/>
                </a:lnTo>
                <a:lnTo>
                  <a:pt x="671239" y="619609"/>
                </a:lnTo>
                <a:lnTo>
                  <a:pt x="0" y="61960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  <a:endParaRPr lang="en-GB"/>
          </a:p>
        </p:txBody>
      </p:sp>
      <p:sp>
        <p:nvSpPr>
          <p:cNvPr id="254" name="Picture Placeholder 84"/>
          <p:cNvSpPr>
            <a:spLocks noGrp="1"/>
          </p:cNvSpPr>
          <p:nvPr>
            <p:ph type="pic" sz="quarter" idx="26" hasCustomPrompt="1"/>
          </p:nvPr>
        </p:nvSpPr>
        <p:spPr bwMode="gray">
          <a:xfrm>
            <a:off x="530987" y="3992628"/>
            <a:ext cx="427072" cy="42707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48" name="Text Placeholder 40"/>
          <p:cNvSpPr>
            <a:spLocks noGrp="1"/>
          </p:cNvSpPr>
          <p:nvPr>
            <p:ph type="body" sz="quarter" idx="42"/>
          </p:nvPr>
        </p:nvSpPr>
        <p:spPr bwMode="gray">
          <a:xfrm>
            <a:off x="4648618" y="1111452"/>
            <a:ext cx="4142957" cy="619609"/>
          </a:xfrm>
          <a:custGeom>
            <a:avLst/>
            <a:gdLst>
              <a:gd name="connsiteX0" fmla="*/ 0 w 8435973"/>
              <a:gd name="connsiteY0" fmla="*/ 0 h 619609"/>
              <a:gd name="connsiteX1" fmla="*/ 8435973 w 8435973"/>
              <a:gd name="connsiteY1" fmla="*/ 0 h 619609"/>
              <a:gd name="connsiteX2" fmla="*/ 8435973 w 8435973"/>
              <a:gd name="connsiteY2" fmla="*/ 309805 h 619609"/>
              <a:gd name="connsiteX3" fmla="*/ 8435973 w 8435973"/>
              <a:gd name="connsiteY3" fmla="*/ 619609 h 619609"/>
              <a:gd name="connsiteX4" fmla="*/ 0 w 843597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973" h="619609">
                <a:moveTo>
                  <a:pt x="0" y="0"/>
                </a:moveTo>
                <a:lnTo>
                  <a:pt x="8435973" y="0"/>
                </a:lnTo>
                <a:lnTo>
                  <a:pt x="8435973" y="309805"/>
                </a:lnTo>
                <a:lnTo>
                  <a:pt x="8435973" y="619609"/>
                </a:lnTo>
                <a:lnTo>
                  <a:pt x="0" y="61960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108000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9" name="Text Placeholder 278"/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4649412" y="1111452"/>
            <a:ext cx="981043" cy="619609"/>
          </a:xfrm>
          <a:custGeom>
            <a:avLst/>
            <a:gdLst>
              <a:gd name="connsiteX0" fmla="*/ 0 w 981043"/>
              <a:gd name="connsiteY0" fmla="*/ 0 h 619609"/>
              <a:gd name="connsiteX1" fmla="*/ 671239 w 981043"/>
              <a:gd name="connsiteY1" fmla="*/ 0 h 619609"/>
              <a:gd name="connsiteX2" fmla="*/ 981043 w 981043"/>
              <a:gd name="connsiteY2" fmla="*/ 309805 h 619609"/>
              <a:gd name="connsiteX3" fmla="*/ 671239 w 981043"/>
              <a:gd name="connsiteY3" fmla="*/ 619609 h 619609"/>
              <a:gd name="connsiteX4" fmla="*/ 0 w 98104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043" h="619609">
                <a:moveTo>
                  <a:pt x="0" y="0"/>
                </a:moveTo>
                <a:lnTo>
                  <a:pt x="671239" y="0"/>
                </a:lnTo>
                <a:lnTo>
                  <a:pt x="981043" y="309805"/>
                </a:lnTo>
                <a:lnTo>
                  <a:pt x="671239" y="619609"/>
                </a:lnTo>
                <a:lnTo>
                  <a:pt x="0" y="61960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  <a:endParaRPr lang="en-GB"/>
          </a:p>
        </p:txBody>
      </p:sp>
      <p:sp>
        <p:nvSpPr>
          <p:cNvPr id="50" name="Picture Placeholder 38"/>
          <p:cNvSpPr>
            <a:spLocks noGrp="1"/>
          </p:cNvSpPr>
          <p:nvPr>
            <p:ph type="pic" sz="quarter" idx="44" hasCustomPrompt="1"/>
          </p:nvPr>
        </p:nvSpPr>
        <p:spPr bwMode="gray">
          <a:xfrm>
            <a:off x="4821622" y="1207720"/>
            <a:ext cx="427072" cy="42707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51" name="Text Placeholder 73"/>
          <p:cNvSpPr>
            <a:spLocks noGrp="1"/>
          </p:cNvSpPr>
          <p:nvPr>
            <p:ph type="body" sz="quarter" idx="40"/>
          </p:nvPr>
        </p:nvSpPr>
        <p:spPr bwMode="gray">
          <a:xfrm>
            <a:off x="4648618" y="1807679"/>
            <a:ext cx="4142957" cy="619609"/>
          </a:xfrm>
          <a:custGeom>
            <a:avLst/>
            <a:gdLst>
              <a:gd name="connsiteX0" fmla="*/ 0 w 8435973"/>
              <a:gd name="connsiteY0" fmla="*/ 0 h 619609"/>
              <a:gd name="connsiteX1" fmla="*/ 8435973 w 8435973"/>
              <a:gd name="connsiteY1" fmla="*/ 0 h 619609"/>
              <a:gd name="connsiteX2" fmla="*/ 8435973 w 8435973"/>
              <a:gd name="connsiteY2" fmla="*/ 309805 h 619609"/>
              <a:gd name="connsiteX3" fmla="*/ 8435973 w 8435973"/>
              <a:gd name="connsiteY3" fmla="*/ 619609 h 619609"/>
              <a:gd name="connsiteX4" fmla="*/ 0 w 843597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973" h="619609">
                <a:moveTo>
                  <a:pt x="0" y="0"/>
                </a:moveTo>
                <a:lnTo>
                  <a:pt x="8435973" y="0"/>
                </a:lnTo>
                <a:lnTo>
                  <a:pt x="8435973" y="309805"/>
                </a:lnTo>
                <a:lnTo>
                  <a:pt x="8435973" y="619609"/>
                </a:lnTo>
                <a:lnTo>
                  <a:pt x="0" y="61960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108000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2" name="Text Placeholder 291"/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4649412" y="1807679"/>
            <a:ext cx="981043" cy="619609"/>
          </a:xfrm>
          <a:custGeom>
            <a:avLst/>
            <a:gdLst>
              <a:gd name="connsiteX0" fmla="*/ 0 w 981043"/>
              <a:gd name="connsiteY0" fmla="*/ 0 h 619609"/>
              <a:gd name="connsiteX1" fmla="*/ 671239 w 981043"/>
              <a:gd name="connsiteY1" fmla="*/ 0 h 619609"/>
              <a:gd name="connsiteX2" fmla="*/ 981043 w 981043"/>
              <a:gd name="connsiteY2" fmla="*/ 309805 h 619609"/>
              <a:gd name="connsiteX3" fmla="*/ 671239 w 981043"/>
              <a:gd name="connsiteY3" fmla="*/ 619609 h 619609"/>
              <a:gd name="connsiteX4" fmla="*/ 0 w 98104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043" h="619609">
                <a:moveTo>
                  <a:pt x="0" y="0"/>
                </a:moveTo>
                <a:lnTo>
                  <a:pt x="671239" y="0"/>
                </a:lnTo>
                <a:lnTo>
                  <a:pt x="981043" y="309805"/>
                </a:lnTo>
                <a:lnTo>
                  <a:pt x="671239" y="619609"/>
                </a:lnTo>
                <a:lnTo>
                  <a:pt x="0" y="61960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  <a:endParaRPr lang="en-GB"/>
          </a:p>
        </p:txBody>
      </p:sp>
      <p:sp>
        <p:nvSpPr>
          <p:cNvPr id="53" name="Picture Placeholder 75"/>
          <p:cNvSpPr>
            <a:spLocks noGrp="1"/>
          </p:cNvSpPr>
          <p:nvPr>
            <p:ph type="pic" sz="quarter" idx="45" hasCustomPrompt="1"/>
          </p:nvPr>
        </p:nvSpPr>
        <p:spPr bwMode="gray">
          <a:xfrm>
            <a:off x="4821622" y="1903947"/>
            <a:ext cx="427072" cy="42707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54" name="Text Placeholder 76"/>
          <p:cNvSpPr>
            <a:spLocks noGrp="1"/>
          </p:cNvSpPr>
          <p:nvPr>
            <p:ph type="body" sz="quarter" idx="38"/>
          </p:nvPr>
        </p:nvSpPr>
        <p:spPr bwMode="gray">
          <a:xfrm>
            <a:off x="4648618" y="2503906"/>
            <a:ext cx="4142957" cy="619609"/>
          </a:xfrm>
          <a:custGeom>
            <a:avLst/>
            <a:gdLst>
              <a:gd name="connsiteX0" fmla="*/ 0 w 8435973"/>
              <a:gd name="connsiteY0" fmla="*/ 0 h 619609"/>
              <a:gd name="connsiteX1" fmla="*/ 8435973 w 8435973"/>
              <a:gd name="connsiteY1" fmla="*/ 0 h 619609"/>
              <a:gd name="connsiteX2" fmla="*/ 8435973 w 8435973"/>
              <a:gd name="connsiteY2" fmla="*/ 309805 h 619609"/>
              <a:gd name="connsiteX3" fmla="*/ 8435973 w 8435973"/>
              <a:gd name="connsiteY3" fmla="*/ 619609 h 619609"/>
              <a:gd name="connsiteX4" fmla="*/ 0 w 843597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973" h="619609">
                <a:moveTo>
                  <a:pt x="0" y="0"/>
                </a:moveTo>
                <a:lnTo>
                  <a:pt x="8435973" y="0"/>
                </a:lnTo>
                <a:lnTo>
                  <a:pt x="8435973" y="309805"/>
                </a:lnTo>
                <a:lnTo>
                  <a:pt x="8435973" y="619609"/>
                </a:lnTo>
                <a:lnTo>
                  <a:pt x="0" y="61960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108000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5" name="Text Placeholder 301"/>
          <p:cNvSpPr>
            <a:spLocks noGrp="1"/>
          </p:cNvSpPr>
          <p:nvPr>
            <p:ph type="body" sz="quarter" idx="39" hasCustomPrompt="1"/>
          </p:nvPr>
        </p:nvSpPr>
        <p:spPr bwMode="gray">
          <a:xfrm>
            <a:off x="4649412" y="2503906"/>
            <a:ext cx="981043" cy="619609"/>
          </a:xfrm>
          <a:custGeom>
            <a:avLst/>
            <a:gdLst>
              <a:gd name="connsiteX0" fmla="*/ 0 w 981043"/>
              <a:gd name="connsiteY0" fmla="*/ 0 h 619609"/>
              <a:gd name="connsiteX1" fmla="*/ 671239 w 981043"/>
              <a:gd name="connsiteY1" fmla="*/ 0 h 619609"/>
              <a:gd name="connsiteX2" fmla="*/ 981043 w 981043"/>
              <a:gd name="connsiteY2" fmla="*/ 309805 h 619609"/>
              <a:gd name="connsiteX3" fmla="*/ 671239 w 981043"/>
              <a:gd name="connsiteY3" fmla="*/ 619609 h 619609"/>
              <a:gd name="connsiteX4" fmla="*/ 0 w 98104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043" h="619609">
                <a:moveTo>
                  <a:pt x="0" y="0"/>
                </a:moveTo>
                <a:lnTo>
                  <a:pt x="671239" y="0"/>
                </a:lnTo>
                <a:lnTo>
                  <a:pt x="981043" y="309805"/>
                </a:lnTo>
                <a:lnTo>
                  <a:pt x="671239" y="619609"/>
                </a:lnTo>
                <a:lnTo>
                  <a:pt x="0" y="61960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  <a:endParaRPr lang="en-GB"/>
          </a:p>
        </p:txBody>
      </p:sp>
      <p:sp>
        <p:nvSpPr>
          <p:cNvPr id="56" name="Picture Placeholder 78"/>
          <p:cNvSpPr>
            <a:spLocks noGrp="1"/>
          </p:cNvSpPr>
          <p:nvPr>
            <p:ph type="pic" sz="quarter" idx="46" hasCustomPrompt="1"/>
          </p:nvPr>
        </p:nvSpPr>
        <p:spPr bwMode="gray">
          <a:xfrm>
            <a:off x="4821622" y="2600174"/>
            <a:ext cx="427072" cy="42707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57" name="Text Placeholder 79"/>
          <p:cNvSpPr>
            <a:spLocks noGrp="1"/>
          </p:cNvSpPr>
          <p:nvPr>
            <p:ph type="body" sz="quarter" idx="36"/>
          </p:nvPr>
        </p:nvSpPr>
        <p:spPr bwMode="gray">
          <a:xfrm>
            <a:off x="4648618" y="3200133"/>
            <a:ext cx="4142957" cy="619609"/>
          </a:xfrm>
          <a:custGeom>
            <a:avLst/>
            <a:gdLst>
              <a:gd name="connsiteX0" fmla="*/ 0 w 8435973"/>
              <a:gd name="connsiteY0" fmla="*/ 0 h 619609"/>
              <a:gd name="connsiteX1" fmla="*/ 8435973 w 8435973"/>
              <a:gd name="connsiteY1" fmla="*/ 0 h 619609"/>
              <a:gd name="connsiteX2" fmla="*/ 8435973 w 8435973"/>
              <a:gd name="connsiteY2" fmla="*/ 309805 h 619609"/>
              <a:gd name="connsiteX3" fmla="*/ 8435973 w 8435973"/>
              <a:gd name="connsiteY3" fmla="*/ 619609 h 619609"/>
              <a:gd name="connsiteX4" fmla="*/ 0 w 843597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973" h="619609">
                <a:moveTo>
                  <a:pt x="0" y="0"/>
                </a:moveTo>
                <a:lnTo>
                  <a:pt x="8435973" y="0"/>
                </a:lnTo>
                <a:lnTo>
                  <a:pt x="8435973" y="309805"/>
                </a:lnTo>
                <a:lnTo>
                  <a:pt x="8435973" y="619609"/>
                </a:lnTo>
                <a:lnTo>
                  <a:pt x="0" y="61960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108000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9" name="Text Placeholder 308"/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4649412" y="3200133"/>
            <a:ext cx="981043" cy="619609"/>
          </a:xfrm>
          <a:custGeom>
            <a:avLst/>
            <a:gdLst>
              <a:gd name="connsiteX0" fmla="*/ 0 w 981043"/>
              <a:gd name="connsiteY0" fmla="*/ 0 h 619609"/>
              <a:gd name="connsiteX1" fmla="*/ 671239 w 981043"/>
              <a:gd name="connsiteY1" fmla="*/ 0 h 619609"/>
              <a:gd name="connsiteX2" fmla="*/ 981043 w 981043"/>
              <a:gd name="connsiteY2" fmla="*/ 309805 h 619609"/>
              <a:gd name="connsiteX3" fmla="*/ 671239 w 981043"/>
              <a:gd name="connsiteY3" fmla="*/ 619609 h 619609"/>
              <a:gd name="connsiteX4" fmla="*/ 0 w 98104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043" h="619609">
                <a:moveTo>
                  <a:pt x="0" y="0"/>
                </a:moveTo>
                <a:lnTo>
                  <a:pt x="671239" y="0"/>
                </a:lnTo>
                <a:lnTo>
                  <a:pt x="981043" y="309805"/>
                </a:lnTo>
                <a:lnTo>
                  <a:pt x="671239" y="619609"/>
                </a:lnTo>
                <a:lnTo>
                  <a:pt x="0" y="61960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  <a:endParaRPr lang="en-GB"/>
          </a:p>
        </p:txBody>
      </p:sp>
      <p:sp>
        <p:nvSpPr>
          <p:cNvPr id="60" name="Picture Placeholder 81"/>
          <p:cNvSpPr>
            <a:spLocks noGrp="1"/>
          </p:cNvSpPr>
          <p:nvPr>
            <p:ph type="pic" sz="quarter" idx="47" hasCustomPrompt="1"/>
          </p:nvPr>
        </p:nvSpPr>
        <p:spPr bwMode="gray">
          <a:xfrm>
            <a:off x="4821622" y="3296401"/>
            <a:ext cx="427072" cy="42707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61" name="Text Placeholder 82"/>
          <p:cNvSpPr>
            <a:spLocks noGrp="1"/>
          </p:cNvSpPr>
          <p:nvPr>
            <p:ph type="body" sz="quarter" idx="34"/>
          </p:nvPr>
        </p:nvSpPr>
        <p:spPr bwMode="gray">
          <a:xfrm>
            <a:off x="4648618" y="3896360"/>
            <a:ext cx="4142957" cy="619609"/>
          </a:xfrm>
          <a:custGeom>
            <a:avLst/>
            <a:gdLst>
              <a:gd name="connsiteX0" fmla="*/ 0 w 8435973"/>
              <a:gd name="connsiteY0" fmla="*/ 0 h 619609"/>
              <a:gd name="connsiteX1" fmla="*/ 8435973 w 8435973"/>
              <a:gd name="connsiteY1" fmla="*/ 0 h 619609"/>
              <a:gd name="connsiteX2" fmla="*/ 8435973 w 8435973"/>
              <a:gd name="connsiteY2" fmla="*/ 309805 h 619609"/>
              <a:gd name="connsiteX3" fmla="*/ 8435973 w 8435973"/>
              <a:gd name="connsiteY3" fmla="*/ 619609 h 619609"/>
              <a:gd name="connsiteX4" fmla="*/ 0 w 843597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973" h="619609">
                <a:moveTo>
                  <a:pt x="0" y="0"/>
                </a:moveTo>
                <a:lnTo>
                  <a:pt x="8435973" y="0"/>
                </a:lnTo>
                <a:lnTo>
                  <a:pt x="8435973" y="309805"/>
                </a:lnTo>
                <a:lnTo>
                  <a:pt x="8435973" y="619609"/>
                </a:lnTo>
                <a:lnTo>
                  <a:pt x="0" y="61960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108000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2" name="Text Placeholder 312"/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4649412" y="3896360"/>
            <a:ext cx="981043" cy="619609"/>
          </a:xfrm>
          <a:custGeom>
            <a:avLst/>
            <a:gdLst>
              <a:gd name="connsiteX0" fmla="*/ 0 w 981043"/>
              <a:gd name="connsiteY0" fmla="*/ 0 h 619609"/>
              <a:gd name="connsiteX1" fmla="*/ 671239 w 981043"/>
              <a:gd name="connsiteY1" fmla="*/ 0 h 619609"/>
              <a:gd name="connsiteX2" fmla="*/ 981043 w 981043"/>
              <a:gd name="connsiteY2" fmla="*/ 309805 h 619609"/>
              <a:gd name="connsiteX3" fmla="*/ 671239 w 981043"/>
              <a:gd name="connsiteY3" fmla="*/ 619609 h 619609"/>
              <a:gd name="connsiteX4" fmla="*/ 0 w 981043"/>
              <a:gd name="connsiteY4" fmla="*/ 619609 h 6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043" h="619609">
                <a:moveTo>
                  <a:pt x="0" y="0"/>
                </a:moveTo>
                <a:lnTo>
                  <a:pt x="671239" y="0"/>
                </a:lnTo>
                <a:lnTo>
                  <a:pt x="981043" y="309805"/>
                </a:lnTo>
                <a:lnTo>
                  <a:pt x="671239" y="619609"/>
                </a:lnTo>
                <a:lnTo>
                  <a:pt x="0" y="61960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  <a:endParaRPr lang="en-GB"/>
          </a:p>
        </p:txBody>
      </p:sp>
      <p:sp>
        <p:nvSpPr>
          <p:cNvPr id="63" name="Picture Placeholder 84"/>
          <p:cNvSpPr>
            <a:spLocks noGrp="1"/>
          </p:cNvSpPr>
          <p:nvPr>
            <p:ph type="pic" sz="quarter" idx="48" hasCustomPrompt="1"/>
          </p:nvPr>
        </p:nvSpPr>
        <p:spPr bwMode="gray">
          <a:xfrm>
            <a:off x="4821622" y="3992628"/>
            <a:ext cx="427072" cy="42707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7F914DF9-1E14-43E7-8FCC-51510C235AF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013575" y="236191"/>
            <a:ext cx="1782000" cy="26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205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ixed Conten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3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90383" y="4769594"/>
            <a:ext cx="288000" cy="2880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bg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7"/>
          </p:nvPr>
        </p:nvSpPr>
        <p:spPr bwMode="gray">
          <a:xfrm>
            <a:off x="663763" y="4769594"/>
            <a:ext cx="2448000" cy="288000"/>
          </a:xfrm>
        </p:spPr>
        <p:txBody>
          <a:bodyPr anchor="ctr" anchorCtr="0"/>
          <a:lstStyle>
            <a:lvl1pPr>
              <a:lnSpc>
                <a:spcPct val="100000"/>
              </a:lnSpc>
              <a:spcBef>
                <a:spcPts val="0"/>
              </a:spcBef>
              <a:defRPr sz="1000">
                <a:solidFill>
                  <a:srgbClr val="B7B9BA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7" name="Footer Placeholder 36"/>
          <p:cNvSpPr>
            <a:spLocks noGrp="1"/>
          </p:cNvSpPr>
          <p:nvPr>
            <p:ph type="ftr" sz="quarter" idx="19"/>
          </p:nvPr>
        </p:nvSpPr>
        <p:spPr bwMode="gray"/>
        <p:txBody>
          <a:bodyPr/>
          <a:lstStyle/>
          <a:p>
            <a:r>
              <a:rPr lang="en-US" noProof="0"/>
              <a:t>Business unit | Footer</a:t>
            </a:r>
            <a:endParaRPr lang="en-US" noProof="0" dirty="0"/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20"/>
          </p:nvPr>
        </p:nvSpPr>
        <p:spPr bwMode="gray"/>
        <p:txBody>
          <a:bodyPr/>
          <a:lstStyle/>
          <a:p>
            <a:pPr>
              <a:defRPr/>
            </a:pPr>
            <a:fld id="{537E2E77-CED1-4E84-91C2-4E0176ECD4FC}" type="slidenum">
              <a:rPr lang="en-US" noProof="0" smtClean="0"/>
              <a:pPr>
                <a:defRPr/>
              </a:pPr>
              <a:t>‹#›</a:t>
            </a:fld>
            <a:endParaRPr lang="en-US" noProof="0" dirty="0"/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gray">
          <a:xfrm>
            <a:off x="352426" y="974122"/>
            <a:ext cx="8438400" cy="3528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52426" y="4546964"/>
            <a:ext cx="8438400" cy="102592"/>
          </a:xfrm>
        </p:spPr>
        <p:txBody>
          <a:bodyPr anchor="b" anchorCtr="0">
            <a:spAutoFit/>
          </a:bodyPr>
          <a:lstStyle>
            <a:lvl1pPr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Click to </a:t>
            </a:r>
            <a:r>
              <a:rPr lang="en-US"/>
              <a:t>edit Source </a:t>
            </a:r>
            <a:r>
              <a:rPr lang="en-US" dirty="0"/>
              <a:t>text styles Arial Regular 8pt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3601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70" userDrawn="1">
          <p15:clr>
            <a:srgbClr val="FBAE40"/>
          </p15:clr>
        </p15:guide>
        <p15:guide id="2" pos="490" userDrawn="1">
          <p15:clr>
            <a:srgbClr val="FBAE40"/>
          </p15:clr>
        </p15:guide>
        <p15:guide id="3" orient="horz" pos="797" userDrawn="1">
          <p15:clr>
            <a:srgbClr val="FBAE40"/>
          </p15:clr>
        </p15:guide>
        <p15:guide id="4" orient="horz" pos="265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Mixed Conten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/>
          <a:p>
            <a:pPr>
              <a:defRPr/>
            </a:pPr>
            <a:fld id="{537E2E77-CED1-4E84-91C2-4E0176ECD4FC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nl-NL"/>
              <a:t>Business unit | Footer</a:t>
            </a:r>
            <a:endParaRPr lang="nl-NL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8"/>
          </p:nvPr>
        </p:nvSpPr>
        <p:spPr bwMode="gray">
          <a:xfrm>
            <a:off x="352425" y="974122"/>
            <a:ext cx="4140000" cy="3528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9"/>
          </p:nvPr>
        </p:nvSpPr>
        <p:spPr bwMode="gray">
          <a:xfrm>
            <a:off x="4651575" y="974122"/>
            <a:ext cx="4140000" cy="3528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1" hasCustomPrompt="1"/>
          </p:nvPr>
        </p:nvSpPr>
        <p:spPr bwMode="gray">
          <a:xfrm>
            <a:off x="90383" y="4769594"/>
            <a:ext cx="288000" cy="2880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bg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/>
          </p:nvPr>
        </p:nvSpPr>
        <p:spPr bwMode="gray">
          <a:xfrm>
            <a:off x="663763" y="4769594"/>
            <a:ext cx="2448000" cy="288000"/>
          </a:xfrm>
        </p:spPr>
        <p:txBody>
          <a:bodyPr anchor="ctr" anchorCtr="0"/>
          <a:lstStyle>
            <a:lvl1pPr>
              <a:lnSpc>
                <a:spcPct val="100000"/>
              </a:lnSpc>
              <a:spcBef>
                <a:spcPts val="0"/>
              </a:spcBef>
              <a:defRPr sz="1000">
                <a:solidFill>
                  <a:srgbClr val="B7B9BA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gray">
          <a:xfrm>
            <a:off x="352425" y="164631"/>
            <a:ext cx="6487573" cy="720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52425" y="4546964"/>
            <a:ext cx="8438400" cy="102592"/>
          </a:xfrm>
        </p:spPr>
        <p:txBody>
          <a:bodyPr anchor="b" anchorCtr="0">
            <a:spAutoFit/>
          </a:bodyPr>
          <a:lstStyle>
            <a:lvl1pPr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Click to </a:t>
            </a:r>
            <a:r>
              <a:rPr lang="en-US"/>
              <a:t>edit Source </a:t>
            </a:r>
            <a:r>
              <a:rPr lang="en-US" dirty="0"/>
              <a:t>text styles Arial Regular 8pt</a:t>
            </a:r>
          </a:p>
        </p:txBody>
      </p:sp>
    </p:spTree>
    <p:extLst>
      <p:ext uri="{BB962C8B-B14F-4D97-AF65-F5344CB8AC3E}">
        <p14:creationId xmlns:p14="http://schemas.microsoft.com/office/powerpoint/2010/main" val="2885294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Mixed Conten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/>
          <a:p>
            <a:pPr>
              <a:defRPr/>
            </a:pPr>
            <a:fld id="{537E2E77-CED1-4E84-91C2-4E0176ECD4FC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nl-NL"/>
              <a:t>Business unit | Footer</a:t>
            </a:r>
            <a:endParaRPr lang="nl-NL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8"/>
          </p:nvPr>
        </p:nvSpPr>
        <p:spPr bwMode="gray">
          <a:xfrm>
            <a:off x="352425" y="974122"/>
            <a:ext cx="2718000" cy="3528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9"/>
          </p:nvPr>
        </p:nvSpPr>
        <p:spPr bwMode="gray">
          <a:xfrm>
            <a:off x="3213000" y="974122"/>
            <a:ext cx="2718000" cy="3528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6"/>
          <p:cNvSpPr>
            <a:spLocks noGrp="1"/>
          </p:cNvSpPr>
          <p:nvPr>
            <p:ph sz="quarter" idx="20"/>
          </p:nvPr>
        </p:nvSpPr>
        <p:spPr bwMode="gray">
          <a:xfrm>
            <a:off x="6073575" y="974122"/>
            <a:ext cx="2718000" cy="3528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52425" y="164631"/>
            <a:ext cx="6487573" cy="720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13" name="Picture Placeholder 13"/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90383" y="4769594"/>
            <a:ext cx="288000" cy="2880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>
            <a:lvl1pPr algn="ctr">
              <a:defRPr sz="800" b="0">
                <a:solidFill>
                  <a:schemeClr val="bg1"/>
                </a:solidFill>
              </a:defRPr>
            </a:lvl1pPr>
          </a:lstStyle>
          <a:p>
            <a:r>
              <a:rPr lang="nl-NL"/>
              <a:t>Icon</a:t>
            </a:r>
            <a:endParaRPr lang="en-GB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7"/>
          </p:nvPr>
        </p:nvSpPr>
        <p:spPr bwMode="gray">
          <a:xfrm>
            <a:off x="663763" y="4769594"/>
            <a:ext cx="2448000" cy="288000"/>
          </a:xfrm>
        </p:spPr>
        <p:txBody>
          <a:bodyPr anchor="ctr" anchorCtr="0"/>
          <a:lstStyle>
            <a:lvl1pPr>
              <a:lnSpc>
                <a:spcPct val="100000"/>
              </a:lnSpc>
              <a:spcBef>
                <a:spcPts val="0"/>
              </a:spcBef>
              <a:defRPr sz="1000">
                <a:solidFill>
                  <a:srgbClr val="B7B9BA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52425" y="4546964"/>
            <a:ext cx="8438400" cy="102592"/>
          </a:xfrm>
        </p:spPr>
        <p:txBody>
          <a:bodyPr anchor="b" anchorCtr="0">
            <a:spAutoFit/>
          </a:bodyPr>
          <a:lstStyle>
            <a:lvl1pPr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Click to </a:t>
            </a:r>
            <a:r>
              <a:rPr lang="en-US"/>
              <a:t>edit Source </a:t>
            </a:r>
            <a:r>
              <a:rPr lang="en-US" dirty="0"/>
              <a:t>text styles Arial Regular 8pt</a:t>
            </a:r>
          </a:p>
        </p:txBody>
      </p:sp>
    </p:spTree>
    <p:extLst>
      <p:ext uri="{BB962C8B-B14F-4D97-AF65-F5344CB8AC3E}">
        <p14:creationId xmlns:p14="http://schemas.microsoft.com/office/powerpoint/2010/main" val="46248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1.xml"/><Relationship Id="rId35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10A2CB5-E3C0-458F-AECB-D45C116B99A0}"/>
              </a:ext>
            </a:extLst>
          </p:cNvPr>
          <p:cNvSpPr/>
          <p:nvPr userDrawn="1"/>
        </p:nvSpPr>
        <p:spPr>
          <a:xfrm>
            <a:off x="-1803401" y="-1816100"/>
            <a:ext cx="12750800" cy="8775700"/>
          </a:xfrm>
          <a:custGeom>
            <a:avLst/>
            <a:gdLst>
              <a:gd name="connsiteX0" fmla="*/ 0 w 12750800"/>
              <a:gd name="connsiteY0" fmla="*/ 0 h 5143500"/>
              <a:gd name="connsiteX1" fmla="*/ 1803400 w 12750800"/>
              <a:gd name="connsiteY1" fmla="*/ 0 h 5143500"/>
              <a:gd name="connsiteX2" fmla="*/ 1803400 w 12750800"/>
              <a:gd name="connsiteY2" fmla="*/ 0 h 5143500"/>
              <a:gd name="connsiteX3" fmla="*/ 10947400 w 12750800"/>
              <a:gd name="connsiteY3" fmla="*/ 0 h 5143500"/>
              <a:gd name="connsiteX4" fmla="*/ 11760199 w 12750800"/>
              <a:gd name="connsiteY4" fmla="*/ 0 h 5143500"/>
              <a:gd name="connsiteX5" fmla="*/ 12750800 w 12750800"/>
              <a:gd name="connsiteY5" fmla="*/ 0 h 5143500"/>
              <a:gd name="connsiteX6" fmla="*/ 12750800 w 12750800"/>
              <a:gd name="connsiteY6" fmla="*/ 5143500 h 5143500"/>
              <a:gd name="connsiteX7" fmla="*/ 11760199 w 12750800"/>
              <a:gd name="connsiteY7" fmla="*/ 5143500 h 5143500"/>
              <a:gd name="connsiteX8" fmla="*/ 10947400 w 12750800"/>
              <a:gd name="connsiteY8" fmla="*/ 5143500 h 5143500"/>
              <a:gd name="connsiteX9" fmla="*/ 1803400 w 12750800"/>
              <a:gd name="connsiteY9" fmla="*/ 5143500 h 5143500"/>
              <a:gd name="connsiteX10" fmla="*/ 1515250 w 12750800"/>
              <a:gd name="connsiteY10" fmla="*/ 5143500 h 5143500"/>
              <a:gd name="connsiteX11" fmla="*/ 0 w 127508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50800" h="5143500">
                <a:moveTo>
                  <a:pt x="0" y="0"/>
                </a:moveTo>
                <a:lnTo>
                  <a:pt x="1803400" y="0"/>
                </a:lnTo>
                <a:lnTo>
                  <a:pt x="1803400" y="0"/>
                </a:lnTo>
                <a:lnTo>
                  <a:pt x="10947400" y="0"/>
                </a:lnTo>
                <a:lnTo>
                  <a:pt x="11760199" y="0"/>
                </a:lnTo>
                <a:lnTo>
                  <a:pt x="12750800" y="0"/>
                </a:lnTo>
                <a:lnTo>
                  <a:pt x="12750800" y="5143500"/>
                </a:lnTo>
                <a:lnTo>
                  <a:pt x="11760199" y="5143500"/>
                </a:lnTo>
                <a:lnTo>
                  <a:pt x="10947400" y="5143500"/>
                </a:lnTo>
                <a:lnTo>
                  <a:pt x="1803400" y="5143500"/>
                </a:lnTo>
                <a:lnTo>
                  <a:pt x="151525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dirty="0" err="1"/>
          </a:p>
        </p:txBody>
      </p:sp>
      <p:grpSp>
        <p:nvGrpSpPr>
          <p:cNvPr id="4" name="Group 3"/>
          <p:cNvGrpSpPr/>
          <p:nvPr/>
        </p:nvGrpSpPr>
        <p:grpSpPr bwMode="gray">
          <a:xfrm>
            <a:off x="0" y="4682937"/>
            <a:ext cx="9144000" cy="460563"/>
            <a:chOff x="0" y="4682937"/>
            <a:chExt cx="9144000" cy="460563"/>
          </a:xfrm>
        </p:grpSpPr>
        <p:sp>
          <p:nvSpPr>
            <p:cNvPr id="43" name="Rectangle 42"/>
            <p:cNvSpPr/>
            <p:nvPr/>
          </p:nvSpPr>
          <p:spPr bwMode="gray">
            <a:xfrm>
              <a:off x="0" y="4691514"/>
              <a:ext cx="9144000" cy="4519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23" name="Rectangle 22"/>
            <p:cNvSpPr/>
            <p:nvPr/>
          </p:nvSpPr>
          <p:spPr bwMode="gray">
            <a:xfrm>
              <a:off x="0" y="4682937"/>
              <a:ext cx="9144000" cy="14400"/>
            </a:xfrm>
            <a:prstGeom prst="rect">
              <a:avLst/>
            </a:prstGeom>
            <a:solidFill>
              <a:srgbClr val="B7B9BA"/>
            </a:solidFill>
            <a:ln w="63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46" name="Object 45" hidden="1"/>
          <p:cNvGraphicFramePr>
            <a:graphicFrameLocks noChangeAspect="1"/>
          </p:cNvGraphicFramePr>
          <p:nvPr>
            <p:custDataLst>
              <p:tags r:id="rId30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49" name="think-cell Slide" r:id="rId31" imgW="357" imgH="357" progId="">
                  <p:embed/>
                </p:oleObj>
              </mc:Choice>
              <mc:Fallback>
                <p:oleObj name="think-cell Slide" r:id="rId31" imgW="357" imgH="357" progId="">
                  <p:embed/>
                  <p:pic>
                    <p:nvPicPr>
                      <p:cNvPr id="46" name="Object 45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52425" y="164631"/>
            <a:ext cx="6487573" cy="720000"/>
          </a:xfrm>
          <a:prstGeom prst="rect">
            <a:avLst/>
          </a:prstGeom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US" noProof="0" dirty="0"/>
              <a:t>Click to edit </a:t>
            </a:r>
            <a:br>
              <a:rPr lang="en-US" noProof="0" dirty="0"/>
            </a:br>
            <a:r>
              <a:rPr lang="en-US" noProof="0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52426" y="969360"/>
            <a:ext cx="8439150" cy="352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5957693" y="4769594"/>
            <a:ext cx="2827532" cy="288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lvl1pPr marL="0" algn="r" defTabSz="914400" rtl="0" eaLnBrk="1" latinLnBrk="0" hangingPunct="1">
              <a:defRPr lang="en-US" sz="1000" b="1" kern="1200" smtClean="0">
                <a:solidFill>
                  <a:srgbClr val="B7B9BA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noProof="0"/>
              <a:t>Business unit | Footer</a:t>
            </a:r>
            <a:endParaRPr lang="en-US" noProof="0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8791575" y="4769594"/>
            <a:ext cx="252000" cy="288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lvl1pPr marL="0" algn="r" defTabSz="914400" rtl="0" eaLnBrk="1" latinLnBrk="0" hangingPunct="1">
              <a:defRPr lang="nl-NL" sz="1000" b="1" kern="1200" smtClean="0">
                <a:solidFill>
                  <a:srgbClr val="B7B9BA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37E2E77-CED1-4E84-91C2-4E0176ECD4F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3" name="Pentagon 28"/>
          <p:cNvSpPr/>
          <p:nvPr/>
        </p:nvSpPr>
        <p:spPr bwMode="gray">
          <a:xfrm>
            <a:off x="-1" y="4683688"/>
            <a:ext cx="602409" cy="459812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 anchorCtr="0"/>
          <a:lstStyle/>
          <a:p>
            <a:endParaRPr lang="en-US" sz="1200" dirty="0">
              <a:solidFill>
                <a:srgbClr val="FFFFFF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97174A0-3024-475A-843A-C236B8945484}"/>
              </a:ext>
            </a:extLst>
          </p:cNvPr>
          <p:cNvGrpSpPr/>
          <p:nvPr userDrawn="1"/>
        </p:nvGrpSpPr>
        <p:grpSpPr>
          <a:xfrm>
            <a:off x="-1671638" y="254082"/>
            <a:ext cx="1531557" cy="630549"/>
            <a:chOff x="-1671638" y="254082"/>
            <a:chExt cx="1531557" cy="630549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07AEDFE-6D6E-4DCD-95AE-9EB869F56D37}"/>
                </a:ext>
              </a:extLst>
            </p:cNvPr>
            <p:cNvCxnSpPr/>
            <p:nvPr/>
          </p:nvCxnSpPr>
          <p:spPr bwMode="gray">
            <a:xfrm>
              <a:off x="-1671638" y="884631"/>
              <a:ext cx="1531557" cy="0"/>
            </a:xfrm>
            <a:prstGeom prst="line">
              <a:avLst/>
            </a:prstGeom>
            <a:ln w="6350">
              <a:solidFill>
                <a:srgbClr val="E431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2ADE8EF-460B-4494-9B96-25366E12FE76}"/>
                </a:ext>
              </a:extLst>
            </p:cNvPr>
            <p:cNvCxnSpPr/>
            <p:nvPr/>
          </p:nvCxnSpPr>
          <p:spPr bwMode="gray">
            <a:xfrm>
              <a:off x="-1671638" y="254084"/>
              <a:ext cx="1531557" cy="0"/>
            </a:xfrm>
            <a:prstGeom prst="line">
              <a:avLst/>
            </a:prstGeom>
            <a:ln w="6350">
              <a:solidFill>
                <a:srgbClr val="E431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FD9244C-2A41-4A05-BD74-DBD5EEDFD0F3}"/>
                </a:ext>
              </a:extLst>
            </p:cNvPr>
            <p:cNvSpPr/>
            <p:nvPr userDrawn="1"/>
          </p:nvSpPr>
          <p:spPr bwMode="gray">
            <a:xfrm>
              <a:off x="-1671638" y="254082"/>
              <a:ext cx="1531557" cy="630547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54000" rIns="108000" bIns="54000" rtlCol="0" anchor="b" anchorCtr="0">
              <a:noAutofit/>
            </a:bodyPr>
            <a:lstStyle/>
            <a:p>
              <a:pPr algn="l"/>
              <a:r>
                <a:rPr lang="en-US" sz="1000" b="0" dirty="0">
                  <a:solidFill>
                    <a:schemeClr val="tx1"/>
                  </a:solidFill>
                </a:rPr>
                <a:t>Title area</a:t>
              </a:r>
            </a:p>
            <a:p>
              <a:pPr algn="l"/>
              <a:r>
                <a:rPr lang="en-US" sz="1000" b="0" dirty="0">
                  <a:solidFill>
                    <a:schemeClr val="tx1"/>
                  </a:solidFill>
                </a:rPr>
                <a:t>max over 2 lines</a:t>
              </a: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4C9011BA-2E5B-46D8-B55C-C1EB58D76A37}"/>
              </a:ext>
            </a:extLst>
          </p:cNvPr>
          <p:cNvSpPr/>
          <p:nvPr userDrawn="1"/>
        </p:nvSpPr>
        <p:spPr bwMode="gray">
          <a:xfrm>
            <a:off x="-1671638" y="4242033"/>
            <a:ext cx="1531557" cy="77210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36000" bIns="108000" rtlCol="0" anchor="t" anchorCtr="0">
            <a:spAutoFit/>
          </a:bodyPr>
          <a:lstStyle/>
          <a:p>
            <a:pPr algn="l"/>
            <a:r>
              <a:rPr lang="en-US" sz="900" b="1" dirty="0">
                <a:solidFill>
                  <a:schemeClr val="tx1"/>
                </a:solidFill>
              </a:rPr>
              <a:t>Insert Topic Icons</a:t>
            </a:r>
          </a:p>
          <a:p>
            <a:pPr algn="l"/>
            <a:r>
              <a:rPr lang="en-US" sz="900" b="0" dirty="0">
                <a:solidFill>
                  <a:schemeClr val="tx1"/>
                </a:solidFill>
              </a:rPr>
              <a:t>Click on the picture icon and </a:t>
            </a:r>
            <a:r>
              <a:rPr lang="en-US" sz="900" b="0" i="0" baseline="0" dirty="0">
                <a:solidFill>
                  <a:schemeClr val="tx1"/>
                </a:solidFill>
              </a:rPr>
              <a:t>browse to the location of </a:t>
            </a:r>
            <a:r>
              <a:rPr lang="en-US" sz="900" b="0" baseline="0" dirty="0">
                <a:solidFill>
                  <a:schemeClr val="tx1"/>
                </a:solidFill>
              </a:rPr>
              <a:t>the Topic Icons</a:t>
            </a:r>
            <a:endParaRPr lang="en-US" sz="900" b="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9959907-D325-4515-8460-37109EB0788B}"/>
              </a:ext>
            </a:extLst>
          </p:cNvPr>
          <p:cNvSpPr/>
          <p:nvPr userDrawn="1"/>
        </p:nvSpPr>
        <p:spPr bwMode="gray">
          <a:xfrm>
            <a:off x="-1671638" y="1405512"/>
            <a:ext cx="1531557" cy="180249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0" bIns="108000" rtlCol="0" anchor="b" anchorCtr="0">
            <a:noAutofit/>
          </a:bodyPr>
          <a:lstStyle/>
          <a:p>
            <a:pPr algn="l"/>
            <a:r>
              <a:rPr lang="en-US" sz="900" b="1" dirty="0">
                <a:solidFill>
                  <a:schemeClr val="tx1"/>
                </a:solidFill>
              </a:rPr>
              <a:t>AkzoNobel Bullets</a:t>
            </a:r>
          </a:p>
          <a:p>
            <a:pPr algn="l"/>
            <a:r>
              <a:rPr lang="en-US" sz="900" b="0" dirty="0">
                <a:solidFill>
                  <a:schemeClr val="tx1"/>
                </a:solidFill>
              </a:rPr>
              <a:t>Only use the </a:t>
            </a:r>
            <a:r>
              <a:rPr lang="en-US" sz="900" b="0" u="sng" dirty="0">
                <a:solidFill>
                  <a:schemeClr val="tx1"/>
                </a:solidFill>
              </a:rPr>
              <a:t>List Level buttons</a:t>
            </a:r>
            <a:r>
              <a:rPr lang="en-US" sz="900" b="0" dirty="0">
                <a:solidFill>
                  <a:schemeClr val="tx1"/>
                </a:solidFill>
              </a:rPr>
              <a:t> to apply the</a:t>
            </a:r>
            <a:r>
              <a:rPr lang="en-US" sz="900" b="0" baseline="0" dirty="0">
                <a:solidFill>
                  <a:schemeClr val="tx1"/>
                </a:solidFill>
              </a:rPr>
              <a:t> </a:t>
            </a:r>
            <a:r>
              <a:rPr lang="en-US" sz="900" b="0" i="0" u="none" baseline="0" dirty="0">
                <a:solidFill>
                  <a:schemeClr val="tx1"/>
                </a:solidFill>
              </a:rPr>
              <a:t>AkzoNobel Branded Bullets</a:t>
            </a:r>
            <a:endParaRPr lang="en-US" sz="900" b="0" i="0" u="none" dirty="0">
              <a:solidFill>
                <a:schemeClr val="tx1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E269951-6D51-4ED6-B96C-0B3772FB0F99}"/>
              </a:ext>
            </a:extLst>
          </p:cNvPr>
          <p:cNvGrpSpPr/>
          <p:nvPr userDrawn="1"/>
        </p:nvGrpSpPr>
        <p:grpSpPr>
          <a:xfrm>
            <a:off x="-1573454" y="1531453"/>
            <a:ext cx="1335187" cy="795026"/>
            <a:chOff x="-1573454" y="1531453"/>
            <a:chExt cx="1335187" cy="795026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DDC62B89-1326-4317-9C5B-89680681F6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/>
            <a:srcRect l="18732" t="14956" r="50206" b="52163"/>
            <a:stretch>
              <a:fillRect/>
            </a:stretch>
          </p:blipFill>
          <p:spPr bwMode="gray">
            <a:xfrm>
              <a:off x="-1573454" y="1531453"/>
              <a:ext cx="1335187" cy="795026"/>
            </a:xfrm>
            <a:custGeom>
              <a:avLst/>
              <a:gdLst>
                <a:gd name="connsiteX0" fmla="*/ 0 w 2840306"/>
                <a:gd name="connsiteY0" fmla="*/ 0 h 1691236"/>
                <a:gd name="connsiteX1" fmla="*/ 2840306 w 2840306"/>
                <a:gd name="connsiteY1" fmla="*/ 0 h 1691236"/>
                <a:gd name="connsiteX2" fmla="*/ 2840306 w 2840306"/>
                <a:gd name="connsiteY2" fmla="*/ 1691236 h 1691236"/>
                <a:gd name="connsiteX3" fmla="*/ 0 w 2840306"/>
                <a:gd name="connsiteY3" fmla="*/ 1691236 h 169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0306" h="1691236">
                  <a:moveTo>
                    <a:pt x="0" y="0"/>
                  </a:moveTo>
                  <a:lnTo>
                    <a:pt x="2840306" y="0"/>
                  </a:lnTo>
                  <a:lnTo>
                    <a:pt x="2840306" y="1691236"/>
                  </a:lnTo>
                  <a:lnTo>
                    <a:pt x="0" y="1691236"/>
                  </a:lnTo>
                  <a:close/>
                </a:path>
              </a:pathLst>
            </a:custGeom>
          </p:spPr>
        </p:pic>
        <p:sp>
          <p:nvSpPr>
            <p:cNvPr id="36" name="Multiply 30">
              <a:extLst>
                <a:ext uri="{FF2B5EF4-FFF2-40B4-BE49-F238E27FC236}">
                  <a16:creationId xmlns:a16="http://schemas.microsoft.com/office/drawing/2014/main" id="{1E2C07B4-69F9-4521-AAF6-12CD6CA1844F}"/>
                </a:ext>
              </a:extLst>
            </p:cNvPr>
            <p:cNvSpPr/>
            <p:nvPr/>
          </p:nvSpPr>
          <p:spPr bwMode="gray">
            <a:xfrm>
              <a:off x="-1571627" y="1551174"/>
              <a:ext cx="245272" cy="245272"/>
            </a:xfrm>
            <a:prstGeom prst="mathMultiply">
              <a:avLst>
                <a:gd name="adj1" fmla="val 8315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GB" dirty="0" err="1"/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8A3058E3-E7BE-4686-B0CC-3FEDA91961B8}"/>
              </a:ext>
            </a:extLst>
          </p:cNvPr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7013575" y="236191"/>
            <a:ext cx="1782000" cy="26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888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8" r:id="rId2"/>
    <p:sldLayoutId id="2147483776" r:id="rId3"/>
    <p:sldLayoutId id="2147483777" r:id="rId4"/>
    <p:sldLayoutId id="2147483778" r:id="rId5"/>
    <p:sldLayoutId id="2147483811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6" r:id="rId12"/>
    <p:sldLayoutId id="2147483816" r:id="rId13"/>
    <p:sldLayoutId id="2147483817" r:id="rId14"/>
    <p:sldLayoutId id="2147483791" r:id="rId15"/>
    <p:sldLayoutId id="2147483792" r:id="rId16"/>
    <p:sldLayoutId id="2147483794" r:id="rId17"/>
    <p:sldLayoutId id="2147483795" r:id="rId18"/>
    <p:sldLayoutId id="2147483814" r:id="rId19"/>
    <p:sldLayoutId id="2147483815" r:id="rId20"/>
    <p:sldLayoutId id="2147483819" r:id="rId21"/>
    <p:sldLayoutId id="2147483804" r:id="rId22"/>
    <p:sldLayoutId id="2147483820" r:id="rId23"/>
    <p:sldLayoutId id="2147483821" r:id="rId24"/>
    <p:sldLayoutId id="2147483807" r:id="rId25"/>
    <p:sldLayoutId id="2147483808" r:id="rId26"/>
    <p:sldLayoutId id="2147483810" r:id="rId27"/>
  </p:sldLayoutIdLst>
  <p:hf hdr="0" dt="0"/>
  <p:txStyles>
    <p:titleStyle>
      <a:lvl1pPr marL="0" algn="l" defTabSz="914400" rtl="0" eaLnBrk="1" latinLnBrk="0" hangingPunct="1">
        <a:lnSpc>
          <a:spcPts val="2500"/>
        </a:lnSpc>
        <a:spcBef>
          <a:spcPct val="0"/>
        </a:spcBef>
        <a:buNone/>
        <a:defRPr lang="en-GB" sz="2500" b="1" kern="0">
          <a:solidFill>
            <a:schemeClr val="accent1"/>
          </a:solidFill>
          <a:latin typeface="+mj-lt"/>
          <a:ea typeface="+mn-ea"/>
          <a:cs typeface="+mn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600"/>
        </a:spcBef>
        <a:spcAft>
          <a:spcPts val="200"/>
        </a:spcAft>
        <a:buClr>
          <a:schemeClr val="accent1"/>
        </a:buClr>
        <a:buFont typeface="Arial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80000"/>
        </a:lnSpc>
        <a:spcBef>
          <a:spcPts val="600"/>
        </a:spcBef>
        <a:spcAft>
          <a:spcPts val="200"/>
        </a:spcAft>
        <a:buClr>
          <a:schemeClr val="accent1"/>
        </a:buClr>
        <a:buFontTx/>
        <a:buBlip>
          <a:blip r:embed="rId35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80000"/>
        </a:lnSpc>
        <a:spcBef>
          <a:spcPts val="200"/>
        </a:spcBef>
        <a:spcAft>
          <a:spcPts val="200"/>
        </a:spcAft>
        <a:buClr>
          <a:schemeClr val="accent1"/>
        </a:buClr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80000" algn="l" defTabSz="914400" rtl="0" eaLnBrk="1" latinLnBrk="0" hangingPunct="1">
        <a:lnSpc>
          <a:spcPct val="80000"/>
        </a:lnSpc>
        <a:spcBef>
          <a:spcPts val="200"/>
        </a:spcBef>
        <a:spcAft>
          <a:spcPts val="200"/>
        </a:spcAft>
        <a:buClr>
          <a:schemeClr val="accent1"/>
        </a:buClr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80000"/>
        </a:lnSpc>
        <a:spcBef>
          <a:spcPts val="200"/>
        </a:spcBef>
        <a:spcAft>
          <a:spcPts val="200"/>
        </a:spcAft>
        <a:buClr>
          <a:schemeClr val="accent1"/>
        </a:buClr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544" userDrawn="1">
          <p15:clr>
            <a:srgbClr val="F26B43"/>
          </p15:clr>
        </p15:guide>
        <p15:guide id="2" pos="222" userDrawn="1">
          <p15:clr>
            <a:srgbClr val="F26B43"/>
          </p15:clr>
        </p15:guide>
        <p15:guide id="3" orient="horz" pos="102" userDrawn="1">
          <p15:clr>
            <a:srgbClr val="F26B43"/>
          </p15:clr>
        </p15:guide>
        <p15:guide id="4" orient="horz" pos="558" userDrawn="1">
          <p15:clr>
            <a:srgbClr val="F26B43"/>
          </p15:clr>
        </p15:guide>
        <p15:guide id="5" orient="horz" pos="606" userDrawn="1">
          <p15:clr>
            <a:srgbClr val="F26B43"/>
          </p15:clr>
        </p15:guide>
        <p15:guide id="6" orient="horz" pos="2838" userDrawn="1">
          <p15:clr>
            <a:srgbClr val="F26B43"/>
          </p15:clr>
        </p15:guide>
        <p15:guide id="7" orient="horz" pos="29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8.emf"/><Relationship Id="rId4" Type="http://schemas.openxmlformats.org/officeDocument/2006/relationships/oleObject" Target="../embeddings/oleObject1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39.emf"/><Relationship Id="rId4" Type="http://schemas.openxmlformats.org/officeDocument/2006/relationships/oleObject" Target="../embeddings/oleObject1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40.emf"/><Relationship Id="rId4" Type="http://schemas.openxmlformats.org/officeDocument/2006/relationships/oleObject" Target="../embeddings/oleObject15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41.emf"/><Relationship Id="rId4" Type="http://schemas.openxmlformats.org/officeDocument/2006/relationships/oleObject" Target="../embeddings/oleObject1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42.emf"/><Relationship Id="rId4" Type="http://schemas.openxmlformats.org/officeDocument/2006/relationships/oleObject" Target="../embeddings/oleObject17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43.emf"/><Relationship Id="rId4" Type="http://schemas.openxmlformats.org/officeDocument/2006/relationships/oleObject" Target="../embeddings/oleObject1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44.emf"/><Relationship Id="rId4" Type="http://schemas.openxmlformats.org/officeDocument/2006/relationships/oleObject" Target="../embeddings/oleObject19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jpe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file:///A:\Collapse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8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G"/><Relationship Id="rId3" Type="http://schemas.openxmlformats.org/officeDocument/2006/relationships/image" Target="../media/image75.JPG"/><Relationship Id="rId7" Type="http://schemas.openxmlformats.org/officeDocument/2006/relationships/image" Target="../media/image79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G"/><Relationship Id="rId5" Type="http://schemas.openxmlformats.org/officeDocument/2006/relationships/image" Target="../media/image77.JPG"/><Relationship Id="rId4" Type="http://schemas.openxmlformats.org/officeDocument/2006/relationships/image" Target="../media/image76.JPG"/><Relationship Id="rId9" Type="http://schemas.openxmlformats.org/officeDocument/2006/relationships/image" Target="../media/image8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jpeg"/><Relationship Id="rId4" Type="http://schemas.openxmlformats.org/officeDocument/2006/relationships/image" Target="../media/image8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89.emf"/><Relationship Id="rId4" Type="http://schemas.openxmlformats.org/officeDocument/2006/relationships/oleObject" Target="../embeddings/oleObject20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90.emf"/><Relationship Id="rId4" Type="http://schemas.openxmlformats.org/officeDocument/2006/relationships/oleObject" Target="../embeddings/oleObject21.bin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kzonobel.com/" TargetMode="External"/><Relationship Id="rId2" Type="http://schemas.openxmlformats.org/officeDocument/2006/relationships/hyperlink" Target="mailto:sergey.shabalin@akzonobel.com" TargetMode="Externa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9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815F0-331A-43AF-976C-8D10A006A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566239"/>
            <a:ext cx="7817843" cy="3545586"/>
          </a:xfrm>
        </p:spPr>
        <p:txBody>
          <a:bodyPr/>
          <a:lstStyle/>
          <a:p>
            <a:r>
              <a:rPr lang="ru-RU" sz="3200" dirty="0"/>
              <a:t>Огнезащита</a:t>
            </a:r>
            <a:br>
              <a:rPr lang="ru-RU" sz="3200" dirty="0"/>
            </a:br>
            <a:r>
              <a:rPr lang="ru-RU" sz="3200" dirty="0"/>
              <a:t>металлоконструкций и</a:t>
            </a:r>
            <a:br>
              <a:rPr lang="ru-RU" sz="3200" dirty="0"/>
            </a:br>
            <a:r>
              <a:rPr lang="ru-RU" sz="3200" dirty="0"/>
              <a:t>оборудования, в условиях углеводородного пожара в нефтегазовой отрасли. </a:t>
            </a:r>
            <a:br>
              <a:rPr lang="ru-RU" sz="3200" dirty="0"/>
            </a:br>
            <a:br>
              <a:rPr lang="ru-RU" sz="3200" dirty="0"/>
            </a:br>
            <a:br>
              <a:rPr lang="ru-RU" sz="3200" dirty="0"/>
            </a:br>
            <a:r>
              <a:rPr lang="ru-RU" sz="3200" dirty="0"/>
              <a:t>CHARTEK® – 45 летний международный опыт.</a:t>
            </a: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FE6AE0-2B10-4754-9999-5788D55D1F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00" y="4469539"/>
            <a:ext cx="8239470" cy="492443"/>
          </a:xfrm>
        </p:spPr>
        <p:txBody>
          <a:bodyPr/>
          <a:lstStyle/>
          <a:p>
            <a:r>
              <a:rPr lang="ru-RU" sz="1600" dirty="0"/>
              <a:t>Шабалин Сергей. Руководитель направления огнезащитных материалов Россия, СНГ.</a:t>
            </a:r>
            <a:endParaRPr lang="en-US" sz="1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38AF01-4CD2-429C-BE7F-42562B24A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4000" y="884056"/>
            <a:ext cx="2200000" cy="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129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b="0" dirty="0">
                <a:solidFill>
                  <a:srgbClr val="FF0000"/>
                </a:solidFill>
              </a:rPr>
              <a:t>Зимняя Вишня. Кемерово.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1DAE0EF9-714A-470F-BEF1-BA4F046665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1762" y="643544"/>
            <a:ext cx="6939728" cy="390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321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b="0" dirty="0">
                <a:solidFill>
                  <a:srgbClr val="FF0000"/>
                </a:solidFill>
              </a:rPr>
              <a:t>Зимняя Вишня. Кемерово.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5719BBE5-5A7B-42C1-8EC5-68D49110E6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5470" y="644669"/>
            <a:ext cx="6932311" cy="390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360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b="0" dirty="0">
                <a:solidFill>
                  <a:srgbClr val="FF0000"/>
                </a:solidFill>
              </a:rPr>
              <a:t>Зимняя Вишня. Кемерово.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DAAD16D6-D6E6-41D8-8C34-22BD2C4389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36478" y="595210"/>
            <a:ext cx="7012373" cy="395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06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b="0" dirty="0">
                <a:solidFill>
                  <a:srgbClr val="FF0000"/>
                </a:solidFill>
              </a:rPr>
              <a:t>Зимняя Вишня. Кемерово.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ShabaliS\Desktop\212 фото\image3.PNG">
            <a:extLst>
              <a:ext uri="{FF2B5EF4-FFF2-40B4-BE49-F238E27FC236}">
                <a16:creationId xmlns:a16="http://schemas.microsoft.com/office/drawing/2014/main" id="{5695EA7C-2E42-4066-BBE0-A3E424D7D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3" y="663194"/>
            <a:ext cx="4865688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ShabaliS\Desktop\212 фото\IC 212. Качество поверхности пеннококса на 78 минуте .JPG">
            <a:extLst>
              <a:ext uri="{FF2B5EF4-FFF2-40B4-BE49-F238E27FC236}">
                <a16:creationId xmlns:a16="http://schemas.microsoft.com/office/drawing/2014/main" id="{4DC7E082-5313-49A1-84B7-F4CCABA8D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57" y="673231"/>
            <a:ext cx="3171826" cy="4229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 descr="C:\Users\ShabaliS\Desktop\212 фото\IC 212. Образование отверстия вокруг термопары 2.JPG">
            <a:extLst>
              <a:ext uri="{FF2B5EF4-FFF2-40B4-BE49-F238E27FC236}">
                <a16:creationId xmlns:a16="http://schemas.microsoft.com/office/drawing/2014/main" id="{D7E91664-3998-4804-9C51-664932F6E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57" y="684494"/>
            <a:ext cx="3171825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78FFB27-258A-41F8-8C23-C2BE60615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614" y="673231"/>
            <a:ext cx="3171825" cy="422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ECAB5F7-362D-42F3-8499-CE9910F48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436" y="673463"/>
            <a:ext cx="5165725" cy="38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7EA221E-765C-4E66-8118-238F3BA6A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211" y="662434"/>
            <a:ext cx="5426075" cy="407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336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18081BF2-7F3B-4DCE-86D7-F183D23D34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7068687"/>
              </p:ext>
            </p:extLst>
          </p:nvPr>
        </p:nvGraphicFramePr>
        <p:xfrm>
          <a:off x="914400" y="21576"/>
          <a:ext cx="5884501" cy="441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0" name="Acrobat Document" r:id="rId4" imgW="6857592" imgH="5143474" progId="AcroExch.Document.11">
                  <p:embed/>
                </p:oleObj>
              </mc:Choice>
              <mc:Fallback>
                <p:oleObj name="Acrobat Document" r:id="rId4" imgW="6857592" imgH="5143474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4400" y="21576"/>
                        <a:ext cx="5884501" cy="4413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40225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A4E74B9C-8B03-4CAD-A057-D5D577E3C0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1196189"/>
              </p:ext>
            </p:extLst>
          </p:nvPr>
        </p:nvGraphicFramePr>
        <p:xfrm>
          <a:off x="511947" y="78804"/>
          <a:ext cx="6094336" cy="4570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4" name="Acrobat Document" r:id="rId4" imgW="6857592" imgH="5143474" progId="AcroExch.Document.11">
                  <p:embed/>
                </p:oleObj>
              </mc:Choice>
              <mc:Fallback>
                <p:oleObj name="Acrobat Document" r:id="rId4" imgW="6857592" imgH="5143474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1947" y="78804"/>
                        <a:ext cx="6094336" cy="45707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6500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0354FB5D-DB44-43B8-A95E-B11D6DF231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6257595"/>
              </p:ext>
            </p:extLst>
          </p:nvPr>
        </p:nvGraphicFramePr>
        <p:xfrm>
          <a:off x="663763" y="224650"/>
          <a:ext cx="5683060" cy="42622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8" name="Acrobat Document" r:id="rId4" imgW="6857592" imgH="5143474" progId="AcroExch.Document.11">
                  <p:embed/>
                </p:oleObj>
              </mc:Choice>
              <mc:Fallback>
                <p:oleObj name="Acrobat Document" r:id="rId4" imgW="6857592" imgH="5143474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63763" y="224650"/>
                        <a:ext cx="5683060" cy="42622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0725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B19C6370-3672-4C77-8801-16A0B19DC6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9168632"/>
              </p:ext>
            </p:extLst>
          </p:nvPr>
        </p:nvGraphicFramePr>
        <p:xfrm>
          <a:off x="90383" y="164631"/>
          <a:ext cx="5961096" cy="44708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2" name="Acrobat Document" r:id="rId4" imgW="6857592" imgH="5143474" progId="AcroExch.Document.11">
                  <p:embed/>
                </p:oleObj>
              </mc:Choice>
              <mc:Fallback>
                <p:oleObj name="Acrobat Document" r:id="rId4" imgW="6857592" imgH="5143474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383" y="164631"/>
                        <a:ext cx="5961096" cy="44708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9945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558F527F-3320-4973-9D7B-8C815F6556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3961986"/>
              </p:ext>
            </p:extLst>
          </p:nvPr>
        </p:nvGraphicFramePr>
        <p:xfrm>
          <a:off x="167211" y="85906"/>
          <a:ext cx="5966461" cy="44748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6" name="Acrobat Document" r:id="rId4" imgW="6857592" imgH="5143474" progId="AcroExch.Document.11">
                  <p:embed/>
                </p:oleObj>
              </mc:Choice>
              <mc:Fallback>
                <p:oleObj name="Acrobat Document" r:id="rId4" imgW="6857592" imgH="5143474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7211" y="85906"/>
                        <a:ext cx="5966461" cy="44748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6447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85757FBE-14D7-46F8-82A4-718566C6C8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8602341"/>
              </p:ext>
            </p:extLst>
          </p:nvPr>
        </p:nvGraphicFramePr>
        <p:xfrm>
          <a:off x="167211" y="85906"/>
          <a:ext cx="5997283" cy="4497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0" name="Acrobat Document" r:id="rId4" imgW="6857592" imgH="5143474" progId="AcroExch.Document.11">
                  <p:embed/>
                </p:oleObj>
              </mc:Choice>
              <mc:Fallback>
                <p:oleObj name="Acrobat Document" r:id="rId4" imgW="6857592" imgH="5143474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7211" y="85906"/>
                        <a:ext cx="5997283" cy="4497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5801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b="0" dirty="0">
                <a:solidFill>
                  <a:srgbClr val="FF0000"/>
                </a:solidFill>
              </a:rPr>
              <a:t>Развитие температуры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bject 5">
            <a:extLst>
              <a:ext uri="{FF2B5EF4-FFF2-40B4-BE49-F238E27FC236}">
                <a16:creationId xmlns:a16="http://schemas.microsoft.com/office/drawing/2014/main" id="{91260A89-AF0D-4A2B-828C-DF9C1323A152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1742780" y="974725"/>
          <a:ext cx="5658439" cy="352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7" name="Chart" r:id="rId4" imgW="8143875" imgH="5076825" progId="MSGraph.Chart.8">
                  <p:embed followColorScheme="full"/>
                </p:oleObj>
              </mc:Choice>
              <mc:Fallback>
                <p:oleObj name="Chart" r:id="rId4" imgW="8143875" imgH="5076825" progId="MSGraph.Chart.8">
                  <p:embed followColorScheme="full"/>
                  <p:pic>
                    <p:nvPicPr>
                      <p:cNvPr id="415749" name="Object 5">
                        <a:extLst>
                          <a:ext uri="{FF2B5EF4-FFF2-40B4-BE49-F238E27FC236}">
                            <a16:creationId xmlns:a16="http://schemas.microsoft.com/office/drawing/2014/main" id="{D8233BC8-888C-4C70-B7CA-01B3AB0299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2780" y="974725"/>
                        <a:ext cx="5658439" cy="352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343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2" grpId="0" bld="series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F9AC4BBB-7183-4040-BD54-612BA43F87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160785"/>
              </p:ext>
            </p:extLst>
          </p:nvPr>
        </p:nvGraphicFramePr>
        <p:xfrm>
          <a:off x="234383" y="164631"/>
          <a:ext cx="5899289" cy="44244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4" name="Acrobat Document" r:id="rId4" imgW="6857592" imgH="5143474" progId="AcroExch.Document.11">
                  <p:embed/>
                </p:oleObj>
              </mc:Choice>
              <mc:Fallback>
                <p:oleObj name="Acrobat Document" r:id="rId4" imgW="6857592" imgH="5143474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4383" y="164631"/>
                        <a:ext cx="5899289" cy="44244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9978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sz="2800" b="0" spc="-175" dirty="0">
                <a:solidFill>
                  <a:srgbClr val="FF0000"/>
                </a:solidFill>
              </a:rPr>
              <a:t>Устойчивость к внешней среде.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P1090350">
            <a:extLst>
              <a:ext uri="{FF2B5EF4-FFF2-40B4-BE49-F238E27FC236}">
                <a16:creationId xmlns:a16="http://schemas.microsoft.com/office/drawing/2014/main" id="{F6E4A7AB-8F42-4E20-9B1A-69457B1EA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750" y="1332394"/>
            <a:ext cx="5141913" cy="319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7D5F02-647B-4B33-BD2D-06E5977D4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21" y="2117926"/>
            <a:ext cx="31257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1. Острые кромки МК.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C816E9-B9E8-4AD7-AFFA-923AD9F93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21" y="2440903"/>
            <a:ext cx="3008313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2. Труднодоступные места для прокраски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A61614-8B71-40A7-9353-374114D08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44" y="962507"/>
            <a:ext cx="3995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Обещают стойкость в атмосфере С3, С4, </a:t>
            </a:r>
            <a:r>
              <a:rPr lang="ru-RU" altLang="ru-RU" sz="1800" dirty="0">
                <a:solidFill>
                  <a:srgbClr val="FF0000"/>
                </a:solidFill>
              </a:rPr>
              <a:t>С5-М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B87A69-AD8D-4EAD-B74A-84A19509F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033" y="1471211"/>
            <a:ext cx="2678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FF0000"/>
                </a:solidFill>
              </a:rPr>
              <a:t>По факту эксплуатация 2 – 4 года, в связи с: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8D1087-1609-42CF-B261-ABB32932B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4876" y="987165"/>
            <a:ext cx="4425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Обещают эксплуатацию 10-15 лет</a:t>
            </a:r>
          </a:p>
        </p:txBody>
      </p:sp>
      <p:sp>
        <p:nvSpPr>
          <p:cNvPr id="15" name="TextBox 31">
            <a:extLst>
              <a:ext uri="{FF2B5EF4-FFF2-40B4-BE49-F238E27FC236}">
                <a16:creationId xmlns:a16="http://schemas.microsoft.com/office/drawing/2014/main" id="{E8A526DE-03F6-4574-B127-42F9A92CB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837" y="699687"/>
            <a:ext cx="86918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chemeClr val="tx1"/>
                </a:solidFill>
              </a:rPr>
              <a:t>В настоящее время в </a:t>
            </a:r>
            <a:r>
              <a:rPr lang="ru-RU" altLang="ru-RU" sz="1800" b="1" dirty="0" err="1">
                <a:solidFill>
                  <a:schemeClr val="tx1"/>
                </a:solidFill>
              </a:rPr>
              <a:t>Нефтегазе</a:t>
            </a:r>
            <a:r>
              <a:rPr lang="ru-RU" altLang="ru-RU" sz="1800" b="1" dirty="0">
                <a:solidFill>
                  <a:schemeClr val="tx1"/>
                </a:solidFill>
              </a:rPr>
              <a:t> все еще применяются Акриловые ОГЗ.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FD5890-E66B-4614-89D9-B6FCDC233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21" y="2999091"/>
            <a:ext cx="3016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3. Тонкая, неравномерная пленка полиуретана</a:t>
            </a:r>
          </a:p>
        </p:txBody>
      </p:sp>
      <p:pic>
        <p:nvPicPr>
          <p:cNvPr id="18" name="Picture 11" descr="C:\Users\ShabaliS\Desktop\Объекты\СИБУР-Портэнерго\Фото\P1090328.JPG">
            <a:extLst>
              <a:ext uri="{FF2B5EF4-FFF2-40B4-BE49-F238E27FC236}">
                <a16:creationId xmlns:a16="http://schemas.microsoft.com/office/drawing/2014/main" id="{FB6DC099-F0B8-4159-82E3-696ADA080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938" y="1354989"/>
            <a:ext cx="4865929" cy="3648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2978790-19DD-4CCB-A4A1-CFC040807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213" y="3515310"/>
            <a:ext cx="34671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4. Гигроскопичность Акрилов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D2CFC2-D7CC-46DB-A8E3-3BEF2C3AC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33" y="3798997"/>
            <a:ext cx="3467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5. Климат при нанесении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374808-4443-4DFB-AF4B-44D1AF235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213" y="4080028"/>
            <a:ext cx="3467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6. Не исполнение руководства</a:t>
            </a:r>
          </a:p>
        </p:txBody>
      </p:sp>
      <p:pic>
        <p:nvPicPr>
          <p:cNvPr id="22" name="Picture 10" descr="C:\Users\ShabaliS\Desktop\Объекты\СИБУР-Портэнерго\Фото\P1090360.JPG">
            <a:extLst>
              <a:ext uri="{FF2B5EF4-FFF2-40B4-BE49-F238E27FC236}">
                <a16:creationId xmlns:a16="http://schemas.microsoft.com/office/drawing/2014/main" id="{98C3DBFD-DE08-427D-9115-699691A70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870" y="1309688"/>
            <a:ext cx="4997209" cy="3747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6258E6D-4437-4303-9FB1-3740C50A0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351" y="1309688"/>
            <a:ext cx="5070475" cy="380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349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6" grpId="0"/>
      <p:bldP spid="19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4">
            <a:extLst>
              <a:ext uri="{FF2B5EF4-FFF2-40B4-BE49-F238E27FC236}">
                <a16:creationId xmlns:a16="http://schemas.microsoft.com/office/drawing/2014/main" id="{425CD798-311D-45F1-8F9E-6622178746A8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7" r="10667"/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C8970B4-5F25-4456-A9C5-2C343415D7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999" y="3433010"/>
            <a:ext cx="4672800" cy="1248999"/>
          </a:xfrm>
        </p:spPr>
        <p:txBody>
          <a:bodyPr/>
          <a:lstStyle/>
          <a:p>
            <a:r>
              <a:rPr lang="en-US" dirty="0"/>
              <a:t>CHARTEK 2218</a:t>
            </a:r>
            <a:endParaRPr lang="ru-RU" dirty="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66E7EC6A-9E4B-4620-B4AC-67B70684F3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199" y="4087541"/>
            <a:ext cx="4431600" cy="594469"/>
          </a:xfrm>
        </p:spPr>
        <p:txBody>
          <a:bodyPr/>
          <a:lstStyle/>
          <a:p>
            <a:r>
              <a:rPr lang="ru-RU" dirty="0"/>
              <a:t>Эпоксидная огнезащита для защиты от углеводородного пожара</a:t>
            </a:r>
          </a:p>
        </p:txBody>
      </p:sp>
    </p:spTree>
    <p:extLst>
      <p:ext uri="{BB962C8B-B14F-4D97-AF65-F5344CB8AC3E}">
        <p14:creationId xmlns:p14="http://schemas.microsoft.com/office/powerpoint/2010/main" val="3696518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DF5DF91B-71D1-48A9-BBEA-28EAFB4C0CA6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2"/>
          <a:stretch>
            <a:fillRect/>
          </a:stretch>
        </p:blipFill>
        <p:spPr>
          <a:xfrm>
            <a:off x="615793" y="974725"/>
            <a:ext cx="2191064" cy="3527425"/>
          </a:xfrm>
          <a:prstGeom prst="rect">
            <a:avLst/>
          </a:prstGeom>
        </p:spPr>
      </p:pic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DE016F12-E46C-46C0-8D6A-B76597F89637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3"/>
          <a:stretch>
            <a:fillRect/>
          </a:stretch>
        </p:blipFill>
        <p:spPr>
          <a:xfrm>
            <a:off x="3457579" y="974725"/>
            <a:ext cx="2228841" cy="3527425"/>
          </a:xfrm>
          <a:prstGeom prst="rect">
            <a:avLst/>
          </a:prstGeom>
        </p:spPr>
      </p:pic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D7C12388-AF99-406D-9874-6667253C11C4}"/>
              </a:ext>
            </a:extLst>
          </p:cNvPr>
          <p:cNvPicPr>
            <a:picLocks noGrp="1" noChangeAspect="1"/>
          </p:cNvPicPr>
          <p:nvPr>
            <p:ph sz="quarter" idx="20"/>
          </p:nvPr>
        </p:nvPicPr>
        <p:blipFill>
          <a:blip r:embed="rId4"/>
          <a:stretch>
            <a:fillRect/>
          </a:stretch>
        </p:blipFill>
        <p:spPr>
          <a:xfrm>
            <a:off x="6266747" y="974725"/>
            <a:ext cx="2331855" cy="3527425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ru-RU" dirty="0">
                <a:solidFill>
                  <a:srgbClr val="FF0000"/>
                </a:solidFill>
              </a:rPr>
            </a:br>
            <a:r>
              <a:rPr lang="en-US" sz="2800" spc="-175" dirty="0">
                <a:solidFill>
                  <a:srgbClr val="FF0000"/>
                </a:solidFill>
              </a:rPr>
              <a:t>CHARTEK 2218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38E71F96-D152-4F8B-8D69-DA3222016DE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1A65E48-B49D-4619-B33A-BB739BA49DB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131A69D9-79AF-4901-A9F2-842C716F57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9961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id="{0046FC68-06C5-456E-A9BD-6ABCB2F5BA4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314865-52A5-4934-A36C-77C3778D238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ru-RU" dirty="0">
                <a:solidFill>
                  <a:srgbClr val="FF0000"/>
                </a:solidFill>
              </a:rPr>
            </a:br>
            <a:r>
              <a:rPr lang="en-US" sz="2800" spc="-175" dirty="0">
                <a:solidFill>
                  <a:srgbClr val="FF0000"/>
                </a:solidFill>
              </a:rPr>
              <a:t>CHARTEK 2218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FE9277CB-8137-43E2-8B37-AA3175F742D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Diagram 6">
            <a:extLst>
              <a:ext uri="{FF2B5EF4-FFF2-40B4-BE49-F238E27FC236}">
                <a16:creationId xmlns:a16="http://schemas.microsoft.com/office/drawing/2014/main" id="{B5DB2D73-644F-4BE9-B330-D64595CAB1EF}"/>
              </a:ext>
            </a:extLst>
          </p:cNvPr>
          <p:cNvGraphicFramePr>
            <a:graphicFrameLocks noGrp="1"/>
          </p:cNvGraphicFramePr>
          <p:nvPr>
            <p:ph sz="quarter" idx="19"/>
          </p:nvPr>
        </p:nvGraphicFramePr>
        <p:xfrm>
          <a:off x="4651375" y="974725"/>
          <a:ext cx="4140200" cy="3527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7 Rectángulo">
            <a:extLst>
              <a:ext uri="{FF2B5EF4-FFF2-40B4-BE49-F238E27FC236}">
                <a16:creationId xmlns:a16="http://schemas.microsoft.com/office/drawing/2014/main" id="{B4E1CBAF-125A-434D-B952-4DB709A016C0}"/>
              </a:ext>
            </a:extLst>
          </p:cNvPr>
          <p:cNvSpPr>
            <a:spLocks noGrp="1" noChangeArrowheads="1"/>
          </p:cNvSpPr>
          <p:nvPr>
            <p:ph sz="quarter" idx="18"/>
          </p:nvPr>
        </p:nvSpPr>
        <p:spPr bwMode="auto">
          <a:xfrm>
            <a:off x="352425" y="974725"/>
            <a:ext cx="4140200" cy="369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14375" indent="-342900" eaLnBrk="0" hangingPunct="0">
              <a:spcBef>
                <a:spcPts val="400"/>
              </a:spcBef>
              <a:buClr>
                <a:schemeClr val="accent1"/>
              </a:buClr>
              <a:buFont typeface="Arial" pitchFamily="34" charset="0"/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itchFamily="2" charset="2"/>
              <a:buChar char="ü"/>
              <a:defRPr/>
            </a:pPr>
            <a:r>
              <a:rPr lang="en-GB" altLang="es-ES_tradnl" sz="2200" dirty="0">
                <a:solidFill>
                  <a:srgbClr val="005192"/>
                </a:solidFill>
                <a:ea typeface="+mn-ea"/>
                <a:cs typeface="Arial" pitchFamily="34" charset="0"/>
              </a:rPr>
              <a:t>UL1709 </a:t>
            </a:r>
            <a:r>
              <a:rPr lang="ru-RU" altLang="es-ES_tradnl" sz="2200" dirty="0">
                <a:solidFill>
                  <a:srgbClr val="005192"/>
                </a:solidFill>
                <a:ea typeface="+mn-ea"/>
                <a:cs typeface="Arial" pitchFamily="34" charset="0"/>
              </a:rPr>
              <a:t>до</a:t>
            </a:r>
            <a:r>
              <a:rPr lang="en-GB" altLang="es-ES_tradnl" sz="2200" dirty="0">
                <a:solidFill>
                  <a:srgbClr val="005192"/>
                </a:solidFill>
                <a:ea typeface="+mn-ea"/>
                <a:cs typeface="Arial" pitchFamily="34" charset="0"/>
              </a:rPr>
              <a:t> 4 </a:t>
            </a:r>
            <a:r>
              <a:rPr lang="ru-RU" altLang="es-ES_tradnl" sz="2200" dirty="0">
                <a:solidFill>
                  <a:srgbClr val="005192"/>
                </a:solidFill>
                <a:ea typeface="+mn-ea"/>
                <a:cs typeface="Arial" pitchFamily="34" charset="0"/>
              </a:rPr>
              <a:t>часов</a:t>
            </a:r>
            <a:endParaRPr lang="en-GB" altLang="es-ES_tradnl" sz="2200" dirty="0">
              <a:solidFill>
                <a:srgbClr val="005192"/>
              </a:solidFill>
              <a:ea typeface="+mn-ea"/>
              <a:cs typeface="Arial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itchFamily="2" charset="2"/>
              <a:buChar char="ü"/>
              <a:defRPr/>
            </a:pPr>
            <a:r>
              <a:rPr lang="ru-RU" altLang="es-ES_tradnl" sz="2200" dirty="0">
                <a:solidFill>
                  <a:srgbClr val="005192"/>
                </a:solidFill>
                <a:ea typeface="+mn-ea"/>
                <a:cs typeface="Arial" pitchFamily="34" charset="0"/>
              </a:rPr>
              <a:t>Защита до 2 ч за 1 слой</a:t>
            </a:r>
            <a:endParaRPr lang="en-GB" altLang="es-ES_tradnl" sz="2200" dirty="0">
              <a:solidFill>
                <a:srgbClr val="005192"/>
              </a:solidFill>
              <a:ea typeface="+mn-ea"/>
              <a:cs typeface="Arial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itchFamily="2" charset="2"/>
              <a:buChar char="ü"/>
              <a:defRPr/>
            </a:pPr>
            <a:r>
              <a:rPr lang="ru-RU" altLang="es-ES_tradnl" sz="2200" dirty="0">
                <a:solidFill>
                  <a:srgbClr val="005192"/>
                </a:solidFill>
                <a:ea typeface="+mn-ea"/>
                <a:cs typeface="Arial" pitchFamily="34" charset="0"/>
              </a:rPr>
              <a:t>Быстрое нанесение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itchFamily="2" charset="2"/>
              <a:buChar char="ü"/>
              <a:defRPr/>
            </a:pPr>
            <a:r>
              <a:rPr lang="ru-RU" altLang="es-ES_tradnl" sz="2200" dirty="0">
                <a:solidFill>
                  <a:srgbClr val="005192"/>
                </a:solidFill>
                <a:ea typeface="+mn-ea"/>
                <a:cs typeface="Arial" pitchFamily="34" charset="0"/>
              </a:rPr>
              <a:t>Быстрая сушка </a:t>
            </a:r>
          </a:p>
          <a:p>
            <a:pPr marL="371475" indent="0"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ru-RU" altLang="es-ES_tradnl" sz="2200" dirty="0">
                <a:solidFill>
                  <a:srgbClr val="005192"/>
                </a:solidFill>
                <a:ea typeface="+mn-ea"/>
                <a:cs typeface="Arial" pitchFamily="34" charset="0"/>
              </a:rPr>
              <a:t>	-10С:5ч / +10С:2ч</a:t>
            </a:r>
            <a:endParaRPr lang="en-GB" altLang="es-ES_tradnl" sz="2200" dirty="0">
              <a:solidFill>
                <a:srgbClr val="005192"/>
              </a:solidFill>
              <a:ea typeface="+mn-ea"/>
              <a:cs typeface="Arial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itchFamily="2" charset="2"/>
              <a:buChar char="ü"/>
              <a:defRPr/>
            </a:pPr>
            <a:r>
              <a:rPr lang="ru-RU" altLang="es-ES_tradnl" sz="2200" dirty="0">
                <a:solidFill>
                  <a:srgbClr val="005192"/>
                </a:solidFill>
                <a:ea typeface="+mn-ea"/>
                <a:cs typeface="Arial" pitchFamily="34" charset="0"/>
              </a:rPr>
              <a:t>Снижение стоимости нанесения</a:t>
            </a:r>
            <a:endParaRPr lang="en-GB" altLang="es-ES_tradnl" sz="2200" dirty="0">
              <a:solidFill>
                <a:srgbClr val="005192"/>
              </a:solidFill>
              <a:ea typeface="+mn-ea"/>
              <a:cs typeface="Arial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itchFamily="2" charset="2"/>
              <a:buChar char="ü"/>
              <a:defRPr/>
            </a:pPr>
            <a:r>
              <a:rPr lang="ru-RU" altLang="es-ES_tradnl" sz="2200" dirty="0">
                <a:solidFill>
                  <a:srgbClr val="005192"/>
                </a:solidFill>
                <a:ea typeface="+mn-ea"/>
                <a:cs typeface="Arial" pitchFamily="34" charset="0"/>
              </a:rPr>
              <a:t>Не содержит Бор</a:t>
            </a:r>
            <a:r>
              <a:rPr lang="en-GB" altLang="es-ES_tradnl" sz="2200" dirty="0">
                <a:solidFill>
                  <a:srgbClr val="005192"/>
                </a:solidFill>
                <a:ea typeface="+mn-ea"/>
                <a:cs typeface="Arial" pitchFamily="34" charset="0"/>
              </a:rPr>
              <a:t>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itchFamily="2" charset="2"/>
              <a:buChar char="ü"/>
              <a:defRPr/>
            </a:pPr>
            <a:r>
              <a:rPr lang="en-GB" altLang="es-ES_tradnl" sz="2200" dirty="0">
                <a:solidFill>
                  <a:srgbClr val="005192"/>
                </a:solidFill>
                <a:ea typeface="+mn-ea"/>
                <a:cs typeface="Arial" pitchFamily="34" charset="0"/>
              </a:rPr>
              <a:t>Jet Fire </a:t>
            </a:r>
            <a:r>
              <a:rPr lang="ru-RU" altLang="es-ES_tradnl" sz="2200" dirty="0">
                <a:solidFill>
                  <a:srgbClr val="005192"/>
                </a:solidFill>
                <a:ea typeface="+mn-ea"/>
                <a:cs typeface="Arial" pitchFamily="34" charset="0"/>
              </a:rPr>
              <a:t>до 2х часов</a:t>
            </a:r>
            <a:endParaRPr lang="en-GB" altLang="es-ES_tradnl" sz="2200" dirty="0">
              <a:solidFill>
                <a:srgbClr val="005192"/>
              </a:solidFill>
              <a:ea typeface="+mn-ea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defRPr/>
            </a:pPr>
            <a:endParaRPr lang="en-GB" altLang="es-ES_tradnl" sz="2200" dirty="0">
              <a:solidFill>
                <a:srgbClr val="005192"/>
              </a:solidFill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244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3">
            <a:extLst>
              <a:ext uri="{FF2B5EF4-FFF2-40B4-BE49-F238E27FC236}">
                <a16:creationId xmlns:a16="http://schemas.microsoft.com/office/drawing/2014/main" id="{8D1FA74B-80BD-45F3-AC7B-B0B5157FD114}"/>
              </a:ext>
            </a:extLst>
          </p:cNvPr>
          <p:cNvSpPr txBox="1">
            <a:spLocks/>
          </p:cNvSpPr>
          <p:nvPr/>
        </p:nvSpPr>
        <p:spPr bwMode="gray">
          <a:xfrm>
            <a:off x="234383" y="128863"/>
            <a:ext cx="6487573" cy="789993"/>
          </a:xfrm>
          <a:prstGeom prst="rect">
            <a:avLst/>
          </a:prstGeom>
        </p:spPr>
        <p:txBody>
          <a:bodyPr wrap="square" lIns="0" tIns="0" rIns="0" bIns="0" rtlCol="0" anchor="b" anchorCtr="0">
            <a:noAutofit/>
          </a:bodyPr>
          <a:lstStyle>
            <a:lvl1pPr marL="0" algn="l" defTabSz="914400" rtl="0" eaLnBrk="1" latinLnBrk="0" hangingPunct="1">
              <a:lnSpc>
                <a:spcPts val="2500"/>
              </a:lnSpc>
              <a:spcBef>
                <a:spcPct val="0"/>
              </a:spcBef>
              <a:buNone/>
              <a:defRPr lang="en-GB" sz="2500" b="1" ker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>
                <a:solidFill>
                  <a:srgbClr val="FF0000"/>
                </a:solidFill>
              </a:rPr>
              <a:t>CHARTEK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Text Box 3">
            <a:extLst>
              <a:ext uri="{FF2B5EF4-FFF2-40B4-BE49-F238E27FC236}">
                <a16:creationId xmlns:a16="http://schemas.microsoft.com/office/drawing/2014/main" id="{F014B5B0-E980-417E-9923-5F16E6E93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0252" y="2885816"/>
            <a:ext cx="15457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 dirty="0"/>
              <a:t>Коррозия под цементной огне-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200" dirty="0"/>
              <a:t>защитой на верхней части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200" dirty="0"/>
              <a:t>ножек сферы</a:t>
            </a:r>
            <a:endParaRPr lang="en-GB" altLang="ru-RU" sz="1200" dirty="0"/>
          </a:p>
        </p:txBody>
      </p:sp>
      <p:pic>
        <p:nvPicPr>
          <p:cNvPr id="22" name="Picture 4" descr="A:\Collapse.jpg">
            <a:extLst>
              <a:ext uri="{FF2B5EF4-FFF2-40B4-BE49-F238E27FC236}">
                <a16:creationId xmlns:a16="http://schemas.microsoft.com/office/drawing/2014/main" id="{FB2C4518-5196-4AB3-A084-AF539F3DB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07" y="694885"/>
            <a:ext cx="2451100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npo000051">
            <a:extLst>
              <a:ext uri="{FF2B5EF4-FFF2-40B4-BE49-F238E27FC236}">
                <a16:creationId xmlns:a16="http://schemas.microsoft.com/office/drawing/2014/main" id="{DCAFD300-76BB-451E-8981-B1792E2CE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857" y="2715007"/>
            <a:ext cx="2432050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6">
            <a:extLst>
              <a:ext uri="{FF2B5EF4-FFF2-40B4-BE49-F238E27FC236}">
                <a16:creationId xmlns:a16="http://schemas.microsoft.com/office/drawing/2014/main" id="{1B5B78A1-5AA6-4FBC-938C-14BE65855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0252" y="1087796"/>
            <a:ext cx="15457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" panose="02020603050405020304" pitchFamily="18" charset="0"/>
              <a:buNone/>
            </a:pPr>
            <a:r>
              <a:rPr lang="ru-RU" altLang="ru-RU" sz="1200" dirty="0"/>
              <a:t>Сложение сферы из-за коррозии</a:t>
            </a:r>
            <a:endParaRPr lang="en-GB" altLang="ru-RU" sz="1200" dirty="0"/>
          </a:p>
          <a:p>
            <a:pPr>
              <a:spcBef>
                <a:spcPct val="0"/>
              </a:spcBef>
              <a:buFont typeface="Times" panose="02020603050405020304" pitchFamily="18" charset="0"/>
              <a:buNone/>
            </a:pPr>
            <a:r>
              <a:rPr lang="ru-RU" altLang="ru-RU" sz="1200" dirty="0"/>
              <a:t>под цементной огнезащитой</a:t>
            </a:r>
            <a:endParaRPr lang="en-GB" altLang="ru-RU" sz="1200" dirty="0"/>
          </a:p>
        </p:txBody>
      </p:sp>
      <p:sp>
        <p:nvSpPr>
          <p:cNvPr id="25" name="Text Box 7">
            <a:extLst>
              <a:ext uri="{FF2B5EF4-FFF2-40B4-BE49-F238E27FC236}">
                <a16:creationId xmlns:a16="http://schemas.microsoft.com/office/drawing/2014/main" id="{A7164F37-57CE-42FE-8EA7-C4FB4AFB3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383" y="621871"/>
            <a:ext cx="4924381" cy="330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spcBef>
                <a:spcPct val="20000"/>
              </a:spcBef>
              <a:buFont typeface="Times" panose="02020603050405020304" pitchFamily="18" charset="0"/>
              <a:buChar char="•"/>
              <a:tabLst>
                <a:tab pos="533400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812800" indent="-277813">
              <a:spcBef>
                <a:spcPct val="20000"/>
              </a:spcBef>
              <a:buFont typeface="Times" panose="02020603050405020304" pitchFamily="18" charset="0"/>
              <a:buChar char="•"/>
              <a:tabLst>
                <a:tab pos="533400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tabLst>
                <a:tab pos="533400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tabLst>
                <a:tab pos="533400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tabLst>
                <a:tab pos="533400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tabLst>
                <a:tab pos="533400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tabLst>
                <a:tab pos="533400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tabLst>
                <a:tab pos="533400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tabLst>
                <a:tab pos="533400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1" algn="just" eaLnBrk="1" hangingPunct="1">
              <a:spcBef>
                <a:spcPts val="0"/>
              </a:spcBef>
              <a:buFont typeface="Times" panose="02020603050405020304" pitchFamily="18" charset="0"/>
              <a:buNone/>
            </a:pPr>
            <a:r>
              <a:rPr lang="ru-RU" altLang="ru-RU" sz="1400" b="1" dirty="0"/>
              <a:t>Атмосферная стойкость более 30 лет.</a:t>
            </a:r>
          </a:p>
          <a:p>
            <a:pPr eaLnBrk="1" hangingPunct="1">
              <a:spcBef>
                <a:spcPts val="0"/>
              </a:spcBef>
              <a:buFontTx/>
              <a:buChar char="•"/>
            </a:pPr>
            <a:r>
              <a:rPr lang="ru-RU" altLang="ru-RU" sz="1400" dirty="0"/>
              <a:t>Квалификация в рамках </a:t>
            </a:r>
            <a:r>
              <a:rPr lang="en-GB" altLang="ru-RU" sz="1400" dirty="0">
                <a:solidFill>
                  <a:srgbClr val="FF0000"/>
                </a:solidFill>
              </a:rPr>
              <a:t>NORSOK M501</a:t>
            </a:r>
          </a:p>
          <a:p>
            <a:pPr lvl="1" eaLnBrk="1" hangingPunct="1">
              <a:spcBef>
                <a:spcPts val="0"/>
              </a:spcBef>
              <a:buFontTx/>
              <a:buChar char="•"/>
            </a:pPr>
            <a:r>
              <a:rPr lang="ru-RU" altLang="ru-RU" sz="1400" dirty="0"/>
              <a:t>Тестирование </a:t>
            </a:r>
            <a:r>
              <a:rPr lang="ru-RU" altLang="ru-RU" sz="1400" u="sng" dirty="0">
                <a:solidFill>
                  <a:srgbClr val="FF0000"/>
                </a:solidFill>
              </a:rPr>
              <a:t>без</a:t>
            </a:r>
            <a:r>
              <a:rPr lang="ru-RU" altLang="ru-RU" sz="1400" dirty="0"/>
              <a:t> верхнего слоя</a:t>
            </a:r>
            <a:endParaRPr lang="en-GB" altLang="ru-RU" sz="1400" dirty="0"/>
          </a:p>
          <a:p>
            <a:pPr eaLnBrk="1" hangingPunct="1">
              <a:spcBef>
                <a:spcPts val="0"/>
              </a:spcBef>
              <a:buFontTx/>
              <a:buChar char="•"/>
            </a:pPr>
            <a:r>
              <a:rPr lang="ru-RU" altLang="ru-RU" sz="1400" dirty="0"/>
              <a:t>Амин-эпоксидная технология</a:t>
            </a:r>
            <a:endParaRPr lang="en-GB" altLang="ru-RU" sz="1400" dirty="0"/>
          </a:p>
          <a:p>
            <a:pPr lvl="1" eaLnBrk="1" hangingPunct="1">
              <a:spcBef>
                <a:spcPts val="0"/>
              </a:spcBef>
              <a:buFontTx/>
              <a:buChar char="•"/>
            </a:pPr>
            <a:r>
              <a:rPr lang="ru-RU" altLang="ru-RU" sz="1400" dirty="0"/>
              <a:t>Высокая адгезия к стали</a:t>
            </a:r>
            <a:endParaRPr lang="en-GB" altLang="ru-RU" sz="1400" dirty="0"/>
          </a:p>
          <a:p>
            <a:pPr lvl="1" eaLnBrk="1" hangingPunct="1">
              <a:spcBef>
                <a:spcPts val="0"/>
              </a:spcBef>
              <a:buFontTx/>
              <a:buChar char="•"/>
            </a:pPr>
            <a:r>
              <a:rPr lang="ru-RU" altLang="ru-RU" sz="1400" dirty="0"/>
              <a:t>Чрезвычайно низкое водо-</a:t>
            </a:r>
            <a:r>
              <a:rPr lang="ru-RU" altLang="ru-RU" sz="1400" dirty="0" err="1"/>
              <a:t>поглащение</a:t>
            </a:r>
            <a:r>
              <a:rPr lang="en-GB" altLang="ru-RU" sz="1400" dirty="0"/>
              <a:t>	</a:t>
            </a:r>
          </a:p>
          <a:p>
            <a:pPr lvl="1" eaLnBrk="1" hangingPunct="1">
              <a:spcBef>
                <a:spcPts val="0"/>
              </a:spcBef>
              <a:buFontTx/>
              <a:buChar char="•"/>
            </a:pPr>
            <a:r>
              <a:rPr lang="ru-RU" altLang="ru-RU" sz="1400" dirty="0"/>
              <a:t>Хорошее препятствие для солей</a:t>
            </a:r>
            <a:endParaRPr lang="en-US" altLang="ru-RU" sz="1400" dirty="0"/>
          </a:p>
          <a:p>
            <a:pPr lvl="1">
              <a:spcBef>
                <a:spcPts val="0"/>
              </a:spcBef>
              <a:buFontTx/>
              <a:buChar char="•"/>
            </a:pPr>
            <a:r>
              <a:rPr lang="ru-RU" altLang="ru-RU" sz="1400" dirty="0"/>
              <a:t>Подтвержденный срок службы 25 лет в УХЛ-1. Шоковые температуры до -60С.</a:t>
            </a:r>
            <a:endParaRPr lang="en-US" altLang="ru-RU" sz="1400" dirty="0"/>
          </a:p>
          <a:p>
            <a:pPr lvl="1">
              <a:spcBef>
                <a:spcPts val="0"/>
              </a:spcBef>
              <a:buFontTx/>
              <a:buChar char="•"/>
            </a:pPr>
            <a:r>
              <a:rPr lang="ru-RU" altLang="ru-RU" sz="1400" dirty="0"/>
              <a:t>Превосходная химическая стойкость (нефть, кислоты, щелочи, растворители, соленая вода)</a:t>
            </a:r>
          </a:p>
          <a:p>
            <a:pPr lvl="1">
              <a:spcBef>
                <a:spcPts val="0"/>
              </a:spcBef>
              <a:buFontTx/>
              <a:buChar char="•"/>
            </a:pPr>
            <a:endParaRPr lang="ru-RU" altLang="ru-RU" sz="1400" dirty="0"/>
          </a:p>
          <a:p>
            <a:pPr lvl="1" eaLnBrk="1" hangingPunct="1">
              <a:spcBef>
                <a:spcPts val="0"/>
              </a:spcBef>
              <a:buFontTx/>
              <a:buChar char="•"/>
            </a:pPr>
            <a:endParaRPr lang="en-GB" altLang="ru-RU" sz="1400" dirty="0"/>
          </a:p>
          <a:p>
            <a:pPr lvl="1" eaLnBrk="1" hangingPunct="1">
              <a:spcBef>
                <a:spcPct val="50000"/>
              </a:spcBef>
              <a:buFontTx/>
              <a:buNone/>
            </a:pPr>
            <a:endParaRPr lang="en-GB" altLang="ru-RU" sz="1800" dirty="0">
              <a:solidFill>
                <a:srgbClr val="333399"/>
              </a:solidFill>
            </a:endParaRPr>
          </a:p>
        </p:txBody>
      </p:sp>
      <p:pic>
        <p:nvPicPr>
          <p:cNvPr id="26" name="Picture 8">
            <a:extLst>
              <a:ext uri="{FF2B5EF4-FFF2-40B4-BE49-F238E27FC236}">
                <a16:creationId xmlns:a16="http://schemas.microsoft.com/office/drawing/2014/main" id="{9B72A716-B5CD-4093-83DF-2A9F21C84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231" y="3155425"/>
            <a:ext cx="2246871" cy="1902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664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47B0EC4C-C912-4BD2-851B-8D4F322D4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83" y="683892"/>
            <a:ext cx="4321175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</a:rPr>
              <a:t>Эпоксидная система большую часть жизни выступает как антикоррозионная система, и лишь при чрезвычайных ситуациях как огнезащитная система</a:t>
            </a:r>
            <a:endParaRPr lang="en-GB" altLang="ru-RU" sz="1600" dirty="0">
              <a:solidFill>
                <a:schemeClr val="tx1"/>
              </a:solidFill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C4AA464E-9CD6-475D-BA53-286980EC5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1597" y="668017"/>
            <a:ext cx="4275346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</a:rPr>
              <a:t>25 недель (6 месяцев и 1 неделя) циклические испытания ультрафиолетом, соляным туманом и брызгами, замораживанием</a:t>
            </a:r>
            <a:endParaRPr lang="en-GB" altLang="ru-RU" sz="1600" dirty="0">
              <a:solidFill>
                <a:schemeClr val="tx1"/>
              </a:solidFill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B71145C2-A46F-464C-9CAB-D9754949D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2952" y="1909894"/>
            <a:ext cx="53276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</a:rPr>
              <a:t>Распространение коррозии под </a:t>
            </a:r>
            <a:r>
              <a:rPr lang="en-US" altLang="ru-RU" sz="1600" dirty="0">
                <a:solidFill>
                  <a:schemeClr val="tx1"/>
                </a:solidFill>
              </a:rPr>
              <a:t>CHARTEK </a:t>
            </a:r>
            <a:r>
              <a:rPr lang="ru-RU" altLang="ru-RU" sz="1600" dirty="0">
                <a:solidFill>
                  <a:schemeClr val="tx1"/>
                </a:solidFill>
              </a:rPr>
              <a:t>менее 3мм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endParaRPr lang="en-GB" altLang="ru-RU" sz="1600" dirty="0">
              <a:solidFill>
                <a:schemeClr val="tx1"/>
              </a:solidFill>
            </a:endParaRPr>
          </a:p>
        </p:txBody>
      </p:sp>
      <p:pic>
        <p:nvPicPr>
          <p:cNvPr id="12" name="Picture 2" descr="C:\Users\ShabaliS\Desktop\Конференция ОГЗ Екат\НОРСОК М501 Версия 6 Система 5а\Чартек Корроия меньше 3мм.png">
            <a:extLst>
              <a:ext uri="{FF2B5EF4-FFF2-40B4-BE49-F238E27FC236}">
                <a16:creationId xmlns:a16="http://schemas.microsoft.com/office/drawing/2014/main" id="{9DC0E8B8-26FA-47D4-B119-CD0DC44DA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58" y="1752279"/>
            <a:ext cx="2206625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 descr="C:\Users\ShabaliS\Desktop\Конференция ОГЗ Екат\НОРСОК М501 Версия 6 Система 5а\Другие эпоксидные составы корроия более 10 мм.png">
            <a:extLst>
              <a:ext uri="{FF2B5EF4-FFF2-40B4-BE49-F238E27FC236}">
                <a16:creationId xmlns:a16="http://schemas.microsoft.com/office/drawing/2014/main" id="{750B518C-4E57-4638-99CF-7A7559FE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972" y="2319165"/>
            <a:ext cx="22066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42B7BB93-CC1F-436A-8935-D5B92ED8E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7275" y="2649201"/>
            <a:ext cx="3576164" cy="825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</a:rPr>
              <a:t>Распространение коррозии под другим </a:t>
            </a:r>
            <a:r>
              <a:rPr lang="ru-RU" altLang="ru-RU" sz="1600" dirty="0" err="1">
                <a:solidFill>
                  <a:schemeClr val="tx1"/>
                </a:solidFill>
              </a:rPr>
              <a:t>эпоксидом</a:t>
            </a:r>
            <a:r>
              <a:rPr lang="ru-RU" altLang="ru-RU" sz="1600" dirty="0">
                <a:solidFill>
                  <a:schemeClr val="tx1"/>
                </a:solidFill>
              </a:rPr>
              <a:t> более 10мм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endParaRPr lang="en-GB" altLang="ru-RU" sz="1600" dirty="0">
              <a:solidFill>
                <a:schemeClr val="tx1"/>
              </a:solidFill>
            </a:endParaRPr>
          </a:p>
        </p:txBody>
      </p:sp>
      <p:sp>
        <p:nvSpPr>
          <p:cNvPr id="15" name="Заголовок 3">
            <a:extLst>
              <a:ext uri="{FF2B5EF4-FFF2-40B4-BE49-F238E27FC236}">
                <a16:creationId xmlns:a16="http://schemas.microsoft.com/office/drawing/2014/main" id="{8D1FA74B-80BD-45F3-AC7B-B0B5157FD114}"/>
              </a:ext>
            </a:extLst>
          </p:cNvPr>
          <p:cNvSpPr txBox="1">
            <a:spLocks/>
          </p:cNvSpPr>
          <p:nvPr/>
        </p:nvSpPr>
        <p:spPr bwMode="gray">
          <a:xfrm>
            <a:off x="234383" y="128863"/>
            <a:ext cx="6487573" cy="789993"/>
          </a:xfrm>
          <a:prstGeom prst="rect">
            <a:avLst/>
          </a:prstGeom>
        </p:spPr>
        <p:txBody>
          <a:bodyPr wrap="square" lIns="0" tIns="0" rIns="0" bIns="0" rtlCol="0" anchor="b" anchorCtr="0">
            <a:noAutofit/>
          </a:bodyPr>
          <a:lstStyle>
            <a:lvl1pPr marL="0" algn="l" defTabSz="914400" rtl="0" eaLnBrk="1" latinLnBrk="0" hangingPunct="1">
              <a:lnSpc>
                <a:spcPts val="2500"/>
              </a:lnSpc>
              <a:spcBef>
                <a:spcPct val="0"/>
              </a:spcBef>
              <a:buNone/>
              <a:defRPr lang="en-GB" sz="2500" b="1" ker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ru-RU" dirty="0">
                <a:solidFill>
                  <a:srgbClr val="FF0000"/>
                </a:solidFill>
              </a:rPr>
              <a:t>Тестирование по </a:t>
            </a:r>
            <a:r>
              <a:rPr lang="en-US" dirty="0">
                <a:solidFill>
                  <a:srgbClr val="FF0000"/>
                </a:solidFill>
              </a:rPr>
              <a:t>NORSOK M-501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2244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>
            <a:extLst>
              <a:ext uri="{FF2B5EF4-FFF2-40B4-BE49-F238E27FC236}">
                <a16:creationId xmlns:a16="http://schemas.microsoft.com/office/drawing/2014/main" id="{111C0FB5-B9CC-44B9-9724-3765695AC7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" b="51561"/>
          <a:stretch/>
        </p:blipFill>
        <p:spPr bwMode="auto">
          <a:xfrm>
            <a:off x="219259" y="2770926"/>
            <a:ext cx="8700928" cy="16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">
            <a:extLst>
              <a:ext uri="{FF2B5EF4-FFF2-40B4-BE49-F238E27FC236}">
                <a16:creationId xmlns:a16="http://schemas.microsoft.com/office/drawing/2014/main" id="{5E2BEFE1-E1A4-48AB-9C65-CA36F6960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636588"/>
            <a:ext cx="7185025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Font typeface="Arial" pitchFamily="34" charset="0"/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Chartek</a:t>
            </a:r>
            <a:r>
              <a:rPr lang="ru-RU" altLang="ru-RU" dirty="0">
                <a:solidFill>
                  <a:srgbClr val="000000"/>
                </a:solidFill>
                <a:ea typeface="+mn-ea"/>
                <a:cs typeface="Arial" pitchFamily="34" charset="0"/>
              </a:rPr>
              <a:t> 2218 - продукт, разработанный для использования в реальном мире, где гибкость является ключом к реализации проектов по графику.</a:t>
            </a:r>
            <a:endParaRPr lang="en-GB" altLang="ru-RU" b="0" dirty="0">
              <a:solidFill>
                <a:srgbClr val="000000"/>
              </a:solidFill>
              <a:latin typeface="HelveticaNeueLT Pro 75 Bd"/>
              <a:ea typeface="+mn-ea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ru-RU" b="0" dirty="0">
              <a:solidFill>
                <a:srgbClr val="000000"/>
              </a:solidFill>
              <a:latin typeface="HelveticaNeueLT Pro 75 Bd"/>
              <a:ea typeface="+mn-ea"/>
              <a:cs typeface="Arial" pitchFamily="34" charset="0"/>
            </a:endParaRPr>
          </a:p>
        </p:txBody>
      </p:sp>
      <p:graphicFrame>
        <p:nvGraphicFramePr>
          <p:cNvPr id="33" name="Diagram 5">
            <a:extLst>
              <a:ext uri="{FF2B5EF4-FFF2-40B4-BE49-F238E27FC236}">
                <a16:creationId xmlns:a16="http://schemas.microsoft.com/office/drawing/2014/main" id="{353F0C57-5393-449A-B12C-6F045385EDFB}"/>
              </a:ext>
            </a:extLst>
          </p:cNvPr>
          <p:cNvGraphicFramePr/>
          <p:nvPr/>
        </p:nvGraphicFramePr>
        <p:xfrm>
          <a:off x="219259" y="934549"/>
          <a:ext cx="8804505" cy="2411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4" name="TextBox 53">
            <a:extLst>
              <a:ext uri="{FF2B5EF4-FFF2-40B4-BE49-F238E27FC236}">
                <a16:creationId xmlns:a16="http://schemas.microsoft.com/office/drawing/2014/main" id="{F06A0A37-321F-4A86-A70B-45800E6DE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2850" y="2805113"/>
            <a:ext cx="185738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Font typeface="Arial" pitchFamily="34" charset="0"/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ru-RU" sz="1400" b="0">
              <a:solidFill>
                <a:srgbClr val="000000"/>
              </a:solidFill>
              <a:ea typeface="+mn-ea"/>
              <a:cs typeface="Arial" pitchFamily="34" charset="0"/>
            </a:endParaRPr>
          </a:p>
        </p:txBody>
      </p:sp>
      <p:sp>
        <p:nvSpPr>
          <p:cNvPr id="35" name="Oval 12">
            <a:extLst>
              <a:ext uri="{FF2B5EF4-FFF2-40B4-BE49-F238E27FC236}">
                <a16:creationId xmlns:a16="http://schemas.microsoft.com/office/drawing/2014/main" id="{0349384E-4E30-4A10-B2EB-86CBBC1DAB81}"/>
              </a:ext>
            </a:extLst>
          </p:cNvPr>
          <p:cNvSpPr/>
          <p:nvPr/>
        </p:nvSpPr>
        <p:spPr>
          <a:xfrm>
            <a:off x="1451769" y="3039332"/>
            <a:ext cx="1458912" cy="1119187"/>
          </a:xfrm>
          <a:prstGeom prst="ellipse">
            <a:avLst/>
          </a:prstGeom>
          <a:noFill/>
          <a:ln w="38100">
            <a:solidFill>
              <a:srgbClr val="008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en-GB" altLang="ru-RU" sz="1200" b="1">
              <a:solidFill>
                <a:srgbClr val="008BC5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1077656-2CDE-4AA9-A4D3-A45CA80613B2}"/>
              </a:ext>
            </a:extLst>
          </p:cNvPr>
          <p:cNvSpPr txBox="1"/>
          <p:nvPr/>
        </p:nvSpPr>
        <p:spPr>
          <a:xfrm>
            <a:off x="1400175" y="3376575"/>
            <a:ext cx="1562100" cy="612775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b="1" dirty="0">
                <a:solidFill>
                  <a:srgbClr val="008BC5"/>
                </a:solidFill>
                <a:latin typeface="Segoe Print" panose="02000600000000000000" pitchFamily="2" charset="0"/>
                <a:ea typeface="+mn-ea"/>
                <a:cs typeface="Arial" pitchFamily="34" charset="0"/>
              </a:rPr>
              <a:t>Подготовка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b="1" dirty="0">
                <a:solidFill>
                  <a:srgbClr val="008BC5"/>
                </a:solidFill>
                <a:latin typeface="Segoe Print" panose="02000600000000000000" pitchFamily="2" charset="0"/>
                <a:ea typeface="+mn-ea"/>
                <a:cs typeface="Arial" pitchFamily="34" charset="0"/>
              </a:rPr>
              <a:t>МК</a:t>
            </a:r>
            <a:endParaRPr lang="en-GB" sz="1300" b="1" dirty="0">
              <a:solidFill>
                <a:srgbClr val="008BC5"/>
              </a:solidFill>
              <a:latin typeface="Segoe Print" panose="02000600000000000000" pitchFamily="2" charset="0"/>
              <a:ea typeface="+mn-ea"/>
              <a:cs typeface="Arial" pitchFamily="34" charset="0"/>
            </a:endParaRPr>
          </a:p>
        </p:txBody>
      </p:sp>
      <p:sp>
        <p:nvSpPr>
          <p:cNvPr id="37" name="Oval 17">
            <a:extLst>
              <a:ext uri="{FF2B5EF4-FFF2-40B4-BE49-F238E27FC236}">
                <a16:creationId xmlns:a16="http://schemas.microsoft.com/office/drawing/2014/main" id="{41D150A5-D8B7-49A3-8DA2-D09E8F092419}"/>
              </a:ext>
            </a:extLst>
          </p:cNvPr>
          <p:cNvSpPr/>
          <p:nvPr/>
        </p:nvSpPr>
        <p:spPr>
          <a:xfrm>
            <a:off x="2690813" y="3083986"/>
            <a:ext cx="1458912" cy="1119187"/>
          </a:xfrm>
          <a:prstGeom prst="ellipse">
            <a:avLst/>
          </a:prstGeom>
          <a:noFill/>
          <a:ln w="38100">
            <a:solidFill>
              <a:srgbClr val="008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en-GB" altLang="ru-RU" sz="1800">
              <a:solidFill>
                <a:srgbClr val="FFFFFF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2234572-DD0A-4923-8D76-1100D20779A7}"/>
              </a:ext>
            </a:extLst>
          </p:cNvPr>
          <p:cNvSpPr txBox="1"/>
          <p:nvPr/>
        </p:nvSpPr>
        <p:spPr>
          <a:xfrm>
            <a:off x="2639219" y="3336399"/>
            <a:ext cx="1562100" cy="614363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b="1" dirty="0">
                <a:solidFill>
                  <a:srgbClr val="008BC5"/>
                </a:solidFill>
                <a:latin typeface="Segoe Print" panose="02000600000000000000" pitchFamily="2" charset="0"/>
                <a:ea typeface="+mn-ea"/>
                <a:cs typeface="Arial" pitchFamily="34" charset="0"/>
              </a:rPr>
              <a:t>Нанесение.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b="1" dirty="0">
                <a:solidFill>
                  <a:srgbClr val="008BC5"/>
                </a:solidFill>
                <a:latin typeface="Segoe Print" panose="02000600000000000000" pitchFamily="2" charset="0"/>
                <a:ea typeface="+mn-ea"/>
                <a:cs typeface="Arial" pitchFamily="34" charset="0"/>
              </a:rPr>
              <a:t>Сушка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b="1" dirty="0">
                <a:solidFill>
                  <a:srgbClr val="008BC5"/>
                </a:solidFill>
                <a:latin typeface="Segoe Print" panose="02000600000000000000" pitchFamily="2" charset="0"/>
                <a:ea typeface="+mn-ea"/>
                <a:cs typeface="Arial" pitchFamily="34" charset="0"/>
              </a:rPr>
              <a:t>до</a:t>
            </a:r>
            <a:r>
              <a:rPr lang="en-GB" sz="1300" b="1" dirty="0">
                <a:solidFill>
                  <a:srgbClr val="008BC5"/>
                </a:solidFill>
                <a:latin typeface="Segoe Print" panose="02000600000000000000" pitchFamily="2" charset="0"/>
                <a:ea typeface="+mn-ea"/>
                <a:cs typeface="Arial" pitchFamily="34" charset="0"/>
              </a:rPr>
              <a:t> -10C</a:t>
            </a:r>
          </a:p>
        </p:txBody>
      </p:sp>
    </p:spTree>
    <p:extLst>
      <p:ext uri="{BB962C8B-B14F-4D97-AF65-F5344CB8AC3E}">
        <p14:creationId xmlns:p14="http://schemas.microsoft.com/office/powerpoint/2010/main" val="20296616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Diagram 10">
            <a:extLst>
              <a:ext uri="{FF2B5EF4-FFF2-40B4-BE49-F238E27FC236}">
                <a16:creationId xmlns:a16="http://schemas.microsoft.com/office/drawing/2014/main" id="{A925C1C5-F6FB-4EE8-9A9C-77836C996E88}"/>
              </a:ext>
            </a:extLst>
          </p:cNvPr>
          <p:cNvGraphicFramePr/>
          <p:nvPr/>
        </p:nvGraphicFramePr>
        <p:xfrm>
          <a:off x="221813" y="937547"/>
          <a:ext cx="8804505" cy="2411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" name="Picture 3">
            <a:extLst>
              <a:ext uri="{FF2B5EF4-FFF2-40B4-BE49-F238E27FC236}">
                <a16:creationId xmlns:a16="http://schemas.microsoft.com/office/drawing/2014/main" id="{E7CD1724-FF9D-4984-9CB9-74934E0E46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4547"/>
          <a:stretch/>
        </p:blipFill>
        <p:spPr bwMode="auto">
          <a:xfrm>
            <a:off x="234383" y="2781106"/>
            <a:ext cx="8700928" cy="18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15">
            <a:extLst>
              <a:ext uri="{FF2B5EF4-FFF2-40B4-BE49-F238E27FC236}">
                <a16:creationId xmlns:a16="http://schemas.microsoft.com/office/drawing/2014/main" id="{690A49D7-D904-4F74-95BD-4C86F8EDB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2850" y="2805113"/>
            <a:ext cx="185738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Font typeface="Arial" pitchFamily="34" charset="0"/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ru-RU" sz="1400" b="0">
              <a:solidFill>
                <a:srgbClr val="000000"/>
              </a:solidFill>
              <a:ea typeface="+mn-ea"/>
              <a:cs typeface="Arial" pitchFamily="34" charset="0"/>
            </a:endParaRPr>
          </a:p>
        </p:txBody>
      </p:sp>
      <p:sp>
        <p:nvSpPr>
          <p:cNvPr id="22" name="Oval 16">
            <a:extLst>
              <a:ext uri="{FF2B5EF4-FFF2-40B4-BE49-F238E27FC236}">
                <a16:creationId xmlns:a16="http://schemas.microsoft.com/office/drawing/2014/main" id="{2E1220BD-F496-43B5-8929-15C6820F23F9}"/>
              </a:ext>
            </a:extLst>
          </p:cNvPr>
          <p:cNvSpPr/>
          <p:nvPr/>
        </p:nvSpPr>
        <p:spPr>
          <a:xfrm>
            <a:off x="3788900" y="2818789"/>
            <a:ext cx="1668463" cy="1498600"/>
          </a:xfrm>
          <a:prstGeom prst="ellipse">
            <a:avLst/>
          </a:prstGeom>
          <a:noFill/>
          <a:ln w="38100">
            <a:solidFill>
              <a:srgbClr val="008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en-GB" altLang="ru-RU" sz="1200" b="1">
              <a:solidFill>
                <a:srgbClr val="008BC5"/>
              </a:solidFill>
            </a:endParaRPr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546FB85C-B697-4D1F-B814-6F0AA6E86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1287" y="3131426"/>
            <a:ext cx="1563688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Font typeface="Arial" pitchFamily="34" charset="0"/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1300" dirty="0">
                <a:solidFill>
                  <a:srgbClr val="008BC5"/>
                </a:solidFill>
                <a:latin typeface="Segoe Print" pitchFamily="2" charset="0"/>
                <a:ea typeface="+mn-ea"/>
                <a:cs typeface="Arial" pitchFamily="34" charset="0"/>
              </a:rPr>
              <a:t>Перемещение стальных секций через 24 часа, при -10ºC</a:t>
            </a:r>
            <a:endParaRPr lang="en-GB" altLang="ru-RU" sz="1300" dirty="0">
              <a:solidFill>
                <a:srgbClr val="008BC5"/>
              </a:solidFill>
              <a:latin typeface="Segoe Print" pitchFamily="2" charset="0"/>
              <a:ea typeface="+mn-ea"/>
              <a:cs typeface="Arial" pitchFamily="34" charset="0"/>
            </a:endParaRPr>
          </a:p>
        </p:txBody>
      </p:sp>
      <p:sp>
        <p:nvSpPr>
          <p:cNvPr id="24" name="TextBox 18">
            <a:extLst>
              <a:ext uri="{FF2B5EF4-FFF2-40B4-BE49-F238E27FC236}">
                <a16:creationId xmlns:a16="http://schemas.microsoft.com/office/drawing/2014/main" id="{B0EBC736-2DE0-4649-ACE2-EDBBF16E8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3475038"/>
            <a:ext cx="15621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Font typeface="Arial" pitchFamily="34" charset="0"/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ru-RU" sz="1300">
              <a:solidFill>
                <a:srgbClr val="008BC5"/>
              </a:solidFill>
              <a:latin typeface="Segoe Print" pitchFamily="2" charset="0"/>
              <a:ea typeface="+mn-ea"/>
              <a:cs typeface="Arial" pitchFamily="34" charset="0"/>
            </a:endParaRPr>
          </a:p>
        </p:txBody>
      </p:sp>
      <p:sp>
        <p:nvSpPr>
          <p:cNvPr id="25" name="TextBox 20">
            <a:extLst>
              <a:ext uri="{FF2B5EF4-FFF2-40B4-BE49-F238E27FC236}">
                <a16:creationId xmlns:a16="http://schemas.microsoft.com/office/drawing/2014/main" id="{A041D005-B5E7-49CA-B795-4CFD55F81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636588"/>
            <a:ext cx="7185025" cy="72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Font typeface="Arial" pitchFamily="34" charset="0"/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Chartek</a:t>
            </a:r>
            <a:r>
              <a:rPr lang="ru-RU" altLang="ru-RU" dirty="0">
                <a:solidFill>
                  <a:srgbClr val="000000"/>
                </a:solidFill>
                <a:ea typeface="+mn-ea"/>
                <a:cs typeface="Arial" pitchFamily="34" charset="0"/>
              </a:rPr>
              <a:t> 2218 - продукт, разработанный для использования в реальном мире, где гибкость является ключом к реализации проектов по графику.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ru-RU" b="0" dirty="0">
              <a:solidFill>
                <a:srgbClr val="000000"/>
              </a:solidFill>
              <a:latin typeface="HelveticaNeueLT Pro 75 Bd"/>
              <a:ea typeface="+mn-ea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ru-RU" b="0" dirty="0">
              <a:solidFill>
                <a:srgbClr val="000000"/>
              </a:solidFill>
              <a:latin typeface="HelveticaNeueLT Pro 75 Bd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99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3345E490-A90A-41AA-9E8D-15AA4DA0C39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F049ABA-046B-4750-8E0D-A8CD0564472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FE7D0A-A8F5-4116-B5A6-3381CC0BE9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br>
              <a:rPr lang="ru-RU" dirty="0">
                <a:solidFill>
                  <a:srgbClr val="FF0000"/>
                </a:solidFill>
              </a:rPr>
            </a:br>
            <a:r>
              <a:rPr lang="en-GB" altLang="ru-RU" sz="2400" b="0" kern="1200" dirty="0" err="1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Chartek</a:t>
            </a:r>
            <a:r>
              <a:rPr lang="en-GB" altLang="ru-RU" sz="1400" kern="12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®</a:t>
            </a:r>
            <a:r>
              <a:rPr lang="ru-RU" altLang="ru-RU" sz="2400" b="0" kern="12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ru-RU" altLang="ru-RU" sz="1600" b="0" kern="12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Высокоэффективное, толстослойное эпоксидное вспучивающееся огнезащитное покрытие, не содержащее растворитель.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97A5F42D-560F-4AFE-9966-0FC11B4C74BB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352425" y="974725"/>
            <a:ext cx="843915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ru-RU" sz="2400" dirty="0" err="1">
                <a:solidFill>
                  <a:schemeClr val="tx1"/>
                </a:solidFill>
              </a:rPr>
              <a:t>Chartek</a:t>
            </a:r>
            <a:r>
              <a:rPr lang="en-GB" altLang="ru-RU" sz="1400" b="1" dirty="0">
                <a:solidFill>
                  <a:schemeClr val="tx1"/>
                </a:solidFill>
                <a:cs typeface="Arial" panose="020B0604020202020204" pitchFamily="34" charset="0"/>
              </a:rPr>
              <a:t>®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1600" dirty="0">
                <a:solidFill>
                  <a:schemeClr val="tx1"/>
                </a:solidFill>
              </a:rPr>
              <a:t>разработан по заказу </a:t>
            </a:r>
            <a:r>
              <a:rPr lang="en-US" altLang="ru-RU" sz="1600" dirty="0">
                <a:solidFill>
                  <a:schemeClr val="tx1"/>
                </a:solidFill>
              </a:rPr>
              <a:t>NASA </a:t>
            </a:r>
            <a:r>
              <a:rPr lang="ru-RU" altLang="ru-RU" sz="1600" dirty="0">
                <a:solidFill>
                  <a:schemeClr val="tx1"/>
                </a:solidFill>
              </a:rPr>
              <a:t>для программы </a:t>
            </a:r>
            <a:r>
              <a:rPr lang="en-US" altLang="ru-RU" sz="1600" dirty="0">
                <a:solidFill>
                  <a:schemeClr val="tx1"/>
                </a:solidFill>
              </a:rPr>
              <a:t>Apollo </a:t>
            </a:r>
            <a:r>
              <a:rPr lang="ru-RU" altLang="ru-RU" sz="1600" dirty="0">
                <a:solidFill>
                  <a:schemeClr val="tx1"/>
                </a:solidFill>
              </a:rPr>
              <a:t>в 1974г.</a:t>
            </a:r>
            <a:endParaRPr lang="en-GB" altLang="ru-RU" sz="1600" dirty="0">
              <a:solidFill>
                <a:schemeClr val="tx1"/>
              </a:solidFill>
            </a:endParaRPr>
          </a:p>
        </p:txBody>
      </p:sp>
      <p:pic>
        <p:nvPicPr>
          <p:cNvPr id="13" name="Picture 2" descr="C:\Users\ShabaliS\Desktop\Конференция ОГЗ Екат\Капсула Апполон 1.png">
            <a:extLst>
              <a:ext uri="{FF2B5EF4-FFF2-40B4-BE49-F238E27FC236}">
                <a16:creationId xmlns:a16="http://schemas.microsoft.com/office/drawing/2014/main" id="{5FDAC601-6AD3-4155-A650-AA8EB8D1A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83" y="1426335"/>
            <a:ext cx="3978792" cy="3060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C:\Users\ShabaliS\Desktop\Конференция ОГЗ Екат\Капсула Апполон.png">
            <a:extLst>
              <a:ext uri="{FF2B5EF4-FFF2-40B4-BE49-F238E27FC236}">
                <a16:creationId xmlns:a16="http://schemas.microsoft.com/office/drawing/2014/main" id="{83D799B7-7272-4650-9CBD-9AFC8EE37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141" y="1260075"/>
            <a:ext cx="2448000" cy="3375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6408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b="0" dirty="0">
                <a:solidFill>
                  <a:srgbClr val="FF0000"/>
                </a:solidFill>
              </a:rPr>
              <a:t>Факторы углеводородного пожара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701F80F-94AB-422F-B8B0-C56911AD5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12D003-3BD8-4E05-B3FD-0B65F6D1C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628775"/>
            <a:ext cx="66722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500" dirty="0">
                <a:solidFill>
                  <a:schemeClr val="tx1"/>
                </a:solidFill>
              </a:rPr>
              <a:t>Температура до 1000С за несколько мин.</a:t>
            </a:r>
            <a:endParaRPr lang="en-GB" altLang="ru-RU" sz="2500" dirty="0">
              <a:solidFill>
                <a:schemeClr val="tx1"/>
              </a:solidFill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B764C7E7-EC84-46CD-B96C-BF20B2838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043113"/>
            <a:ext cx="66722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500">
                <a:solidFill>
                  <a:schemeClr val="tx1"/>
                </a:solidFill>
              </a:rPr>
              <a:t>Возможны взрывы</a:t>
            </a:r>
            <a:endParaRPr lang="en-GB" altLang="ru-RU" sz="2500">
              <a:solidFill>
                <a:schemeClr val="tx1"/>
              </a:solidFill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2F97FC36-84D5-4274-9903-100F9122A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424113"/>
            <a:ext cx="66722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500" dirty="0">
                <a:solidFill>
                  <a:schemeClr val="tx1"/>
                </a:solidFill>
              </a:rPr>
              <a:t>Струя реактивного пламени</a:t>
            </a:r>
            <a:endParaRPr lang="en-GB" altLang="ru-RU" sz="2500" dirty="0">
              <a:solidFill>
                <a:schemeClr val="tx1"/>
              </a:solidFill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09DC6523-6170-486F-9B51-E01AAA629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2413" y="2805113"/>
            <a:ext cx="66722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500">
                <a:solidFill>
                  <a:schemeClr val="tx1"/>
                </a:solidFill>
              </a:rPr>
              <a:t>Розлив криогенных жидкостей</a:t>
            </a:r>
            <a:endParaRPr lang="en-GB" altLang="ru-RU" sz="25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58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r>
              <a:rPr lang="en-GB" altLang="ru-RU" b="0" dirty="0" err="1">
                <a:solidFill>
                  <a:srgbClr val="FF0000"/>
                </a:solidFill>
                <a:ea typeface="MS PGothic" pitchFamily="34" charset="-128"/>
                <a:cs typeface="+mj-cs"/>
              </a:rPr>
              <a:t>Chartek</a:t>
            </a:r>
            <a:r>
              <a:rPr lang="en-GB" altLang="ru-RU" sz="1400" dirty="0">
                <a:solidFill>
                  <a:srgbClr val="FF0000"/>
                </a:solidFill>
                <a:ea typeface="MS PGothic" pitchFamily="34" charset="-128"/>
                <a:cs typeface="+mj-cs"/>
              </a:rPr>
              <a:t>®</a:t>
            </a:r>
            <a:r>
              <a:rPr lang="en-GB" altLang="ru-RU" sz="2400" b="0" dirty="0">
                <a:solidFill>
                  <a:srgbClr val="FF0000"/>
                </a:solidFill>
                <a:ea typeface="MS PGothic" pitchFamily="34" charset="-128"/>
                <a:cs typeface="+mj-cs"/>
              </a:rPr>
              <a:t> </a:t>
            </a:r>
            <a:r>
              <a:rPr lang="ru-RU" altLang="ru-RU" b="0" dirty="0">
                <a:solidFill>
                  <a:srgbClr val="FF0000"/>
                </a:solidFill>
                <a:ea typeface="MS PGothic" pitchFamily="34" charset="-128"/>
                <a:cs typeface="+mj-cs"/>
              </a:rPr>
              <a:t>История развития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B081EC5B-802A-49AC-B582-585495E146E9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378383" y="715712"/>
            <a:ext cx="6119813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20000"/>
              </a:spcBef>
              <a:buFont typeface="Times" panose="02020603050405020304" pitchFamily="18" charset="0"/>
              <a:buChar char="•"/>
              <a:tabLst>
                <a:tab pos="2960688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tabLst>
                <a:tab pos="2960688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742950" indent="-342900">
              <a:spcBef>
                <a:spcPct val="20000"/>
              </a:spcBef>
              <a:buFont typeface="Times" panose="02020603050405020304" pitchFamily="18" charset="0"/>
              <a:buChar char="•"/>
              <a:tabLst>
                <a:tab pos="2960688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tabLst>
                <a:tab pos="2960688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tabLst>
                <a:tab pos="2960688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tabLst>
                <a:tab pos="2960688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tabLst>
                <a:tab pos="2960688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tabLst>
                <a:tab pos="2960688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tabLst>
                <a:tab pos="2960688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buClr>
                <a:schemeClr val="accent2"/>
              </a:buClr>
              <a:buFontTx/>
              <a:buNone/>
            </a:pPr>
            <a:r>
              <a:rPr lang="en-GB" altLang="ru-RU" sz="1600" b="1" dirty="0" err="1">
                <a:solidFill>
                  <a:srgbClr val="FF0000"/>
                </a:solidFill>
              </a:rPr>
              <a:t>Chartek</a:t>
            </a:r>
            <a:r>
              <a:rPr lang="en-GB" altLang="ru-RU" sz="1600" b="1" dirty="0">
                <a:solidFill>
                  <a:srgbClr val="FF0000"/>
                </a:solidFill>
              </a:rPr>
              <a:t>® </a:t>
            </a:r>
            <a:r>
              <a:rPr lang="ru-RU" altLang="ru-RU" sz="1600" b="1" dirty="0">
                <a:solidFill>
                  <a:srgbClr val="FF0000"/>
                </a:solidFill>
              </a:rPr>
              <a:t>2218</a:t>
            </a:r>
            <a:endParaRPr lang="en-GB" altLang="ru-RU" sz="1600" b="1" dirty="0">
              <a:solidFill>
                <a:srgbClr val="FF0000"/>
              </a:solidFill>
            </a:endParaRPr>
          </a:p>
          <a:p>
            <a:pPr lvl="2">
              <a:lnSpc>
                <a:spcPts val="1920"/>
              </a:lnSpc>
              <a:spcBef>
                <a:spcPts val="0"/>
              </a:spcBef>
              <a:buClr>
                <a:schemeClr val="accent2"/>
              </a:buClr>
            </a:pPr>
            <a:r>
              <a:rPr lang="ru-RU" altLang="ru-RU" sz="1600" dirty="0"/>
              <a:t>Нанесение до -10С. Быстрая сушка. Понижена толщина</a:t>
            </a:r>
            <a:endParaRPr lang="en-US" altLang="ru-RU" sz="1600" dirty="0"/>
          </a:p>
          <a:p>
            <a:pPr lvl="2">
              <a:lnSpc>
                <a:spcPts val="1920"/>
              </a:lnSpc>
              <a:spcBef>
                <a:spcPts val="0"/>
              </a:spcBef>
              <a:buClr>
                <a:schemeClr val="accent2"/>
              </a:buClr>
            </a:pPr>
            <a:r>
              <a:rPr lang="ru-RU" altLang="ru-RU" sz="1600" dirty="0"/>
              <a:t>Струйный пожар</a:t>
            </a:r>
            <a:endParaRPr lang="en-GB" altLang="ru-RU" sz="1600" dirty="0"/>
          </a:p>
          <a:p>
            <a:pPr>
              <a:lnSpc>
                <a:spcPts val="1920"/>
              </a:lnSpc>
              <a:spcBef>
                <a:spcPts val="0"/>
              </a:spcBef>
              <a:buClr>
                <a:schemeClr val="accent2"/>
              </a:buClr>
              <a:buFontTx/>
              <a:buNone/>
            </a:pPr>
            <a:r>
              <a:rPr lang="en-GB" altLang="ru-RU" sz="1600" b="1" dirty="0" err="1"/>
              <a:t>Chartek</a:t>
            </a:r>
            <a:r>
              <a:rPr lang="en-GB" altLang="ru-RU" sz="1600" b="1" dirty="0"/>
              <a:t>® 1709</a:t>
            </a:r>
          </a:p>
          <a:p>
            <a:pPr lvl="1" eaLnBrk="1" hangingPunct="1">
              <a:lnSpc>
                <a:spcPts val="1920"/>
              </a:lnSpc>
              <a:spcBef>
                <a:spcPts val="0"/>
              </a:spcBef>
              <a:buClr>
                <a:schemeClr val="accent2"/>
              </a:buClr>
              <a:buFontTx/>
              <a:buChar char="•"/>
            </a:pPr>
            <a:r>
              <a:rPr lang="ru-RU" altLang="ru-RU" sz="1600" dirty="0"/>
              <a:t>Специально разработан для наземной нефтехимической промышленности</a:t>
            </a:r>
            <a:endParaRPr lang="en-GB" altLang="ru-RU" sz="1600" dirty="0"/>
          </a:p>
          <a:p>
            <a:pPr>
              <a:lnSpc>
                <a:spcPts val="1920"/>
              </a:lnSpc>
              <a:spcBef>
                <a:spcPts val="0"/>
              </a:spcBef>
              <a:buClr>
                <a:schemeClr val="accent2"/>
              </a:buClr>
              <a:buFontTx/>
              <a:buNone/>
            </a:pPr>
            <a:r>
              <a:rPr lang="en-GB" altLang="ru-RU" sz="1600" b="1" dirty="0" err="1"/>
              <a:t>Chartek</a:t>
            </a:r>
            <a:r>
              <a:rPr lang="en-GB" altLang="ru-RU" sz="1600" b="1" dirty="0"/>
              <a:t>® 7</a:t>
            </a:r>
          </a:p>
          <a:p>
            <a:pPr lvl="1" eaLnBrk="1" hangingPunct="1">
              <a:lnSpc>
                <a:spcPts val="1920"/>
              </a:lnSpc>
              <a:spcBef>
                <a:spcPts val="0"/>
              </a:spcBef>
              <a:buClr>
                <a:schemeClr val="accent2"/>
              </a:buClr>
              <a:buFontTx/>
              <a:buChar char="•"/>
            </a:pPr>
            <a:r>
              <a:rPr lang="ru-RU" altLang="ru-RU" sz="1600" dirty="0"/>
              <a:t>Пониженная плотность, толщина и вес</a:t>
            </a:r>
            <a:endParaRPr lang="en-GB" altLang="ru-RU" sz="1600" dirty="0"/>
          </a:p>
          <a:p>
            <a:pPr lvl="1" eaLnBrk="1" hangingPunct="1">
              <a:lnSpc>
                <a:spcPts val="1920"/>
              </a:lnSpc>
              <a:spcBef>
                <a:spcPts val="0"/>
              </a:spcBef>
              <a:buClr>
                <a:schemeClr val="accent2"/>
              </a:buClr>
              <a:buFontTx/>
              <a:buChar char="•"/>
            </a:pPr>
            <a:r>
              <a:rPr lang="ru-RU" altLang="ru-RU" sz="1600" dirty="0"/>
              <a:t>Современное покрытие для струйных пожаров и применения без финишного слоя</a:t>
            </a:r>
            <a:endParaRPr lang="en-GB" altLang="ru-RU" sz="1600" b="1" dirty="0"/>
          </a:p>
          <a:p>
            <a:pPr>
              <a:lnSpc>
                <a:spcPts val="1920"/>
              </a:lnSpc>
              <a:spcBef>
                <a:spcPts val="0"/>
              </a:spcBef>
              <a:buClr>
                <a:schemeClr val="accent2"/>
              </a:buClr>
              <a:buFontTx/>
              <a:buNone/>
            </a:pPr>
            <a:r>
              <a:rPr lang="en-GB" altLang="ru-RU" sz="1600" b="1" dirty="0" err="1"/>
              <a:t>Chartek</a:t>
            </a:r>
            <a:r>
              <a:rPr lang="en-GB" altLang="ru-RU" sz="1600" b="1" dirty="0"/>
              <a:t>® 4</a:t>
            </a:r>
          </a:p>
          <a:p>
            <a:pPr lvl="1" eaLnBrk="1" hangingPunct="1">
              <a:lnSpc>
                <a:spcPts val="1920"/>
              </a:lnSpc>
              <a:spcBef>
                <a:spcPts val="0"/>
              </a:spcBef>
              <a:buClr>
                <a:schemeClr val="accent2"/>
              </a:buClr>
              <a:buFontTx/>
              <a:buChar char="•"/>
            </a:pPr>
            <a:r>
              <a:rPr lang="ru-RU" altLang="ru-RU" sz="1600" dirty="0"/>
              <a:t>Продукт, который установил стандарт</a:t>
            </a:r>
            <a:endParaRPr lang="en-GB" altLang="ru-RU" sz="1600" b="1" dirty="0"/>
          </a:p>
          <a:p>
            <a:pPr>
              <a:lnSpc>
                <a:spcPts val="1920"/>
              </a:lnSpc>
              <a:spcBef>
                <a:spcPts val="0"/>
              </a:spcBef>
              <a:buClr>
                <a:schemeClr val="accent2"/>
              </a:buClr>
              <a:buFontTx/>
              <a:buNone/>
            </a:pPr>
            <a:r>
              <a:rPr lang="en-GB" altLang="ru-RU" sz="1600" b="1" dirty="0" err="1"/>
              <a:t>Chartek</a:t>
            </a:r>
            <a:r>
              <a:rPr lang="en-GB" altLang="ru-RU" sz="1600" b="1" dirty="0"/>
              <a:t>® 3</a:t>
            </a:r>
          </a:p>
          <a:p>
            <a:pPr lvl="1" eaLnBrk="1" hangingPunct="1">
              <a:lnSpc>
                <a:spcPts val="1920"/>
              </a:lnSpc>
              <a:spcBef>
                <a:spcPts val="0"/>
              </a:spcBef>
              <a:buClr>
                <a:schemeClr val="accent2"/>
              </a:buClr>
              <a:buFontTx/>
              <a:buChar char="•"/>
            </a:pPr>
            <a:r>
              <a:rPr lang="ru-RU" altLang="ru-RU" sz="1600" dirty="0"/>
              <a:t>Начало эпохи струйных пожаров</a:t>
            </a:r>
            <a:endParaRPr lang="en-GB" altLang="ru-RU" sz="1600" b="1" dirty="0"/>
          </a:p>
          <a:p>
            <a:pPr>
              <a:lnSpc>
                <a:spcPts val="1920"/>
              </a:lnSpc>
              <a:spcBef>
                <a:spcPts val="0"/>
              </a:spcBef>
              <a:buClr>
                <a:schemeClr val="accent2"/>
              </a:buClr>
              <a:buFontTx/>
              <a:buNone/>
            </a:pPr>
            <a:r>
              <a:rPr lang="en-GB" altLang="ru-RU" sz="1600" b="1" dirty="0" err="1"/>
              <a:t>Chartek</a:t>
            </a:r>
            <a:r>
              <a:rPr lang="en-GB" altLang="ru-RU" sz="1600" b="1" dirty="0"/>
              <a:t>® 59</a:t>
            </a:r>
          </a:p>
          <a:p>
            <a:pPr lvl="1" eaLnBrk="1" hangingPunct="1">
              <a:lnSpc>
                <a:spcPts val="1920"/>
              </a:lnSpc>
              <a:spcBef>
                <a:spcPts val="0"/>
              </a:spcBef>
              <a:buClr>
                <a:schemeClr val="accent2"/>
              </a:buClr>
              <a:buFontTx/>
              <a:buChar char="•"/>
            </a:pPr>
            <a:r>
              <a:rPr lang="ru-RU" altLang="ru-RU" sz="1600" dirty="0"/>
              <a:t>Пионер рынка</a:t>
            </a:r>
            <a:endParaRPr lang="en-GB" altLang="ru-RU" sz="1600" dirty="0"/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5891BDC9-E94D-4371-B4C3-0026149FF97E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498195" y="715712"/>
            <a:ext cx="1044575" cy="3831252"/>
          </a:xfrm>
          <a:prstGeom prst="downArrow">
            <a:avLst>
              <a:gd name="adj1" fmla="val 50000"/>
              <a:gd name="adj2" fmla="val 113982"/>
            </a:avLst>
          </a:prstGeom>
          <a:gradFill rotWithShape="1">
            <a:gsLst>
              <a:gs pos="0">
                <a:schemeClr val="bg2">
                  <a:alpha val="42999"/>
                </a:schemeClr>
              </a:gs>
              <a:gs pos="100000">
                <a:schemeClr val="bg2">
                  <a:gamma/>
                  <a:shade val="66667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eaVert" wrap="none" anchor="ctr"/>
          <a:lstStyle>
            <a:lvl1pPr>
              <a:spcBef>
                <a:spcPct val="20000"/>
              </a:spcBef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endParaRPr lang="ru-RU" altLang="ru-RU" sz="2400">
              <a:solidFill>
                <a:schemeClr val="tx1"/>
              </a:solidFill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9B9FB6C0-70B7-49BE-9D34-8532D02AAC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2770" y="4013610"/>
            <a:ext cx="1406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ru-RU" sz="2400" b="1" dirty="0"/>
              <a:t>1974</a:t>
            </a:r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CC6E3844-BA40-4C75-8125-4941E530F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4196" y="3433905"/>
            <a:ext cx="1406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ru-RU" sz="2400" b="1" dirty="0"/>
              <a:t>1990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C40B056A-30D0-4DB1-9818-3C9C3CC00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2770" y="3021030"/>
            <a:ext cx="1406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ru-RU" sz="2400" b="1" dirty="0"/>
              <a:t>1993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83AEF29C-1C8F-4A12-AFDF-E25772FD9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2771" y="1984125"/>
            <a:ext cx="1406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ru-RU" sz="2400" b="1" dirty="0"/>
              <a:t>1995</a:t>
            </a:r>
          </a:p>
        </p:txBody>
      </p:sp>
      <p:sp>
        <p:nvSpPr>
          <p:cNvPr id="15" name="Text Box 10">
            <a:extLst>
              <a:ext uri="{FF2B5EF4-FFF2-40B4-BE49-F238E27FC236}">
                <a16:creationId xmlns:a16="http://schemas.microsoft.com/office/drawing/2014/main" id="{48475560-AA2C-466F-8B77-439BEB8E2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4196" y="1337290"/>
            <a:ext cx="1406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 typeface="Times" panose="02020603050405020304" pitchFamily="18" charset="0"/>
              <a:buNone/>
            </a:pPr>
            <a:r>
              <a:rPr lang="en-GB" altLang="ru-RU" sz="2400" b="1" dirty="0"/>
              <a:t>2005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464B18BA-32D2-42AA-B07F-C62387B3C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4196" y="756987"/>
            <a:ext cx="1406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 typeface="Times" panose="02020603050405020304" pitchFamily="18" charset="0"/>
              <a:buNone/>
            </a:pPr>
            <a:r>
              <a:rPr lang="en-GB" altLang="ru-RU" sz="2400" b="1" dirty="0"/>
              <a:t>20</a:t>
            </a:r>
            <a:r>
              <a:rPr lang="ru-RU" altLang="ru-RU" sz="2400" b="1" dirty="0"/>
              <a:t>1</a:t>
            </a:r>
            <a:r>
              <a:rPr lang="en-US" altLang="ru-RU" sz="2400" b="1" dirty="0"/>
              <a:t>8</a:t>
            </a:r>
            <a:endParaRPr lang="en-GB" alt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208187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altLang="ru-RU" b="0" dirty="0">
                <a:solidFill>
                  <a:srgbClr val="FF0000"/>
                </a:solidFill>
              </a:rPr>
              <a:t>Мы уделяем огромное внимание науке.</a:t>
            </a:r>
            <a:br>
              <a:rPr lang="ru-RU" altLang="ru-RU" b="0" dirty="0">
                <a:solidFill>
                  <a:srgbClr val="FF0000"/>
                </a:solidFill>
              </a:rPr>
            </a:br>
            <a:r>
              <a:rPr lang="ru-RU" altLang="ru-RU" b="0" dirty="0">
                <a:solidFill>
                  <a:srgbClr val="FF0000"/>
                </a:solidFill>
              </a:rPr>
              <a:t>Лаборатория г. </a:t>
            </a:r>
            <a:r>
              <a:rPr lang="ru-RU" altLang="ru-RU" b="0" dirty="0" err="1">
                <a:solidFill>
                  <a:srgbClr val="FF0000"/>
                </a:solidFill>
              </a:rPr>
              <a:t>Феллинг</a:t>
            </a:r>
            <a:r>
              <a:rPr lang="ru-RU" altLang="ru-RU" b="0" dirty="0">
                <a:solidFill>
                  <a:srgbClr val="FF0000"/>
                </a:solidFill>
              </a:rPr>
              <a:t> (Англия)</a:t>
            </a: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3A7E6438-F2C7-40B3-B414-55FC602A8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236" y="1091950"/>
            <a:ext cx="18002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</a:rPr>
              <a:t>Инвестиции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600" dirty="0">
                <a:solidFill>
                  <a:schemeClr val="tx1"/>
                </a:solidFill>
              </a:rPr>
              <a:t>500</a:t>
            </a:r>
            <a:r>
              <a:rPr lang="ru-RU" altLang="ru-RU" sz="1600" dirty="0">
                <a:solidFill>
                  <a:schemeClr val="tx1"/>
                </a:solidFill>
              </a:rPr>
              <a:t> млн. руб.</a:t>
            </a:r>
            <a:endParaRPr lang="en-GB" altLang="ru-RU" sz="1600" dirty="0">
              <a:solidFill>
                <a:schemeClr val="tx1"/>
              </a:solidFill>
            </a:endParaRPr>
          </a:p>
        </p:txBody>
      </p:sp>
      <p:pic>
        <p:nvPicPr>
          <p:cNvPr id="10" name="Picture 3" descr="C:\Users\ShabaliS\Desktop\Конференция ОГЗ Екат\IMG_1880.JPG">
            <a:extLst>
              <a:ext uri="{FF2B5EF4-FFF2-40B4-BE49-F238E27FC236}">
                <a16:creationId xmlns:a16="http://schemas.microsoft.com/office/drawing/2014/main" id="{A17A4D0B-6982-4D8E-9F8A-06EDA3CA8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386" y="966905"/>
            <a:ext cx="5349705" cy="4011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ShabaliS\Desktop\Конференция ОГЗ Екат\IMG_1870.JPG">
            <a:extLst>
              <a:ext uri="{FF2B5EF4-FFF2-40B4-BE49-F238E27FC236}">
                <a16:creationId xmlns:a16="http://schemas.microsoft.com/office/drawing/2014/main" id="{8D078F93-BF3D-4898-94A2-95A69628D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385" y="966905"/>
            <a:ext cx="5349706" cy="4011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C:\Users\ShabaliS\Desktop\Конференция ОГЗ Екат\Печи в лаборатории Феллинг.png">
            <a:extLst>
              <a:ext uri="{FF2B5EF4-FFF2-40B4-BE49-F238E27FC236}">
                <a16:creationId xmlns:a16="http://schemas.microsoft.com/office/drawing/2014/main" id="{AF9A1A62-4604-4E98-98B1-386EA92A4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032" y="938007"/>
            <a:ext cx="6111794" cy="3622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D3B0DB16-4ECB-473D-AB50-E8A8BB9D1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236" y="1931984"/>
            <a:ext cx="180022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</a:rPr>
              <a:t>Более 10 тестов каждый день.</a:t>
            </a:r>
            <a:endParaRPr lang="en-GB" alt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25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altLang="ru-RU" b="0" dirty="0">
                <a:solidFill>
                  <a:srgbClr val="FF0000"/>
                </a:solidFill>
              </a:rPr>
              <a:t>Криогенное воздействие и огневые испытания</a:t>
            </a: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Users\ShabaliS\Desktop\Конференция ОГЗ Екат\Криогенные испытания Чартек.png">
            <a:extLst>
              <a:ext uri="{FF2B5EF4-FFF2-40B4-BE49-F238E27FC236}">
                <a16:creationId xmlns:a16="http://schemas.microsoft.com/office/drawing/2014/main" id="{81C7F7FC-597B-40A0-85C2-0C0E952EB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884632"/>
            <a:ext cx="3964545" cy="4222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29800BF0-41A9-483C-8036-0CD17C133F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383" y="884631"/>
            <a:ext cx="316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solidFill>
                  <a:schemeClr val="tx1"/>
                </a:solidFill>
              </a:rPr>
              <a:t>Температура среды: -196С</a:t>
            </a:r>
            <a:endParaRPr lang="en-GB" altLang="ru-RU" sz="1600">
              <a:solidFill>
                <a:schemeClr val="tx1"/>
              </a:solidFill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66FA6A2B-C07A-449F-B693-9115218C6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383" y="1389456"/>
            <a:ext cx="316865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solidFill>
                  <a:schemeClr val="tx1"/>
                </a:solidFill>
              </a:rPr>
              <a:t>Воздействие: 15 мин.</a:t>
            </a:r>
            <a:endParaRPr lang="en-GB" altLang="ru-RU" sz="1600">
              <a:solidFill>
                <a:schemeClr val="tx1"/>
              </a:solidFill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DD4594B9-2010-4057-B00C-C7E383AB7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383" y="2397518"/>
            <a:ext cx="31686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</a:rPr>
              <a:t>Испытания по </a:t>
            </a:r>
            <a:r>
              <a:rPr lang="en-US" altLang="ru-RU" sz="1600" dirty="0">
                <a:solidFill>
                  <a:schemeClr val="tx1"/>
                </a:solidFill>
              </a:rPr>
              <a:t>UL1709 – 60</a:t>
            </a:r>
            <a:r>
              <a:rPr lang="ru-RU" altLang="ru-RU" sz="1600" dirty="0">
                <a:solidFill>
                  <a:schemeClr val="tx1"/>
                </a:solidFill>
              </a:rPr>
              <a:t>мин</a:t>
            </a:r>
            <a:endParaRPr lang="en-GB" altLang="ru-RU" sz="1600" dirty="0">
              <a:solidFill>
                <a:schemeClr val="tx1"/>
              </a:solidFill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1B9C28EA-E72A-4ED3-832D-68913547E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383" y="2900756"/>
            <a:ext cx="316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solidFill>
                  <a:schemeClr val="tx1"/>
                </a:solidFill>
              </a:rPr>
              <a:t>Испытания пройдены успешно. Отслоений, трещин НЕТ</a:t>
            </a:r>
            <a:endParaRPr lang="en-GB" altLang="ru-RU" sz="1600">
              <a:solidFill>
                <a:schemeClr val="tx1"/>
              </a:solidFill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63A53E1C-711D-4150-8A2D-3D9699EB5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383" y="3621481"/>
            <a:ext cx="1800225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solidFill>
                  <a:schemeClr val="tx1"/>
                </a:solidFill>
              </a:rPr>
              <a:t>Тест прошли: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600">
                <a:solidFill>
                  <a:schemeClr val="tx1"/>
                </a:solidFill>
              </a:rPr>
              <a:t>CHARTEK 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600">
                <a:solidFill>
                  <a:schemeClr val="tx1"/>
                </a:solidFill>
              </a:rPr>
              <a:t>CHARTEK 1709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600">
                <a:solidFill>
                  <a:schemeClr val="tx1"/>
                </a:solidFill>
              </a:rPr>
              <a:t>CHARTEK 2218</a:t>
            </a:r>
          </a:p>
        </p:txBody>
      </p:sp>
    </p:spTree>
    <p:extLst>
      <p:ext uri="{BB962C8B-B14F-4D97-AF65-F5344CB8AC3E}">
        <p14:creationId xmlns:p14="http://schemas.microsoft.com/office/powerpoint/2010/main" val="20386323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r>
              <a:rPr lang="ru-RU" b="0" dirty="0">
                <a:solidFill>
                  <a:srgbClr val="FF0000"/>
                </a:solidFill>
              </a:rPr>
              <a:t>Испытания взрывом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Users\ShabaliS\Desktop\Конференция ОГЗ Екат\Тест Взрыв\Взрыв 1.png">
            <a:extLst>
              <a:ext uri="{FF2B5EF4-FFF2-40B4-BE49-F238E27FC236}">
                <a16:creationId xmlns:a16="http://schemas.microsoft.com/office/drawing/2014/main" id="{24923D41-BFD1-4A90-B4A0-22A6C9762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547" y="575926"/>
            <a:ext cx="5751677" cy="4075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ShabaliS\Desktop\Конференция ОГЗ Екат\Тест Взрыв\Врыв 2.png">
            <a:extLst>
              <a:ext uri="{FF2B5EF4-FFF2-40B4-BE49-F238E27FC236}">
                <a16:creationId xmlns:a16="http://schemas.microsoft.com/office/drawing/2014/main" id="{A29213FB-8BF8-48DA-9447-19B209248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762" y="568144"/>
            <a:ext cx="5980485" cy="4097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C:\Users\ShabaliS\Desktop\Конференция ОГЗ Екат\Тест Взрыв\Врыв 3.png">
            <a:extLst>
              <a:ext uri="{FF2B5EF4-FFF2-40B4-BE49-F238E27FC236}">
                <a16:creationId xmlns:a16="http://schemas.microsoft.com/office/drawing/2014/main" id="{CDA879C8-93D8-438C-B578-D142082F2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762" y="524631"/>
            <a:ext cx="5980485" cy="4134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183000DB-0411-4FE3-8A4C-4AAAAB3DE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76" y="681431"/>
            <a:ext cx="18002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solidFill>
                  <a:schemeClr val="tx1"/>
                </a:solidFill>
              </a:rPr>
              <a:t>Эквивалент взрыва – 14кг тротила.</a:t>
            </a:r>
            <a:endParaRPr lang="en-GB" altLang="ru-RU" sz="1600">
              <a:solidFill>
                <a:schemeClr val="tx1"/>
              </a:solidFill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D14EE160-A5B9-4685-8A32-7DE33368C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76" y="1672031"/>
            <a:ext cx="180022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solidFill>
                  <a:schemeClr val="tx1"/>
                </a:solidFill>
              </a:rPr>
              <a:t>Давление 4 Бар.</a:t>
            </a:r>
            <a:endParaRPr lang="en-GB" altLang="ru-RU" sz="1600">
              <a:solidFill>
                <a:schemeClr val="tx1"/>
              </a:solidFill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CBB027BD-10C5-4028-8C16-57D239F1E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76" y="2265756"/>
            <a:ext cx="180022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solidFill>
                  <a:schemeClr val="tx1"/>
                </a:solidFill>
              </a:rPr>
              <a:t>Тест прошли: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600">
                <a:solidFill>
                  <a:schemeClr val="tx1"/>
                </a:solidFill>
              </a:rPr>
              <a:t>CHARTEK 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600">
                <a:solidFill>
                  <a:schemeClr val="tx1"/>
                </a:solidFill>
              </a:rPr>
              <a:t>CHARTEK 1709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600">
                <a:solidFill>
                  <a:schemeClr val="tx1"/>
                </a:solidFill>
              </a:rPr>
              <a:t>CHARTEK 2218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600">
                <a:solidFill>
                  <a:schemeClr val="tx1"/>
                </a:solidFill>
              </a:rPr>
              <a:t>INTERCHAR 212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ru-RU" sz="1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28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r>
              <a:rPr lang="ru-RU" b="0" dirty="0">
                <a:solidFill>
                  <a:srgbClr val="FF0000"/>
                </a:solidFill>
              </a:rPr>
              <a:t>Выдерживает струю реактивного пламени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ShabaliS\Desktop\Конференция ОГЗ Екат\Тест J-Fire\Тест 0.png">
            <a:extLst>
              <a:ext uri="{FF2B5EF4-FFF2-40B4-BE49-F238E27FC236}">
                <a16:creationId xmlns:a16="http://schemas.microsoft.com/office/drawing/2014/main" id="{933ADCC4-0E46-4FE5-9AC6-44409FFCD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174" y="654971"/>
            <a:ext cx="3732689" cy="378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C:\Users\ShabaliS\Desktop\Конференция ОГЗ Екат\Тест J-Fire\Тест 1.png">
            <a:extLst>
              <a:ext uri="{FF2B5EF4-FFF2-40B4-BE49-F238E27FC236}">
                <a16:creationId xmlns:a16="http://schemas.microsoft.com/office/drawing/2014/main" id="{C23A30CA-214E-4DBC-A3B0-DB8744CD7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174" y="654971"/>
            <a:ext cx="3732689" cy="378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C:\Users\ShabaliS\Desktop\Конференция ОГЗ Екат\Тест J-Fire\Тест 2.png">
            <a:extLst>
              <a:ext uri="{FF2B5EF4-FFF2-40B4-BE49-F238E27FC236}">
                <a16:creationId xmlns:a16="http://schemas.microsoft.com/office/drawing/2014/main" id="{0F9FDAD7-3FA5-4CAC-A773-AC0D52B0C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174" y="654971"/>
            <a:ext cx="3732689" cy="378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B20F19AB-89F9-43FD-BEAC-F8EF8C7A0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012" y="883570"/>
            <a:ext cx="2288314" cy="1458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</a:rPr>
              <a:t>Тест прошел: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600" dirty="0">
                <a:solidFill>
                  <a:schemeClr val="tx1"/>
                </a:solidFill>
              </a:rPr>
              <a:t>CHARTEK 7</a:t>
            </a:r>
            <a:endParaRPr lang="ru-RU" altLang="ru-RU" sz="16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600" dirty="0">
                <a:solidFill>
                  <a:schemeClr val="tx1"/>
                </a:solidFill>
              </a:rPr>
              <a:t>CHARTEK 2218</a:t>
            </a:r>
          </a:p>
        </p:txBody>
      </p:sp>
    </p:spTree>
    <p:extLst>
      <p:ext uri="{BB962C8B-B14F-4D97-AF65-F5344CB8AC3E}">
        <p14:creationId xmlns:p14="http://schemas.microsoft.com/office/powerpoint/2010/main" val="17018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r>
              <a:rPr lang="ru-RU" b="0">
                <a:solidFill>
                  <a:srgbClr val="FF0000"/>
                </a:solidFill>
              </a:rPr>
              <a:t>Лицензированный подрядчик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C:\Users\ShabaliS\Desktop\Конференции\Конференция Казань 06.07.17\image5.JPG">
            <a:extLst>
              <a:ext uri="{FF2B5EF4-FFF2-40B4-BE49-F238E27FC236}">
                <a16:creationId xmlns:a16="http://schemas.microsoft.com/office/drawing/2014/main" id="{FAC6DD5E-064A-45DC-8F92-D5057E1EA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331" y="581106"/>
            <a:ext cx="5307958" cy="3980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 descr="C:\Users\ShabaliS\Desktop\Конференции\Конференция Казань 06.07.17\image6.JPG">
            <a:extLst>
              <a:ext uri="{FF2B5EF4-FFF2-40B4-BE49-F238E27FC236}">
                <a16:creationId xmlns:a16="http://schemas.microsoft.com/office/drawing/2014/main" id="{427555D6-D0DA-4890-8523-EE67467AA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331" y="581422"/>
            <a:ext cx="5307958" cy="3980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0" descr="C:\Users\ShabaliS\Desktop\Конференции\Конференция Казань 06.07.17\image7.JPG">
            <a:extLst>
              <a:ext uri="{FF2B5EF4-FFF2-40B4-BE49-F238E27FC236}">
                <a16:creationId xmlns:a16="http://schemas.microsoft.com/office/drawing/2014/main" id="{EDB962E1-B101-4EA6-AC1D-D45BEE4FE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165" y="589925"/>
            <a:ext cx="5307124" cy="3980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262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sz="2800" b="0" spc="-175" dirty="0">
                <a:solidFill>
                  <a:srgbClr val="FF0000"/>
                </a:solidFill>
              </a:rPr>
              <a:t>Лужники. Плавательный комплекс.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C:\Users\ShabaliS\Desktop\Конференции\Конференция Казань 06.07.17\Лужники.JPG">
            <a:extLst>
              <a:ext uri="{FF2B5EF4-FFF2-40B4-BE49-F238E27FC236}">
                <a16:creationId xmlns:a16="http://schemas.microsoft.com/office/drawing/2014/main" id="{63E504F0-6084-46D8-99F8-6E1B9DDD9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63" y="610375"/>
            <a:ext cx="7230432" cy="403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508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sz="2800" b="0" spc="-175" dirty="0">
                <a:solidFill>
                  <a:srgbClr val="FF0000"/>
                </a:solidFill>
              </a:rPr>
              <a:t>Лужники. Плавательный комплекс.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4568BC96-35EA-4F91-9DDB-00DDCC0156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777204"/>
              </p:ext>
            </p:extLst>
          </p:nvPr>
        </p:nvGraphicFramePr>
        <p:xfrm>
          <a:off x="165937" y="1004669"/>
          <a:ext cx="8785558" cy="3070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4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9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9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40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R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</a:rPr>
                        <a:t> 90, </a:t>
                      </a:r>
                      <a:r>
                        <a:rPr lang="ru-RU" sz="1800" baseline="0" dirty="0">
                          <a:solidFill>
                            <a:schemeClr val="bg1"/>
                          </a:solidFill>
                        </a:rPr>
                        <a:t>ПТМ 9,7мм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Толщины До</a:t>
                      </a:r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Толщины </a:t>
                      </a:r>
                      <a:r>
                        <a:rPr lang="ru-RU" sz="1800" dirty="0">
                          <a:solidFill>
                            <a:schemeClr val="bg1"/>
                          </a:solidFill>
                        </a:rPr>
                        <a:t>После</a:t>
                      </a:r>
                    </a:p>
                  </a:txBody>
                  <a:tcPr marL="91439" marR="91439" marT="45711" marB="457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045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9" marR="91439" marT="45711" marB="4571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045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11" marB="4571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045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11" marB="4571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045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11" marB="4571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6F36E8D9-F867-4237-B219-467DFB2E10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162" y="1725394"/>
            <a:ext cx="17287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Конкурент 1</a:t>
            </a:r>
            <a:endParaRPr lang="en-GB" altLang="ru-RU" sz="1800" dirty="0">
              <a:solidFill>
                <a:schemeClr val="tx1"/>
              </a:solidFill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19D291C3-5374-49EA-A6A9-7E40E3305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637" y="2300069"/>
            <a:ext cx="157321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Конкурент 2</a:t>
            </a:r>
            <a:endParaRPr lang="en-GB" altLang="ru-RU" sz="1800" dirty="0">
              <a:solidFill>
                <a:schemeClr val="tx1"/>
              </a:solidFill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F65FF127-544E-4D51-94E7-BC6FFD9CF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637" y="2949357"/>
            <a:ext cx="14636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Конкурент 3</a:t>
            </a:r>
            <a:endParaRPr lang="en-GB" altLang="ru-RU" sz="1800" dirty="0">
              <a:solidFill>
                <a:schemeClr val="tx1"/>
              </a:solidFill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64EC2BC1-9BB3-44AB-9B18-755B88177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162" y="3401794"/>
            <a:ext cx="1916113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 err="1">
                <a:solidFill>
                  <a:schemeClr val="tx1"/>
                </a:solidFill>
              </a:rPr>
              <a:t>Акзо</a:t>
            </a:r>
            <a:r>
              <a:rPr lang="ru-RU" altLang="ru-RU" sz="1800" b="1" dirty="0">
                <a:solidFill>
                  <a:schemeClr val="tx1"/>
                </a:solidFill>
              </a:rPr>
              <a:t> Нобель </a:t>
            </a:r>
            <a:r>
              <a:rPr lang="en-US" altLang="ru-RU" sz="1800" b="1" dirty="0" err="1">
                <a:solidFill>
                  <a:schemeClr val="accent1"/>
                </a:solidFill>
              </a:rPr>
              <a:t>Interchar</a:t>
            </a:r>
            <a:r>
              <a:rPr lang="en-US" altLang="ru-RU" sz="1800" b="1" dirty="0">
                <a:solidFill>
                  <a:schemeClr val="accent1"/>
                </a:solidFill>
              </a:rPr>
              <a:t> 212</a:t>
            </a:r>
            <a:endParaRPr lang="en-GB" altLang="ru-RU" sz="1800" b="1" dirty="0">
              <a:solidFill>
                <a:schemeClr val="accent1"/>
              </a:solidFill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B5F0B9A3-A32F-4D33-87F9-A9544F45F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1175" y="1742857"/>
            <a:ext cx="939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1,6 мм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1BE44409-C031-4FA1-84B8-39B081676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2287" y="2317532"/>
            <a:ext cx="939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2,1 мм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7CAFC41E-53B6-426E-BB65-300DF365E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2287" y="2949357"/>
            <a:ext cx="939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1,8 мм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E191D287-EC6D-4A8D-9AE8-B49232FFD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2287" y="3624044"/>
            <a:ext cx="939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4,5 мм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A24E034D-64D6-414C-923D-EE29963A7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6975" y="1774607"/>
            <a:ext cx="22320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Отказ от борьбы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2DF83096-6707-4A77-8CB7-4E404B640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6975" y="2322294"/>
            <a:ext cx="302418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4,4 мм замена толщины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FFF1280A-A5E6-457A-8298-06A489015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6975" y="2949357"/>
            <a:ext cx="313213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5,79 мм замена материала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CB443B84-A271-4C02-8143-AFEDF5AB5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6975" y="3597057"/>
            <a:ext cx="939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4,5 мм</a:t>
            </a:r>
            <a:endParaRPr lang="en-GB" altLang="ru-RU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31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sz="2400" b="0" dirty="0">
                <a:solidFill>
                  <a:srgbClr val="FF0000"/>
                </a:solidFill>
              </a:rPr>
            </a:br>
            <a:r>
              <a:rPr lang="ru-RU" sz="2400" b="0" spc="-175" dirty="0">
                <a:solidFill>
                  <a:srgbClr val="FF0000"/>
                </a:solidFill>
              </a:rPr>
              <a:t>Работающие толщины эпоксидных ОГЗ для 90 мин.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id="{694C8219-8265-427C-A0B3-5F1D18E269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351858"/>
              </p:ext>
            </p:extLst>
          </p:nvPr>
        </p:nvGraphicFramePr>
        <p:xfrm>
          <a:off x="352425" y="612557"/>
          <a:ext cx="8353424" cy="2482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7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77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77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1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err="1">
                          <a:solidFill>
                            <a:schemeClr val="bg1"/>
                          </a:solidFill>
                        </a:rPr>
                        <a:t>ПТМ,мм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bg1"/>
                          </a:solidFill>
                        </a:rPr>
                        <a:t>Эпоксиды</a:t>
                      </a:r>
                      <a:r>
                        <a:rPr lang="ru-RU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bg1"/>
                          </a:solidFill>
                        </a:rPr>
                        <a:t>ТСП,мм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1800" dirty="0">
                          <a:solidFill>
                            <a:schemeClr val="bg1"/>
                          </a:solidFill>
                        </a:rPr>
                        <a:t>Целлюлозный</a:t>
                      </a:r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>
                          <a:solidFill>
                            <a:schemeClr val="bg1"/>
                          </a:solidFill>
                        </a:rPr>
                        <a:t>Эпоксиды</a:t>
                      </a:r>
                      <a:r>
                        <a:rPr lang="ru-RU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bg1"/>
                          </a:solidFill>
                        </a:rPr>
                        <a:t>ТСП,мм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1800" dirty="0">
                          <a:solidFill>
                            <a:schemeClr val="bg1"/>
                          </a:solidFill>
                        </a:rPr>
                        <a:t>Углеводородный</a:t>
                      </a:r>
                    </a:p>
                  </a:txBody>
                  <a:tcPr marL="91445" marR="91445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233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233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233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5" name="Rectangle 2">
            <a:extLst>
              <a:ext uri="{FF2B5EF4-FFF2-40B4-BE49-F238E27FC236}">
                <a16:creationId xmlns:a16="http://schemas.microsoft.com/office/drawing/2014/main" id="{92C7110C-166E-499E-ADC1-799A1B527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7" y="1372969"/>
            <a:ext cx="17287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solidFill>
                  <a:schemeClr val="tx1"/>
                </a:solidFill>
              </a:rPr>
              <a:t>3,4</a:t>
            </a:r>
            <a:r>
              <a:rPr lang="ru-RU" altLang="ru-RU" sz="1800">
                <a:solidFill>
                  <a:schemeClr val="tx1"/>
                </a:solidFill>
              </a:rPr>
              <a:t>мм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CC2F091C-D614-4262-81DF-87564F7F5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575" y="1949232"/>
            <a:ext cx="1574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5,8мм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27" name="Rectangle 2">
            <a:extLst>
              <a:ext uri="{FF2B5EF4-FFF2-40B4-BE49-F238E27FC236}">
                <a16:creationId xmlns:a16="http://schemas.microsoft.com/office/drawing/2014/main" id="{5222C562-7437-4938-A698-9312648DC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962" y="2596932"/>
            <a:ext cx="14620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10мм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28" name="Rectangle 2">
            <a:extLst>
              <a:ext uri="{FF2B5EF4-FFF2-40B4-BE49-F238E27FC236}">
                <a16:creationId xmlns:a16="http://schemas.microsoft.com/office/drawing/2014/main" id="{14EB0FC0-EFC0-4871-B809-17B689E6A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1062" y="1422182"/>
            <a:ext cx="1800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6,5мм – 8,5мм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29" name="Rectangle 2">
            <a:extLst>
              <a:ext uri="{FF2B5EF4-FFF2-40B4-BE49-F238E27FC236}">
                <a16:creationId xmlns:a16="http://schemas.microsoft.com/office/drawing/2014/main" id="{970D6BD9-BA9C-44A7-9676-0E60E3826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1062" y="1949232"/>
            <a:ext cx="19446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5,5мм – 7,5мм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7282C8E4-1D7D-4DE5-894C-F466EF886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1062" y="2596932"/>
            <a:ext cx="1800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4,5мм – 6,5мм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26F32772-F83F-463C-89D8-5E38A9EC4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9362" y="1372969"/>
            <a:ext cx="1800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9,8мм – 18мм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id="{D74CFE69-0161-4A1D-881A-446A2BE95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9062" y="1957169"/>
            <a:ext cx="1800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8мм – 16мм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33" name="Rectangle 2">
            <a:extLst>
              <a:ext uri="{FF2B5EF4-FFF2-40B4-BE49-F238E27FC236}">
                <a16:creationId xmlns:a16="http://schemas.microsoft.com/office/drawing/2014/main" id="{49CB80E3-4079-4FAD-91E6-EC1719BFC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2875" y="2596932"/>
            <a:ext cx="1800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7мм – 13мм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34" name="Rectangle 2">
            <a:extLst>
              <a:ext uri="{FF2B5EF4-FFF2-40B4-BE49-F238E27FC236}">
                <a16:creationId xmlns:a16="http://schemas.microsoft.com/office/drawing/2014/main" id="{8DA23724-5BB7-4F13-B25C-055AF484F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5525" y="3173194"/>
            <a:ext cx="1800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solidFill>
                  <a:schemeClr val="tx1"/>
                </a:solidFill>
              </a:rPr>
              <a:t>Interchar 212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C08453B6-50A2-4A8A-8B3E-DD7D65FBA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4900" y="3206532"/>
            <a:ext cx="1800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solidFill>
                  <a:schemeClr val="tx1"/>
                </a:solidFill>
              </a:rPr>
              <a:t>Chartek 7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7F6F573D-0B6D-4453-B3B2-904BE1DD9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0775" y="3554194"/>
            <a:ext cx="1800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solidFill>
                  <a:schemeClr val="tx1"/>
                </a:solidFill>
              </a:rPr>
              <a:t>Chartek 8E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37" name="Rectangle 2">
            <a:extLst>
              <a:ext uri="{FF2B5EF4-FFF2-40B4-BE49-F238E27FC236}">
                <a16:creationId xmlns:a16="http://schemas.microsoft.com/office/drawing/2014/main" id="{01BFF708-3D86-48F2-9ED4-C1F3CD621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0775" y="3920907"/>
            <a:ext cx="1800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solidFill>
                  <a:schemeClr val="tx1"/>
                </a:solidFill>
              </a:rPr>
              <a:t>Chartek 1709</a:t>
            </a:r>
            <a:endParaRPr lang="en-GB" altLang="ru-RU" sz="1800">
              <a:solidFill>
                <a:schemeClr val="tx1"/>
              </a:solidFill>
            </a:endParaRPr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69DA7E66-0709-45FF-96D1-B28705D1E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5525" y="3554194"/>
            <a:ext cx="1800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rgbClr val="FF0000"/>
                </a:solidFill>
              </a:rPr>
              <a:t>Interchar 3120</a:t>
            </a:r>
            <a:endParaRPr lang="en-GB" altLang="ru-RU" sz="1800" b="1">
              <a:solidFill>
                <a:srgbClr val="FF0000"/>
              </a:solidFill>
            </a:endParaRPr>
          </a:p>
        </p:txBody>
      </p:sp>
      <p:sp>
        <p:nvSpPr>
          <p:cNvPr id="39" name="Rectangle 2">
            <a:extLst>
              <a:ext uri="{FF2B5EF4-FFF2-40B4-BE49-F238E27FC236}">
                <a16:creationId xmlns:a16="http://schemas.microsoft.com/office/drawing/2014/main" id="{F4964C32-4A45-4E18-81B7-B15753AED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8237" y="4301907"/>
            <a:ext cx="1800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rgbClr val="FF0000"/>
                </a:solidFill>
              </a:rPr>
              <a:t>Chartek 2218</a:t>
            </a:r>
            <a:endParaRPr lang="en-GB" altLang="ru-RU" sz="18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44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sz="2800" b="0" spc="-175" dirty="0">
                <a:solidFill>
                  <a:srgbClr val="FF0000"/>
                </a:solidFill>
              </a:rPr>
              <a:t>Лужники. Плавательный комплекс.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E588841-C0DB-4AA5-9891-43179996D1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0809" y="624829"/>
            <a:ext cx="5342053" cy="400654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8DF9B4C-E829-4835-8133-83EC39EF16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06929" y="656764"/>
            <a:ext cx="5762806" cy="432210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A098155-D331-4F37-A201-18B8FB1527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00831" y="624828"/>
            <a:ext cx="5805386" cy="435404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FC0C9D6-60A7-4E14-AC06-E5074EC351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06447" y="624826"/>
            <a:ext cx="5342053" cy="400654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F7967C6-E7EB-4A53-B8B7-EC864ABA3F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02176" y="624826"/>
            <a:ext cx="5805386" cy="435404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ABA0618-85C8-4BBB-9ED3-A7C17D5DF2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63" y="627331"/>
            <a:ext cx="8601126" cy="414226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043BC12-C180-43F5-85E2-C806A720A8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288" y="674952"/>
            <a:ext cx="5829908" cy="397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35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r>
              <a:rPr lang="ru-RU" b="0" dirty="0" err="1">
                <a:solidFill>
                  <a:srgbClr val="FF0000"/>
                </a:solidFill>
              </a:rPr>
              <a:t>Ачинский</a:t>
            </a:r>
            <a:r>
              <a:rPr lang="ru-RU" b="0" dirty="0">
                <a:solidFill>
                  <a:srgbClr val="FF0000"/>
                </a:solidFill>
              </a:rPr>
              <a:t> НПЗ. Пожар со взрывом.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Users\ShabaliS\Desktop\Конференция Тюмень\Пожар Ачинский НПЗ. взрыв.jpg">
            <a:extLst>
              <a:ext uri="{FF2B5EF4-FFF2-40B4-BE49-F238E27FC236}">
                <a16:creationId xmlns:a16="http://schemas.microsoft.com/office/drawing/2014/main" id="{E96D4D2D-F80C-4D58-901C-04E9500F74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958110"/>
            <a:ext cx="4388303" cy="2437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C:\Users\ShabaliS\Desktop\Конференция Тюмень\Пожар Ачинский НПЗ2.jpg">
            <a:extLst>
              <a:ext uri="{FF2B5EF4-FFF2-40B4-BE49-F238E27FC236}">
                <a16:creationId xmlns:a16="http://schemas.microsoft.com/office/drawing/2014/main" id="{C2A22217-015B-4137-8EE3-C1ACBD93E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963" y="1344001"/>
            <a:ext cx="3852863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44889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sz="2800" b="0" spc="-175" dirty="0">
                <a:solidFill>
                  <a:srgbClr val="FF0000"/>
                </a:solidFill>
              </a:rPr>
              <a:t>Комиссионные испытания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B2F7C02-3392-4E03-B4B1-C1A6A3C64F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98251" y="1115808"/>
            <a:ext cx="4011444" cy="300858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D02C855-1C8A-41EA-9D8D-24B81B76C1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751" y="614378"/>
            <a:ext cx="5819322" cy="436449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7C57E05-3992-4E46-9E00-F2E8C67BDA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72245" y="1159940"/>
            <a:ext cx="4364493" cy="327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41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sz="2800" b="0" spc="-175" dirty="0">
                <a:solidFill>
                  <a:srgbClr val="FF0000"/>
                </a:solidFill>
              </a:rPr>
              <a:t>Реализованные объекты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ShabaliS\Desktop\Конференция Тюмень\Платформа Приразломная.JPG">
            <a:extLst>
              <a:ext uri="{FF2B5EF4-FFF2-40B4-BE49-F238E27FC236}">
                <a16:creationId xmlns:a16="http://schemas.microsoft.com/office/drawing/2014/main" id="{1E62BFFB-3209-4076-A0AA-CA134B12E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446" y="567303"/>
            <a:ext cx="6123380" cy="4082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A151E33-B805-465C-91A6-4422BD6A6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135" y="933360"/>
            <a:ext cx="181015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chemeClr val="tx1"/>
                </a:solidFill>
              </a:rPr>
              <a:t>CHARTEK</a:t>
            </a:r>
            <a:endParaRPr lang="ru-RU" altLang="ru-RU" sz="1800" b="1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chemeClr val="tx1"/>
                </a:solidFill>
              </a:rPr>
              <a:t>500 000кг</a:t>
            </a:r>
          </a:p>
        </p:txBody>
      </p:sp>
    </p:spTree>
    <p:extLst>
      <p:ext uri="{BB962C8B-B14F-4D97-AF65-F5344CB8AC3E}">
        <p14:creationId xmlns:p14="http://schemas.microsoft.com/office/powerpoint/2010/main" val="291412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Ямал СПГ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ject 4">
            <a:extLst>
              <a:ext uri="{FF2B5EF4-FFF2-40B4-BE49-F238E27FC236}">
                <a16:creationId xmlns:a16="http://schemas.microsoft.com/office/drawing/2014/main" id="{5C792B6A-C7D0-4871-B19F-FE2AC17963AB}"/>
              </a:ext>
            </a:extLst>
          </p:cNvPr>
          <p:cNvSpPr txBox="1">
            <a:spLocks/>
          </p:cNvSpPr>
          <p:nvPr/>
        </p:nvSpPr>
        <p:spPr>
          <a:xfrm>
            <a:off x="663763" y="852579"/>
            <a:ext cx="3394890" cy="3323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Несколько фактов:</a:t>
            </a: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6903C836-1E64-4287-A306-DFC428DB8A7D}"/>
              </a:ext>
            </a:extLst>
          </p:cNvPr>
          <p:cNvSpPr txBox="1">
            <a:spLocks/>
          </p:cNvSpPr>
          <p:nvPr/>
        </p:nvSpPr>
        <p:spPr>
          <a:xfrm>
            <a:off x="444840" y="1258760"/>
            <a:ext cx="8111692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1. Общая металлоемкость проекта 700 000т МК.</a:t>
            </a: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18BDE67B-8924-413E-9B34-882DAAD833DD}"/>
              </a:ext>
            </a:extLst>
          </p:cNvPr>
          <p:cNvSpPr txBox="1">
            <a:spLocks/>
          </p:cNvSpPr>
          <p:nvPr/>
        </p:nvSpPr>
        <p:spPr>
          <a:xfrm>
            <a:off x="448454" y="1938429"/>
            <a:ext cx="6431281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3. 900 000м2 подлежит огнезащите.</a:t>
            </a: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5AF9AEA0-7CCE-46B2-AEB8-1ADE818BE270}"/>
              </a:ext>
            </a:extLst>
          </p:cNvPr>
          <p:cNvSpPr txBox="1">
            <a:spLocks/>
          </p:cNvSpPr>
          <p:nvPr/>
        </p:nvSpPr>
        <p:spPr>
          <a:xfrm>
            <a:off x="444840" y="1620211"/>
            <a:ext cx="6431281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2. Площадь окраски 2 000 000м2</a:t>
            </a: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F01566DA-096A-40BC-B43F-DBE368883130}"/>
              </a:ext>
            </a:extLst>
          </p:cNvPr>
          <p:cNvSpPr txBox="1">
            <a:spLocks/>
          </p:cNvSpPr>
          <p:nvPr/>
        </p:nvSpPr>
        <p:spPr>
          <a:xfrm>
            <a:off x="3123776" y="2327916"/>
            <a:ext cx="5432756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latin typeface="+mn-lt"/>
              </a:rPr>
              <a:t>810 000м2</a:t>
            </a:r>
            <a:r>
              <a:rPr lang="en-US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Акзо</a:t>
            </a:r>
            <a:r>
              <a:rPr lang="ru-RU" sz="2000" dirty="0">
                <a:latin typeface="+mn-lt"/>
              </a:rPr>
              <a:t> Нобель (90%) </a:t>
            </a:r>
            <a:r>
              <a:rPr lang="en-US" sz="2000" dirty="0">
                <a:latin typeface="+mn-lt"/>
              </a:rPr>
              <a:t>               </a:t>
            </a:r>
            <a:r>
              <a:rPr lang="ru-RU" sz="2000" dirty="0">
                <a:latin typeface="+mn-lt"/>
              </a:rPr>
              <a:t>Огнезащита 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CHARTEK</a:t>
            </a:r>
            <a:endParaRPr lang="ru-RU" sz="20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3662F53-28AF-4DE9-8515-D9CD054189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36" y="614318"/>
            <a:ext cx="8987878" cy="360743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2237DF6-AC12-42AE-B8C2-0EE24D720E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40" y="666799"/>
            <a:ext cx="7119368" cy="400464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F83085F-47B2-4AC6-9DD6-B85071AB6F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024" y="599938"/>
            <a:ext cx="6019406" cy="451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53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sz="2800" b="0" spc="-175" dirty="0">
                <a:solidFill>
                  <a:srgbClr val="FF0000"/>
                </a:solidFill>
              </a:rPr>
              <a:t>Реализованные объекты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Объект 2">
            <a:extLst>
              <a:ext uri="{FF2B5EF4-FFF2-40B4-BE49-F238E27FC236}">
                <a16:creationId xmlns:a16="http://schemas.microsoft.com/office/drawing/2014/main" id="{03087CB8-6360-4969-BA59-28C92F1955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3652908"/>
              </p:ext>
            </p:extLst>
          </p:nvPr>
        </p:nvGraphicFramePr>
        <p:xfrm>
          <a:off x="1409270" y="652432"/>
          <a:ext cx="5430728" cy="3838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0" name="Acrobat Document" r:id="rId4" imgW="8020016" imgH="5667355" progId="AcroExch.Document.11">
                  <p:embed/>
                </p:oleObj>
              </mc:Choice>
              <mc:Fallback>
                <p:oleObj name="Acrobat Document" r:id="rId4" imgW="8020016" imgH="5667355" progId="AcroExch.Document.11">
                  <p:embed/>
                  <p:pic>
                    <p:nvPicPr>
                      <p:cNvPr id="41987" name="Объект 2">
                        <a:extLst>
                          <a:ext uri="{FF2B5EF4-FFF2-40B4-BE49-F238E27FC236}">
                            <a16:creationId xmlns:a16="http://schemas.microsoft.com/office/drawing/2014/main" id="{A53181C0-2B91-4B6E-AD15-7A0A3773D3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9270" y="652432"/>
                        <a:ext cx="5430728" cy="38386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18305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sz="2800" b="0" spc="-175" dirty="0">
                <a:solidFill>
                  <a:srgbClr val="FF0000"/>
                </a:solidFill>
              </a:rPr>
              <a:t>Реализованные объекты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Объект 2">
            <a:extLst>
              <a:ext uri="{FF2B5EF4-FFF2-40B4-BE49-F238E27FC236}">
                <a16:creationId xmlns:a16="http://schemas.microsoft.com/office/drawing/2014/main" id="{1E381067-6F6B-4E72-AEE3-E26CFFB727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0799846"/>
              </p:ext>
            </p:extLst>
          </p:nvPr>
        </p:nvGraphicFramePr>
        <p:xfrm>
          <a:off x="1403502" y="524631"/>
          <a:ext cx="5658403" cy="39988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3" name="Acrobat Document" r:id="rId4" imgW="8020016" imgH="5667355" progId="AcroExch.Document.11">
                  <p:embed/>
                </p:oleObj>
              </mc:Choice>
              <mc:Fallback>
                <p:oleObj name="Acrobat Document" r:id="rId4" imgW="8020016" imgH="5667355" progId="AcroExch.Document.11">
                  <p:embed/>
                  <p:pic>
                    <p:nvPicPr>
                      <p:cNvPr id="43011" name="Объект 2">
                        <a:extLst>
                          <a:ext uri="{FF2B5EF4-FFF2-40B4-BE49-F238E27FC236}">
                            <a16:creationId xmlns:a16="http://schemas.microsoft.com/office/drawing/2014/main" id="{A9A26C89-8145-4586-9717-7846D9E765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502" y="524631"/>
                        <a:ext cx="5658403" cy="39988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45450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E6C7E7-8770-4FC1-877B-973E80B4802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448" b="12448"/>
          <a:stretch>
            <a:fillRect/>
          </a:stretch>
        </p:blipFill>
        <p:spPr/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C8970B4-5F25-4456-A9C5-2C343415D7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453" y="770021"/>
            <a:ext cx="3810948" cy="1801729"/>
          </a:xfrm>
        </p:spPr>
        <p:txBody>
          <a:bodyPr/>
          <a:lstStyle/>
          <a:p>
            <a:r>
              <a:rPr lang="en-US" dirty="0"/>
              <a:t>CHARTEK</a:t>
            </a:r>
            <a:br>
              <a:rPr lang="ru-RU" dirty="0"/>
            </a:br>
            <a:br>
              <a:rPr lang="en-US" dirty="0"/>
            </a:br>
            <a:r>
              <a:rPr lang="en-US" sz="2000" dirty="0"/>
              <a:t>45 </a:t>
            </a:r>
            <a:r>
              <a:rPr lang="ru-RU" sz="2000" dirty="0"/>
              <a:t>летний международный</a:t>
            </a:r>
            <a:br>
              <a:rPr lang="ru-RU" sz="2000" dirty="0"/>
            </a:br>
            <a:r>
              <a:rPr lang="ru-RU" sz="2000" dirty="0"/>
              <a:t>опыт</a:t>
            </a:r>
          </a:p>
        </p:txBody>
      </p:sp>
    </p:spTree>
    <p:extLst>
      <p:ext uri="{BB962C8B-B14F-4D97-AF65-F5344CB8AC3E}">
        <p14:creationId xmlns:p14="http://schemas.microsoft.com/office/powerpoint/2010/main" val="3985517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32C409-D051-4B02-B24B-82BC835FE53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t="12479" b="1247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9AEDDDE1-5EF2-42AB-9A50-F4316AF9FD8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FDC67FD-B982-40A3-8A3B-41B53EE88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4" y="252000"/>
            <a:ext cx="5198144" cy="895662"/>
          </a:xfrm>
        </p:spPr>
        <p:txBody>
          <a:bodyPr/>
          <a:lstStyle/>
          <a:p>
            <a:r>
              <a:rPr lang="ru-RU" dirty="0"/>
              <a:t>Выбирайте надежность и опыт</a:t>
            </a:r>
            <a:br>
              <a:rPr lang="ru-RU" dirty="0"/>
            </a:br>
            <a:r>
              <a:rPr lang="ru-RU" dirty="0" err="1"/>
              <a:t>Акзо</a:t>
            </a:r>
            <a:r>
              <a:rPr lang="ru-RU" dirty="0"/>
              <a:t> Нобель</a:t>
            </a:r>
          </a:p>
        </p:txBody>
      </p:sp>
    </p:spTree>
    <p:extLst>
      <p:ext uri="{BB962C8B-B14F-4D97-AF65-F5344CB8AC3E}">
        <p14:creationId xmlns:p14="http://schemas.microsoft.com/office/powerpoint/2010/main" val="15829322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rgbClr val="56378A"/>
            </a:gs>
            <a:gs pos="10000">
              <a:srgbClr val="C3004A"/>
            </a:gs>
            <a:gs pos="95000">
              <a:srgbClr val="0092BB"/>
            </a:gs>
            <a:gs pos="75000">
              <a:srgbClr val="008BC5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Заголовок 53">
            <a:extLst>
              <a:ext uri="{FF2B5EF4-FFF2-40B4-BE49-F238E27FC236}">
                <a16:creationId xmlns:a16="http://schemas.microsoft.com/office/drawing/2014/main" id="{6269E982-C9F0-47CD-894D-02F2B64EF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212" y="757512"/>
            <a:ext cx="8431576" cy="3349267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ru-RU" sz="2000" b="1" kern="1200" dirty="0">
                <a:latin typeface="Arial" panose="020B0604020202020204" pitchFamily="34" charset="0"/>
                <a:ea typeface="MS PGothic" panose="020B0600070205080204" pitchFamily="34" charset="-128"/>
              </a:rPr>
              <a:t>Сергей Шабалин</a:t>
            </a:r>
            <a:r>
              <a:rPr lang="en-US" altLang="ru-RU" sz="20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 </a:t>
            </a:r>
            <a: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b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Руководитель направления огнезащитных материалов</a:t>
            </a:r>
            <a:b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Защитные покрытия</a:t>
            </a:r>
            <a: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Россия</a:t>
            </a:r>
            <a: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и</a:t>
            </a:r>
            <a: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СНГ</a:t>
            </a:r>
            <a:b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b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r>
              <a:rPr lang="de-DE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T  +7 </a:t>
            </a: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(</a:t>
            </a:r>
            <a:r>
              <a:rPr lang="de-DE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495</a:t>
            </a: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)</a:t>
            </a:r>
            <a:r>
              <a:rPr lang="de-DE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 960</a:t>
            </a: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-</a:t>
            </a:r>
            <a:r>
              <a:rPr lang="de-DE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28</a:t>
            </a: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-</a:t>
            </a:r>
            <a:r>
              <a:rPr lang="de-DE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90</a:t>
            </a:r>
            <a:br>
              <a:rPr lang="de-DE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r>
              <a:rPr lang="de-DE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M +7 </a:t>
            </a: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(</a:t>
            </a:r>
            <a:r>
              <a:rPr lang="de-DE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915</a:t>
            </a: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)</a:t>
            </a:r>
            <a:r>
              <a:rPr lang="de-DE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 187</a:t>
            </a: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-</a:t>
            </a:r>
            <a:r>
              <a:rPr lang="de-DE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97</a:t>
            </a: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-</a:t>
            </a:r>
            <a:r>
              <a:rPr lang="de-DE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26</a:t>
            </a:r>
            <a:br>
              <a:rPr lang="de-DE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r>
              <a:rPr lang="de-DE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E  </a:t>
            </a:r>
            <a:r>
              <a:rPr lang="de-DE" altLang="ru-RU" sz="1600" u="sng" kern="1200" dirty="0">
                <a:latin typeface="Arial" panose="020B0604020202020204" pitchFamily="34" charset="0"/>
                <a:ea typeface="MS PGothic" panose="020B060007020508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sergey.shabalin@akzonobel.com</a:t>
            </a:r>
            <a: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b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br>
              <a:rPr lang="ru-RU" altLang="ru-RU" sz="1600" b="1" kern="1200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r>
              <a:rPr lang="ru-RU" altLang="ru-RU" sz="1600" b="1" kern="1200" dirty="0">
                <a:latin typeface="Arial" panose="020B0604020202020204" pitchFamily="34" charset="0"/>
                <a:ea typeface="MS PGothic" panose="020B0600070205080204" pitchFamily="34" charset="-128"/>
              </a:rPr>
              <a:t>ООО </a:t>
            </a:r>
            <a:r>
              <a:rPr lang="en-US" altLang="ru-RU" sz="1600" b="1" kern="1200" dirty="0">
                <a:latin typeface="Arial" panose="020B0604020202020204" pitchFamily="34" charset="0"/>
                <a:ea typeface="MS PGothic" panose="020B0600070205080204" pitchFamily="34" charset="-128"/>
              </a:rPr>
              <a:t>“</a:t>
            </a:r>
            <a:r>
              <a:rPr lang="ru-RU" altLang="ru-RU" sz="1600" b="1" kern="1200" dirty="0" err="1">
                <a:latin typeface="Arial" panose="020B0604020202020204" pitchFamily="34" charset="0"/>
                <a:ea typeface="MS PGothic" panose="020B0600070205080204" pitchFamily="34" charset="-128"/>
              </a:rPr>
              <a:t>Акзо</a:t>
            </a:r>
            <a:r>
              <a:rPr lang="ru-RU" altLang="ru-RU" sz="1600" b="1" kern="1200" dirty="0">
                <a:latin typeface="Arial" panose="020B0604020202020204" pitchFamily="34" charset="0"/>
                <a:ea typeface="MS PGothic" panose="020B0600070205080204" pitchFamily="34" charset="-128"/>
              </a:rPr>
              <a:t> Нобель </a:t>
            </a:r>
            <a:r>
              <a:rPr lang="ru-RU" altLang="ru-RU" sz="1600" b="1" kern="1200" dirty="0" err="1">
                <a:latin typeface="Arial" panose="020B0604020202020204" pitchFamily="34" charset="0"/>
                <a:ea typeface="MS PGothic" panose="020B0600070205080204" pitchFamily="34" charset="-128"/>
              </a:rPr>
              <a:t>Коутингс</a:t>
            </a:r>
            <a:r>
              <a:rPr lang="en-US" altLang="ru-RU" sz="1600" b="1" kern="1200" dirty="0">
                <a:latin typeface="Arial" panose="020B0604020202020204" pitchFamily="34" charset="0"/>
                <a:ea typeface="MS PGothic" panose="020B0600070205080204" pitchFamily="34" charset="-128"/>
              </a:rPr>
              <a:t>" </a:t>
            </a:r>
            <a:b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125445, </a:t>
            </a: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ул. Смольная</a:t>
            </a:r>
            <a: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., 24</a:t>
            </a: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Д</a:t>
            </a:r>
            <a: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,</a:t>
            </a:r>
            <a:b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Коммерческая башня</a:t>
            </a:r>
            <a: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Меридиан</a:t>
            </a:r>
            <a: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, </a:t>
            </a:r>
            <a:b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Москва</a:t>
            </a:r>
            <a: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ru-RU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Россия</a:t>
            </a:r>
            <a: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b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r>
              <a:rPr lang="en-US" altLang="ru-RU" sz="1600" kern="1200" dirty="0">
                <a:latin typeface="Arial" panose="020B0604020202020204" pitchFamily="34" charset="0"/>
                <a:ea typeface="MS PGothic" panose="020B0600070205080204" pitchFamily="3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www.akzonobel.com</a:t>
            </a:r>
            <a:br>
              <a:rPr lang="en-GB" altLang="ru-RU" sz="1600" kern="1200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endParaRPr lang="ru-RU" dirty="0"/>
          </a:p>
        </p:txBody>
      </p:sp>
      <p:pic>
        <p:nvPicPr>
          <p:cNvPr id="55" name="Picture 5">
            <a:extLst>
              <a:ext uri="{FF2B5EF4-FFF2-40B4-BE49-F238E27FC236}">
                <a16:creationId xmlns:a16="http://schemas.microsoft.com/office/drawing/2014/main" id="{58A3FD0D-7AF5-4BF3-819D-821208B34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388" y="757512"/>
            <a:ext cx="3200400" cy="401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855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r>
              <a:rPr lang="ru-RU" b="0" dirty="0">
                <a:solidFill>
                  <a:srgbClr val="FF0000"/>
                </a:solidFill>
              </a:rPr>
              <a:t>Пожар на НПЗ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ShabaliS\Desktop\Конференция Тюмень\Пожар на НПЗ1.jpg">
            <a:extLst>
              <a:ext uri="{FF2B5EF4-FFF2-40B4-BE49-F238E27FC236}">
                <a16:creationId xmlns:a16="http://schemas.microsoft.com/office/drawing/2014/main" id="{42494DC8-FDED-4517-9617-011A2356C6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3" y="652984"/>
            <a:ext cx="349250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 descr="C:\Users\ShabaliS\Desktop\Конференция Тюмень\Пожар на НПЗ2.jpg">
            <a:extLst>
              <a:ext uri="{FF2B5EF4-FFF2-40B4-BE49-F238E27FC236}">
                <a16:creationId xmlns:a16="http://schemas.microsoft.com/office/drawing/2014/main" id="{86451C0C-A646-4D4C-A842-EA6AD827A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451" y="1781694"/>
            <a:ext cx="3713547" cy="2669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C:\Users\ShabaliS\Desktop\Конференция Тюмень\Пожар НПЗ3.jpg">
            <a:extLst>
              <a:ext uri="{FF2B5EF4-FFF2-40B4-BE49-F238E27FC236}">
                <a16:creationId xmlns:a16="http://schemas.microsoft.com/office/drawing/2014/main" id="{10F254DC-6081-46D3-BB29-DD51DB050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119" y="628491"/>
            <a:ext cx="3492500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152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b="0" dirty="0">
                <a:solidFill>
                  <a:srgbClr val="FF0000"/>
                </a:solidFill>
              </a:rPr>
              <a:t>Пожар на нефтяной платформе</a:t>
            </a:r>
            <a:br>
              <a:rPr lang="ru-RU" b="0" dirty="0">
                <a:solidFill>
                  <a:srgbClr val="FF0000"/>
                </a:solidFill>
              </a:rPr>
            </a:br>
            <a:r>
              <a:rPr lang="ru-RU" b="0" dirty="0" err="1">
                <a:solidFill>
                  <a:srgbClr val="FF0000"/>
                </a:solidFill>
              </a:rPr>
              <a:t>Deepwater</a:t>
            </a:r>
            <a:r>
              <a:rPr lang="ru-RU" b="0" dirty="0">
                <a:solidFill>
                  <a:srgbClr val="FF0000"/>
                </a:solidFill>
              </a:rPr>
              <a:t> </a:t>
            </a:r>
            <a:r>
              <a:rPr lang="ru-RU" b="0" dirty="0" err="1">
                <a:solidFill>
                  <a:srgbClr val="FF0000"/>
                </a:solidFill>
              </a:rPr>
              <a:t>Horizon</a:t>
            </a: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C:\Users\ShabaliS\Desktop\Конференция Тюмень\Пожар га платформе Deepwater Horizon.jpg">
            <a:extLst>
              <a:ext uri="{FF2B5EF4-FFF2-40B4-BE49-F238E27FC236}">
                <a16:creationId xmlns:a16="http://schemas.microsoft.com/office/drawing/2014/main" id="{8F99024B-4E65-4A32-99EB-3FA09FFC18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183" y="942975"/>
            <a:ext cx="5464559" cy="3706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2621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b="0" dirty="0">
                <a:solidFill>
                  <a:srgbClr val="FF0000"/>
                </a:solidFill>
              </a:rPr>
              <a:t>Пожар на нефтяной платформе</a:t>
            </a:r>
            <a:br>
              <a:rPr lang="ru-RU" b="0" dirty="0">
                <a:solidFill>
                  <a:srgbClr val="FF0000"/>
                </a:solidFill>
              </a:rPr>
            </a:br>
            <a:r>
              <a:rPr lang="ru-RU" b="0" dirty="0" err="1">
                <a:solidFill>
                  <a:srgbClr val="FF0000"/>
                </a:solidFill>
              </a:rPr>
              <a:t>Deepwater</a:t>
            </a:r>
            <a:r>
              <a:rPr lang="ru-RU" b="0" dirty="0">
                <a:solidFill>
                  <a:srgbClr val="FF0000"/>
                </a:solidFill>
              </a:rPr>
              <a:t> </a:t>
            </a:r>
            <a:r>
              <a:rPr lang="ru-RU" b="0" dirty="0" err="1">
                <a:solidFill>
                  <a:srgbClr val="FF0000"/>
                </a:solidFill>
              </a:rPr>
              <a:t>Horizon</a:t>
            </a: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Users\ShabaliS\Desktop\Конференция Тюмень\Пожар нефтяная платформа сложилась.jpg">
            <a:extLst>
              <a:ext uri="{FF2B5EF4-FFF2-40B4-BE49-F238E27FC236}">
                <a16:creationId xmlns:a16="http://schemas.microsoft.com/office/drawing/2014/main" id="{3391C734-D83C-4BFA-B1FF-D8BDEE431E7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705" y="942975"/>
            <a:ext cx="5450854" cy="3706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33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sz="2800" b="0" spc="-175" dirty="0">
                <a:solidFill>
                  <a:srgbClr val="FF0000"/>
                </a:solidFill>
              </a:rPr>
              <a:t>Что необходимо знать Заказчику?</a:t>
            </a:r>
            <a:br>
              <a:rPr lang="ru-RU" sz="2800" b="0" spc="-175" dirty="0">
                <a:solidFill>
                  <a:srgbClr val="FF0000"/>
                </a:solidFill>
              </a:rPr>
            </a:br>
            <a:r>
              <a:rPr lang="ru-RU" sz="2800" b="0" spc="-175" dirty="0">
                <a:solidFill>
                  <a:srgbClr val="FF0000"/>
                </a:solidFill>
              </a:rPr>
              <a:t>Опасности при выборе ОГЗ.</a:t>
            </a: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E2DCE7-1C95-4183-B4E0-8AE550C5F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6162" y="1715251"/>
            <a:ext cx="35575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chemeClr val="tx1"/>
                </a:solidFill>
              </a:rPr>
              <a:t>На практике 80% объектов потребуют ремонта раньше положенного срока.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510A59-0845-47BB-98C1-BDBCA07EB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3495" y="2244730"/>
            <a:ext cx="436338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indent="0">
              <a:spcBef>
                <a:spcPct val="0"/>
              </a:spcBef>
              <a:buFont typeface="Times" panose="02020603050405020304" pitchFamily="18" charset="0"/>
              <a:buNone/>
              <a:defRPr/>
            </a:pPr>
            <a:r>
              <a:rPr lang="ru-RU" altLang="ru-RU" sz="1400" u="sng" dirty="0">
                <a:solidFill>
                  <a:schemeClr val="tx1"/>
                </a:solidFill>
              </a:rPr>
              <a:t>Причины: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ru-RU" altLang="ru-RU" sz="1400" dirty="0">
                <a:solidFill>
                  <a:schemeClr val="tx1"/>
                </a:solidFill>
              </a:rPr>
              <a:t>Выбран не правильный материал - 30%</a:t>
            </a:r>
          </a:p>
          <a:p>
            <a:pPr lvl="1">
              <a:spcBef>
                <a:spcPct val="0"/>
              </a:spcBef>
              <a:buFontTx/>
              <a:buChar char="-"/>
              <a:defRPr/>
            </a:pPr>
            <a:r>
              <a:rPr lang="ru-RU" altLang="ru-RU" sz="1400" dirty="0">
                <a:solidFill>
                  <a:schemeClr val="tx1"/>
                </a:solidFill>
              </a:rPr>
              <a:t>Заказчика ввели в заблуждение.</a:t>
            </a:r>
          </a:p>
          <a:p>
            <a:pPr lvl="1">
              <a:spcBef>
                <a:spcPct val="0"/>
              </a:spcBef>
              <a:buFontTx/>
              <a:buChar char="-"/>
              <a:defRPr/>
            </a:pPr>
            <a:r>
              <a:rPr lang="ru-RU" altLang="ru-RU" sz="1400" dirty="0">
                <a:solidFill>
                  <a:schemeClr val="tx1"/>
                </a:solidFill>
              </a:rPr>
              <a:t>Решение Заказчика (</a:t>
            </a:r>
            <a:r>
              <a:rPr lang="ru-RU" altLang="ru-RU" sz="1400" dirty="0" err="1">
                <a:solidFill>
                  <a:schemeClr val="tx1"/>
                </a:solidFill>
              </a:rPr>
              <a:t>дефф</a:t>
            </a:r>
            <a:r>
              <a:rPr lang="ru-RU" altLang="ru-RU" sz="1400" dirty="0">
                <a:solidFill>
                  <a:schemeClr val="tx1"/>
                </a:solidFill>
              </a:rPr>
              <a:t>. бюджета)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altLang="ru-RU" sz="1400" dirty="0">
                <a:solidFill>
                  <a:schemeClr val="tx1"/>
                </a:solidFill>
              </a:rPr>
              <a:t>- Нарушения в нанесении 70%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398299-3D93-4492-8E37-ADDF15659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426" y="1229559"/>
            <a:ext cx="39957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u="sng" dirty="0">
                <a:solidFill>
                  <a:schemeClr val="tx1"/>
                </a:solidFill>
              </a:rPr>
              <a:t>1. Огнезащитная функция</a:t>
            </a:r>
            <a:endParaRPr lang="ru-RU" altLang="ru-RU" sz="1800" u="sng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EA8530-0C7B-433F-B00B-729D209C2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931" y="1663809"/>
            <a:ext cx="31813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1400" u="sng" dirty="0">
                <a:solidFill>
                  <a:schemeClr val="tx1"/>
                </a:solidFill>
              </a:rPr>
              <a:t>Риски: </a:t>
            </a:r>
          </a:p>
          <a:p>
            <a:pPr marL="285750" indent="-285750">
              <a:spcBef>
                <a:spcPct val="0"/>
              </a:spcBef>
              <a:buFontTx/>
              <a:buChar char="-"/>
              <a:defRPr/>
            </a:pPr>
            <a:r>
              <a:rPr lang="ru-RU" altLang="ru-RU" sz="1400" dirty="0">
                <a:solidFill>
                  <a:schemeClr val="tx1"/>
                </a:solidFill>
              </a:rPr>
              <a:t>Заниженные толщины</a:t>
            </a:r>
          </a:p>
          <a:p>
            <a:pPr marL="285750" indent="-285750">
              <a:spcBef>
                <a:spcPct val="0"/>
              </a:spcBef>
              <a:buFontTx/>
              <a:buChar char="-"/>
              <a:defRPr/>
            </a:pPr>
            <a:r>
              <a:rPr lang="ru-RU" altLang="ru-RU" sz="1400" dirty="0">
                <a:solidFill>
                  <a:schemeClr val="tx1"/>
                </a:solidFill>
              </a:rPr>
              <a:t>Плохое качество сырья (случайно/спец.)</a:t>
            </a:r>
          </a:p>
          <a:p>
            <a:pPr marL="285750" indent="-285750">
              <a:spcBef>
                <a:spcPct val="0"/>
              </a:spcBef>
              <a:buFontTx/>
              <a:buChar char="-"/>
              <a:defRPr/>
            </a:pPr>
            <a:r>
              <a:rPr lang="ru-RU" altLang="ru-RU" sz="1400" dirty="0">
                <a:solidFill>
                  <a:schemeClr val="tx1"/>
                </a:solidFill>
              </a:rPr>
              <a:t>На сертификацию и на  объект поставляются разные материалы.</a:t>
            </a:r>
          </a:p>
          <a:p>
            <a:pPr marL="285750" indent="-285750">
              <a:spcBef>
                <a:spcPct val="0"/>
              </a:spcBef>
              <a:buFontTx/>
              <a:buChar char="-"/>
              <a:defRPr/>
            </a:pPr>
            <a:endParaRPr lang="ru-RU" altLang="ru-RU" sz="1400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5B87B8-C891-459D-85D4-BA01987B6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0926" y="1240671"/>
            <a:ext cx="44259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u="sng" dirty="0">
                <a:solidFill>
                  <a:schemeClr val="tx1"/>
                </a:solidFill>
              </a:rPr>
              <a:t>2. Устойчивость к внешней среде</a:t>
            </a:r>
          </a:p>
        </p:txBody>
      </p:sp>
      <p:sp>
        <p:nvSpPr>
          <p:cNvPr id="23" name="TextBox 31">
            <a:extLst>
              <a:ext uri="{FF2B5EF4-FFF2-40B4-BE49-F238E27FC236}">
                <a16:creationId xmlns:a16="http://schemas.microsoft.com/office/drawing/2014/main" id="{ECFC2DBE-9EAE-40CC-8F3C-746CFEFA8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251" y="870784"/>
            <a:ext cx="72834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chemeClr val="tx1"/>
                </a:solidFill>
              </a:rPr>
              <a:t>Две задачи перед огнезащитными покрытиями: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CA96FE5-DFA0-4A02-873C-7DB756901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7628" y="3240121"/>
            <a:ext cx="72834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1400" u="sng" dirty="0">
                <a:solidFill>
                  <a:schemeClr val="tx1"/>
                </a:solidFill>
              </a:rPr>
              <a:t>Как бороться:</a:t>
            </a:r>
          </a:p>
          <a:p>
            <a:pPr marL="285750" indent="-285750">
              <a:spcBef>
                <a:spcPct val="0"/>
              </a:spcBef>
              <a:buFontTx/>
              <a:buChar char="-"/>
              <a:defRPr/>
            </a:pPr>
            <a:r>
              <a:rPr lang="ru-RU" altLang="ru-RU" sz="1400" dirty="0">
                <a:solidFill>
                  <a:schemeClr val="tx1"/>
                </a:solidFill>
              </a:rPr>
              <a:t>Независимые огневые испытания от Заказчика</a:t>
            </a:r>
          </a:p>
          <a:p>
            <a:pPr marL="285750" indent="-285750">
              <a:spcBef>
                <a:spcPct val="0"/>
              </a:spcBef>
              <a:buFontTx/>
              <a:buChar char="-"/>
              <a:defRPr/>
            </a:pPr>
            <a:r>
              <a:rPr lang="ru-RU" altLang="ru-RU" sz="1400" dirty="0">
                <a:solidFill>
                  <a:schemeClr val="tx1"/>
                </a:solidFill>
              </a:rPr>
              <a:t>Крупные производители ЛКМ</a:t>
            </a:r>
          </a:p>
          <a:p>
            <a:pPr marL="285750" indent="-285750">
              <a:spcBef>
                <a:spcPct val="0"/>
              </a:spcBef>
              <a:buFontTx/>
              <a:buChar char="-"/>
              <a:defRPr/>
            </a:pPr>
            <a:r>
              <a:rPr lang="ru-RU" altLang="ru-RU" sz="1400" dirty="0">
                <a:solidFill>
                  <a:schemeClr val="tx1"/>
                </a:solidFill>
              </a:rPr>
              <a:t>Отбор проб в процессе нанесения, тест на пластинах. Идентификация.</a:t>
            </a:r>
          </a:p>
          <a:p>
            <a:pPr marL="285750" indent="-285750">
              <a:spcBef>
                <a:spcPct val="0"/>
              </a:spcBef>
              <a:buFontTx/>
              <a:buChar char="-"/>
              <a:defRPr/>
            </a:pPr>
            <a:r>
              <a:rPr lang="ru-RU" altLang="ru-RU" sz="1400" dirty="0">
                <a:solidFill>
                  <a:schemeClr val="tx1"/>
                </a:solidFill>
              </a:rPr>
              <a:t>Квалифицированный, лицензированный производителем подрядчик.</a:t>
            </a:r>
          </a:p>
        </p:txBody>
      </p:sp>
    </p:spTree>
    <p:extLst>
      <p:ext uri="{BB962C8B-B14F-4D97-AF65-F5344CB8AC3E}">
        <p14:creationId xmlns:p14="http://schemas.microsoft.com/office/powerpoint/2010/main" val="87122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C50918-F342-493E-8222-BD8CC9B5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64631"/>
            <a:ext cx="6487573" cy="720000"/>
          </a:xfrm>
        </p:spPr>
        <p:txBody>
          <a:bodyPr/>
          <a:lstStyle/>
          <a:p>
            <a:pPr algn="ctr"/>
            <a:br>
              <a:rPr lang="ru-RU" b="0" dirty="0">
                <a:solidFill>
                  <a:srgbClr val="FF0000"/>
                </a:solidFill>
              </a:rPr>
            </a:br>
            <a:r>
              <a:rPr lang="ru-RU" b="0" dirty="0">
                <a:solidFill>
                  <a:srgbClr val="FF0000"/>
                </a:solidFill>
              </a:rPr>
              <a:t>Зимняя Вишня. Кемерово.</a:t>
            </a:r>
            <a:br>
              <a:rPr lang="ru-RU" b="0" dirty="0">
                <a:solidFill>
                  <a:srgbClr val="FF0000"/>
                </a:solidFill>
              </a:rPr>
            </a:b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5F878C-8073-4607-BC15-6069BBCB4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F98E567-89FB-4D0C-A12E-DEDD7D8967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B8C1C17-0B91-4F48-B55B-9FD99C499A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64514" name="Picture 2" descr="cid:image002.jpg@01CFBC96.A24FF8A0">
            <a:extLst>
              <a:ext uri="{FF2B5EF4-FFF2-40B4-BE49-F238E27FC236}">
                <a16:creationId xmlns:a16="http://schemas.microsoft.com/office/drawing/2014/main" id="{7121E2D9-1F5D-4984-A6F1-02B95D46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4771844"/>
            <a:ext cx="2190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ADE7B5DA-A969-43BE-BA14-686B44F0C5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30383" y="666281"/>
            <a:ext cx="6683233" cy="376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0334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AN_Functions_16x9">
  <a:themeElements>
    <a:clrScheme name="AkzoNobel">
      <a:dk1>
        <a:srgbClr val="000000"/>
      </a:dk1>
      <a:lt1>
        <a:srgbClr val="FFFFFF"/>
      </a:lt1>
      <a:dk2>
        <a:srgbClr val="868688"/>
      </a:dk2>
      <a:lt2>
        <a:srgbClr val="B7B9BA"/>
      </a:lt2>
      <a:accent1>
        <a:srgbClr val="005192"/>
      </a:accent1>
      <a:accent2>
        <a:srgbClr val="56378A"/>
      </a:accent2>
      <a:accent3>
        <a:srgbClr val="952D98"/>
      </a:accent3>
      <a:accent4>
        <a:srgbClr val="C3004A"/>
      </a:accent4>
      <a:accent5>
        <a:srgbClr val="0092BB"/>
      </a:accent5>
      <a:accent6>
        <a:srgbClr val="44697D"/>
      </a:accent6>
      <a:hlink>
        <a:srgbClr val="008BC5"/>
      </a:hlink>
      <a:folHlink>
        <a:srgbClr val="005192"/>
      </a:folHlink>
    </a:clrScheme>
    <a:fontScheme name="AkzoNob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lIns="0" tIns="0" rIns="0" bIns="0" rtlCol="0" anchor="t" anchorCtr="0"/>
      <a:lstStyle>
        <a:defPPr algn="l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400" b="0" dirty="0" smtClean="0"/>
        </a:defPPr>
      </a:lstStyle>
    </a:txDef>
  </a:objectDefaults>
  <a:extraClrSchemeLst/>
  <a:custClrLst>
    <a:custClr name="AN Dark Blue">
      <a:srgbClr val="005192"/>
    </a:custClr>
    <a:custClr name="AN Purple">
      <a:srgbClr val="56378A"/>
    </a:custClr>
    <a:custClr name="AN Violet">
      <a:srgbClr val="952D98"/>
    </a:custClr>
    <a:custClr name="AN Fuchsia">
      <a:srgbClr val="C3004A"/>
    </a:custClr>
    <a:custClr name="AN Turquoise">
      <a:srgbClr val="0092BB"/>
    </a:custClr>
    <a:custClr name="AN Gray Blue">
      <a:srgbClr val="44697D"/>
    </a:custClr>
    <a:custClr name="AN Gray">
      <a:srgbClr val="868688"/>
    </a:custClr>
    <a:custClr name=" ">
      <a:srgbClr val="FFFFFF"/>
    </a:custClr>
    <a:custClr name=" ">
      <a:srgbClr val="FFFFFF"/>
    </a:custClr>
    <a:custClr name=" ">
      <a:srgbClr val="FFFFFF"/>
    </a:custClr>
    <a:custClr name="AN Light Blue">
      <a:srgbClr val="008BC5"/>
    </a:custClr>
    <a:custClr name="AN Pale Purple">
      <a:srgbClr val="C5BBDA"/>
    </a:custClr>
    <a:custClr name="AN Pale Violet">
      <a:srgbClr val="C966CD"/>
    </a:custClr>
    <a:custClr name="AN Pale Fuchsia">
      <a:srgbClr val="E64487"/>
    </a:custClr>
    <a:custClr name="AN Pale Turquoise">
      <a:srgbClr val="55BECF"/>
    </a:custClr>
    <a:custClr name="AN Pale Gray Blue">
      <a:srgbClr val="B9C9D0"/>
    </a:custClr>
    <a:custClr name="AN Pale Gray">
      <a:srgbClr val="B7B9BA"/>
    </a:custClr>
  </a:custClrLst>
  <a:extLst>
    <a:ext uri="{05A4C25C-085E-4340-85A3-A5531E510DB2}">
      <thm15:themeFamily xmlns:thm15="http://schemas.microsoft.com/office/thememl/2012/main" name="AN_Template_16x9_20180322.potx" id="{95D95A4F-F007-4B1E-9B31-0B34B8171606}" vid="{4852B979-E21C-4D34-B29B-103F9C9CF6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1446</TotalTime>
  <Words>747</Words>
  <Application>Microsoft Office PowerPoint</Application>
  <PresentationFormat>Экран (16:9)</PresentationFormat>
  <Paragraphs>210</Paragraphs>
  <Slides>47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47</vt:i4>
      </vt:variant>
    </vt:vector>
  </HeadingPairs>
  <TitlesOfParts>
    <vt:vector size="58" baseType="lpstr">
      <vt:lpstr>MS PGothic</vt:lpstr>
      <vt:lpstr>Arial</vt:lpstr>
      <vt:lpstr>Calibri</vt:lpstr>
      <vt:lpstr>HelveticaNeueLT Pro 75 Bd</vt:lpstr>
      <vt:lpstr>Segoe Print</vt:lpstr>
      <vt:lpstr>Times</vt:lpstr>
      <vt:lpstr>Wingdings</vt:lpstr>
      <vt:lpstr>AN_Functions_16x9</vt:lpstr>
      <vt:lpstr>think-cell Slide</vt:lpstr>
      <vt:lpstr>Chart</vt:lpstr>
      <vt:lpstr>Acrobat Document</vt:lpstr>
      <vt:lpstr>Огнезащита металлоконструкций и оборудования, в условиях углеводородного пожара в нефтегазовой отрасли.    CHARTEK® – 45 летний международный опыт.</vt:lpstr>
      <vt:lpstr> Развитие температуры</vt:lpstr>
      <vt:lpstr> Факторы углеводородного пожара</vt:lpstr>
      <vt:lpstr>Ачинский НПЗ. Пожар со взрывом. </vt:lpstr>
      <vt:lpstr>Пожар на НПЗ </vt:lpstr>
      <vt:lpstr> Пожар на нефтяной платформе Deepwater Horizon</vt:lpstr>
      <vt:lpstr> Пожар на нефтяной платформе Deepwater Horizon</vt:lpstr>
      <vt:lpstr> Что необходимо знать Заказчику? Опасности при выборе ОГЗ.</vt:lpstr>
      <vt:lpstr> Зимняя Вишня. Кемерово. </vt:lpstr>
      <vt:lpstr> Зимняя Вишня. Кемерово. </vt:lpstr>
      <vt:lpstr> Зимняя Вишня. Кемерово. </vt:lpstr>
      <vt:lpstr> Зимняя Вишня. Кемерово. </vt:lpstr>
      <vt:lpstr> Зимняя Вишня. Кемерово. </vt:lpstr>
      <vt:lpstr>  </vt:lpstr>
      <vt:lpstr>  </vt:lpstr>
      <vt:lpstr>  </vt:lpstr>
      <vt:lpstr>  </vt:lpstr>
      <vt:lpstr>  </vt:lpstr>
      <vt:lpstr>  </vt:lpstr>
      <vt:lpstr>  </vt:lpstr>
      <vt:lpstr> Устойчивость к внешней среде. </vt:lpstr>
      <vt:lpstr>CHARTEK 2218</vt:lpstr>
      <vt:lpstr> CHARTEK 2218 </vt:lpstr>
      <vt:lpstr> CHARTEK 2218 </vt:lpstr>
      <vt:lpstr>  </vt:lpstr>
      <vt:lpstr>  </vt:lpstr>
      <vt:lpstr>Презентация PowerPoint</vt:lpstr>
      <vt:lpstr>Презентация PowerPoint</vt:lpstr>
      <vt:lpstr> Chartek® Высокоэффективное, толстослойное эпоксидное вспучивающееся огнезащитное покрытие, не содержащее растворитель.</vt:lpstr>
      <vt:lpstr>Chartek® История развития </vt:lpstr>
      <vt:lpstr> Мы уделяем огромное внимание науке. Лаборатория г. Феллинг (Англия)</vt:lpstr>
      <vt:lpstr> Криогенное воздействие и огневые испытания</vt:lpstr>
      <vt:lpstr>Испытания взрывом </vt:lpstr>
      <vt:lpstr>Выдерживает струю реактивного пламени </vt:lpstr>
      <vt:lpstr>Лицензированный подрядчик </vt:lpstr>
      <vt:lpstr> Лужники. Плавательный комплекс. </vt:lpstr>
      <vt:lpstr> Лужники. Плавательный комплекс. </vt:lpstr>
      <vt:lpstr> Работающие толщины эпоксидных ОГЗ для 90 мин. </vt:lpstr>
      <vt:lpstr> Лужники. Плавательный комплекс. </vt:lpstr>
      <vt:lpstr> Комиссионные испытания </vt:lpstr>
      <vt:lpstr> Реализованные объекты </vt:lpstr>
      <vt:lpstr>Ямал СПГ </vt:lpstr>
      <vt:lpstr> Реализованные объекты </vt:lpstr>
      <vt:lpstr> Реализованные объекты </vt:lpstr>
      <vt:lpstr>CHARTEK  45 летний международный опыт</vt:lpstr>
      <vt:lpstr>Выбирайте надежность и опыт Акзо Нобель</vt:lpstr>
      <vt:lpstr>Сергей Шабалин   Руководитель направления огнезащитных материалов Защитные покрытия, Россия и СНГ  T  +7 (495) 960-28-90 M +7 (915) 187-97-26 E  sergey.shabalin@akzonobel.com   ООО “Акзо Нобель Коутингс"  125445, ул. Смольная., 24Д, Коммерческая башня Меридиан,  Москва, Россия  www.akzonobel.com </vt:lpstr>
    </vt:vector>
  </TitlesOfParts>
  <Company>AkzoNobel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Shabalin, S. (Sergey)</dc:creator>
  <dc:description>v3.2</dc:description>
  <cp:lastModifiedBy>Shabalin, S. (Sergey)</cp:lastModifiedBy>
  <cp:revision>42</cp:revision>
  <dcterms:created xsi:type="dcterms:W3CDTF">2019-05-20T18:53:07Z</dcterms:created>
  <dcterms:modified xsi:type="dcterms:W3CDTF">2019-05-29T09:40:31Z</dcterms:modified>
</cp:coreProperties>
</file>