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27" r:id="rId1"/>
    <p:sldMasterId id="2147483764" r:id="rId2"/>
    <p:sldMasterId id="2147483770" r:id="rId3"/>
  </p:sldMasterIdLst>
  <p:notesMasterIdLst>
    <p:notesMasterId r:id="rId20"/>
  </p:notesMasterIdLst>
  <p:handoutMasterIdLst>
    <p:handoutMasterId r:id="rId21"/>
  </p:handoutMasterIdLst>
  <p:sldIdLst>
    <p:sldId id="266" r:id="rId4"/>
    <p:sldId id="256" r:id="rId5"/>
    <p:sldId id="284" r:id="rId6"/>
    <p:sldId id="283" r:id="rId7"/>
    <p:sldId id="276" r:id="rId8"/>
    <p:sldId id="260" r:id="rId9"/>
    <p:sldId id="277" r:id="rId10"/>
    <p:sldId id="278" r:id="rId11"/>
    <p:sldId id="273" r:id="rId12"/>
    <p:sldId id="274" r:id="rId13"/>
    <p:sldId id="275" r:id="rId14"/>
    <p:sldId id="271" r:id="rId15"/>
    <p:sldId id="259" r:id="rId16"/>
    <p:sldId id="282" r:id="rId17"/>
    <p:sldId id="279" r:id="rId18"/>
    <p:sldId id="267" r:id="rId19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pos="145" userDrawn="1">
          <p15:clr>
            <a:srgbClr val="A4A3A4"/>
          </p15:clr>
        </p15:guide>
        <p15:guide id="4" pos="5628">
          <p15:clr>
            <a:srgbClr val="A4A3A4"/>
          </p15:clr>
        </p15:guide>
        <p15:guide id="7" pos="5057" userDrawn="1">
          <p15:clr>
            <a:srgbClr val="A4A3A4"/>
          </p15:clr>
        </p15:guide>
        <p15:guide id="8" orient="horz" pos="604">
          <p15:clr>
            <a:srgbClr val="A4A3A4"/>
          </p15:clr>
        </p15:guide>
        <p15:guide id="10" orient="horz" pos="384">
          <p15:clr>
            <a:srgbClr val="A4A3A4"/>
          </p15:clr>
        </p15:guide>
        <p15:guide id="12" orient="horz" pos="2881">
          <p15:clr>
            <a:srgbClr val="A4A3A4"/>
          </p15:clr>
        </p15:guide>
        <p15:guide id="13" orient="horz" pos="1746">
          <p15:clr>
            <a:srgbClr val="A4A3A4"/>
          </p15:clr>
        </p15:guide>
        <p15:guide id="15" pos="1878">
          <p15:clr>
            <a:srgbClr val="A4A3A4"/>
          </p15:clr>
        </p15:guide>
        <p15:guide id="16" pos="2015">
          <p15:clr>
            <a:srgbClr val="A4A3A4"/>
          </p15:clr>
        </p15:guide>
        <p15:guide id="17">
          <p15:clr>
            <a:srgbClr val="A4A3A4"/>
          </p15:clr>
        </p15:guide>
        <p15:guide id="18" pos="3751">
          <p15:clr>
            <a:srgbClr val="A4A3A4"/>
          </p15:clr>
        </p15:guide>
        <p15:guide id="19" pos="3891">
          <p15:clr>
            <a:srgbClr val="A4A3A4"/>
          </p15:clr>
        </p15:guide>
        <p15:guide id="20" pos="1073">
          <p15:clr>
            <a:srgbClr val="A4A3A4"/>
          </p15:clr>
        </p15:guide>
        <p15:guide id="21" orient="horz" pos="314">
          <p15:clr>
            <a:srgbClr val="A4A3A4"/>
          </p15:clr>
        </p15:guide>
        <p15:guide id="22" orient="horz" pos="2899">
          <p15:clr>
            <a:srgbClr val="A4A3A4"/>
          </p15:clr>
        </p15:guide>
        <p15:guide id="23" orient="horz" pos="1409">
          <p15:clr>
            <a:srgbClr val="A4A3A4"/>
          </p15:clr>
        </p15:guide>
        <p15:guide id="24" orient="horz" pos="617">
          <p15:clr>
            <a:srgbClr val="A4A3A4"/>
          </p15:clr>
        </p15:guide>
        <p15:guide id="25" orient="horz" pos="430">
          <p15:clr>
            <a:srgbClr val="A4A3A4"/>
          </p15:clr>
        </p15:guide>
        <p15:guide id="26" orient="horz" pos="1306">
          <p15:clr>
            <a:srgbClr val="A4A3A4"/>
          </p15:clr>
        </p15:guide>
        <p15:guide id="27" orient="horz" pos="2099">
          <p15:clr>
            <a:srgbClr val="A4A3A4"/>
          </p15:clr>
        </p15:guide>
        <p15:guide id="28" orient="horz" pos="2205">
          <p15:clr>
            <a:srgbClr val="A4A3A4"/>
          </p15:clr>
        </p15:guide>
        <p15:guide id="29" pos="107">
          <p15:clr>
            <a:srgbClr val="A4A3A4"/>
          </p15:clr>
        </p15:guide>
        <p15:guide id="30" pos="5656">
          <p15:clr>
            <a:srgbClr val="A4A3A4"/>
          </p15:clr>
        </p15:guide>
        <p15:guide id="31" pos="1888">
          <p15:clr>
            <a:srgbClr val="A4A3A4"/>
          </p15:clr>
        </p15:guide>
        <p15:guide id="32" pos="1991">
          <p15:clr>
            <a:srgbClr val="A4A3A4"/>
          </p15:clr>
        </p15:guide>
        <p15:guide id="33" pos="3775">
          <p15:clr>
            <a:srgbClr val="A4A3A4"/>
          </p15:clr>
        </p15:guide>
        <p15:guide id="34" pos="3879">
          <p15:clr>
            <a:srgbClr val="A4A3A4"/>
          </p15:clr>
        </p15:guide>
        <p15:guide id="35" pos="10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7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5" autoAdjust="0"/>
    <p:restoredTop sz="94686"/>
  </p:normalViewPr>
  <p:slideViewPr>
    <p:cSldViewPr snapToGrid="0" showGuides="1">
      <p:cViewPr>
        <p:scale>
          <a:sx n="103" d="100"/>
          <a:sy n="103" d="100"/>
        </p:scale>
        <p:origin x="-102" y="-204"/>
      </p:cViewPr>
      <p:guideLst>
        <p:guide orient="horz" pos="604"/>
        <p:guide orient="horz" pos="384"/>
        <p:guide orient="horz" pos="2881"/>
        <p:guide orient="horz" pos="1746"/>
        <p:guide orient="horz" pos="314"/>
        <p:guide orient="horz" pos="2899"/>
        <p:guide orient="horz" pos="1409"/>
        <p:guide orient="horz" pos="617"/>
        <p:guide orient="horz" pos="430"/>
        <p:guide orient="horz" pos="1306"/>
        <p:guide orient="horz" pos="2099"/>
        <p:guide orient="horz" pos="2205"/>
        <p:guide pos="145"/>
        <p:guide pos="5628"/>
        <p:guide pos="5057"/>
        <p:guide pos="1878"/>
        <p:guide pos="2015"/>
        <p:guide/>
        <p:guide pos="3751"/>
        <p:guide pos="3891"/>
        <p:guide pos="1073"/>
        <p:guide pos="107"/>
        <p:guide pos="5656"/>
        <p:guide pos="1888"/>
        <p:guide pos="1991"/>
        <p:guide pos="3775"/>
        <p:guide pos="3879"/>
        <p:guide pos="104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59" d="100"/>
          <a:sy n="59" d="100"/>
        </p:scale>
        <p:origin x="3006" y="90"/>
      </p:cViewPr>
      <p:guideLst>
        <p:guide orient="horz" pos="3133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E431C-8C36-4D7E-B9EF-A81810C5439C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F8D38-B759-4F71-8C75-97855087A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26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0C1DF-F1E7-4F55-A84B-C146222D7CE7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dirty="0" smtClean="0"/>
              <a:t>Методология ремонта заводского полиэтиленового покрытия труб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185DB-A00E-4AF3-B661-15E025881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84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00025" y="809625"/>
            <a:ext cx="7197725" cy="4049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465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00025" y="809625"/>
            <a:ext cx="7197725" cy="4049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15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00025" y="809625"/>
            <a:ext cx="7197725" cy="4049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6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603" y="4683126"/>
            <a:ext cx="2132794" cy="358321"/>
          </a:xfrm>
          <a:prstGeom prst="rect">
            <a:avLst/>
          </a:prstGeom>
        </p:spPr>
        <p:txBody>
          <a:bodyPr lIns="51828" tIns="25914" rIns="51828" bIns="25914"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5611" y="4683126"/>
            <a:ext cx="2894794" cy="358321"/>
          </a:xfrm>
          <a:prstGeom prst="rect">
            <a:avLst/>
          </a:prstGeom>
        </p:spPr>
        <p:txBody>
          <a:bodyPr lIns="51828" tIns="25914" rIns="51828" bIns="25914"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603" y="4683126"/>
            <a:ext cx="2132794" cy="358321"/>
          </a:xfrm>
          <a:prstGeom prst="rect">
            <a:avLst/>
          </a:prstGeom>
        </p:spPr>
        <p:txBody>
          <a:bodyPr lIns="51828" tIns="25914" rIns="51828" bIns="25914"/>
          <a:lstStyle>
            <a:lvl1pPr>
              <a:defRPr/>
            </a:lvl1pPr>
          </a:lstStyle>
          <a:p>
            <a:fld id="{0CA34F33-8097-4A8D-B5A6-1F080A1DD3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4917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МЕРОПРИЯТИЯ</a:t>
            </a:r>
            <a:endParaRPr lang="ru-RU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1657350" y="979488"/>
            <a:ext cx="7321550" cy="3622675"/>
          </a:xfrm>
        </p:spPr>
        <p:txBody>
          <a:bodyPr/>
          <a:lstStyle/>
          <a:p>
            <a:pPr lvl="0"/>
            <a:r>
              <a:rPr lang="ru-RU" dirty="0" smtClean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МЕРОПРИЯТИЯ</a:t>
            </a:r>
            <a:endParaRPr lang="ru-RU" dirty="0"/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1657350" y="979488"/>
            <a:ext cx="7321550" cy="3622675"/>
          </a:xfrm>
        </p:spPr>
        <p:txBody>
          <a:bodyPr/>
          <a:lstStyle/>
          <a:p>
            <a:pPr lvl="0"/>
            <a:r>
              <a:rPr lang="ru-RU" dirty="0" smtClean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AF704BD-9D50-4A50-AE1F-09795A5C8AD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2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4783500"/>
            <a:ext cx="9143999" cy="360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440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1" r:id="rId3"/>
    <p:sldLayoutId id="2147483730" r:id="rId4"/>
    <p:sldLayoutId id="2147483743" r:id="rId5"/>
    <p:sldLayoutId id="2147483781" r:id="rId6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440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9" r:id="rId6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2" y="4783500"/>
            <a:ext cx="9144001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7350" y="979488"/>
            <a:ext cx="7321550" cy="36226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440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b="1" kern="1200" baseline="0" dirty="0" smtClean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"/>
          <p:cNvSpPr>
            <a:spLocks noGrp="1"/>
          </p:cNvSpPr>
          <p:nvPr>
            <p:ph type="body" sz="quarter" idx="10"/>
          </p:nvPr>
        </p:nvSpPr>
        <p:spPr>
          <a:xfrm>
            <a:off x="836579" y="1050587"/>
            <a:ext cx="8142321" cy="3122580"/>
          </a:xfrm>
        </p:spPr>
        <p:txBody>
          <a:bodyPr/>
          <a:lstStyle/>
          <a:p>
            <a:endParaRPr lang="ru-RU" sz="3600" dirty="0" smtClean="0"/>
          </a:p>
          <a:p>
            <a:r>
              <a:rPr lang="ru-RU" sz="3600" dirty="0" smtClean="0"/>
              <a:t>Методология </a:t>
            </a:r>
            <a:r>
              <a:rPr lang="ru-RU" sz="3600" dirty="0"/>
              <a:t>ремонта заводского полиэтиленового покрытия труб. Формирование требований к </a:t>
            </a:r>
            <a:r>
              <a:rPr lang="ru-RU" sz="3600" dirty="0" smtClean="0"/>
              <a:t>ремонту</a:t>
            </a:r>
            <a:endParaRPr lang="ru-RU" sz="3600" dirty="0"/>
          </a:p>
          <a:p>
            <a:endParaRPr lang="ru-RU" sz="1800" dirty="0" smtClean="0"/>
          </a:p>
          <a:p>
            <a:r>
              <a:rPr lang="ru-RU" sz="1800" dirty="0" smtClean="0"/>
              <a:t>Заместитель </a:t>
            </a:r>
            <a:r>
              <a:rPr lang="ru-RU" sz="1800" dirty="0"/>
              <a:t>начальника лаборатории защитных и теплоизоляционных покрытий ООО «Газпром ВНИИГАЗ»</a:t>
            </a:r>
          </a:p>
          <a:p>
            <a:r>
              <a:rPr lang="ru-RU" sz="1800" u="sng" dirty="0"/>
              <a:t>Евгений Викторович Петрусенко</a:t>
            </a:r>
          </a:p>
          <a:p>
            <a:r>
              <a:rPr lang="ru-RU" sz="1800" dirty="0" smtClean="0"/>
              <a:t>Начальник </a:t>
            </a:r>
            <a:r>
              <a:rPr lang="ru-RU" sz="1800" dirty="0"/>
              <a:t>лаборатории защитных и теплоизоляционных покрытий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ООО </a:t>
            </a:r>
            <a:r>
              <a:rPr lang="ru-RU" sz="1800" dirty="0"/>
              <a:t>«Газпром ВНИИГАЗ»</a:t>
            </a:r>
          </a:p>
          <a:p>
            <a:r>
              <a:rPr lang="ru-RU" sz="1800" dirty="0" smtClean="0"/>
              <a:t>Александр Петрович Сазонов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8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1657350" y="1"/>
            <a:ext cx="7321551" cy="62640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Конференция «Актуальные вопросы противокоррозионной защиты», 2019 г.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" name="Picture 10" descr="pipe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409384"/>
            <a:ext cx="2914650" cy="229076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857752" y="3895408"/>
            <a:ext cx="2875380" cy="71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/>
            <a:r>
              <a:rPr lang="ru-RU" sz="1350" b="1" dirty="0"/>
              <a:t>Рис.4. Прогрев заплаты из </a:t>
            </a:r>
            <a:r>
              <a:rPr lang="ru-RU" sz="1350" b="1" dirty="0" err="1"/>
              <a:t>термоусаживающейся</a:t>
            </a:r>
            <a:r>
              <a:rPr lang="ru-RU" sz="1350" b="1" dirty="0"/>
              <a:t> ленты</a:t>
            </a:r>
          </a:p>
        </p:txBody>
      </p:sp>
      <p:pic>
        <p:nvPicPr>
          <p:cNvPr id="16401" name="Picture 17" descr="pip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5900" y="1396288"/>
            <a:ext cx="2857500" cy="23098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1485902" y="3838259"/>
            <a:ext cx="2925363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/>
            <a:r>
              <a:rPr lang="ru-RU" sz="1350" b="1" dirty="0"/>
              <a:t>Рис.3. Нанесение пластичного заполнителя</a:t>
            </a:r>
            <a:endParaRPr lang="ru-RU" sz="1500" b="1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14300"/>
            <a:ext cx="7417340" cy="586091"/>
          </a:xfrm>
        </p:spPr>
        <p:txBody>
          <a:bodyPr/>
          <a:lstStyle/>
          <a:p>
            <a:pPr eaLnBrk="1" hangingPunct="1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Технология ремонта с применением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заплат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1"/>
          <p:cNvSpPr txBox="1">
            <a:spLocks/>
          </p:cNvSpPr>
          <p:nvPr/>
        </p:nvSpPr>
        <p:spPr>
          <a:xfrm>
            <a:off x="1530621" y="4751156"/>
            <a:ext cx="732155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Методология ремонта заводского полиэтиленового покрытия труб</a:t>
            </a:r>
          </a:p>
        </p:txBody>
      </p:sp>
    </p:spTree>
    <p:extLst>
      <p:ext uri="{BB962C8B-B14F-4D97-AF65-F5344CB8AC3E}">
        <p14:creationId xmlns:p14="http://schemas.microsoft.com/office/powerpoint/2010/main" val="88614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 autoUpdateAnimBg="0"/>
      <p:bldP spid="16402" grpId="0" autoUpdateAnimBg="0"/>
      <p:bldP spid="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pe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468040"/>
            <a:ext cx="2857500" cy="22860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857751" y="3892153"/>
            <a:ext cx="2821802" cy="71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/>
            <a:r>
              <a:rPr lang="ru-RU" sz="1350" b="1" dirty="0"/>
              <a:t>Рис.6. </a:t>
            </a:r>
            <a:r>
              <a:rPr lang="ru-RU" sz="1350" b="1" dirty="0" err="1"/>
              <a:t>Прикатка</a:t>
            </a:r>
            <a:r>
              <a:rPr lang="ru-RU" sz="1350" b="1" dirty="0"/>
              <a:t> и уплотнение заплаты на ремонтируемом участке</a:t>
            </a:r>
            <a:endParaRPr lang="ru-RU" sz="1500" b="1" dirty="0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428750" y="3929062"/>
            <a:ext cx="2928936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350" b="1" dirty="0"/>
              <a:t>Рис.5. Нанесение заплаты</a:t>
            </a:r>
          </a:p>
        </p:txBody>
      </p:sp>
      <p:pic>
        <p:nvPicPr>
          <p:cNvPr id="22534" name="Picture 6" descr="pip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5900" y="1468040"/>
            <a:ext cx="2857500" cy="22860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57350" y="76200"/>
            <a:ext cx="7321551" cy="461962"/>
          </a:xfrm>
        </p:spPr>
        <p:txBody>
          <a:bodyPr/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Технология ремонта с применением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заплат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1530621" y="4751156"/>
            <a:ext cx="732155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Методология ремонта заводского полиэтиленового покрытия труб</a:t>
            </a:r>
          </a:p>
        </p:txBody>
      </p:sp>
    </p:spTree>
    <p:extLst>
      <p:ext uri="{BB962C8B-B14F-4D97-AF65-F5344CB8AC3E}">
        <p14:creationId xmlns:p14="http://schemas.microsoft.com/office/powerpoint/2010/main" val="364675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3" grpId="0" autoUpdateAnimBg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54476" y="146502"/>
            <a:ext cx="8229600" cy="51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 ремонта с применением ТУМ</a:t>
            </a:r>
          </a:p>
        </p:txBody>
      </p:sp>
      <p:pic>
        <p:nvPicPr>
          <p:cNvPr id="7" name="Picture 16" descr="Pipe2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754" y="922185"/>
            <a:ext cx="2062263" cy="161715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6" descr="Pipe1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3999" y="915521"/>
            <a:ext cx="2030648" cy="1592366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7" descr="Pipe3-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0292" y="906868"/>
            <a:ext cx="2044430" cy="1580174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6" descr="Pipe6-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37520" y="2761928"/>
            <a:ext cx="2338717" cy="1813482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12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610609"/>
              </p:ext>
            </p:extLst>
          </p:nvPr>
        </p:nvGraphicFramePr>
        <p:xfrm>
          <a:off x="2062265" y="2800047"/>
          <a:ext cx="2295728" cy="177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7" imgW="2705910" imgH="1854664" progId="Word.Picture.8">
                  <p:embed/>
                </p:oleObj>
              </mc:Choice>
              <mc:Fallback>
                <p:oleObj r:id="rId7" imgW="2705910" imgH="1854664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2265" y="2800047"/>
                        <a:ext cx="2295728" cy="1775363"/>
                      </a:xfrm>
                      <a:prstGeom prst="rect">
                        <a:avLst/>
                      </a:prstGeom>
                      <a:noFill/>
                      <a:ln w="222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Текст 1"/>
          <p:cNvSpPr txBox="1">
            <a:spLocks/>
          </p:cNvSpPr>
          <p:nvPr/>
        </p:nvSpPr>
        <p:spPr>
          <a:xfrm>
            <a:off x="1530621" y="4751156"/>
            <a:ext cx="732155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Методология ремонта заводского полиэтиленового покрытия труб</a:t>
            </a:r>
          </a:p>
        </p:txBody>
      </p:sp>
    </p:spTree>
    <p:extLst>
      <p:ext uri="{BB962C8B-B14F-4D97-AF65-F5344CB8AC3E}">
        <p14:creationId xmlns:p14="http://schemas.microsoft.com/office/powerpoint/2010/main" val="33046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150814" y="1043182"/>
            <a:ext cx="4051536" cy="3373175"/>
          </a:xfrm>
        </p:spPr>
        <p:txBody>
          <a:bodyPr/>
          <a:lstStyle/>
          <a:p>
            <a:r>
              <a:rPr lang="ru-RU" u="sng" dirty="0" smtClean="0"/>
              <a:t>Соответствие качества отремонтированного покрытия требованиям ТУ по показателям:</a:t>
            </a:r>
          </a:p>
          <a:p>
            <a:endParaRPr lang="ru-RU" u="sng" dirty="0"/>
          </a:p>
          <a:p>
            <a:pPr marL="114300" indent="-457200">
              <a:buAutoNum type="arabicPeriod"/>
            </a:pPr>
            <a:r>
              <a:rPr lang="ru-RU" dirty="0" smtClean="0"/>
              <a:t>Толщина покрытия в месте ремонта.</a:t>
            </a:r>
          </a:p>
          <a:p>
            <a:pPr marL="114300" indent="-457200">
              <a:buAutoNum type="arabicPeriod"/>
            </a:pPr>
            <a:r>
              <a:rPr lang="ru-RU" dirty="0" smtClean="0"/>
              <a:t>Диэлектрическая </a:t>
            </a:r>
            <a:r>
              <a:rPr lang="ru-RU" dirty="0" err="1" smtClean="0"/>
              <a:t>сплошность</a:t>
            </a:r>
            <a:r>
              <a:rPr lang="ru-RU" dirty="0" smtClean="0"/>
              <a:t>    </a:t>
            </a:r>
          </a:p>
          <a:p>
            <a:pPr indent="0"/>
            <a:r>
              <a:rPr lang="ru-RU" dirty="0"/>
              <a:t> </a:t>
            </a:r>
            <a:r>
              <a:rPr lang="ru-RU" dirty="0" smtClean="0"/>
              <a:t>        покрытия в месте ремонта.</a:t>
            </a:r>
          </a:p>
          <a:p>
            <a:pPr indent="0"/>
            <a:r>
              <a:rPr lang="ru-RU" dirty="0" smtClean="0"/>
              <a:t>3.      Отсутствие растрескивания и </a:t>
            </a:r>
          </a:p>
          <a:p>
            <a:pPr indent="0"/>
            <a:r>
              <a:rPr lang="ru-RU" dirty="0"/>
              <a:t> </a:t>
            </a:r>
            <a:r>
              <a:rPr lang="ru-RU" dirty="0" smtClean="0"/>
              <a:t>       отслаивания покрытия в месте </a:t>
            </a:r>
          </a:p>
          <a:p>
            <a:pPr indent="0"/>
            <a:r>
              <a:rPr lang="ru-RU" dirty="0"/>
              <a:t> </a:t>
            </a:r>
            <a:r>
              <a:rPr lang="ru-RU" dirty="0" smtClean="0"/>
              <a:t>       ремонта.</a:t>
            </a:r>
          </a:p>
          <a:p>
            <a:pPr indent="0"/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к результатам ремонта ПЭ покрытия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pic>
        <p:nvPicPr>
          <p:cNvPr id="11" name="Picture 5" descr="D:\1\Raychem Per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9821" y="1341668"/>
            <a:ext cx="4408404" cy="258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117224" y="901672"/>
            <a:ext cx="8852441" cy="3818110"/>
          </a:xfrm>
        </p:spPr>
        <p:txBody>
          <a:bodyPr/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Введение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Область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применения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Нормативные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ссылки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Термины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, определения и сокращения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Общие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положения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Классификация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дефектов наружного полиэтиленового покрытия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Критерии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выбора технологии ремонта покрытия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Материалы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 оборудование для проведения ремонта покрытия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Процедура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проведения ремонта покрытия труб в трассовых условиях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Требования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к контролю качества выполнения работ по ремонту покрытия</a:t>
            </a: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Техника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безопасности при проведении ремонта покрытия</a:t>
            </a:r>
          </a:p>
          <a:p>
            <a:r>
              <a:rPr lang="ru-RU" sz="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А (рекомендуемое) Классификатор дефектов полиэтиленового покрытия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Б (рекомендуемое) Перечень оборудования и инструментов для проведения ремонта покрытия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В (рекомендуемое) Перечень средств измерений и оборудования для контроля качества покрытий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Г (справочное) Свойства ремонтных заплат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Д (справочное) Последовательность проведения работ по ремонту покрытия с использованием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заполнителя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 заплат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Е (справочное) Последовательность проведения работ по ремонту покрытия с использованием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ТУМ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 Ж (рекомендуемое) Форма акта приемки ремонта покрытий труб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Библиография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инструкции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15158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507461"/>
          </a:xfrm>
        </p:spPr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к ремонтным материалам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448495"/>
              </p:ext>
            </p:extLst>
          </p:nvPr>
        </p:nvGraphicFramePr>
        <p:xfrm>
          <a:off x="97277" y="843131"/>
          <a:ext cx="8881623" cy="3987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8502"/>
                <a:gridCol w="3113121"/>
              </a:tblGrid>
              <a:tr h="227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52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Внешний вид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установленном состоянии не допускаются вздутия,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непроплавы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поры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316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 Прочность при растяжении, при температуре  (20 ±5) °С, МПа,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 менее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316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 Относительное удлинение при разрыве, %, не менее, при температуре (20 ±5) °С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27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 Адгезия к заводскому полиэтиленовому покрытию и при  температуре (20 ±5)°С, Н/см,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269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 Адгезия к заводскому полиэтиленовому покрытию после выдержки в воде 1000 ч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температуре (60 ±5) °С, Н/см,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211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 Температура хрупкости, °С,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492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 Сопротивление вдавливанию (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пенетрация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при температуре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(60±3) °С, мм, не более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422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 Определение устойчивости покрытия к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термоциклированию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при температурах от минус 60 ºС до плюс 20 ºС, циклов, не менее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  <a:tr h="422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 Удельное объёмное электрическое сопротивление при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температуре (20 ±5) °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Ом·см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не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1·10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444" marR="344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092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468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828" tIns="25914" rIns="51828" bIns="25914" anchor="ctr"/>
          <a:lstStyle/>
          <a:p>
            <a:endParaRPr lang="ru-RU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137079" y="467179"/>
            <a:ext cx="9006921" cy="4676321"/>
            <a:chOff x="0" y="482"/>
            <a:chExt cx="6240" cy="3838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0" y="482"/>
              <a:ext cx="6240" cy="338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1000"/>
            </a:p>
          </p:txBody>
        </p:sp>
        <p:grpSp>
          <p:nvGrpSpPr>
            <p:cNvPr id="7174" name="Group 6"/>
            <p:cNvGrpSpPr>
              <a:grpSpLocks/>
            </p:cNvGrpSpPr>
            <p:nvPr/>
          </p:nvGrpSpPr>
          <p:grpSpPr bwMode="auto">
            <a:xfrm>
              <a:off x="0" y="3867"/>
              <a:ext cx="6240" cy="453"/>
              <a:chOff x="761" y="3867"/>
              <a:chExt cx="5479" cy="453"/>
            </a:xfrm>
          </p:grpSpPr>
          <p:pic>
            <p:nvPicPr>
              <p:cNvPr id="7175" name="Picture 7" descr="Untitled-4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24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" y="3867"/>
                <a:ext cx="5126" cy="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6" name="Picture 8" descr="Untitled-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18000" contras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8744" b="-3819"/>
              <a:stretch>
                <a:fillRect/>
              </a:stretch>
            </p:blipFill>
            <p:spPr bwMode="auto">
              <a:xfrm>
                <a:off x="5977" y="3929"/>
                <a:ext cx="263" cy="3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0" y="2715381"/>
            <a:ext cx="9144000" cy="62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828" tIns="25914" rIns="51828" bIns="25914">
            <a:spAutoFit/>
          </a:bodyPr>
          <a:lstStyle/>
          <a:p>
            <a:pPr algn="ctr"/>
            <a:r>
              <a:rPr lang="ru-RU" altLang="ru-RU" sz="3700" dirty="0">
                <a:solidFill>
                  <a:srgbClr val="DDDDDD"/>
                </a:solidFill>
                <a:latin typeface="Impact" pitchFamily="34" charset="0"/>
              </a:rPr>
              <a:t>СПАСИБО   ЗА   ВНИМАНИЕ</a:t>
            </a:r>
            <a:endParaRPr lang="en-US" altLang="ru-RU" sz="3700" dirty="0">
              <a:solidFill>
                <a:srgbClr val="DDDDDD"/>
              </a:solidFill>
              <a:latin typeface="Impact" pitchFamily="34" charset="0"/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741333" y="3613453"/>
            <a:ext cx="4004532" cy="74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606" tIns="22803" rIns="45606" bIns="22803">
            <a:spAutoFit/>
          </a:bodyPr>
          <a:lstStyle>
            <a:lvl1pPr defTabSz="873125"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401638" defTabSz="873125"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804863" defTabSz="873125"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206500" defTabSz="873125"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1609725" defTabSz="873125"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066925" defTabSz="873125" fontAlgn="base">
              <a:spcBef>
                <a:spcPct val="0"/>
              </a:spcBef>
              <a:spcAft>
                <a:spcPct val="0"/>
              </a:spcAft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524125" defTabSz="873125" fontAlgn="base">
              <a:spcBef>
                <a:spcPct val="0"/>
              </a:spcBef>
              <a:spcAft>
                <a:spcPct val="0"/>
              </a:spcAft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2981325" defTabSz="873125" fontAlgn="base">
              <a:spcBef>
                <a:spcPct val="0"/>
              </a:spcBef>
              <a:spcAft>
                <a:spcPct val="0"/>
              </a:spcAft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438525" defTabSz="873125" fontAlgn="base">
              <a:spcBef>
                <a:spcPct val="0"/>
              </a:spcBef>
              <a:spcAft>
                <a:spcPct val="0"/>
              </a:spcAft>
              <a:tabLst>
                <a:tab pos="134461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95000"/>
              </a:lnSpc>
            </a:pPr>
            <a:r>
              <a:rPr lang="en-US" altLang="ru-RU" sz="1600" b="1" dirty="0" smtClean="0">
                <a:solidFill>
                  <a:schemeClr val="bg1"/>
                </a:solidFill>
              </a:rPr>
              <a:t>e-mail</a:t>
            </a:r>
            <a:r>
              <a:rPr lang="en-US" altLang="ru-RU" sz="1600" b="1" dirty="0">
                <a:solidFill>
                  <a:schemeClr val="bg1"/>
                </a:solidFill>
              </a:rPr>
              <a:t>:</a:t>
            </a:r>
            <a:r>
              <a:rPr lang="ru-RU" altLang="ru-RU" sz="1600" b="1" dirty="0">
                <a:solidFill>
                  <a:schemeClr val="bg1"/>
                </a:solidFill>
              </a:rPr>
              <a:t>  </a:t>
            </a:r>
            <a:r>
              <a:rPr lang="en-US" altLang="ru-RU" sz="1600" b="1" dirty="0" smtClean="0">
                <a:solidFill>
                  <a:schemeClr val="bg1"/>
                </a:solidFill>
              </a:rPr>
              <a:t>E_Petrusenko@vniigaz.gazprom.ru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 </a:t>
            </a:r>
            <a:endParaRPr lang="ru-RU" altLang="ru-RU" sz="1600" b="1" dirty="0">
              <a:solidFill>
                <a:schemeClr val="bg1"/>
              </a:solidFill>
            </a:endParaRPr>
          </a:p>
          <a:p>
            <a:pPr algn="r">
              <a:lnSpc>
                <a:spcPct val="95000"/>
              </a:lnSpc>
            </a:pPr>
            <a:r>
              <a:rPr lang="ru-RU" altLang="ru-RU" sz="1600" b="1" dirty="0">
                <a:solidFill>
                  <a:schemeClr val="bg1"/>
                </a:solidFill>
              </a:rPr>
              <a:t>телефон:  (+7 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49</a:t>
            </a:r>
            <a:r>
              <a:rPr lang="en-US" altLang="ru-RU" sz="1600" b="1" dirty="0" smtClean="0">
                <a:solidFill>
                  <a:schemeClr val="bg1"/>
                </a:solidFill>
              </a:rPr>
              <a:t>8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) </a:t>
            </a:r>
            <a:r>
              <a:rPr lang="en-US" altLang="ru-RU" sz="1600" b="1" dirty="0" smtClean="0">
                <a:solidFill>
                  <a:schemeClr val="bg1"/>
                </a:solidFill>
              </a:rPr>
              <a:t>657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-</a:t>
            </a:r>
            <a:r>
              <a:rPr lang="en-US" altLang="ru-RU" sz="1600" b="1" dirty="0" smtClean="0">
                <a:solidFill>
                  <a:schemeClr val="bg1"/>
                </a:solidFill>
              </a:rPr>
              <a:t>45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-</a:t>
            </a:r>
            <a:r>
              <a:rPr lang="en-US" altLang="ru-RU" sz="1600" b="1" dirty="0" smtClean="0">
                <a:solidFill>
                  <a:schemeClr val="bg1"/>
                </a:solidFill>
              </a:rPr>
              <a:t>2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6</a:t>
            </a:r>
            <a:endParaRPr lang="en-US" altLang="ru-RU" sz="1600" b="1" dirty="0">
              <a:solidFill>
                <a:schemeClr val="bg1"/>
              </a:solidFill>
            </a:endParaRPr>
          </a:p>
        </p:txBody>
      </p:sp>
      <p:pic>
        <p:nvPicPr>
          <p:cNvPr id="7179" name="Picture 11" descr="Zdani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52" y="390071"/>
            <a:ext cx="3242532" cy="1720548"/>
          </a:xfrm>
          <a:prstGeom prst="rect">
            <a:avLst/>
          </a:prstGeom>
          <a:noFill/>
          <a:ln w="57150" cmpd="thinThick">
            <a:solidFill>
              <a:srgbClr val="DDDDD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0" name="Group 12"/>
          <p:cNvGrpSpPr>
            <a:grpSpLocks/>
          </p:cNvGrpSpPr>
          <p:nvPr/>
        </p:nvGrpSpPr>
        <p:grpSpPr bwMode="auto">
          <a:xfrm>
            <a:off x="956532" y="449792"/>
            <a:ext cx="3028849" cy="1556506"/>
            <a:chOff x="3936" y="2478"/>
            <a:chExt cx="652" cy="383"/>
          </a:xfrm>
        </p:grpSpPr>
        <p:sp>
          <p:nvSpPr>
            <p:cNvPr id="7181" name="Freeform 13"/>
            <p:cNvSpPr>
              <a:spLocks noEditPoints="1"/>
            </p:cNvSpPr>
            <p:nvPr/>
          </p:nvSpPr>
          <p:spPr bwMode="auto">
            <a:xfrm>
              <a:off x="3936" y="2478"/>
              <a:ext cx="224" cy="383"/>
            </a:xfrm>
            <a:custGeom>
              <a:avLst/>
              <a:gdLst>
                <a:gd name="T0" fmla="*/ 4952 w 5603"/>
                <a:gd name="T1" fmla="*/ 753 h 9564"/>
                <a:gd name="T2" fmla="*/ 5293 w 5603"/>
                <a:gd name="T3" fmla="*/ 1642 h 9564"/>
                <a:gd name="T4" fmla="*/ 5479 w 5603"/>
                <a:gd name="T5" fmla="*/ 2573 h 9564"/>
                <a:gd name="T6" fmla="*/ 5500 w 5603"/>
                <a:gd name="T7" fmla="*/ 3532 h 9564"/>
                <a:gd name="T8" fmla="*/ 5358 w 5603"/>
                <a:gd name="T9" fmla="*/ 4450 h 9564"/>
                <a:gd name="T10" fmla="*/ 5066 w 5603"/>
                <a:gd name="T11" fmla="*/ 5326 h 9564"/>
                <a:gd name="T12" fmla="*/ 4640 w 5603"/>
                <a:gd name="T13" fmla="*/ 6155 h 9564"/>
                <a:gd name="T14" fmla="*/ 4160 w 5603"/>
                <a:gd name="T15" fmla="*/ 5702 h 9564"/>
                <a:gd name="T16" fmla="*/ 3809 w 5603"/>
                <a:gd name="T17" fmla="*/ 4849 h 9564"/>
                <a:gd name="T18" fmla="*/ 3604 w 5603"/>
                <a:gd name="T19" fmla="*/ 3952 h 9564"/>
                <a:gd name="T20" fmla="*/ 3550 w 5603"/>
                <a:gd name="T21" fmla="*/ 3011 h 9564"/>
                <a:gd name="T22" fmla="*/ 3662 w 5603"/>
                <a:gd name="T23" fmla="*/ 2058 h 9564"/>
                <a:gd name="T24" fmla="*/ 3937 w 5603"/>
                <a:gd name="T25" fmla="*/ 1147 h 9564"/>
                <a:gd name="T26" fmla="*/ 4356 w 5603"/>
                <a:gd name="T27" fmla="*/ 279 h 9564"/>
                <a:gd name="T28" fmla="*/ 3884 w 5603"/>
                <a:gd name="T29" fmla="*/ 3885 h 9564"/>
                <a:gd name="T30" fmla="*/ 3986 w 5603"/>
                <a:gd name="T31" fmla="*/ 3070 h 9564"/>
                <a:gd name="T32" fmla="*/ 4195 w 5603"/>
                <a:gd name="T33" fmla="*/ 2286 h 9564"/>
                <a:gd name="T34" fmla="*/ 4524 w 5603"/>
                <a:gd name="T35" fmla="*/ 1514 h 9564"/>
                <a:gd name="T36" fmla="*/ 4857 w 5603"/>
                <a:gd name="T37" fmla="*/ 2278 h 9564"/>
                <a:gd name="T38" fmla="*/ 5078 w 5603"/>
                <a:gd name="T39" fmla="*/ 3071 h 9564"/>
                <a:gd name="T40" fmla="*/ 5177 w 5603"/>
                <a:gd name="T41" fmla="*/ 3891 h 9564"/>
                <a:gd name="T42" fmla="*/ 5255 w 5603"/>
                <a:gd name="T43" fmla="*/ 3851 h 9564"/>
                <a:gd name="T44" fmla="*/ 5253 w 5603"/>
                <a:gd name="T45" fmla="*/ 2731 h 9564"/>
                <a:gd name="T46" fmla="*/ 5021 w 5603"/>
                <a:gd name="T47" fmla="*/ 1645 h 9564"/>
                <a:gd name="T48" fmla="*/ 4584 w 5603"/>
                <a:gd name="T49" fmla="*/ 606 h 9564"/>
                <a:gd name="T50" fmla="*/ 4118 w 5603"/>
                <a:gd name="T51" fmla="*/ 1424 h 9564"/>
                <a:gd name="T52" fmla="*/ 3854 w 5603"/>
                <a:gd name="T53" fmla="*/ 2482 h 9564"/>
                <a:gd name="T54" fmla="*/ 3796 w 5603"/>
                <a:gd name="T55" fmla="*/ 3583 h 9564"/>
                <a:gd name="T56" fmla="*/ 4465 w 5603"/>
                <a:gd name="T57" fmla="*/ 3939 h 9564"/>
                <a:gd name="T58" fmla="*/ 4282 w 5603"/>
                <a:gd name="T59" fmla="*/ 4584 h 9564"/>
                <a:gd name="T60" fmla="*/ 4273 w 5603"/>
                <a:gd name="T61" fmla="*/ 5239 h 9564"/>
                <a:gd name="T62" fmla="*/ 4436 w 5603"/>
                <a:gd name="T63" fmla="*/ 5886 h 9564"/>
                <a:gd name="T64" fmla="*/ 4693 w 5603"/>
                <a:gd name="T65" fmla="*/ 5657 h 9564"/>
                <a:gd name="T66" fmla="*/ 4796 w 5603"/>
                <a:gd name="T67" fmla="*/ 5013 h 9564"/>
                <a:gd name="T68" fmla="*/ 4729 w 5603"/>
                <a:gd name="T69" fmla="*/ 4376 h 9564"/>
                <a:gd name="T70" fmla="*/ 3313 w 5603"/>
                <a:gd name="T71" fmla="*/ 5489 h 9564"/>
                <a:gd name="T72" fmla="*/ 2517 w 5603"/>
                <a:gd name="T73" fmla="*/ 5643 h 9564"/>
                <a:gd name="T74" fmla="*/ 1872 w 5603"/>
                <a:gd name="T75" fmla="*/ 6065 h 9564"/>
                <a:gd name="T76" fmla="*/ 1457 w 5603"/>
                <a:gd name="T77" fmla="*/ 6725 h 9564"/>
                <a:gd name="T78" fmla="*/ 1371 w 5603"/>
                <a:gd name="T79" fmla="*/ 7614 h 9564"/>
                <a:gd name="T80" fmla="*/ 1681 w 5603"/>
                <a:gd name="T81" fmla="*/ 8445 h 9564"/>
                <a:gd name="T82" fmla="*/ 2310 w 5603"/>
                <a:gd name="T83" fmla="*/ 9019 h 9564"/>
                <a:gd name="T84" fmla="*/ 3192 w 5603"/>
                <a:gd name="T85" fmla="*/ 9260 h 9564"/>
                <a:gd name="T86" fmla="*/ 3839 w 5603"/>
                <a:gd name="T87" fmla="*/ 9145 h 9564"/>
                <a:gd name="T88" fmla="*/ 4414 w 5603"/>
                <a:gd name="T89" fmla="*/ 8847 h 9564"/>
                <a:gd name="T90" fmla="*/ 4811 w 5603"/>
                <a:gd name="T91" fmla="*/ 8376 h 9564"/>
                <a:gd name="T92" fmla="*/ 4869 w 5603"/>
                <a:gd name="T93" fmla="*/ 7845 h 9564"/>
                <a:gd name="T94" fmla="*/ 4720 w 5603"/>
                <a:gd name="T95" fmla="*/ 7533 h 9564"/>
                <a:gd name="T96" fmla="*/ 4479 w 5603"/>
                <a:gd name="T97" fmla="*/ 7328 h 9564"/>
                <a:gd name="T98" fmla="*/ 4135 w 5603"/>
                <a:gd name="T99" fmla="*/ 7241 h 9564"/>
                <a:gd name="T100" fmla="*/ 3787 w 5603"/>
                <a:gd name="T101" fmla="*/ 7303 h 9564"/>
                <a:gd name="T102" fmla="*/ 3519 w 5603"/>
                <a:gd name="T103" fmla="*/ 7493 h 9564"/>
                <a:gd name="T104" fmla="*/ 5218 w 5603"/>
                <a:gd name="T105" fmla="*/ 8916 h 9564"/>
                <a:gd name="T106" fmla="*/ 4587 w 5603"/>
                <a:gd name="T107" fmla="*/ 9282 h 9564"/>
                <a:gd name="T108" fmla="*/ 3889 w 5603"/>
                <a:gd name="T109" fmla="*/ 9497 h 9564"/>
                <a:gd name="T110" fmla="*/ 3047 w 5603"/>
                <a:gd name="T111" fmla="*/ 9553 h 9564"/>
                <a:gd name="T112" fmla="*/ 1721 w 5603"/>
                <a:gd name="T113" fmla="*/ 9167 h 9564"/>
                <a:gd name="T114" fmla="*/ 683 w 5603"/>
                <a:gd name="T115" fmla="*/ 8318 h 9564"/>
                <a:gd name="T116" fmla="*/ 85 w 5603"/>
                <a:gd name="T117" fmla="*/ 7072 h 9564"/>
                <a:gd name="T118" fmla="*/ 93 w 5603"/>
                <a:gd name="T119" fmla="*/ 5578 h 9564"/>
                <a:gd name="T120" fmla="*/ 698 w 5603"/>
                <a:gd name="T121" fmla="*/ 4278 h 9564"/>
                <a:gd name="T122" fmla="*/ 1797 w 5603"/>
                <a:gd name="T123" fmla="*/ 3370 h 9564"/>
                <a:gd name="T124" fmla="*/ 3313 w 5603"/>
                <a:gd name="T125" fmla="*/ 3015 h 9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03" h="9564">
                  <a:moveTo>
                    <a:pt x="4524" y="0"/>
                  </a:moveTo>
                  <a:lnTo>
                    <a:pt x="4583" y="92"/>
                  </a:lnTo>
                  <a:lnTo>
                    <a:pt x="4641" y="185"/>
                  </a:lnTo>
                  <a:lnTo>
                    <a:pt x="4698" y="279"/>
                  </a:lnTo>
                  <a:lnTo>
                    <a:pt x="4752" y="372"/>
                  </a:lnTo>
                  <a:lnTo>
                    <a:pt x="4805" y="466"/>
                  </a:lnTo>
                  <a:lnTo>
                    <a:pt x="4856" y="561"/>
                  </a:lnTo>
                  <a:lnTo>
                    <a:pt x="4905" y="657"/>
                  </a:lnTo>
                  <a:lnTo>
                    <a:pt x="4952" y="753"/>
                  </a:lnTo>
                  <a:lnTo>
                    <a:pt x="4998" y="850"/>
                  </a:lnTo>
                  <a:lnTo>
                    <a:pt x="5042" y="947"/>
                  </a:lnTo>
                  <a:lnTo>
                    <a:pt x="5084" y="1045"/>
                  </a:lnTo>
                  <a:lnTo>
                    <a:pt x="5123" y="1143"/>
                  </a:lnTo>
                  <a:lnTo>
                    <a:pt x="5161" y="1242"/>
                  </a:lnTo>
                  <a:lnTo>
                    <a:pt x="5197" y="1341"/>
                  </a:lnTo>
                  <a:lnTo>
                    <a:pt x="5231" y="1441"/>
                  </a:lnTo>
                  <a:lnTo>
                    <a:pt x="5263" y="1541"/>
                  </a:lnTo>
                  <a:lnTo>
                    <a:pt x="5293" y="1642"/>
                  </a:lnTo>
                  <a:lnTo>
                    <a:pt x="5322" y="1743"/>
                  </a:lnTo>
                  <a:lnTo>
                    <a:pt x="5348" y="1845"/>
                  </a:lnTo>
                  <a:lnTo>
                    <a:pt x="5373" y="1948"/>
                  </a:lnTo>
                  <a:lnTo>
                    <a:pt x="5395" y="2051"/>
                  </a:lnTo>
                  <a:lnTo>
                    <a:pt x="5416" y="2154"/>
                  </a:lnTo>
                  <a:lnTo>
                    <a:pt x="5435" y="2258"/>
                  </a:lnTo>
                  <a:lnTo>
                    <a:pt x="5451" y="2362"/>
                  </a:lnTo>
                  <a:lnTo>
                    <a:pt x="5466" y="2467"/>
                  </a:lnTo>
                  <a:lnTo>
                    <a:pt x="5479" y="2573"/>
                  </a:lnTo>
                  <a:lnTo>
                    <a:pt x="5489" y="2678"/>
                  </a:lnTo>
                  <a:lnTo>
                    <a:pt x="5497" y="2785"/>
                  </a:lnTo>
                  <a:lnTo>
                    <a:pt x="5504" y="2892"/>
                  </a:lnTo>
                  <a:lnTo>
                    <a:pt x="5508" y="3000"/>
                  </a:lnTo>
                  <a:lnTo>
                    <a:pt x="5511" y="3108"/>
                  </a:lnTo>
                  <a:lnTo>
                    <a:pt x="5511" y="3216"/>
                  </a:lnTo>
                  <a:lnTo>
                    <a:pt x="5509" y="3322"/>
                  </a:lnTo>
                  <a:lnTo>
                    <a:pt x="5505" y="3427"/>
                  </a:lnTo>
                  <a:lnTo>
                    <a:pt x="5500" y="3532"/>
                  </a:lnTo>
                  <a:lnTo>
                    <a:pt x="5492" y="3636"/>
                  </a:lnTo>
                  <a:lnTo>
                    <a:pt x="5482" y="3740"/>
                  </a:lnTo>
                  <a:lnTo>
                    <a:pt x="5471" y="3843"/>
                  </a:lnTo>
                  <a:lnTo>
                    <a:pt x="5456" y="3945"/>
                  </a:lnTo>
                  <a:lnTo>
                    <a:pt x="5440" y="4048"/>
                  </a:lnTo>
                  <a:lnTo>
                    <a:pt x="5423" y="4149"/>
                  </a:lnTo>
                  <a:lnTo>
                    <a:pt x="5402" y="4250"/>
                  </a:lnTo>
                  <a:lnTo>
                    <a:pt x="5381" y="4351"/>
                  </a:lnTo>
                  <a:lnTo>
                    <a:pt x="5358" y="4450"/>
                  </a:lnTo>
                  <a:lnTo>
                    <a:pt x="5332" y="4550"/>
                  </a:lnTo>
                  <a:lnTo>
                    <a:pt x="5306" y="4649"/>
                  </a:lnTo>
                  <a:lnTo>
                    <a:pt x="5276" y="4747"/>
                  </a:lnTo>
                  <a:lnTo>
                    <a:pt x="5246" y="4845"/>
                  </a:lnTo>
                  <a:lnTo>
                    <a:pt x="5213" y="4942"/>
                  </a:lnTo>
                  <a:lnTo>
                    <a:pt x="5179" y="5039"/>
                  </a:lnTo>
                  <a:lnTo>
                    <a:pt x="5143" y="5135"/>
                  </a:lnTo>
                  <a:lnTo>
                    <a:pt x="5105" y="5230"/>
                  </a:lnTo>
                  <a:lnTo>
                    <a:pt x="5066" y="5326"/>
                  </a:lnTo>
                  <a:lnTo>
                    <a:pt x="5024" y="5420"/>
                  </a:lnTo>
                  <a:lnTo>
                    <a:pt x="4983" y="5513"/>
                  </a:lnTo>
                  <a:lnTo>
                    <a:pt x="4938" y="5607"/>
                  </a:lnTo>
                  <a:lnTo>
                    <a:pt x="4892" y="5699"/>
                  </a:lnTo>
                  <a:lnTo>
                    <a:pt x="4845" y="5792"/>
                  </a:lnTo>
                  <a:lnTo>
                    <a:pt x="4796" y="5884"/>
                  </a:lnTo>
                  <a:lnTo>
                    <a:pt x="4745" y="5975"/>
                  </a:lnTo>
                  <a:lnTo>
                    <a:pt x="4693" y="6065"/>
                  </a:lnTo>
                  <a:lnTo>
                    <a:pt x="4640" y="6155"/>
                  </a:lnTo>
                  <a:lnTo>
                    <a:pt x="4585" y="6245"/>
                  </a:lnTo>
                  <a:lnTo>
                    <a:pt x="4529" y="6334"/>
                  </a:lnTo>
                  <a:lnTo>
                    <a:pt x="4471" y="6245"/>
                  </a:lnTo>
                  <a:lnTo>
                    <a:pt x="4415" y="6156"/>
                  </a:lnTo>
                  <a:lnTo>
                    <a:pt x="4360" y="6066"/>
                  </a:lnTo>
                  <a:lnTo>
                    <a:pt x="4307" y="5977"/>
                  </a:lnTo>
                  <a:lnTo>
                    <a:pt x="4256" y="5886"/>
                  </a:lnTo>
                  <a:lnTo>
                    <a:pt x="4207" y="5794"/>
                  </a:lnTo>
                  <a:lnTo>
                    <a:pt x="4160" y="5702"/>
                  </a:lnTo>
                  <a:lnTo>
                    <a:pt x="4114" y="5610"/>
                  </a:lnTo>
                  <a:lnTo>
                    <a:pt x="4069" y="5516"/>
                  </a:lnTo>
                  <a:lnTo>
                    <a:pt x="4027" y="5424"/>
                  </a:lnTo>
                  <a:lnTo>
                    <a:pt x="3986" y="5329"/>
                  </a:lnTo>
                  <a:lnTo>
                    <a:pt x="3947" y="5234"/>
                  </a:lnTo>
                  <a:lnTo>
                    <a:pt x="3910" y="5139"/>
                  </a:lnTo>
                  <a:lnTo>
                    <a:pt x="3874" y="5043"/>
                  </a:lnTo>
                  <a:lnTo>
                    <a:pt x="3841" y="4946"/>
                  </a:lnTo>
                  <a:lnTo>
                    <a:pt x="3809" y="4849"/>
                  </a:lnTo>
                  <a:lnTo>
                    <a:pt x="3779" y="4751"/>
                  </a:lnTo>
                  <a:lnTo>
                    <a:pt x="3751" y="4653"/>
                  </a:lnTo>
                  <a:lnTo>
                    <a:pt x="3725" y="4554"/>
                  </a:lnTo>
                  <a:lnTo>
                    <a:pt x="3700" y="4455"/>
                  </a:lnTo>
                  <a:lnTo>
                    <a:pt x="3677" y="4356"/>
                  </a:lnTo>
                  <a:lnTo>
                    <a:pt x="3656" y="4255"/>
                  </a:lnTo>
                  <a:lnTo>
                    <a:pt x="3637" y="4155"/>
                  </a:lnTo>
                  <a:lnTo>
                    <a:pt x="3620" y="4054"/>
                  </a:lnTo>
                  <a:lnTo>
                    <a:pt x="3604" y="3952"/>
                  </a:lnTo>
                  <a:lnTo>
                    <a:pt x="3590" y="3850"/>
                  </a:lnTo>
                  <a:lnTo>
                    <a:pt x="3579" y="3747"/>
                  </a:lnTo>
                  <a:lnTo>
                    <a:pt x="3569" y="3644"/>
                  </a:lnTo>
                  <a:lnTo>
                    <a:pt x="3562" y="3541"/>
                  </a:lnTo>
                  <a:lnTo>
                    <a:pt x="3555" y="3437"/>
                  </a:lnTo>
                  <a:lnTo>
                    <a:pt x="3550" y="3333"/>
                  </a:lnTo>
                  <a:lnTo>
                    <a:pt x="3548" y="3228"/>
                  </a:lnTo>
                  <a:lnTo>
                    <a:pt x="3548" y="3119"/>
                  </a:lnTo>
                  <a:lnTo>
                    <a:pt x="3550" y="3011"/>
                  </a:lnTo>
                  <a:lnTo>
                    <a:pt x="3553" y="2904"/>
                  </a:lnTo>
                  <a:lnTo>
                    <a:pt x="3561" y="2795"/>
                  </a:lnTo>
                  <a:lnTo>
                    <a:pt x="3569" y="2689"/>
                  </a:lnTo>
                  <a:lnTo>
                    <a:pt x="3579" y="2582"/>
                  </a:lnTo>
                  <a:lnTo>
                    <a:pt x="3591" y="2477"/>
                  </a:lnTo>
                  <a:lnTo>
                    <a:pt x="3606" y="2371"/>
                  </a:lnTo>
                  <a:lnTo>
                    <a:pt x="3623" y="2267"/>
                  </a:lnTo>
                  <a:lnTo>
                    <a:pt x="3642" y="2162"/>
                  </a:lnTo>
                  <a:lnTo>
                    <a:pt x="3662" y="2058"/>
                  </a:lnTo>
                  <a:lnTo>
                    <a:pt x="3686" y="1955"/>
                  </a:lnTo>
                  <a:lnTo>
                    <a:pt x="3710" y="1852"/>
                  </a:lnTo>
                  <a:lnTo>
                    <a:pt x="3738" y="1750"/>
                  </a:lnTo>
                  <a:lnTo>
                    <a:pt x="3766" y="1648"/>
                  </a:lnTo>
                  <a:lnTo>
                    <a:pt x="3797" y="1547"/>
                  </a:lnTo>
                  <a:lnTo>
                    <a:pt x="3829" y="1446"/>
                  </a:lnTo>
                  <a:lnTo>
                    <a:pt x="3863" y="1346"/>
                  </a:lnTo>
                  <a:lnTo>
                    <a:pt x="3900" y="1246"/>
                  </a:lnTo>
                  <a:lnTo>
                    <a:pt x="3937" y="1147"/>
                  </a:lnTo>
                  <a:lnTo>
                    <a:pt x="3977" y="1048"/>
                  </a:lnTo>
                  <a:lnTo>
                    <a:pt x="4019" y="950"/>
                  </a:lnTo>
                  <a:lnTo>
                    <a:pt x="4062" y="852"/>
                  </a:lnTo>
                  <a:lnTo>
                    <a:pt x="4107" y="755"/>
                  </a:lnTo>
                  <a:lnTo>
                    <a:pt x="4153" y="659"/>
                  </a:lnTo>
                  <a:lnTo>
                    <a:pt x="4201" y="563"/>
                  </a:lnTo>
                  <a:lnTo>
                    <a:pt x="4251" y="467"/>
                  </a:lnTo>
                  <a:lnTo>
                    <a:pt x="4303" y="373"/>
                  </a:lnTo>
                  <a:lnTo>
                    <a:pt x="4356" y="279"/>
                  </a:lnTo>
                  <a:lnTo>
                    <a:pt x="4410" y="186"/>
                  </a:lnTo>
                  <a:lnTo>
                    <a:pt x="4466" y="93"/>
                  </a:lnTo>
                  <a:lnTo>
                    <a:pt x="4524" y="0"/>
                  </a:lnTo>
                  <a:close/>
                  <a:moveTo>
                    <a:pt x="3871" y="4357"/>
                  </a:moveTo>
                  <a:lnTo>
                    <a:pt x="3871" y="4262"/>
                  </a:lnTo>
                  <a:lnTo>
                    <a:pt x="3873" y="4167"/>
                  </a:lnTo>
                  <a:lnTo>
                    <a:pt x="3876" y="4072"/>
                  </a:lnTo>
                  <a:lnTo>
                    <a:pt x="3880" y="3978"/>
                  </a:lnTo>
                  <a:lnTo>
                    <a:pt x="3884" y="3885"/>
                  </a:lnTo>
                  <a:lnTo>
                    <a:pt x="3892" y="3792"/>
                  </a:lnTo>
                  <a:lnTo>
                    <a:pt x="3899" y="3700"/>
                  </a:lnTo>
                  <a:lnTo>
                    <a:pt x="3908" y="3609"/>
                  </a:lnTo>
                  <a:lnTo>
                    <a:pt x="3917" y="3518"/>
                  </a:lnTo>
                  <a:lnTo>
                    <a:pt x="3928" y="3427"/>
                  </a:lnTo>
                  <a:lnTo>
                    <a:pt x="3941" y="3337"/>
                  </a:lnTo>
                  <a:lnTo>
                    <a:pt x="3955" y="3248"/>
                  </a:lnTo>
                  <a:lnTo>
                    <a:pt x="3970" y="3159"/>
                  </a:lnTo>
                  <a:lnTo>
                    <a:pt x="3986" y="3070"/>
                  </a:lnTo>
                  <a:lnTo>
                    <a:pt x="4004" y="2982"/>
                  </a:lnTo>
                  <a:lnTo>
                    <a:pt x="4023" y="2894"/>
                  </a:lnTo>
                  <a:lnTo>
                    <a:pt x="4043" y="2807"/>
                  </a:lnTo>
                  <a:lnTo>
                    <a:pt x="4065" y="2719"/>
                  </a:lnTo>
                  <a:lnTo>
                    <a:pt x="4088" y="2632"/>
                  </a:lnTo>
                  <a:lnTo>
                    <a:pt x="4113" y="2546"/>
                  </a:lnTo>
                  <a:lnTo>
                    <a:pt x="4138" y="2459"/>
                  </a:lnTo>
                  <a:lnTo>
                    <a:pt x="4166" y="2373"/>
                  </a:lnTo>
                  <a:lnTo>
                    <a:pt x="4195" y="2286"/>
                  </a:lnTo>
                  <a:lnTo>
                    <a:pt x="4226" y="2201"/>
                  </a:lnTo>
                  <a:lnTo>
                    <a:pt x="4257" y="2115"/>
                  </a:lnTo>
                  <a:lnTo>
                    <a:pt x="4291" y="2029"/>
                  </a:lnTo>
                  <a:lnTo>
                    <a:pt x="4326" y="1944"/>
                  </a:lnTo>
                  <a:lnTo>
                    <a:pt x="4362" y="1857"/>
                  </a:lnTo>
                  <a:lnTo>
                    <a:pt x="4400" y="1771"/>
                  </a:lnTo>
                  <a:lnTo>
                    <a:pt x="4440" y="1685"/>
                  </a:lnTo>
                  <a:lnTo>
                    <a:pt x="4481" y="1600"/>
                  </a:lnTo>
                  <a:lnTo>
                    <a:pt x="4524" y="1514"/>
                  </a:lnTo>
                  <a:lnTo>
                    <a:pt x="4566" y="1598"/>
                  </a:lnTo>
                  <a:lnTo>
                    <a:pt x="4608" y="1681"/>
                  </a:lnTo>
                  <a:lnTo>
                    <a:pt x="4648" y="1765"/>
                  </a:lnTo>
                  <a:lnTo>
                    <a:pt x="4685" y="1850"/>
                  </a:lnTo>
                  <a:lnTo>
                    <a:pt x="4723" y="1934"/>
                  </a:lnTo>
                  <a:lnTo>
                    <a:pt x="4759" y="2020"/>
                  </a:lnTo>
                  <a:lnTo>
                    <a:pt x="4793" y="2106"/>
                  </a:lnTo>
                  <a:lnTo>
                    <a:pt x="4826" y="2191"/>
                  </a:lnTo>
                  <a:lnTo>
                    <a:pt x="4857" y="2278"/>
                  </a:lnTo>
                  <a:lnTo>
                    <a:pt x="4888" y="2365"/>
                  </a:lnTo>
                  <a:lnTo>
                    <a:pt x="4916" y="2452"/>
                  </a:lnTo>
                  <a:lnTo>
                    <a:pt x="4944" y="2539"/>
                  </a:lnTo>
                  <a:lnTo>
                    <a:pt x="4970" y="2627"/>
                  </a:lnTo>
                  <a:lnTo>
                    <a:pt x="4995" y="2715"/>
                  </a:lnTo>
                  <a:lnTo>
                    <a:pt x="5017" y="2804"/>
                  </a:lnTo>
                  <a:lnTo>
                    <a:pt x="5040" y="2892"/>
                  </a:lnTo>
                  <a:lnTo>
                    <a:pt x="5060" y="2981"/>
                  </a:lnTo>
                  <a:lnTo>
                    <a:pt x="5078" y="3071"/>
                  </a:lnTo>
                  <a:lnTo>
                    <a:pt x="5096" y="3161"/>
                  </a:lnTo>
                  <a:lnTo>
                    <a:pt x="5111" y="3251"/>
                  </a:lnTo>
                  <a:lnTo>
                    <a:pt x="5125" y="3341"/>
                  </a:lnTo>
                  <a:lnTo>
                    <a:pt x="5138" y="3432"/>
                  </a:lnTo>
                  <a:lnTo>
                    <a:pt x="5149" y="3523"/>
                  </a:lnTo>
                  <a:lnTo>
                    <a:pt x="5159" y="3615"/>
                  </a:lnTo>
                  <a:lnTo>
                    <a:pt x="5166" y="3707"/>
                  </a:lnTo>
                  <a:lnTo>
                    <a:pt x="5173" y="3798"/>
                  </a:lnTo>
                  <a:lnTo>
                    <a:pt x="5177" y="3891"/>
                  </a:lnTo>
                  <a:lnTo>
                    <a:pt x="5180" y="3984"/>
                  </a:lnTo>
                  <a:lnTo>
                    <a:pt x="5182" y="4077"/>
                  </a:lnTo>
                  <a:lnTo>
                    <a:pt x="5182" y="4170"/>
                  </a:lnTo>
                  <a:lnTo>
                    <a:pt x="5180" y="4264"/>
                  </a:lnTo>
                  <a:lnTo>
                    <a:pt x="5177" y="4357"/>
                  </a:lnTo>
                  <a:lnTo>
                    <a:pt x="5201" y="4231"/>
                  </a:lnTo>
                  <a:lnTo>
                    <a:pt x="5222" y="4104"/>
                  </a:lnTo>
                  <a:lnTo>
                    <a:pt x="5240" y="3978"/>
                  </a:lnTo>
                  <a:lnTo>
                    <a:pt x="5255" y="3851"/>
                  </a:lnTo>
                  <a:lnTo>
                    <a:pt x="5267" y="3726"/>
                  </a:lnTo>
                  <a:lnTo>
                    <a:pt x="5275" y="3600"/>
                  </a:lnTo>
                  <a:lnTo>
                    <a:pt x="5281" y="3475"/>
                  </a:lnTo>
                  <a:lnTo>
                    <a:pt x="5283" y="3350"/>
                  </a:lnTo>
                  <a:lnTo>
                    <a:pt x="5283" y="3226"/>
                  </a:lnTo>
                  <a:lnTo>
                    <a:pt x="5280" y="3102"/>
                  </a:lnTo>
                  <a:lnTo>
                    <a:pt x="5274" y="2978"/>
                  </a:lnTo>
                  <a:lnTo>
                    <a:pt x="5265" y="2855"/>
                  </a:lnTo>
                  <a:lnTo>
                    <a:pt x="5253" y="2731"/>
                  </a:lnTo>
                  <a:lnTo>
                    <a:pt x="5237" y="2609"/>
                  </a:lnTo>
                  <a:lnTo>
                    <a:pt x="5220" y="2486"/>
                  </a:lnTo>
                  <a:lnTo>
                    <a:pt x="5200" y="2365"/>
                  </a:lnTo>
                  <a:lnTo>
                    <a:pt x="5176" y="2244"/>
                  </a:lnTo>
                  <a:lnTo>
                    <a:pt x="5151" y="2123"/>
                  </a:lnTo>
                  <a:lnTo>
                    <a:pt x="5122" y="2003"/>
                  </a:lnTo>
                  <a:lnTo>
                    <a:pt x="5092" y="1882"/>
                  </a:lnTo>
                  <a:lnTo>
                    <a:pt x="5057" y="1764"/>
                  </a:lnTo>
                  <a:lnTo>
                    <a:pt x="5021" y="1645"/>
                  </a:lnTo>
                  <a:lnTo>
                    <a:pt x="4983" y="1527"/>
                  </a:lnTo>
                  <a:lnTo>
                    <a:pt x="4941" y="1410"/>
                  </a:lnTo>
                  <a:lnTo>
                    <a:pt x="4897" y="1293"/>
                  </a:lnTo>
                  <a:lnTo>
                    <a:pt x="4851" y="1176"/>
                  </a:lnTo>
                  <a:lnTo>
                    <a:pt x="4802" y="1061"/>
                  </a:lnTo>
                  <a:lnTo>
                    <a:pt x="4751" y="946"/>
                  </a:lnTo>
                  <a:lnTo>
                    <a:pt x="4697" y="833"/>
                  </a:lnTo>
                  <a:lnTo>
                    <a:pt x="4642" y="718"/>
                  </a:lnTo>
                  <a:lnTo>
                    <a:pt x="4584" y="606"/>
                  </a:lnTo>
                  <a:lnTo>
                    <a:pt x="4524" y="494"/>
                  </a:lnTo>
                  <a:lnTo>
                    <a:pt x="4464" y="611"/>
                  </a:lnTo>
                  <a:lnTo>
                    <a:pt x="4407" y="727"/>
                  </a:lnTo>
                  <a:lnTo>
                    <a:pt x="4353" y="844"/>
                  </a:lnTo>
                  <a:lnTo>
                    <a:pt x="4301" y="960"/>
                  </a:lnTo>
                  <a:lnTo>
                    <a:pt x="4251" y="1076"/>
                  </a:lnTo>
                  <a:lnTo>
                    <a:pt x="4204" y="1192"/>
                  </a:lnTo>
                  <a:lnTo>
                    <a:pt x="4160" y="1308"/>
                  </a:lnTo>
                  <a:lnTo>
                    <a:pt x="4118" y="1424"/>
                  </a:lnTo>
                  <a:lnTo>
                    <a:pt x="4079" y="1541"/>
                  </a:lnTo>
                  <a:lnTo>
                    <a:pt x="4041" y="1658"/>
                  </a:lnTo>
                  <a:lnTo>
                    <a:pt x="4008" y="1774"/>
                  </a:lnTo>
                  <a:lnTo>
                    <a:pt x="3975" y="1892"/>
                  </a:lnTo>
                  <a:lnTo>
                    <a:pt x="3947" y="2009"/>
                  </a:lnTo>
                  <a:lnTo>
                    <a:pt x="3919" y="2126"/>
                  </a:lnTo>
                  <a:lnTo>
                    <a:pt x="3895" y="2245"/>
                  </a:lnTo>
                  <a:lnTo>
                    <a:pt x="3873" y="2363"/>
                  </a:lnTo>
                  <a:lnTo>
                    <a:pt x="3854" y="2482"/>
                  </a:lnTo>
                  <a:lnTo>
                    <a:pt x="3838" y="2602"/>
                  </a:lnTo>
                  <a:lnTo>
                    <a:pt x="3823" y="2722"/>
                  </a:lnTo>
                  <a:lnTo>
                    <a:pt x="3812" y="2842"/>
                  </a:lnTo>
                  <a:lnTo>
                    <a:pt x="3803" y="2964"/>
                  </a:lnTo>
                  <a:lnTo>
                    <a:pt x="3796" y="3086"/>
                  </a:lnTo>
                  <a:lnTo>
                    <a:pt x="3792" y="3209"/>
                  </a:lnTo>
                  <a:lnTo>
                    <a:pt x="3791" y="3332"/>
                  </a:lnTo>
                  <a:lnTo>
                    <a:pt x="3792" y="3458"/>
                  </a:lnTo>
                  <a:lnTo>
                    <a:pt x="3796" y="3583"/>
                  </a:lnTo>
                  <a:lnTo>
                    <a:pt x="3802" y="3710"/>
                  </a:lnTo>
                  <a:lnTo>
                    <a:pt x="3810" y="3837"/>
                  </a:lnTo>
                  <a:lnTo>
                    <a:pt x="3821" y="3966"/>
                  </a:lnTo>
                  <a:lnTo>
                    <a:pt x="3836" y="4095"/>
                  </a:lnTo>
                  <a:lnTo>
                    <a:pt x="3852" y="4226"/>
                  </a:lnTo>
                  <a:lnTo>
                    <a:pt x="3871" y="4357"/>
                  </a:lnTo>
                  <a:close/>
                  <a:moveTo>
                    <a:pt x="4529" y="3798"/>
                  </a:moveTo>
                  <a:lnTo>
                    <a:pt x="4496" y="3869"/>
                  </a:lnTo>
                  <a:lnTo>
                    <a:pt x="4465" y="3939"/>
                  </a:lnTo>
                  <a:lnTo>
                    <a:pt x="4436" y="4010"/>
                  </a:lnTo>
                  <a:lnTo>
                    <a:pt x="4409" y="4081"/>
                  </a:lnTo>
                  <a:lnTo>
                    <a:pt x="4385" y="4151"/>
                  </a:lnTo>
                  <a:lnTo>
                    <a:pt x="4362" y="4224"/>
                  </a:lnTo>
                  <a:lnTo>
                    <a:pt x="4342" y="4295"/>
                  </a:lnTo>
                  <a:lnTo>
                    <a:pt x="4324" y="4367"/>
                  </a:lnTo>
                  <a:lnTo>
                    <a:pt x="4307" y="4439"/>
                  </a:lnTo>
                  <a:lnTo>
                    <a:pt x="4294" y="4512"/>
                  </a:lnTo>
                  <a:lnTo>
                    <a:pt x="4282" y="4584"/>
                  </a:lnTo>
                  <a:lnTo>
                    <a:pt x="4273" y="4656"/>
                  </a:lnTo>
                  <a:lnTo>
                    <a:pt x="4264" y="4729"/>
                  </a:lnTo>
                  <a:lnTo>
                    <a:pt x="4259" y="4802"/>
                  </a:lnTo>
                  <a:lnTo>
                    <a:pt x="4256" y="4875"/>
                  </a:lnTo>
                  <a:lnTo>
                    <a:pt x="4255" y="4947"/>
                  </a:lnTo>
                  <a:lnTo>
                    <a:pt x="4256" y="5021"/>
                  </a:lnTo>
                  <a:lnTo>
                    <a:pt x="4259" y="5093"/>
                  </a:lnTo>
                  <a:lnTo>
                    <a:pt x="4264" y="5166"/>
                  </a:lnTo>
                  <a:lnTo>
                    <a:pt x="4273" y="5239"/>
                  </a:lnTo>
                  <a:lnTo>
                    <a:pt x="4282" y="5311"/>
                  </a:lnTo>
                  <a:lnTo>
                    <a:pt x="4294" y="5384"/>
                  </a:lnTo>
                  <a:lnTo>
                    <a:pt x="4307" y="5456"/>
                  </a:lnTo>
                  <a:lnTo>
                    <a:pt x="4324" y="5529"/>
                  </a:lnTo>
                  <a:lnTo>
                    <a:pt x="4342" y="5600"/>
                  </a:lnTo>
                  <a:lnTo>
                    <a:pt x="4362" y="5673"/>
                  </a:lnTo>
                  <a:lnTo>
                    <a:pt x="4385" y="5744"/>
                  </a:lnTo>
                  <a:lnTo>
                    <a:pt x="4409" y="5815"/>
                  </a:lnTo>
                  <a:lnTo>
                    <a:pt x="4436" y="5886"/>
                  </a:lnTo>
                  <a:lnTo>
                    <a:pt x="4465" y="5957"/>
                  </a:lnTo>
                  <a:lnTo>
                    <a:pt x="4496" y="6028"/>
                  </a:lnTo>
                  <a:lnTo>
                    <a:pt x="4529" y="6098"/>
                  </a:lnTo>
                  <a:lnTo>
                    <a:pt x="4562" y="6024"/>
                  </a:lnTo>
                  <a:lnTo>
                    <a:pt x="4593" y="5949"/>
                  </a:lnTo>
                  <a:lnTo>
                    <a:pt x="4621" y="5876"/>
                  </a:lnTo>
                  <a:lnTo>
                    <a:pt x="4648" y="5803"/>
                  </a:lnTo>
                  <a:lnTo>
                    <a:pt x="4671" y="5730"/>
                  </a:lnTo>
                  <a:lnTo>
                    <a:pt x="4693" y="5657"/>
                  </a:lnTo>
                  <a:lnTo>
                    <a:pt x="4713" y="5585"/>
                  </a:lnTo>
                  <a:lnTo>
                    <a:pt x="4731" y="5513"/>
                  </a:lnTo>
                  <a:lnTo>
                    <a:pt x="4746" y="5441"/>
                  </a:lnTo>
                  <a:lnTo>
                    <a:pt x="4760" y="5370"/>
                  </a:lnTo>
                  <a:lnTo>
                    <a:pt x="4772" y="5298"/>
                  </a:lnTo>
                  <a:lnTo>
                    <a:pt x="4781" y="5227"/>
                  </a:lnTo>
                  <a:lnTo>
                    <a:pt x="4788" y="5155"/>
                  </a:lnTo>
                  <a:lnTo>
                    <a:pt x="4793" y="5085"/>
                  </a:lnTo>
                  <a:lnTo>
                    <a:pt x="4796" y="5013"/>
                  </a:lnTo>
                  <a:lnTo>
                    <a:pt x="4797" y="4943"/>
                  </a:lnTo>
                  <a:lnTo>
                    <a:pt x="4795" y="4872"/>
                  </a:lnTo>
                  <a:lnTo>
                    <a:pt x="4792" y="4801"/>
                  </a:lnTo>
                  <a:lnTo>
                    <a:pt x="4787" y="4731"/>
                  </a:lnTo>
                  <a:lnTo>
                    <a:pt x="4780" y="4659"/>
                  </a:lnTo>
                  <a:lnTo>
                    <a:pt x="4770" y="4589"/>
                  </a:lnTo>
                  <a:lnTo>
                    <a:pt x="4759" y="4518"/>
                  </a:lnTo>
                  <a:lnTo>
                    <a:pt x="4744" y="4447"/>
                  </a:lnTo>
                  <a:lnTo>
                    <a:pt x="4729" y="4376"/>
                  </a:lnTo>
                  <a:lnTo>
                    <a:pt x="4711" y="4304"/>
                  </a:lnTo>
                  <a:lnTo>
                    <a:pt x="4691" y="4233"/>
                  </a:lnTo>
                  <a:lnTo>
                    <a:pt x="4669" y="4161"/>
                  </a:lnTo>
                  <a:lnTo>
                    <a:pt x="4646" y="4089"/>
                  </a:lnTo>
                  <a:lnTo>
                    <a:pt x="4619" y="4017"/>
                  </a:lnTo>
                  <a:lnTo>
                    <a:pt x="4592" y="3944"/>
                  </a:lnTo>
                  <a:lnTo>
                    <a:pt x="4561" y="3872"/>
                  </a:lnTo>
                  <a:lnTo>
                    <a:pt x="4529" y="3798"/>
                  </a:lnTo>
                  <a:close/>
                  <a:moveTo>
                    <a:pt x="3313" y="5489"/>
                  </a:moveTo>
                  <a:lnTo>
                    <a:pt x="3219" y="5492"/>
                  </a:lnTo>
                  <a:lnTo>
                    <a:pt x="3128" y="5499"/>
                  </a:lnTo>
                  <a:lnTo>
                    <a:pt x="3036" y="5509"/>
                  </a:lnTo>
                  <a:lnTo>
                    <a:pt x="2946" y="5523"/>
                  </a:lnTo>
                  <a:lnTo>
                    <a:pt x="2858" y="5540"/>
                  </a:lnTo>
                  <a:lnTo>
                    <a:pt x="2770" y="5560"/>
                  </a:lnTo>
                  <a:lnTo>
                    <a:pt x="2684" y="5585"/>
                  </a:lnTo>
                  <a:lnTo>
                    <a:pt x="2600" y="5612"/>
                  </a:lnTo>
                  <a:lnTo>
                    <a:pt x="2517" y="5643"/>
                  </a:lnTo>
                  <a:lnTo>
                    <a:pt x="2437" y="5678"/>
                  </a:lnTo>
                  <a:lnTo>
                    <a:pt x="2358" y="5715"/>
                  </a:lnTo>
                  <a:lnTo>
                    <a:pt x="2282" y="5756"/>
                  </a:lnTo>
                  <a:lnTo>
                    <a:pt x="2208" y="5800"/>
                  </a:lnTo>
                  <a:lnTo>
                    <a:pt x="2135" y="5847"/>
                  </a:lnTo>
                  <a:lnTo>
                    <a:pt x="2066" y="5897"/>
                  </a:lnTo>
                  <a:lnTo>
                    <a:pt x="1999" y="5950"/>
                  </a:lnTo>
                  <a:lnTo>
                    <a:pt x="1935" y="6006"/>
                  </a:lnTo>
                  <a:lnTo>
                    <a:pt x="1872" y="6065"/>
                  </a:lnTo>
                  <a:lnTo>
                    <a:pt x="1813" y="6128"/>
                  </a:lnTo>
                  <a:lnTo>
                    <a:pt x="1757" y="6193"/>
                  </a:lnTo>
                  <a:lnTo>
                    <a:pt x="1704" y="6260"/>
                  </a:lnTo>
                  <a:lnTo>
                    <a:pt x="1654" y="6332"/>
                  </a:lnTo>
                  <a:lnTo>
                    <a:pt x="1608" y="6405"/>
                  </a:lnTo>
                  <a:lnTo>
                    <a:pt x="1565" y="6481"/>
                  </a:lnTo>
                  <a:lnTo>
                    <a:pt x="1525" y="6560"/>
                  </a:lnTo>
                  <a:lnTo>
                    <a:pt x="1489" y="6641"/>
                  </a:lnTo>
                  <a:lnTo>
                    <a:pt x="1457" y="6725"/>
                  </a:lnTo>
                  <a:lnTo>
                    <a:pt x="1428" y="6812"/>
                  </a:lnTo>
                  <a:lnTo>
                    <a:pt x="1404" y="6901"/>
                  </a:lnTo>
                  <a:lnTo>
                    <a:pt x="1383" y="6993"/>
                  </a:lnTo>
                  <a:lnTo>
                    <a:pt x="1366" y="7088"/>
                  </a:lnTo>
                  <a:lnTo>
                    <a:pt x="1354" y="7184"/>
                  </a:lnTo>
                  <a:lnTo>
                    <a:pt x="1351" y="7295"/>
                  </a:lnTo>
                  <a:lnTo>
                    <a:pt x="1353" y="7403"/>
                  </a:lnTo>
                  <a:lnTo>
                    <a:pt x="1360" y="7510"/>
                  </a:lnTo>
                  <a:lnTo>
                    <a:pt x="1371" y="7614"/>
                  </a:lnTo>
                  <a:lnTo>
                    <a:pt x="1389" y="7717"/>
                  </a:lnTo>
                  <a:lnTo>
                    <a:pt x="1409" y="7817"/>
                  </a:lnTo>
                  <a:lnTo>
                    <a:pt x="1435" y="7914"/>
                  </a:lnTo>
                  <a:lnTo>
                    <a:pt x="1465" y="8010"/>
                  </a:lnTo>
                  <a:lnTo>
                    <a:pt x="1500" y="8103"/>
                  </a:lnTo>
                  <a:lnTo>
                    <a:pt x="1539" y="8193"/>
                  </a:lnTo>
                  <a:lnTo>
                    <a:pt x="1582" y="8279"/>
                  </a:lnTo>
                  <a:lnTo>
                    <a:pt x="1630" y="8364"/>
                  </a:lnTo>
                  <a:lnTo>
                    <a:pt x="1681" y="8445"/>
                  </a:lnTo>
                  <a:lnTo>
                    <a:pt x="1736" y="8522"/>
                  </a:lnTo>
                  <a:lnTo>
                    <a:pt x="1795" y="8598"/>
                  </a:lnTo>
                  <a:lnTo>
                    <a:pt x="1858" y="8668"/>
                  </a:lnTo>
                  <a:lnTo>
                    <a:pt x="1924" y="8736"/>
                  </a:lnTo>
                  <a:lnTo>
                    <a:pt x="1995" y="8801"/>
                  </a:lnTo>
                  <a:lnTo>
                    <a:pt x="2069" y="8861"/>
                  </a:lnTo>
                  <a:lnTo>
                    <a:pt x="2145" y="8918"/>
                  </a:lnTo>
                  <a:lnTo>
                    <a:pt x="2226" y="8970"/>
                  </a:lnTo>
                  <a:lnTo>
                    <a:pt x="2310" y="9019"/>
                  </a:lnTo>
                  <a:lnTo>
                    <a:pt x="2396" y="9064"/>
                  </a:lnTo>
                  <a:lnTo>
                    <a:pt x="2487" y="9105"/>
                  </a:lnTo>
                  <a:lnTo>
                    <a:pt x="2579" y="9140"/>
                  </a:lnTo>
                  <a:lnTo>
                    <a:pt x="2674" y="9172"/>
                  </a:lnTo>
                  <a:lnTo>
                    <a:pt x="2773" y="9199"/>
                  </a:lnTo>
                  <a:lnTo>
                    <a:pt x="2874" y="9221"/>
                  </a:lnTo>
                  <a:lnTo>
                    <a:pt x="2978" y="9239"/>
                  </a:lnTo>
                  <a:lnTo>
                    <a:pt x="3084" y="9252"/>
                  </a:lnTo>
                  <a:lnTo>
                    <a:pt x="3192" y="9260"/>
                  </a:lnTo>
                  <a:lnTo>
                    <a:pt x="3303" y="9262"/>
                  </a:lnTo>
                  <a:lnTo>
                    <a:pt x="3367" y="9256"/>
                  </a:lnTo>
                  <a:lnTo>
                    <a:pt x="3433" y="9246"/>
                  </a:lnTo>
                  <a:lnTo>
                    <a:pt x="3499" y="9235"/>
                  </a:lnTo>
                  <a:lnTo>
                    <a:pt x="3567" y="9222"/>
                  </a:lnTo>
                  <a:lnTo>
                    <a:pt x="3634" y="9207"/>
                  </a:lnTo>
                  <a:lnTo>
                    <a:pt x="3702" y="9188"/>
                  </a:lnTo>
                  <a:lnTo>
                    <a:pt x="3770" y="9168"/>
                  </a:lnTo>
                  <a:lnTo>
                    <a:pt x="3839" y="9145"/>
                  </a:lnTo>
                  <a:lnTo>
                    <a:pt x="3907" y="9121"/>
                  </a:lnTo>
                  <a:lnTo>
                    <a:pt x="3974" y="9094"/>
                  </a:lnTo>
                  <a:lnTo>
                    <a:pt x="4041" y="9066"/>
                  </a:lnTo>
                  <a:lnTo>
                    <a:pt x="4107" y="9034"/>
                  </a:lnTo>
                  <a:lnTo>
                    <a:pt x="4171" y="9002"/>
                  </a:lnTo>
                  <a:lnTo>
                    <a:pt x="4235" y="8966"/>
                  </a:lnTo>
                  <a:lnTo>
                    <a:pt x="4296" y="8928"/>
                  </a:lnTo>
                  <a:lnTo>
                    <a:pt x="4356" y="8888"/>
                  </a:lnTo>
                  <a:lnTo>
                    <a:pt x="4414" y="8847"/>
                  </a:lnTo>
                  <a:lnTo>
                    <a:pt x="4469" y="8803"/>
                  </a:lnTo>
                  <a:lnTo>
                    <a:pt x="4523" y="8757"/>
                  </a:lnTo>
                  <a:lnTo>
                    <a:pt x="4573" y="8708"/>
                  </a:lnTo>
                  <a:lnTo>
                    <a:pt x="4621" y="8658"/>
                  </a:lnTo>
                  <a:lnTo>
                    <a:pt x="4666" y="8606"/>
                  </a:lnTo>
                  <a:lnTo>
                    <a:pt x="4708" y="8552"/>
                  </a:lnTo>
                  <a:lnTo>
                    <a:pt x="4746" y="8495"/>
                  </a:lnTo>
                  <a:lnTo>
                    <a:pt x="4780" y="8436"/>
                  </a:lnTo>
                  <a:lnTo>
                    <a:pt x="4811" y="8376"/>
                  </a:lnTo>
                  <a:lnTo>
                    <a:pt x="4837" y="8314"/>
                  </a:lnTo>
                  <a:lnTo>
                    <a:pt x="4859" y="8249"/>
                  </a:lnTo>
                  <a:lnTo>
                    <a:pt x="4877" y="8182"/>
                  </a:lnTo>
                  <a:lnTo>
                    <a:pt x="4889" y="8114"/>
                  </a:lnTo>
                  <a:lnTo>
                    <a:pt x="4897" y="8044"/>
                  </a:lnTo>
                  <a:lnTo>
                    <a:pt x="4900" y="7971"/>
                  </a:lnTo>
                  <a:lnTo>
                    <a:pt x="4890" y="7928"/>
                  </a:lnTo>
                  <a:lnTo>
                    <a:pt x="4880" y="7885"/>
                  </a:lnTo>
                  <a:lnTo>
                    <a:pt x="4869" y="7845"/>
                  </a:lnTo>
                  <a:lnTo>
                    <a:pt x="4856" y="7805"/>
                  </a:lnTo>
                  <a:lnTo>
                    <a:pt x="4843" y="7767"/>
                  </a:lnTo>
                  <a:lnTo>
                    <a:pt x="4829" y="7729"/>
                  </a:lnTo>
                  <a:lnTo>
                    <a:pt x="4814" y="7694"/>
                  </a:lnTo>
                  <a:lnTo>
                    <a:pt x="4797" y="7659"/>
                  </a:lnTo>
                  <a:lnTo>
                    <a:pt x="4779" y="7625"/>
                  </a:lnTo>
                  <a:lnTo>
                    <a:pt x="4761" y="7594"/>
                  </a:lnTo>
                  <a:lnTo>
                    <a:pt x="4741" y="7563"/>
                  </a:lnTo>
                  <a:lnTo>
                    <a:pt x="4720" y="7533"/>
                  </a:lnTo>
                  <a:lnTo>
                    <a:pt x="4698" y="7505"/>
                  </a:lnTo>
                  <a:lnTo>
                    <a:pt x="4675" y="7478"/>
                  </a:lnTo>
                  <a:lnTo>
                    <a:pt x="4651" y="7453"/>
                  </a:lnTo>
                  <a:lnTo>
                    <a:pt x="4625" y="7428"/>
                  </a:lnTo>
                  <a:lnTo>
                    <a:pt x="4599" y="7406"/>
                  </a:lnTo>
                  <a:lnTo>
                    <a:pt x="4570" y="7385"/>
                  </a:lnTo>
                  <a:lnTo>
                    <a:pt x="4542" y="7364"/>
                  </a:lnTo>
                  <a:lnTo>
                    <a:pt x="4511" y="7346"/>
                  </a:lnTo>
                  <a:lnTo>
                    <a:pt x="4479" y="7328"/>
                  </a:lnTo>
                  <a:lnTo>
                    <a:pt x="4447" y="7313"/>
                  </a:lnTo>
                  <a:lnTo>
                    <a:pt x="4412" y="7299"/>
                  </a:lnTo>
                  <a:lnTo>
                    <a:pt x="4377" y="7287"/>
                  </a:lnTo>
                  <a:lnTo>
                    <a:pt x="4340" y="7274"/>
                  </a:lnTo>
                  <a:lnTo>
                    <a:pt x="4301" y="7265"/>
                  </a:lnTo>
                  <a:lnTo>
                    <a:pt x="4261" y="7257"/>
                  </a:lnTo>
                  <a:lnTo>
                    <a:pt x="4221" y="7250"/>
                  </a:lnTo>
                  <a:lnTo>
                    <a:pt x="4179" y="7245"/>
                  </a:lnTo>
                  <a:lnTo>
                    <a:pt x="4135" y="7241"/>
                  </a:lnTo>
                  <a:lnTo>
                    <a:pt x="4089" y="7239"/>
                  </a:lnTo>
                  <a:lnTo>
                    <a:pt x="4042" y="7238"/>
                  </a:lnTo>
                  <a:lnTo>
                    <a:pt x="4001" y="7244"/>
                  </a:lnTo>
                  <a:lnTo>
                    <a:pt x="3960" y="7251"/>
                  </a:lnTo>
                  <a:lnTo>
                    <a:pt x="3922" y="7259"/>
                  </a:lnTo>
                  <a:lnTo>
                    <a:pt x="3887" y="7268"/>
                  </a:lnTo>
                  <a:lnTo>
                    <a:pt x="3852" y="7278"/>
                  </a:lnTo>
                  <a:lnTo>
                    <a:pt x="3819" y="7291"/>
                  </a:lnTo>
                  <a:lnTo>
                    <a:pt x="3787" y="7303"/>
                  </a:lnTo>
                  <a:lnTo>
                    <a:pt x="3756" y="7317"/>
                  </a:lnTo>
                  <a:lnTo>
                    <a:pt x="3727" y="7334"/>
                  </a:lnTo>
                  <a:lnTo>
                    <a:pt x="3697" y="7351"/>
                  </a:lnTo>
                  <a:lnTo>
                    <a:pt x="3668" y="7369"/>
                  </a:lnTo>
                  <a:lnTo>
                    <a:pt x="3639" y="7391"/>
                  </a:lnTo>
                  <a:lnTo>
                    <a:pt x="3609" y="7413"/>
                  </a:lnTo>
                  <a:lnTo>
                    <a:pt x="3580" y="7438"/>
                  </a:lnTo>
                  <a:lnTo>
                    <a:pt x="3550" y="7464"/>
                  </a:lnTo>
                  <a:lnTo>
                    <a:pt x="3519" y="7493"/>
                  </a:lnTo>
                  <a:lnTo>
                    <a:pt x="3519" y="6450"/>
                  </a:lnTo>
                  <a:lnTo>
                    <a:pt x="5603" y="6450"/>
                  </a:lnTo>
                  <a:lnTo>
                    <a:pt x="5603" y="8586"/>
                  </a:lnTo>
                  <a:lnTo>
                    <a:pt x="5541" y="8647"/>
                  </a:lnTo>
                  <a:lnTo>
                    <a:pt x="5478" y="8704"/>
                  </a:lnTo>
                  <a:lnTo>
                    <a:pt x="5414" y="8760"/>
                  </a:lnTo>
                  <a:lnTo>
                    <a:pt x="5349" y="8814"/>
                  </a:lnTo>
                  <a:lnTo>
                    <a:pt x="5284" y="8866"/>
                  </a:lnTo>
                  <a:lnTo>
                    <a:pt x="5218" y="8916"/>
                  </a:lnTo>
                  <a:lnTo>
                    <a:pt x="5151" y="8964"/>
                  </a:lnTo>
                  <a:lnTo>
                    <a:pt x="5084" y="9011"/>
                  </a:lnTo>
                  <a:lnTo>
                    <a:pt x="5014" y="9055"/>
                  </a:lnTo>
                  <a:lnTo>
                    <a:pt x="4945" y="9098"/>
                  </a:lnTo>
                  <a:lnTo>
                    <a:pt x="4876" y="9138"/>
                  </a:lnTo>
                  <a:lnTo>
                    <a:pt x="4804" y="9177"/>
                  </a:lnTo>
                  <a:lnTo>
                    <a:pt x="4733" y="9214"/>
                  </a:lnTo>
                  <a:lnTo>
                    <a:pt x="4661" y="9249"/>
                  </a:lnTo>
                  <a:lnTo>
                    <a:pt x="4587" y="9282"/>
                  </a:lnTo>
                  <a:lnTo>
                    <a:pt x="4513" y="9314"/>
                  </a:lnTo>
                  <a:lnTo>
                    <a:pt x="4438" y="9343"/>
                  </a:lnTo>
                  <a:lnTo>
                    <a:pt x="4362" y="9371"/>
                  </a:lnTo>
                  <a:lnTo>
                    <a:pt x="4286" y="9396"/>
                  </a:lnTo>
                  <a:lnTo>
                    <a:pt x="4207" y="9420"/>
                  </a:lnTo>
                  <a:lnTo>
                    <a:pt x="4129" y="9442"/>
                  </a:lnTo>
                  <a:lnTo>
                    <a:pt x="4050" y="9463"/>
                  </a:lnTo>
                  <a:lnTo>
                    <a:pt x="3970" y="9481"/>
                  </a:lnTo>
                  <a:lnTo>
                    <a:pt x="3889" y="9497"/>
                  </a:lnTo>
                  <a:lnTo>
                    <a:pt x="3807" y="9512"/>
                  </a:lnTo>
                  <a:lnTo>
                    <a:pt x="3724" y="9525"/>
                  </a:lnTo>
                  <a:lnTo>
                    <a:pt x="3640" y="9536"/>
                  </a:lnTo>
                  <a:lnTo>
                    <a:pt x="3554" y="9545"/>
                  </a:lnTo>
                  <a:lnTo>
                    <a:pt x="3469" y="9553"/>
                  </a:lnTo>
                  <a:lnTo>
                    <a:pt x="3382" y="9558"/>
                  </a:lnTo>
                  <a:lnTo>
                    <a:pt x="3295" y="9562"/>
                  </a:lnTo>
                  <a:lnTo>
                    <a:pt x="3206" y="9564"/>
                  </a:lnTo>
                  <a:lnTo>
                    <a:pt x="3047" y="9553"/>
                  </a:lnTo>
                  <a:lnTo>
                    <a:pt x="2890" y="9534"/>
                  </a:lnTo>
                  <a:lnTo>
                    <a:pt x="2735" y="9510"/>
                  </a:lnTo>
                  <a:lnTo>
                    <a:pt x="2583" y="9479"/>
                  </a:lnTo>
                  <a:lnTo>
                    <a:pt x="2432" y="9442"/>
                  </a:lnTo>
                  <a:lnTo>
                    <a:pt x="2283" y="9400"/>
                  </a:lnTo>
                  <a:lnTo>
                    <a:pt x="2138" y="9351"/>
                  </a:lnTo>
                  <a:lnTo>
                    <a:pt x="1996" y="9295"/>
                  </a:lnTo>
                  <a:lnTo>
                    <a:pt x="1856" y="9234"/>
                  </a:lnTo>
                  <a:lnTo>
                    <a:pt x="1721" y="9167"/>
                  </a:lnTo>
                  <a:lnTo>
                    <a:pt x="1588" y="9094"/>
                  </a:lnTo>
                  <a:lnTo>
                    <a:pt x="1460" y="9016"/>
                  </a:lnTo>
                  <a:lnTo>
                    <a:pt x="1335" y="8932"/>
                  </a:lnTo>
                  <a:lnTo>
                    <a:pt x="1214" y="8843"/>
                  </a:lnTo>
                  <a:lnTo>
                    <a:pt x="1098" y="8749"/>
                  </a:lnTo>
                  <a:lnTo>
                    <a:pt x="987" y="8649"/>
                  </a:lnTo>
                  <a:lnTo>
                    <a:pt x="880" y="8544"/>
                  </a:lnTo>
                  <a:lnTo>
                    <a:pt x="779" y="8433"/>
                  </a:lnTo>
                  <a:lnTo>
                    <a:pt x="683" y="8318"/>
                  </a:lnTo>
                  <a:lnTo>
                    <a:pt x="592" y="8199"/>
                  </a:lnTo>
                  <a:lnTo>
                    <a:pt x="506" y="8073"/>
                  </a:lnTo>
                  <a:lnTo>
                    <a:pt x="427" y="7944"/>
                  </a:lnTo>
                  <a:lnTo>
                    <a:pt x="354" y="7810"/>
                  </a:lnTo>
                  <a:lnTo>
                    <a:pt x="286" y="7671"/>
                  </a:lnTo>
                  <a:lnTo>
                    <a:pt x="226" y="7527"/>
                  </a:lnTo>
                  <a:lnTo>
                    <a:pt x="172" y="7380"/>
                  </a:lnTo>
                  <a:lnTo>
                    <a:pt x="124" y="7228"/>
                  </a:lnTo>
                  <a:lnTo>
                    <a:pt x="85" y="7072"/>
                  </a:lnTo>
                  <a:lnTo>
                    <a:pt x="52" y="6912"/>
                  </a:lnTo>
                  <a:lnTo>
                    <a:pt x="26" y="6748"/>
                  </a:lnTo>
                  <a:lnTo>
                    <a:pt x="9" y="6581"/>
                  </a:lnTo>
                  <a:lnTo>
                    <a:pt x="0" y="6408"/>
                  </a:lnTo>
                  <a:lnTo>
                    <a:pt x="4" y="6238"/>
                  </a:lnTo>
                  <a:lnTo>
                    <a:pt x="15" y="6069"/>
                  </a:lnTo>
                  <a:lnTo>
                    <a:pt x="34" y="5903"/>
                  </a:lnTo>
                  <a:lnTo>
                    <a:pt x="60" y="5739"/>
                  </a:lnTo>
                  <a:lnTo>
                    <a:pt x="93" y="5578"/>
                  </a:lnTo>
                  <a:lnTo>
                    <a:pt x="133" y="5420"/>
                  </a:lnTo>
                  <a:lnTo>
                    <a:pt x="180" y="5263"/>
                  </a:lnTo>
                  <a:lnTo>
                    <a:pt x="234" y="5111"/>
                  </a:lnTo>
                  <a:lnTo>
                    <a:pt x="295" y="4962"/>
                  </a:lnTo>
                  <a:lnTo>
                    <a:pt x="363" y="4818"/>
                  </a:lnTo>
                  <a:lnTo>
                    <a:pt x="437" y="4676"/>
                  </a:lnTo>
                  <a:lnTo>
                    <a:pt x="518" y="4539"/>
                  </a:lnTo>
                  <a:lnTo>
                    <a:pt x="604" y="4406"/>
                  </a:lnTo>
                  <a:lnTo>
                    <a:pt x="698" y="4278"/>
                  </a:lnTo>
                  <a:lnTo>
                    <a:pt x="797" y="4155"/>
                  </a:lnTo>
                  <a:lnTo>
                    <a:pt x="902" y="4037"/>
                  </a:lnTo>
                  <a:lnTo>
                    <a:pt x="1013" y="3924"/>
                  </a:lnTo>
                  <a:lnTo>
                    <a:pt x="1130" y="3817"/>
                  </a:lnTo>
                  <a:lnTo>
                    <a:pt x="1252" y="3715"/>
                  </a:lnTo>
                  <a:lnTo>
                    <a:pt x="1380" y="3619"/>
                  </a:lnTo>
                  <a:lnTo>
                    <a:pt x="1514" y="3529"/>
                  </a:lnTo>
                  <a:lnTo>
                    <a:pt x="1653" y="3446"/>
                  </a:lnTo>
                  <a:lnTo>
                    <a:pt x="1797" y="3370"/>
                  </a:lnTo>
                  <a:lnTo>
                    <a:pt x="1947" y="3299"/>
                  </a:lnTo>
                  <a:lnTo>
                    <a:pt x="2101" y="3237"/>
                  </a:lnTo>
                  <a:lnTo>
                    <a:pt x="2260" y="3181"/>
                  </a:lnTo>
                  <a:lnTo>
                    <a:pt x="2425" y="3133"/>
                  </a:lnTo>
                  <a:lnTo>
                    <a:pt x="2593" y="3093"/>
                  </a:lnTo>
                  <a:lnTo>
                    <a:pt x="2766" y="3061"/>
                  </a:lnTo>
                  <a:lnTo>
                    <a:pt x="2944" y="3037"/>
                  </a:lnTo>
                  <a:lnTo>
                    <a:pt x="3127" y="3021"/>
                  </a:lnTo>
                  <a:lnTo>
                    <a:pt x="3313" y="3015"/>
                  </a:lnTo>
                  <a:lnTo>
                    <a:pt x="3313" y="54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Freeform 14"/>
            <p:cNvSpPr>
              <a:spLocks noEditPoints="1"/>
            </p:cNvSpPr>
            <p:nvPr/>
          </p:nvSpPr>
          <p:spPr bwMode="auto">
            <a:xfrm>
              <a:off x="4176" y="2597"/>
              <a:ext cx="412" cy="115"/>
            </a:xfrm>
            <a:custGeom>
              <a:avLst/>
              <a:gdLst>
                <a:gd name="T0" fmla="*/ 2204 w 10300"/>
                <a:gd name="T1" fmla="*/ 2854 h 2865"/>
                <a:gd name="T2" fmla="*/ 1685 w 10300"/>
                <a:gd name="T3" fmla="*/ 1914 h 2865"/>
                <a:gd name="T4" fmla="*/ 3152 w 10300"/>
                <a:gd name="T5" fmla="*/ 341 h 2865"/>
                <a:gd name="T6" fmla="*/ 3053 w 10300"/>
                <a:gd name="T7" fmla="*/ 360 h 2865"/>
                <a:gd name="T8" fmla="*/ 2509 w 10300"/>
                <a:gd name="T9" fmla="*/ 280 h 2865"/>
                <a:gd name="T10" fmla="*/ 2625 w 10300"/>
                <a:gd name="T11" fmla="*/ 115 h 2865"/>
                <a:gd name="T12" fmla="*/ 2892 w 10300"/>
                <a:gd name="T13" fmla="*/ 24 h 2865"/>
                <a:gd name="T14" fmla="*/ 3080 w 10300"/>
                <a:gd name="T15" fmla="*/ 4 h 2865"/>
                <a:gd name="T16" fmla="*/ 3169 w 10300"/>
                <a:gd name="T17" fmla="*/ 4 h 2865"/>
                <a:gd name="T18" fmla="*/ 3463 w 10300"/>
                <a:gd name="T19" fmla="*/ 54 h 2865"/>
                <a:gd name="T20" fmla="*/ 3685 w 10300"/>
                <a:gd name="T21" fmla="*/ 186 h 2865"/>
                <a:gd name="T22" fmla="*/ 3724 w 10300"/>
                <a:gd name="T23" fmla="*/ 992 h 2865"/>
                <a:gd name="T24" fmla="*/ 3639 w 10300"/>
                <a:gd name="T25" fmla="*/ 1227 h 2865"/>
                <a:gd name="T26" fmla="*/ 3529 w 10300"/>
                <a:gd name="T27" fmla="*/ 1336 h 2865"/>
                <a:gd name="T28" fmla="*/ 3579 w 10300"/>
                <a:gd name="T29" fmla="*/ 1370 h 2865"/>
                <a:gd name="T30" fmla="*/ 3644 w 10300"/>
                <a:gd name="T31" fmla="*/ 1429 h 2865"/>
                <a:gd name="T32" fmla="*/ 3724 w 10300"/>
                <a:gd name="T33" fmla="*/ 1562 h 2865"/>
                <a:gd name="T34" fmla="*/ 3685 w 10300"/>
                <a:gd name="T35" fmla="*/ 2712 h 2865"/>
                <a:gd name="T36" fmla="*/ 3458 w 10300"/>
                <a:gd name="T37" fmla="*/ 2824 h 2865"/>
                <a:gd name="T38" fmla="*/ 3158 w 10300"/>
                <a:gd name="T39" fmla="*/ 2862 h 2865"/>
                <a:gd name="T40" fmla="*/ 3069 w 10300"/>
                <a:gd name="T41" fmla="*/ 2862 h 2865"/>
                <a:gd name="T42" fmla="*/ 2839 w 10300"/>
                <a:gd name="T43" fmla="*/ 2840 h 2865"/>
                <a:gd name="T44" fmla="*/ 2588 w 10300"/>
                <a:gd name="T45" fmla="*/ 2745 h 2865"/>
                <a:gd name="T46" fmla="*/ 2509 w 10300"/>
                <a:gd name="T47" fmla="*/ 1671 h 2865"/>
                <a:gd name="T48" fmla="*/ 3074 w 10300"/>
                <a:gd name="T49" fmla="*/ 2545 h 2865"/>
                <a:gd name="T50" fmla="*/ 3158 w 10300"/>
                <a:gd name="T51" fmla="*/ 2540 h 2865"/>
                <a:gd name="T52" fmla="*/ 3189 w 10300"/>
                <a:gd name="T53" fmla="*/ 1529 h 2865"/>
                <a:gd name="T54" fmla="*/ 3134 w 10300"/>
                <a:gd name="T55" fmla="*/ 1466 h 2865"/>
                <a:gd name="T56" fmla="*/ 2905 w 10300"/>
                <a:gd name="T57" fmla="*/ 1147 h 2865"/>
                <a:gd name="T58" fmla="*/ 3002 w 10300"/>
                <a:gd name="T59" fmla="*/ 1149 h 2865"/>
                <a:gd name="T60" fmla="*/ 3149 w 10300"/>
                <a:gd name="T61" fmla="*/ 1116 h 2865"/>
                <a:gd name="T62" fmla="*/ 4134 w 10300"/>
                <a:gd name="T63" fmla="*/ 33 h 2865"/>
                <a:gd name="T64" fmla="*/ 6537 w 10300"/>
                <a:gd name="T65" fmla="*/ 31 h 2865"/>
                <a:gd name="T66" fmla="*/ 6710 w 10300"/>
                <a:gd name="T67" fmla="*/ 106 h 2865"/>
                <a:gd name="T68" fmla="*/ 6800 w 10300"/>
                <a:gd name="T69" fmla="*/ 246 h 2865"/>
                <a:gd name="T70" fmla="*/ 6797 w 10300"/>
                <a:gd name="T71" fmla="*/ 1550 h 2865"/>
                <a:gd name="T72" fmla="*/ 6755 w 10300"/>
                <a:gd name="T73" fmla="*/ 1648 h 2865"/>
                <a:gd name="T74" fmla="*/ 6534 w 10300"/>
                <a:gd name="T75" fmla="*/ 1784 h 2865"/>
                <a:gd name="T76" fmla="*/ 5645 w 10300"/>
                <a:gd name="T77" fmla="*/ 21 h 2865"/>
                <a:gd name="T78" fmla="*/ 6242 w 10300"/>
                <a:gd name="T79" fmla="*/ 1469 h 2865"/>
                <a:gd name="T80" fmla="*/ 6264 w 10300"/>
                <a:gd name="T81" fmla="*/ 373 h 2865"/>
                <a:gd name="T82" fmla="*/ 6136 w 10300"/>
                <a:gd name="T83" fmla="*/ 330 h 2865"/>
                <a:gd name="T84" fmla="*/ 8079 w 10300"/>
                <a:gd name="T85" fmla="*/ 57 h 2865"/>
                <a:gd name="T86" fmla="*/ 8224 w 10300"/>
                <a:gd name="T87" fmla="*/ 177 h 2865"/>
                <a:gd name="T88" fmla="*/ 8272 w 10300"/>
                <a:gd name="T89" fmla="*/ 276 h 2865"/>
                <a:gd name="T90" fmla="*/ 8272 w 10300"/>
                <a:gd name="T91" fmla="*/ 2598 h 2865"/>
                <a:gd name="T92" fmla="*/ 8226 w 10300"/>
                <a:gd name="T93" fmla="*/ 2719 h 2865"/>
                <a:gd name="T94" fmla="*/ 8056 w 10300"/>
                <a:gd name="T95" fmla="*/ 2840 h 2865"/>
                <a:gd name="T96" fmla="*/ 7311 w 10300"/>
                <a:gd name="T97" fmla="*/ 2850 h 2865"/>
                <a:gd name="T98" fmla="*/ 7120 w 10300"/>
                <a:gd name="T99" fmla="*/ 2752 h 2865"/>
                <a:gd name="T100" fmla="*/ 7052 w 10300"/>
                <a:gd name="T101" fmla="*/ 2644 h 2865"/>
                <a:gd name="T102" fmla="*/ 7050 w 10300"/>
                <a:gd name="T103" fmla="*/ 299 h 2865"/>
                <a:gd name="T104" fmla="*/ 7061 w 10300"/>
                <a:gd name="T105" fmla="*/ 241 h 2865"/>
                <a:gd name="T106" fmla="*/ 7182 w 10300"/>
                <a:gd name="T107" fmla="*/ 93 h 2865"/>
                <a:gd name="T108" fmla="*/ 7358 w 10300"/>
                <a:gd name="T109" fmla="*/ 18 h 2865"/>
                <a:gd name="T110" fmla="*/ 7719 w 10300"/>
                <a:gd name="T111" fmla="*/ 350 h 2865"/>
                <a:gd name="T112" fmla="*/ 7617 w 10300"/>
                <a:gd name="T113" fmla="*/ 337 h 2865"/>
                <a:gd name="T114" fmla="*/ 7584 w 10300"/>
                <a:gd name="T115" fmla="*/ 2503 h 2865"/>
                <a:gd name="T116" fmla="*/ 7667 w 10300"/>
                <a:gd name="T117" fmla="*/ 2561 h 2865"/>
                <a:gd name="T118" fmla="*/ 9295 w 10300"/>
                <a:gd name="T119" fmla="*/ 2854 h 2865"/>
                <a:gd name="T120" fmla="*/ 10300 w 10300"/>
                <a:gd name="T121" fmla="*/ 2854 h 2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00" h="2865">
                  <a:moveTo>
                    <a:pt x="476" y="2854"/>
                  </a:moveTo>
                  <a:lnTo>
                    <a:pt x="0" y="2854"/>
                  </a:lnTo>
                  <a:lnTo>
                    <a:pt x="0" y="33"/>
                  </a:lnTo>
                  <a:lnTo>
                    <a:pt x="53" y="33"/>
                  </a:lnTo>
                  <a:lnTo>
                    <a:pt x="831" y="33"/>
                  </a:lnTo>
                  <a:lnTo>
                    <a:pt x="831" y="332"/>
                  </a:lnTo>
                  <a:lnTo>
                    <a:pt x="529" y="332"/>
                  </a:lnTo>
                  <a:lnTo>
                    <a:pt x="529" y="2854"/>
                  </a:lnTo>
                  <a:lnTo>
                    <a:pt x="476" y="2854"/>
                  </a:lnTo>
                  <a:close/>
                  <a:moveTo>
                    <a:pt x="1997" y="33"/>
                  </a:moveTo>
                  <a:lnTo>
                    <a:pt x="2256" y="2854"/>
                  </a:lnTo>
                  <a:lnTo>
                    <a:pt x="2204" y="2854"/>
                  </a:lnTo>
                  <a:lnTo>
                    <a:pt x="1759" y="2854"/>
                  </a:lnTo>
                  <a:lnTo>
                    <a:pt x="1707" y="2230"/>
                  </a:lnTo>
                  <a:lnTo>
                    <a:pt x="1505" y="2230"/>
                  </a:lnTo>
                  <a:lnTo>
                    <a:pt x="1458" y="2854"/>
                  </a:lnTo>
                  <a:lnTo>
                    <a:pt x="1405" y="2854"/>
                  </a:lnTo>
                  <a:lnTo>
                    <a:pt x="955" y="2854"/>
                  </a:lnTo>
                  <a:lnTo>
                    <a:pt x="1215" y="33"/>
                  </a:lnTo>
                  <a:lnTo>
                    <a:pt x="1268" y="33"/>
                  </a:lnTo>
                  <a:lnTo>
                    <a:pt x="1997" y="33"/>
                  </a:lnTo>
                  <a:close/>
                  <a:moveTo>
                    <a:pt x="1606" y="680"/>
                  </a:moveTo>
                  <a:lnTo>
                    <a:pt x="1526" y="1914"/>
                  </a:lnTo>
                  <a:lnTo>
                    <a:pt x="1685" y="1914"/>
                  </a:lnTo>
                  <a:lnTo>
                    <a:pt x="1606" y="680"/>
                  </a:lnTo>
                  <a:close/>
                  <a:moveTo>
                    <a:pt x="3190" y="1052"/>
                  </a:moveTo>
                  <a:lnTo>
                    <a:pt x="3190" y="425"/>
                  </a:lnTo>
                  <a:lnTo>
                    <a:pt x="3190" y="415"/>
                  </a:lnTo>
                  <a:lnTo>
                    <a:pt x="3188" y="405"/>
                  </a:lnTo>
                  <a:lnTo>
                    <a:pt x="3186" y="396"/>
                  </a:lnTo>
                  <a:lnTo>
                    <a:pt x="3182" y="387"/>
                  </a:lnTo>
                  <a:lnTo>
                    <a:pt x="3178" y="378"/>
                  </a:lnTo>
                  <a:lnTo>
                    <a:pt x="3174" y="369"/>
                  </a:lnTo>
                  <a:lnTo>
                    <a:pt x="3169" y="360"/>
                  </a:lnTo>
                  <a:lnTo>
                    <a:pt x="3164" y="352"/>
                  </a:lnTo>
                  <a:lnTo>
                    <a:pt x="3152" y="341"/>
                  </a:lnTo>
                  <a:lnTo>
                    <a:pt x="3140" y="330"/>
                  </a:lnTo>
                  <a:lnTo>
                    <a:pt x="3133" y="326"/>
                  </a:lnTo>
                  <a:lnTo>
                    <a:pt x="3126" y="322"/>
                  </a:lnTo>
                  <a:lnTo>
                    <a:pt x="3119" y="319"/>
                  </a:lnTo>
                  <a:lnTo>
                    <a:pt x="3111" y="315"/>
                  </a:lnTo>
                  <a:lnTo>
                    <a:pt x="3103" y="319"/>
                  </a:lnTo>
                  <a:lnTo>
                    <a:pt x="3095" y="322"/>
                  </a:lnTo>
                  <a:lnTo>
                    <a:pt x="3088" y="326"/>
                  </a:lnTo>
                  <a:lnTo>
                    <a:pt x="3082" y="330"/>
                  </a:lnTo>
                  <a:lnTo>
                    <a:pt x="3069" y="341"/>
                  </a:lnTo>
                  <a:lnTo>
                    <a:pt x="3058" y="352"/>
                  </a:lnTo>
                  <a:lnTo>
                    <a:pt x="3053" y="360"/>
                  </a:lnTo>
                  <a:lnTo>
                    <a:pt x="3048" y="369"/>
                  </a:lnTo>
                  <a:lnTo>
                    <a:pt x="3045" y="378"/>
                  </a:lnTo>
                  <a:lnTo>
                    <a:pt x="3042" y="387"/>
                  </a:lnTo>
                  <a:lnTo>
                    <a:pt x="3040" y="396"/>
                  </a:lnTo>
                  <a:lnTo>
                    <a:pt x="3038" y="406"/>
                  </a:lnTo>
                  <a:lnTo>
                    <a:pt x="3037" y="417"/>
                  </a:lnTo>
                  <a:lnTo>
                    <a:pt x="3037" y="429"/>
                  </a:lnTo>
                  <a:lnTo>
                    <a:pt x="3037" y="963"/>
                  </a:lnTo>
                  <a:lnTo>
                    <a:pt x="2984" y="963"/>
                  </a:lnTo>
                  <a:lnTo>
                    <a:pt x="2509" y="963"/>
                  </a:lnTo>
                  <a:lnTo>
                    <a:pt x="2509" y="296"/>
                  </a:lnTo>
                  <a:lnTo>
                    <a:pt x="2509" y="280"/>
                  </a:lnTo>
                  <a:lnTo>
                    <a:pt x="2511" y="263"/>
                  </a:lnTo>
                  <a:lnTo>
                    <a:pt x="2515" y="248"/>
                  </a:lnTo>
                  <a:lnTo>
                    <a:pt x="2520" y="234"/>
                  </a:lnTo>
                  <a:lnTo>
                    <a:pt x="2526" y="219"/>
                  </a:lnTo>
                  <a:lnTo>
                    <a:pt x="2533" y="204"/>
                  </a:lnTo>
                  <a:lnTo>
                    <a:pt x="2542" y="190"/>
                  </a:lnTo>
                  <a:lnTo>
                    <a:pt x="2553" y="177"/>
                  </a:lnTo>
                  <a:lnTo>
                    <a:pt x="2565" y="162"/>
                  </a:lnTo>
                  <a:lnTo>
                    <a:pt x="2578" y="150"/>
                  </a:lnTo>
                  <a:lnTo>
                    <a:pt x="2592" y="138"/>
                  </a:lnTo>
                  <a:lnTo>
                    <a:pt x="2608" y="126"/>
                  </a:lnTo>
                  <a:lnTo>
                    <a:pt x="2625" y="115"/>
                  </a:lnTo>
                  <a:lnTo>
                    <a:pt x="2643" y="104"/>
                  </a:lnTo>
                  <a:lnTo>
                    <a:pt x="2662" y="94"/>
                  </a:lnTo>
                  <a:lnTo>
                    <a:pt x="2683" y="85"/>
                  </a:lnTo>
                  <a:lnTo>
                    <a:pt x="2705" y="77"/>
                  </a:lnTo>
                  <a:lnTo>
                    <a:pt x="2728" y="68"/>
                  </a:lnTo>
                  <a:lnTo>
                    <a:pt x="2751" y="60"/>
                  </a:lnTo>
                  <a:lnTo>
                    <a:pt x="2773" y="53"/>
                  </a:lnTo>
                  <a:lnTo>
                    <a:pt x="2797" y="46"/>
                  </a:lnTo>
                  <a:lnTo>
                    <a:pt x="2820" y="40"/>
                  </a:lnTo>
                  <a:lnTo>
                    <a:pt x="2844" y="34"/>
                  </a:lnTo>
                  <a:lnTo>
                    <a:pt x="2868" y="29"/>
                  </a:lnTo>
                  <a:lnTo>
                    <a:pt x="2892" y="24"/>
                  </a:lnTo>
                  <a:lnTo>
                    <a:pt x="2916" y="20"/>
                  </a:lnTo>
                  <a:lnTo>
                    <a:pt x="2940" y="16"/>
                  </a:lnTo>
                  <a:lnTo>
                    <a:pt x="2966" y="12"/>
                  </a:lnTo>
                  <a:lnTo>
                    <a:pt x="2990" y="9"/>
                  </a:lnTo>
                  <a:lnTo>
                    <a:pt x="3016" y="7"/>
                  </a:lnTo>
                  <a:lnTo>
                    <a:pt x="3042" y="5"/>
                  </a:lnTo>
                  <a:lnTo>
                    <a:pt x="3069" y="4"/>
                  </a:lnTo>
                  <a:lnTo>
                    <a:pt x="3070" y="4"/>
                  </a:lnTo>
                  <a:lnTo>
                    <a:pt x="3074" y="4"/>
                  </a:lnTo>
                  <a:lnTo>
                    <a:pt x="3075" y="4"/>
                  </a:lnTo>
                  <a:lnTo>
                    <a:pt x="3077" y="4"/>
                  </a:lnTo>
                  <a:lnTo>
                    <a:pt x="3080" y="4"/>
                  </a:lnTo>
                  <a:lnTo>
                    <a:pt x="3084" y="4"/>
                  </a:lnTo>
                  <a:lnTo>
                    <a:pt x="3137" y="0"/>
                  </a:lnTo>
                  <a:lnTo>
                    <a:pt x="3137" y="2"/>
                  </a:lnTo>
                  <a:lnTo>
                    <a:pt x="3138" y="3"/>
                  </a:lnTo>
                  <a:lnTo>
                    <a:pt x="3139" y="4"/>
                  </a:lnTo>
                  <a:lnTo>
                    <a:pt x="3140" y="4"/>
                  </a:lnTo>
                  <a:lnTo>
                    <a:pt x="3143" y="4"/>
                  </a:lnTo>
                  <a:lnTo>
                    <a:pt x="3148" y="4"/>
                  </a:lnTo>
                  <a:lnTo>
                    <a:pt x="3153" y="4"/>
                  </a:lnTo>
                  <a:lnTo>
                    <a:pt x="3158" y="4"/>
                  </a:lnTo>
                  <a:lnTo>
                    <a:pt x="3164" y="4"/>
                  </a:lnTo>
                  <a:lnTo>
                    <a:pt x="3169" y="4"/>
                  </a:lnTo>
                  <a:lnTo>
                    <a:pt x="3195" y="5"/>
                  </a:lnTo>
                  <a:lnTo>
                    <a:pt x="3222" y="7"/>
                  </a:lnTo>
                  <a:lnTo>
                    <a:pt x="3247" y="9"/>
                  </a:lnTo>
                  <a:lnTo>
                    <a:pt x="3273" y="12"/>
                  </a:lnTo>
                  <a:lnTo>
                    <a:pt x="3297" y="16"/>
                  </a:lnTo>
                  <a:lnTo>
                    <a:pt x="3321" y="20"/>
                  </a:lnTo>
                  <a:lnTo>
                    <a:pt x="3346" y="24"/>
                  </a:lnTo>
                  <a:lnTo>
                    <a:pt x="3370" y="29"/>
                  </a:lnTo>
                  <a:lnTo>
                    <a:pt x="3394" y="34"/>
                  </a:lnTo>
                  <a:lnTo>
                    <a:pt x="3417" y="40"/>
                  </a:lnTo>
                  <a:lnTo>
                    <a:pt x="3440" y="46"/>
                  </a:lnTo>
                  <a:lnTo>
                    <a:pt x="3463" y="54"/>
                  </a:lnTo>
                  <a:lnTo>
                    <a:pt x="3484" y="61"/>
                  </a:lnTo>
                  <a:lnTo>
                    <a:pt x="3507" y="71"/>
                  </a:lnTo>
                  <a:lnTo>
                    <a:pt x="3528" y="80"/>
                  </a:lnTo>
                  <a:lnTo>
                    <a:pt x="3550" y="89"/>
                  </a:lnTo>
                  <a:lnTo>
                    <a:pt x="3572" y="99"/>
                  </a:lnTo>
                  <a:lnTo>
                    <a:pt x="3592" y="110"/>
                  </a:lnTo>
                  <a:lnTo>
                    <a:pt x="3611" y="122"/>
                  </a:lnTo>
                  <a:lnTo>
                    <a:pt x="3628" y="134"/>
                  </a:lnTo>
                  <a:lnTo>
                    <a:pt x="3644" y="146"/>
                  </a:lnTo>
                  <a:lnTo>
                    <a:pt x="3660" y="159"/>
                  </a:lnTo>
                  <a:lnTo>
                    <a:pt x="3673" y="173"/>
                  </a:lnTo>
                  <a:lnTo>
                    <a:pt x="3685" y="186"/>
                  </a:lnTo>
                  <a:lnTo>
                    <a:pt x="3695" y="201"/>
                  </a:lnTo>
                  <a:lnTo>
                    <a:pt x="3705" y="215"/>
                  </a:lnTo>
                  <a:lnTo>
                    <a:pt x="3712" y="231"/>
                  </a:lnTo>
                  <a:lnTo>
                    <a:pt x="3719" y="247"/>
                  </a:lnTo>
                  <a:lnTo>
                    <a:pt x="3723" y="263"/>
                  </a:lnTo>
                  <a:lnTo>
                    <a:pt x="3727" y="281"/>
                  </a:lnTo>
                  <a:lnTo>
                    <a:pt x="3729" y="298"/>
                  </a:lnTo>
                  <a:lnTo>
                    <a:pt x="3730" y="315"/>
                  </a:lnTo>
                  <a:lnTo>
                    <a:pt x="3730" y="895"/>
                  </a:lnTo>
                  <a:lnTo>
                    <a:pt x="3729" y="929"/>
                  </a:lnTo>
                  <a:lnTo>
                    <a:pt x="3727" y="961"/>
                  </a:lnTo>
                  <a:lnTo>
                    <a:pt x="3724" y="992"/>
                  </a:lnTo>
                  <a:lnTo>
                    <a:pt x="3719" y="1022"/>
                  </a:lnTo>
                  <a:lnTo>
                    <a:pt x="3714" y="1051"/>
                  </a:lnTo>
                  <a:lnTo>
                    <a:pt x="3708" y="1081"/>
                  </a:lnTo>
                  <a:lnTo>
                    <a:pt x="3700" y="1109"/>
                  </a:lnTo>
                  <a:lnTo>
                    <a:pt x="3692" y="1138"/>
                  </a:lnTo>
                  <a:lnTo>
                    <a:pt x="3687" y="1150"/>
                  </a:lnTo>
                  <a:lnTo>
                    <a:pt x="3681" y="1163"/>
                  </a:lnTo>
                  <a:lnTo>
                    <a:pt x="3674" y="1177"/>
                  </a:lnTo>
                  <a:lnTo>
                    <a:pt x="3666" y="1189"/>
                  </a:lnTo>
                  <a:lnTo>
                    <a:pt x="3658" y="1202"/>
                  </a:lnTo>
                  <a:lnTo>
                    <a:pt x="3649" y="1214"/>
                  </a:lnTo>
                  <a:lnTo>
                    <a:pt x="3639" y="1227"/>
                  </a:lnTo>
                  <a:lnTo>
                    <a:pt x="3629" y="1239"/>
                  </a:lnTo>
                  <a:lnTo>
                    <a:pt x="3618" y="1251"/>
                  </a:lnTo>
                  <a:lnTo>
                    <a:pt x="3607" y="1262"/>
                  </a:lnTo>
                  <a:lnTo>
                    <a:pt x="3593" y="1273"/>
                  </a:lnTo>
                  <a:lnTo>
                    <a:pt x="3580" y="1285"/>
                  </a:lnTo>
                  <a:lnTo>
                    <a:pt x="3566" y="1296"/>
                  </a:lnTo>
                  <a:lnTo>
                    <a:pt x="3551" y="1307"/>
                  </a:lnTo>
                  <a:lnTo>
                    <a:pt x="3534" y="1317"/>
                  </a:lnTo>
                  <a:lnTo>
                    <a:pt x="3518" y="1328"/>
                  </a:lnTo>
                  <a:lnTo>
                    <a:pt x="3523" y="1332"/>
                  </a:lnTo>
                  <a:lnTo>
                    <a:pt x="3526" y="1334"/>
                  </a:lnTo>
                  <a:lnTo>
                    <a:pt x="3529" y="1336"/>
                  </a:lnTo>
                  <a:lnTo>
                    <a:pt x="3534" y="1336"/>
                  </a:lnTo>
                  <a:lnTo>
                    <a:pt x="3540" y="1339"/>
                  </a:lnTo>
                  <a:lnTo>
                    <a:pt x="3545" y="1342"/>
                  </a:lnTo>
                  <a:lnTo>
                    <a:pt x="3550" y="1344"/>
                  </a:lnTo>
                  <a:lnTo>
                    <a:pt x="3555" y="1348"/>
                  </a:lnTo>
                  <a:lnTo>
                    <a:pt x="3561" y="1352"/>
                  </a:lnTo>
                  <a:lnTo>
                    <a:pt x="3566" y="1356"/>
                  </a:lnTo>
                  <a:lnTo>
                    <a:pt x="3571" y="1360"/>
                  </a:lnTo>
                  <a:lnTo>
                    <a:pt x="3576" y="1364"/>
                  </a:lnTo>
                  <a:lnTo>
                    <a:pt x="3576" y="1366"/>
                  </a:lnTo>
                  <a:lnTo>
                    <a:pt x="3577" y="1368"/>
                  </a:lnTo>
                  <a:lnTo>
                    <a:pt x="3579" y="1370"/>
                  </a:lnTo>
                  <a:lnTo>
                    <a:pt x="3581" y="1372"/>
                  </a:lnTo>
                  <a:lnTo>
                    <a:pt x="3586" y="1377"/>
                  </a:lnTo>
                  <a:lnTo>
                    <a:pt x="3592" y="1381"/>
                  </a:lnTo>
                  <a:lnTo>
                    <a:pt x="3598" y="1383"/>
                  </a:lnTo>
                  <a:lnTo>
                    <a:pt x="3602" y="1386"/>
                  </a:lnTo>
                  <a:lnTo>
                    <a:pt x="3605" y="1389"/>
                  </a:lnTo>
                  <a:lnTo>
                    <a:pt x="3608" y="1393"/>
                  </a:lnTo>
                  <a:lnTo>
                    <a:pt x="3615" y="1400"/>
                  </a:lnTo>
                  <a:lnTo>
                    <a:pt x="3624" y="1408"/>
                  </a:lnTo>
                  <a:lnTo>
                    <a:pt x="3630" y="1413"/>
                  </a:lnTo>
                  <a:lnTo>
                    <a:pt x="3637" y="1420"/>
                  </a:lnTo>
                  <a:lnTo>
                    <a:pt x="3644" y="1429"/>
                  </a:lnTo>
                  <a:lnTo>
                    <a:pt x="3651" y="1437"/>
                  </a:lnTo>
                  <a:lnTo>
                    <a:pt x="3662" y="1453"/>
                  </a:lnTo>
                  <a:lnTo>
                    <a:pt x="3674" y="1467"/>
                  </a:lnTo>
                  <a:lnTo>
                    <a:pt x="3686" y="1482"/>
                  </a:lnTo>
                  <a:lnTo>
                    <a:pt x="3697" y="1498"/>
                  </a:lnTo>
                  <a:lnTo>
                    <a:pt x="3703" y="1505"/>
                  </a:lnTo>
                  <a:lnTo>
                    <a:pt x="3707" y="1513"/>
                  </a:lnTo>
                  <a:lnTo>
                    <a:pt x="3710" y="1519"/>
                  </a:lnTo>
                  <a:lnTo>
                    <a:pt x="3711" y="1525"/>
                  </a:lnTo>
                  <a:lnTo>
                    <a:pt x="3715" y="1538"/>
                  </a:lnTo>
                  <a:lnTo>
                    <a:pt x="3719" y="1550"/>
                  </a:lnTo>
                  <a:lnTo>
                    <a:pt x="3724" y="1562"/>
                  </a:lnTo>
                  <a:lnTo>
                    <a:pt x="3727" y="1574"/>
                  </a:lnTo>
                  <a:lnTo>
                    <a:pt x="3729" y="1586"/>
                  </a:lnTo>
                  <a:lnTo>
                    <a:pt x="3730" y="1595"/>
                  </a:lnTo>
                  <a:lnTo>
                    <a:pt x="3730" y="2582"/>
                  </a:lnTo>
                  <a:lnTo>
                    <a:pt x="3729" y="2601"/>
                  </a:lnTo>
                  <a:lnTo>
                    <a:pt x="3727" y="2619"/>
                  </a:lnTo>
                  <a:lnTo>
                    <a:pt x="3723" y="2637"/>
                  </a:lnTo>
                  <a:lnTo>
                    <a:pt x="3719" y="2653"/>
                  </a:lnTo>
                  <a:lnTo>
                    <a:pt x="3712" y="2669"/>
                  </a:lnTo>
                  <a:lnTo>
                    <a:pt x="3705" y="2683"/>
                  </a:lnTo>
                  <a:lnTo>
                    <a:pt x="3695" y="2699"/>
                  </a:lnTo>
                  <a:lnTo>
                    <a:pt x="3685" y="2712"/>
                  </a:lnTo>
                  <a:lnTo>
                    <a:pt x="3673" y="2724"/>
                  </a:lnTo>
                  <a:lnTo>
                    <a:pt x="3660" y="2736"/>
                  </a:lnTo>
                  <a:lnTo>
                    <a:pt x="3644" y="2749"/>
                  </a:lnTo>
                  <a:lnTo>
                    <a:pt x="3628" y="2759"/>
                  </a:lnTo>
                  <a:lnTo>
                    <a:pt x="3611" y="2769"/>
                  </a:lnTo>
                  <a:lnTo>
                    <a:pt x="3592" y="2779"/>
                  </a:lnTo>
                  <a:lnTo>
                    <a:pt x="3572" y="2789"/>
                  </a:lnTo>
                  <a:lnTo>
                    <a:pt x="3550" y="2797"/>
                  </a:lnTo>
                  <a:lnTo>
                    <a:pt x="3527" y="2805"/>
                  </a:lnTo>
                  <a:lnTo>
                    <a:pt x="3505" y="2812"/>
                  </a:lnTo>
                  <a:lnTo>
                    <a:pt x="3481" y="2818"/>
                  </a:lnTo>
                  <a:lnTo>
                    <a:pt x="3458" y="2824"/>
                  </a:lnTo>
                  <a:lnTo>
                    <a:pt x="3435" y="2830"/>
                  </a:lnTo>
                  <a:lnTo>
                    <a:pt x="3410" y="2835"/>
                  </a:lnTo>
                  <a:lnTo>
                    <a:pt x="3387" y="2840"/>
                  </a:lnTo>
                  <a:lnTo>
                    <a:pt x="3362" y="2844"/>
                  </a:lnTo>
                  <a:lnTo>
                    <a:pt x="3338" y="2847"/>
                  </a:lnTo>
                  <a:lnTo>
                    <a:pt x="3312" y="2850"/>
                  </a:lnTo>
                  <a:lnTo>
                    <a:pt x="3288" y="2853"/>
                  </a:lnTo>
                  <a:lnTo>
                    <a:pt x="3262" y="2855"/>
                  </a:lnTo>
                  <a:lnTo>
                    <a:pt x="3237" y="2857"/>
                  </a:lnTo>
                  <a:lnTo>
                    <a:pt x="3210" y="2859"/>
                  </a:lnTo>
                  <a:lnTo>
                    <a:pt x="3185" y="2860"/>
                  </a:lnTo>
                  <a:lnTo>
                    <a:pt x="3158" y="2862"/>
                  </a:lnTo>
                  <a:lnTo>
                    <a:pt x="3153" y="2862"/>
                  </a:lnTo>
                  <a:lnTo>
                    <a:pt x="3150" y="2862"/>
                  </a:lnTo>
                  <a:lnTo>
                    <a:pt x="3148" y="2862"/>
                  </a:lnTo>
                  <a:lnTo>
                    <a:pt x="3148" y="2862"/>
                  </a:lnTo>
                  <a:lnTo>
                    <a:pt x="3144" y="2862"/>
                  </a:lnTo>
                  <a:lnTo>
                    <a:pt x="3142" y="2862"/>
                  </a:lnTo>
                  <a:lnTo>
                    <a:pt x="3090" y="2865"/>
                  </a:lnTo>
                  <a:lnTo>
                    <a:pt x="3085" y="2863"/>
                  </a:lnTo>
                  <a:lnTo>
                    <a:pt x="3082" y="2862"/>
                  </a:lnTo>
                  <a:lnTo>
                    <a:pt x="3079" y="2862"/>
                  </a:lnTo>
                  <a:lnTo>
                    <a:pt x="3074" y="2862"/>
                  </a:lnTo>
                  <a:lnTo>
                    <a:pt x="3069" y="2862"/>
                  </a:lnTo>
                  <a:lnTo>
                    <a:pt x="3066" y="2862"/>
                  </a:lnTo>
                  <a:lnTo>
                    <a:pt x="3063" y="2862"/>
                  </a:lnTo>
                  <a:lnTo>
                    <a:pt x="3058" y="2862"/>
                  </a:lnTo>
                  <a:lnTo>
                    <a:pt x="3033" y="2860"/>
                  </a:lnTo>
                  <a:lnTo>
                    <a:pt x="3008" y="2859"/>
                  </a:lnTo>
                  <a:lnTo>
                    <a:pt x="2983" y="2857"/>
                  </a:lnTo>
                  <a:lnTo>
                    <a:pt x="2959" y="2855"/>
                  </a:lnTo>
                  <a:lnTo>
                    <a:pt x="2934" y="2853"/>
                  </a:lnTo>
                  <a:lnTo>
                    <a:pt x="2910" y="2850"/>
                  </a:lnTo>
                  <a:lnTo>
                    <a:pt x="2886" y="2847"/>
                  </a:lnTo>
                  <a:lnTo>
                    <a:pt x="2862" y="2844"/>
                  </a:lnTo>
                  <a:lnTo>
                    <a:pt x="2839" y="2840"/>
                  </a:lnTo>
                  <a:lnTo>
                    <a:pt x="2815" y="2834"/>
                  </a:lnTo>
                  <a:lnTo>
                    <a:pt x="2792" y="2829"/>
                  </a:lnTo>
                  <a:lnTo>
                    <a:pt x="2768" y="2823"/>
                  </a:lnTo>
                  <a:lnTo>
                    <a:pt x="2746" y="2817"/>
                  </a:lnTo>
                  <a:lnTo>
                    <a:pt x="2722" y="2810"/>
                  </a:lnTo>
                  <a:lnTo>
                    <a:pt x="2700" y="2802"/>
                  </a:lnTo>
                  <a:lnTo>
                    <a:pt x="2678" y="2793"/>
                  </a:lnTo>
                  <a:lnTo>
                    <a:pt x="2657" y="2784"/>
                  </a:lnTo>
                  <a:lnTo>
                    <a:pt x="2638" y="2775"/>
                  </a:lnTo>
                  <a:lnTo>
                    <a:pt x="2620" y="2766"/>
                  </a:lnTo>
                  <a:lnTo>
                    <a:pt x="2603" y="2755"/>
                  </a:lnTo>
                  <a:lnTo>
                    <a:pt x="2588" y="2745"/>
                  </a:lnTo>
                  <a:lnTo>
                    <a:pt x="2574" y="2732"/>
                  </a:lnTo>
                  <a:lnTo>
                    <a:pt x="2562" y="2720"/>
                  </a:lnTo>
                  <a:lnTo>
                    <a:pt x="2550" y="2708"/>
                  </a:lnTo>
                  <a:lnTo>
                    <a:pt x="2540" y="2695"/>
                  </a:lnTo>
                  <a:lnTo>
                    <a:pt x="2532" y="2680"/>
                  </a:lnTo>
                  <a:lnTo>
                    <a:pt x="2525" y="2666"/>
                  </a:lnTo>
                  <a:lnTo>
                    <a:pt x="2519" y="2651"/>
                  </a:lnTo>
                  <a:lnTo>
                    <a:pt x="2514" y="2635"/>
                  </a:lnTo>
                  <a:lnTo>
                    <a:pt x="2511" y="2620"/>
                  </a:lnTo>
                  <a:lnTo>
                    <a:pt x="2509" y="2603"/>
                  </a:lnTo>
                  <a:lnTo>
                    <a:pt x="2509" y="2587"/>
                  </a:lnTo>
                  <a:lnTo>
                    <a:pt x="2509" y="1671"/>
                  </a:lnTo>
                  <a:lnTo>
                    <a:pt x="2560" y="1671"/>
                  </a:lnTo>
                  <a:lnTo>
                    <a:pt x="3042" y="1671"/>
                  </a:lnTo>
                  <a:lnTo>
                    <a:pt x="3042" y="2461"/>
                  </a:lnTo>
                  <a:lnTo>
                    <a:pt x="3042" y="2472"/>
                  </a:lnTo>
                  <a:lnTo>
                    <a:pt x="3043" y="2483"/>
                  </a:lnTo>
                  <a:lnTo>
                    <a:pt x="3045" y="2494"/>
                  </a:lnTo>
                  <a:lnTo>
                    <a:pt x="3047" y="2503"/>
                  </a:lnTo>
                  <a:lnTo>
                    <a:pt x="3051" y="2512"/>
                  </a:lnTo>
                  <a:lnTo>
                    <a:pt x="3054" y="2520"/>
                  </a:lnTo>
                  <a:lnTo>
                    <a:pt x="3059" y="2527"/>
                  </a:lnTo>
                  <a:lnTo>
                    <a:pt x="3064" y="2533"/>
                  </a:lnTo>
                  <a:lnTo>
                    <a:pt x="3074" y="2545"/>
                  </a:lnTo>
                  <a:lnTo>
                    <a:pt x="3084" y="2554"/>
                  </a:lnTo>
                  <a:lnTo>
                    <a:pt x="3090" y="2558"/>
                  </a:lnTo>
                  <a:lnTo>
                    <a:pt x="3096" y="2561"/>
                  </a:lnTo>
                  <a:lnTo>
                    <a:pt x="3103" y="2564"/>
                  </a:lnTo>
                  <a:lnTo>
                    <a:pt x="3111" y="2566"/>
                  </a:lnTo>
                  <a:lnTo>
                    <a:pt x="3119" y="2564"/>
                  </a:lnTo>
                  <a:lnTo>
                    <a:pt x="3126" y="2561"/>
                  </a:lnTo>
                  <a:lnTo>
                    <a:pt x="3133" y="2558"/>
                  </a:lnTo>
                  <a:lnTo>
                    <a:pt x="3140" y="2554"/>
                  </a:lnTo>
                  <a:lnTo>
                    <a:pt x="3146" y="2550"/>
                  </a:lnTo>
                  <a:lnTo>
                    <a:pt x="3152" y="2545"/>
                  </a:lnTo>
                  <a:lnTo>
                    <a:pt x="3158" y="2540"/>
                  </a:lnTo>
                  <a:lnTo>
                    <a:pt x="3164" y="2533"/>
                  </a:lnTo>
                  <a:lnTo>
                    <a:pt x="3169" y="2527"/>
                  </a:lnTo>
                  <a:lnTo>
                    <a:pt x="3174" y="2520"/>
                  </a:lnTo>
                  <a:lnTo>
                    <a:pt x="3178" y="2512"/>
                  </a:lnTo>
                  <a:lnTo>
                    <a:pt x="3182" y="2503"/>
                  </a:lnTo>
                  <a:lnTo>
                    <a:pt x="3186" y="2494"/>
                  </a:lnTo>
                  <a:lnTo>
                    <a:pt x="3188" y="2484"/>
                  </a:lnTo>
                  <a:lnTo>
                    <a:pt x="3190" y="2475"/>
                  </a:lnTo>
                  <a:lnTo>
                    <a:pt x="3190" y="2465"/>
                  </a:lnTo>
                  <a:lnTo>
                    <a:pt x="3190" y="1542"/>
                  </a:lnTo>
                  <a:lnTo>
                    <a:pt x="3190" y="1535"/>
                  </a:lnTo>
                  <a:lnTo>
                    <a:pt x="3189" y="1529"/>
                  </a:lnTo>
                  <a:lnTo>
                    <a:pt x="3188" y="1521"/>
                  </a:lnTo>
                  <a:lnTo>
                    <a:pt x="3186" y="1515"/>
                  </a:lnTo>
                  <a:lnTo>
                    <a:pt x="3183" y="1509"/>
                  </a:lnTo>
                  <a:lnTo>
                    <a:pt x="3180" y="1503"/>
                  </a:lnTo>
                  <a:lnTo>
                    <a:pt x="3176" y="1497"/>
                  </a:lnTo>
                  <a:lnTo>
                    <a:pt x="3172" y="1492"/>
                  </a:lnTo>
                  <a:lnTo>
                    <a:pt x="3167" y="1487"/>
                  </a:lnTo>
                  <a:lnTo>
                    <a:pt x="3162" y="1482"/>
                  </a:lnTo>
                  <a:lnTo>
                    <a:pt x="3155" y="1476"/>
                  </a:lnTo>
                  <a:lnTo>
                    <a:pt x="3148" y="1472"/>
                  </a:lnTo>
                  <a:lnTo>
                    <a:pt x="3141" y="1469"/>
                  </a:lnTo>
                  <a:lnTo>
                    <a:pt x="3134" y="1466"/>
                  </a:lnTo>
                  <a:lnTo>
                    <a:pt x="3125" y="1463"/>
                  </a:lnTo>
                  <a:lnTo>
                    <a:pt x="3116" y="1461"/>
                  </a:lnTo>
                  <a:lnTo>
                    <a:pt x="3096" y="1457"/>
                  </a:lnTo>
                  <a:lnTo>
                    <a:pt x="3075" y="1454"/>
                  </a:lnTo>
                  <a:lnTo>
                    <a:pt x="3052" y="1451"/>
                  </a:lnTo>
                  <a:lnTo>
                    <a:pt x="3026" y="1449"/>
                  </a:lnTo>
                  <a:lnTo>
                    <a:pt x="2999" y="1447"/>
                  </a:lnTo>
                  <a:lnTo>
                    <a:pt x="2968" y="1446"/>
                  </a:lnTo>
                  <a:lnTo>
                    <a:pt x="2935" y="1445"/>
                  </a:lnTo>
                  <a:lnTo>
                    <a:pt x="2900" y="1445"/>
                  </a:lnTo>
                  <a:lnTo>
                    <a:pt x="2900" y="1146"/>
                  </a:lnTo>
                  <a:lnTo>
                    <a:pt x="2905" y="1147"/>
                  </a:lnTo>
                  <a:lnTo>
                    <a:pt x="2911" y="1149"/>
                  </a:lnTo>
                  <a:lnTo>
                    <a:pt x="2917" y="1149"/>
                  </a:lnTo>
                  <a:lnTo>
                    <a:pt x="2923" y="1150"/>
                  </a:lnTo>
                  <a:lnTo>
                    <a:pt x="2930" y="1150"/>
                  </a:lnTo>
                  <a:lnTo>
                    <a:pt x="2938" y="1150"/>
                  </a:lnTo>
                  <a:lnTo>
                    <a:pt x="2948" y="1150"/>
                  </a:lnTo>
                  <a:lnTo>
                    <a:pt x="2958" y="1150"/>
                  </a:lnTo>
                  <a:lnTo>
                    <a:pt x="2966" y="1150"/>
                  </a:lnTo>
                  <a:lnTo>
                    <a:pt x="2974" y="1150"/>
                  </a:lnTo>
                  <a:lnTo>
                    <a:pt x="2983" y="1150"/>
                  </a:lnTo>
                  <a:lnTo>
                    <a:pt x="2992" y="1150"/>
                  </a:lnTo>
                  <a:lnTo>
                    <a:pt x="3002" y="1149"/>
                  </a:lnTo>
                  <a:lnTo>
                    <a:pt x="3011" y="1149"/>
                  </a:lnTo>
                  <a:lnTo>
                    <a:pt x="3021" y="1147"/>
                  </a:lnTo>
                  <a:lnTo>
                    <a:pt x="3031" y="1146"/>
                  </a:lnTo>
                  <a:lnTo>
                    <a:pt x="3045" y="1143"/>
                  </a:lnTo>
                  <a:lnTo>
                    <a:pt x="3059" y="1141"/>
                  </a:lnTo>
                  <a:lnTo>
                    <a:pt x="3073" y="1139"/>
                  </a:lnTo>
                  <a:lnTo>
                    <a:pt x="3087" y="1136"/>
                  </a:lnTo>
                  <a:lnTo>
                    <a:pt x="3101" y="1133"/>
                  </a:lnTo>
                  <a:lnTo>
                    <a:pt x="3115" y="1129"/>
                  </a:lnTo>
                  <a:lnTo>
                    <a:pt x="3126" y="1126"/>
                  </a:lnTo>
                  <a:lnTo>
                    <a:pt x="3137" y="1121"/>
                  </a:lnTo>
                  <a:lnTo>
                    <a:pt x="3149" y="1116"/>
                  </a:lnTo>
                  <a:lnTo>
                    <a:pt x="3161" y="1111"/>
                  </a:lnTo>
                  <a:lnTo>
                    <a:pt x="3170" y="1104"/>
                  </a:lnTo>
                  <a:lnTo>
                    <a:pt x="3177" y="1097"/>
                  </a:lnTo>
                  <a:lnTo>
                    <a:pt x="3183" y="1089"/>
                  </a:lnTo>
                  <a:lnTo>
                    <a:pt x="3187" y="1079"/>
                  </a:lnTo>
                  <a:lnTo>
                    <a:pt x="3189" y="1068"/>
                  </a:lnTo>
                  <a:lnTo>
                    <a:pt x="3190" y="1056"/>
                  </a:lnTo>
                  <a:lnTo>
                    <a:pt x="3190" y="1052"/>
                  </a:lnTo>
                  <a:close/>
                  <a:moveTo>
                    <a:pt x="4563" y="2854"/>
                  </a:moveTo>
                  <a:lnTo>
                    <a:pt x="4081" y="2854"/>
                  </a:lnTo>
                  <a:lnTo>
                    <a:pt x="4081" y="33"/>
                  </a:lnTo>
                  <a:lnTo>
                    <a:pt x="4134" y="33"/>
                  </a:lnTo>
                  <a:lnTo>
                    <a:pt x="5303" y="33"/>
                  </a:lnTo>
                  <a:lnTo>
                    <a:pt x="5303" y="2854"/>
                  </a:lnTo>
                  <a:lnTo>
                    <a:pt x="5251" y="2854"/>
                  </a:lnTo>
                  <a:lnTo>
                    <a:pt x="4774" y="2854"/>
                  </a:lnTo>
                  <a:lnTo>
                    <a:pt x="4774" y="332"/>
                  </a:lnTo>
                  <a:lnTo>
                    <a:pt x="4616" y="332"/>
                  </a:lnTo>
                  <a:lnTo>
                    <a:pt x="4616" y="2854"/>
                  </a:lnTo>
                  <a:lnTo>
                    <a:pt x="4563" y="2854"/>
                  </a:lnTo>
                  <a:close/>
                  <a:moveTo>
                    <a:pt x="6449" y="21"/>
                  </a:moveTo>
                  <a:lnTo>
                    <a:pt x="6485" y="24"/>
                  </a:lnTo>
                  <a:lnTo>
                    <a:pt x="6519" y="28"/>
                  </a:lnTo>
                  <a:lnTo>
                    <a:pt x="6537" y="31"/>
                  </a:lnTo>
                  <a:lnTo>
                    <a:pt x="6553" y="35"/>
                  </a:lnTo>
                  <a:lnTo>
                    <a:pt x="6568" y="38"/>
                  </a:lnTo>
                  <a:lnTo>
                    <a:pt x="6584" y="43"/>
                  </a:lnTo>
                  <a:lnTo>
                    <a:pt x="6599" y="47"/>
                  </a:lnTo>
                  <a:lnTo>
                    <a:pt x="6614" y="53"/>
                  </a:lnTo>
                  <a:lnTo>
                    <a:pt x="6628" y="59"/>
                  </a:lnTo>
                  <a:lnTo>
                    <a:pt x="6643" y="65"/>
                  </a:lnTo>
                  <a:lnTo>
                    <a:pt x="6657" y="73"/>
                  </a:lnTo>
                  <a:lnTo>
                    <a:pt x="6670" y="80"/>
                  </a:lnTo>
                  <a:lnTo>
                    <a:pt x="6684" y="89"/>
                  </a:lnTo>
                  <a:lnTo>
                    <a:pt x="6698" y="97"/>
                  </a:lnTo>
                  <a:lnTo>
                    <a:pt x="6710" y="106"/>
                  </a:lnTo>
                  <a:lnTo>
                    <a:pt x="6722" y="117"/>
                  </a:lnTo>
                  <a:lnTo>
                    <a:pt x="6733" y="127"/>
                  </a:lnTo>
                  <a:lnTo>
                    <a:pt x="6743" y="137"/>
                  </a:lnTo>
                  <a:lnTo>
                    <a:pt x="6754" y="147"/>
                  </a:lnTo>
                  <a:lnTo>
                    <a:pt x="6762" y="158"/>
                  </a:lnTo>
                  <a:lnTo>
                    <a:pt x="6770" y="171"/>
                  </a:lnTo>
                  <a:lnTo>
                    <a:pt x="6777" y="182"/>
                  </a:lnTo>
                  <a:lnTo>
                    <a:pt x="6783" y="195"/>
                  </a:lnTo>
                  <a:lnTo>
                    <a:pt x="6788" y="207"/>
                  </a:lnTo>
                  <a:lnTo>
                    <a:pt x="6792" y="220"/>
                  </a:lnTo>
                  <a:lnTo>
                    <a:pt x="6796" y="233"/>
                  </a:lnTo>
                  <a:lnTo>
                    <a:pt x="6800" y="246"/>
                  </a:lnTo>
                  <a:lnTo>
                    <a:pt x="6802" y="259"/>
                  </a:lnTo>
                  <a:lnTo>
                    <a:pt x="6803" y="274"/>
                  </a:lnTo>
                  <a:lnTo>
                    <a:pt x="6804" y="288"/>
                  </a:lnTo>
                  <a:lnTo>
                    <a:pt x="6804" y="1521"/>
                  </a:lnTo>
                  <a:lnTo>
                    <a:pt x="6804" y="1529"/>
                  </a:lnTo>
                  <a:lnTo>
                    <a:pt x="6804" y="1534"/>
                  </a:lnTo>
                  <a:lnTo>
                    <a:pt x="6804" y="1538"/>
                  </a:lnTo>
                  <a:lnTo>
                    <a:pt x="6804" y="1542"/>
                  </a:lnTo>
                  <a:lnTo>
                    <a:pt x="6801" y="1544"/>
                  </a:lnTo>
                  <a:lnTo>
                    <a:pt x="6800" y="1546"/>
                  </a:lnTo>
                  <a:lnTo>
                    <a:pt x="6798" y="1548"/>
                  </a:lnTo>
                  <a:lnTo>
                    <a:pt x="6797" y="1550"/>
                  </a:lnTo>
                  <a:lnTo>
                    <a:pt x="6797" y="1554"/>
                  </a:lnTo>
                  <a:lnTo>
                    <a:pt x="6797" y="1558"/>
                  </a:lnTo>
                  <a:lnTo>
                    <a:pt x="6797" y="1566"/>
                  </a:lnTo>
                  <a:lnTo>
                    <a:pt x="6795" y="1574"/>
                  </a:lnTo>
                  <a:lnTo>
                    <a:pt x="6792" y="1583"/>
                  </a:lnTo>
                  <a:lnTo>
                    <a:pt x="6787" y="1591"/>
                  </a:lnTo>
                  <a:lnTo>
                    <a:pt x="6783" y="1601"/>
                  </a:lnTo>
                  <a:lnTo>
                    <a:pt x="6778" y="1610"/>
                  </a:lnTo>
                  <a:lnTo>
                    <a:pt x="6773" y="1620"/>
                  </a:lnTo>
                  <a:lnTo>
                    <a:pt x="6768" y="1630"/>
                  </a:lnTo>
                  <a:lnTo>
                    <a:pt x="6762" y="1639"/>
                  </a:lnTo>
                  <a:lnTo>
                    <a:pt x="6755" y="1648"/>
                  </a:lnTo>
                  <a:lnTo>
                    <a:pt x="6748" y="1657"/>
                  </a:lnTo>
                  <a:lnTo>
                    <a:pt x="6739" y="1665"/>
                  </a:lnTo>
                  <a:lnTo>
                    <a:pt x="6723" y="1683"/>
                  </a:lnTo>
                  <a:lnTo>
                    <a:pt x="6704" y="1700"/>
                  </a:lnTo>
                  <a:lnTo>
                    <a:pt x="6683" y="1716"/>
                  </a:lnTo>
                  <a:lnTo>
                    <a:pt x="6660" y="1733"/>
                  </a:lnTo>
                  <a:lnTo>
                    <a:pt x="6637" y="1746"/>
                  </a:lnTo>
                  <a:lnTo>
                    <a:pt x="6611" y="1758"/>
                  </a:lnTo>
                  <a:lnTo>
                    <a:pt x="6586" y="1768"/>
                  </a:lnTo>
                  <a:lnTo>
                    <a:pt x="6560" y="1776"/>
                  </a:lnTo>
                  <a:lnTo>
                    <a:pt x="6547" y="1781"/>
                  </a:lnTo>
                  <a:lnTo>
                    <a:pt x="6534" y="1784"/>
                  </a:lnTo>
                  <a:lnTo>
                    <a:pt x="6519" y="1787"/>
                  </a:lnTo>
                  <a:lnTo>
                    <a:pt x="6506" y="1789"/>
                  </a:lnTo>
                  <a:lnTo>
                    <a:pt x="6492" y="1791"/>
                  </a:lnTo>
                  <a:lnTo>
                    <a:pt x="6478" y="1792"/>
                  </a:lnTo>
                  <a:lnTo>
                    <a:pt x="6463" y="1793"/>
                  </a:lnTo>
                  <a:lnTo>
                    <a:pt x="6449" y="1793"/>
                  </a:lnTo>
                  <a:lnTo>
                    <a:pt x="6121" y="1789"/>
                  </a:lnTo>
                  <a:lnTo>
                    <a:pt x="6121" y="2854"/>
                  </a:lnTo>
                  <a:lnTo>
                    <a:pt x="6068" y="2854"/>
                  </a:lnTo>
                  <a:lnTo>
                    <a:pt x="5592" y="2854"/>
                  </a:lnTo>
                  <a:lnTo>
                    <a:pt x="5592" y="21"/>
                  </a:lnTo>
                  <a:lnTo>
                    <a:pt x="5645" y="21"/>
                  </a:lnTo>
                  <a:lnTo>
                    <a:pt x="6449" y="21"/>
                  </a:lnTo>
                  <a:close/>
                  <a:moveTo>
                    <a:pt x="6121" y="324"/>
                  </a:moveTo>
                  <a:lnTo>
                    <a:pt x="6121" y="1490"/>
                  </a:lnTo>
                  <a:lnTo>
                    <a:pt x="6169" y="1490"/>
                  </a:lnTo>
                  <a:lnTo>
                    <a:pt x="6181" y="1491"/>
                  </a:lnTo>
                  <a:lnTo>
                    <a:pt x="6192" y="1491"/>
                  </a:lnTo>
                  <a:lnTo>
                    <a:pt x="6203" y="1490"/>
                  </a:lnTo>
                  <a:lnTo>
                    <a:pt x="6211" y="1488"/>
                  </a:lnTo>
                  <a:lnTo>
                    <a:pt x="6219" y="1484"/>
                  </a:lnTo>
                  <a:lnTo>
                    <a:pt x="6227" y="1480"/>
                  </a:lnTo>
                  <a:lnTo>
                    <a:pt x="6235" y="1475"/>
                  </a:lnTo>
                  <a:lnTo>
                    <a:pt x="6242" y="1469"/>
                  </a:lnTo>
                  <a:lnTo>
                    <a:pt x="6250" y="1463"/>
                  </a:lnTo>
                  <a:lnTo>
                    <a:pt x="6257" y="1456"/>
                  </a:lnTo>
                  <a:lnTo>
                    <a:pt x="6262" y="1448"/>
                  </a:lnTo>
                  <a:lnTo>
                    <a:pt x="6267" y="1439"/>
                  </a:lnTo>
                  <a:lnTo>
                    <a:pt x="6270" y="1430"/>
                  </a:lnTo>
                  <a:lnTo>
                    <a:pt x="6273" y="1419"/>
                  </a:lnTo>
                  <a:lnTo>
                    <a:pt x="6274" y="1408"/>
                  </a:lnTo>
                  <a:lnTo>
                    <a:pt x="6275" y="1397"/>
                  </a:lnTo>
                  <a:lnTo>
                    <a:pt x="6275" y="397"/>
                  </a:lnTo>
                  <a:lnTo>
                    <a:pt x="6272" y="389"/>
                  </a:lnTo>
                  <a:lnTo>
                    <a:pt x="6268" y="381"/>
                  </a:lnTo>
                  <a:lnTo>
                    <a:pt x="6264" y="373"/>
                  </a:lnTo>
                  <a:lnTo>
                    <a:pt x="6259" y="364"/>
                  </a:lnTo>
                  <a:lnTo>
                    <a:pt x="6252" y="357"/>
                  </a:lnTo>
                  <a:lnTo>
                    <a:pt x="6245" y="351"/>
                  </a:lnTo>
                  <a:lnTo>
                    <a:pt x="6237" y="347"/>
                  </a:lnTo>
                  <a:lnTo>
                    <a:pt x="6227" y="344"/>
                  </a:lnTo>
                  <a:lnTo>
                    <a:pt x="6216" y="341"/>
                  </a:lnTo>
                  <a:lnTo>
                    <a:pt x="6205" y="338"/>
                  </a:lnTo>
                  <a:lnTo>
                    <a:pt x="6192" y="336"/>
                  </a:lnTo>
                  <a:lnTo>
                    <a:pt x="6179" y="334"/>
                  </a:lnTo>
                  <a:lnTo>
                    <a:pt x="6166" y="333"/>
                  </a:lnTo>
                  <a:lnTo>
                    <a:pt x="6152" y="332"/>
                  </a:lnTo>
                  <a:lnTo>
                    <a:pt x="6136" y="330"/>
                  </a:lnTo>
                  <a:lnTo>
                    <a:pt x="6121" y="328"/>
                  </a:lnTo>
                  <a:lnTo>
                    <a:pt x="6121" y="324"/>
                  </a:lnTo>
                  <a:close/>
                  <a:moveTo>
                    <a:pt x="7473" y="8"/>
                  </a:moveTo>
                  <a:lnTo>
                    <a:pt x="7896" y="8"/>
                  </a:lnTo>
                  <a:lnTo>
                    <a:pt x="7927" y="11"/>
                  </a:lnTo>
                  <a:lnTo>
                    <a:pt x="7959" y="17"/>
                  </a:lnTo>
                  <a:lnTo>
                    <a:pt x="7989" y="24"/>
                  </a:lnTo>
                  <a:lnTo>
                    <a:pt x="8020" y="33"/>
                  </a:lnTo>
                  <a:lnTo>
                    <a:pt x="8035" y="38"/>
                  </a:lnTo>
                  <a:lnTo>
                    <a:pt x="8050" y="44"/>
                  </a:lnTo>
                  <a:lnTo>
                    <a:pt x="8065" y="50"/>
                  </a:lnTo>
                  <a:lnTo>
                    <a:pt x="8079" y="57"/>
                  </a:lnTo>
                  <a:lnTo>
                    <a:pt x="8093" y="65"/>
                  </a:lnTo>
                  <a:lnTo>
                    <a:pt x="8107" y="75"/>
                  </a:lnTo>
                  <a:lnTo>
                    <a:pt x="8121" y="84"/>
                  </a:lnTo>
                  <a:lnTo>
                    <a:pt x="8134" y="93"/>
                  </a:lnTo>
                  <a:lnTo>
                    <a:pt x="8148" y="103"/>
                  </a:lnTo>
                  <a:lnTo>
                    <a:pt x="8162" y="113"/>
                  </a:lnTo>
                  <a:lnTo>
                    <a:pt x="8174" y="124"/>
                  </a:lnTo>
                  <a:lnTo>
                    <a:pt x="8185" y="134"/>
                  </a:lnTo>
                  <a:lnTo>
                    <a:pt x="8196" y="145"/>
                  </a:lnTo>
                  <a:lnTo>
                    <a:pt x="8206" y="155"/>
                  </a:lnTo>
                  <a:lnTo>
                    <a:pt x="8216" y="165"/>
                  </a:lnTo>
                  <a:lnTo>
                    <a:pt x="8224" y="177"/>
                  </a:lnTo>
                  <a:lnTo>
                    <a:pt x="8231" y="187"/>
                  </a:lnTo>
                  <a:lnTo>
                    <a:pt x="8238" y="197"/>
                  </a:lnTo>
                  <a:lnTo>
                    <a:pt x="8244" y="208"/>
                  </a:lnTo>
                  <a:lnTo>
                    <a:pt x="8250" y="220"/>
                  </a:lnTo>
                  <a:lnTo>
                    <a:pt x="8255" y="230"/>
                  </a:lnTo>
                  <a:lnTo>
                    <a:pt x="8259" y="241"/>
                  </a:lnTo>
                  <a:lnTo>
                    <a:pt x="8263" y="252"/>
                  </a:lnTo>
                  <a:lnTo>
                    <a:pt x="8265" y="263"/>
                  </a:lnTo>
                  <a:lnTo>
                    <a:pt x="8265" y="266"/>
                  </a:lnTo>
                  <a:lnTo>
                    <a:pt x="8265" y="270"/>
                  </a:lnTo>
                  <a:lnTo>
                    <a:pt x="8268" y="272"/>
                  </a:lnTo>
                  <a:lnTo>
                    <a:pt x="8272" y="276"/>
                  </a:lnTo>
                  <a:lnTo>
                    <a:pt x="8272" y="279"/>
                  </a:lnTo>
                  <a:lnTo>
                    <a:pt x="8272" y="282"/>
                  </a:lnTo>
                  <a:lnTo>
                    <a:pt x="8272" y="284"/>
                  </a:lnTo>
                  <a:lnTo>
                    <a:pt x="8272" y="288"/>
                  </a:lnTo>
                  <a:lnTo>
                    <a:pt x="8272" y="292"/>
                  </a:lnTo>
                  <a:lnTo>
                    <a:pt x="8272" y="296"/>
                  </a:lnTo>
                  <a:lnTo>
                    <a:pt x="8272" y="300"/>
                  </a:lnTo>
                  <a:lnTo>
                    <a:pt x="8272" y="303"/>
                  </a:lnTo>
                  <a:lnTo>
                    <a:pt x="8272" y="2578"/>
                  </a:lnTo>
                  <a:lnTo>
                    <a:pt x="8272" y="2585"/>
                  </a:lnTo>
                  <a:lnTo>
                    <a:pt x="8272" y="2593"/>
                  </a:lnTo>
                  <a:lnTo>
                    <a:pt x="8272" y="2598"/>
                  </a:lnTo>
                  <a:lnTo>
                    <a:pt x="8272" y="2603"/>
                  </a:lnTo>
                  <a:lnTo>
                    <a:pt x="8268" y="2610"/>
                  </a:lnTo>
                  <a:lnTo>
                    <a:pt x="8265" y="2615"/>
                  </a:lnTo>
                  <a:lnTo>
                    <a:pt x="8265" y="2620"/>
                  </a:lnTo>
                  <a:lnTo>
                    <a:pt x="8265" y="2626"/>
                  </a:lnTo>
                  <a:lnTo>
                    <a:pt x="8265" y="2639"/>
                  </a:lnTo>
                  <a:lnTo>
                    <a:pt x="8263" y="2649"/>
                  </a:lnTo>
                  <a:lnTo>
                    <a:pt x="8260" y="2659"/>
                  </a:lnTo>
                  <a:lnTo>
                    <a:pt x="8255" y="2667"/>
                  </a:lnTo>
                  <a:lnTo>
                    <a:pt x="8247" y="2685"/>
                  </a:lnTo>
                  <a:lnTo>
                    <a:pt x="8237" y="2703"/>
                  </a:lnTo>
                  <a:lnTo>
                    <a:pt x="8226" y="2719"/>
                  </a:lnTo>
                  <a:lnTo>
                    <a:pt x="8214" y="2736"/>
                  </a:lnTo>
                  <a:lnTo>
                    <a:pt x="8199" y="2752"/>
                  </a:lnTo>
                  <a:lnTo>
                    <a:pt x="8183" y="2768"/>
                  </a:lnTo>
                  <a:lnTo>
                    <a:pt x="8165" y="2784"/>
                  </a:lnTo>
                  <a:lnTo>
                    <a:pt x="8144" y="2801"/>
                  </a:lnTo>
                  <a:lnTo>
                    <a:pt x="8133" y="2808"/>
                  </a:lnTo>
                  <a:lnTo>
                    <a:pt x="8122" y="2814"/>
                  </a:lnTo>
                  <a:lnTo>
                    <a:pt x="8110" y="2820"/>
                  </a:lnTo>
                  <a:lnTo>
                    <a:pt x="8097" y="2825"/>
                  </a:lnTo>
                  <a:lnTo>
                    <a:pt x="8084" y="2830"/>
                  </a:lnTo>
                  <a:lnTo>
                    <a:pt x="8071" y="2835"/>
                  </a:lnTo>
                  <a:lnTo>
                    <a:pt x="8056" y="2840"/>
                  </a:lnTo>
                  <a:lnTo>
                    <a:pt x="8041" y="2844"/>
                  </a:lnTo>
                  <a:lnTo>
                    <a:pt x="8026" y="2847"/>
                  </a:lnTo>
                  <a:lnTo>
                    <a:pt x="8010" y="2850"/>
                  </a:lnTo>
                  <a:lnTo>
                    <a:pt x="7993" y="2852"/>
                  </a:lnTo>
                  <a:lnTo>
                    <a:pt x="7976" y="2854"/>
                  </a:lnTo>
                  <a:lnTo>
                    <a:pt x="7939" y="2857"/>
                  </a:lnTo>
                  <a:lnTo>
                    <a:pt x="7901" y="2858"/>
                  </a:lnTo>
                  <a:lnTo>
                    <a:pt x="7848" y="2862"/>
                  </a:lnTo>
                  <a:lnTo>
                    <a:pt x="7420" y="2862"/>
                  </a:lnTo>
                  <a:lnTo>
                    <a:pt x="7381" y="2859"/>
                  </a:lnTo>
                  <a:lnTo>
                    <a:pt x="7346" y="2855"/>
                  </a:lnTo>
                  <a:lnTo>
                    <a:pt x="7311" y="2850"/>
                  </a:lnTo>
                  <a:lnTo>
                    <a:pt x="7279" y="2844"/>
                  </a:lnTo>
                  <a:lnTo>
                    <a:pt x="7265" y="2840"/>
                  </a:lnTo>
                  <a:lnTo>
                    <a:pt x="7251" y="2835"/>
                  </a:lnTo>
                  <a:lnTo>
                    <a:pt x="7237" y="2830"/>
                  </a:lnTo>
                  <a:lnTo>
                    <a:pt x="7223" y="2825"/>
                  </a:lnTo>
                  <a:lnTo>
                    <a:pt x="7211" y="2820"/>
                  </a:lnTo>
                  <a:lnTo>
                    <a:pt x="7199" y="2814"/>
                  </a:lnTo>
                  <a:lnTo>
                    <a:pt x="7188" y="2808"/>
                  </a:lnTo>
                  <a:lnTo>
                    <a:pt x="7176" y="2801"/>
                  </a:lnTo>
                  <a:lnTo>
                    <a:pt x="7156" y="2784"/>
                  </a:lnTo>
                  <a:lnTo>
                    <a:pt x="7138" y="2768"/>
                  </a:lnTo>
                  <a:lnTo>
                    <a:pt x="7120" y="2752"/>
                  </a:lnTo>
                  <a:lnTo>
                    <a:pt x="7105" y="2736"/>
                  </a:lnTo>
                  <a:lnTo>
                    <a:pt x="7098" y="2728"/>
                  </a:lnTo>
                  <a:lnTo>
                    <a:pt x="7092" y="2719"/>
                  </a:lnTo>
                  <a:lnTo>
                    <a:pt x="7086" y="2711"/>
                  </a:lnTo>
                  <a:lnTo>
                    <a:pt x="7081" y="2703"/>
                  </a:lnTo>
                  <a:lnTo>
                    <a:pt x="7076" y="2694"/>
                  </a:lnTo>
                  <a:lnTo>
                    <a:pt x="7072" y="2685"/>
                  </a:lnTo>
                  <a:lnTo>
                    <a:pt x="7068" y="2676"/>
                  </a:lnTo>
                  <a:lnTo>
                    <a:pt x="7065" y="2667"/>
                  </a:lnTo>
                  <a:lnTo>
                    <a:pt x="7060" y="2659"/>
                  </a:lnTo>
                  <a:lnTo>
                    <a:pt x="7055" y="2649"/>
                  </a:lnTo>
                  <a:lnTo>
                    <a:pt x="7052" y="2644"/>
                  </a:lnTo>
                  <a:lnTo>
                    <a:pt x="7051" y="2639"/>
                  </a:lnTo>
                  <a:lnTo>
                    <a:pt x="7050" y="2632"/>
                  </a:lnTo>
                  <a:lnTo>
                    <a:pt x="7050" y="2626"/>
                  </a:lnTo>
                  <a:lnTo>
                    <a:pt x="7050" y="2620"/>
                  </a:lnTo>
                  <a:lnTo>
                    <a:pt x="7050" y="2615"/>
                  </a:lnTo>
                  <a:lnTo>
                    <a:pt x="7050" y="2610"/>
                  </a:lnTo>
                  <a:lnTo>
                    <a:pt x="7050" y="2603"/>
                  </a:lnTo>
                  <a:lnTo>
                    <a:pt x="7050" y="2598"/>
                  </a:lnTo>
                  <a:lnTo>
                    <a:pt x="7050" y="2593"/>
                  </a:lnTo>
                  <a:lnTo>
                    <a:pt x="7050" y="2587"/>
                  </a:lnTo>
                  <a:lnTo>
                    <a:pt x="7050" y="2582"/>
                  </a:lnTo>
                  <a:lnTo>
                    <a:pt x="7050" y="299"/>
                  </a:lnTo>
                  <a:lnTo>
                    <a:pt x="7050" y="299"/>
                  </a:lnTo>
                  <a:lnTo>
                    <a:pt x="7050" y="296"/>
                  </a:lnTo>
                  <a:lnTo>
                    <a:pt x="7050" y="292"/>
                  </a:lnTo>
                  <a:lnTo>
                    <a:pt x="7050" y="288"/>
                  </a:lnTo>
                  <a:lnTo>
                    <a:pt x="7050" y="280"/>
                  </a:lnTo>
                  <a:lnTo>
                    <a:pt x="7050" y="274"/>
                  </a:lnTo>
                  <a:lnTo>
                    <a:pt x="7050" y="271"/>
                  </a:lnTo>
                  <a:lnTo>
                    <a:pt x="7051" y="268"/>
                  </a:lnTo>
                  <a:lnTo>
                    <a:pt x="7052" y="265"/>
                  </a:lnTo>
                  <a:lnTo>
                    <a:pt x="7055" y="263"/>
                  </a:lnTo>
                  <a:lnTo>
                    <a:pt x="7058" y="252"/>
                  </a:lnTo>
                  <a:lnTo>
                    <a:pt x="7061" y="241"/>
                  </a:lnTo>
                  <a:lnTo>
                    <a:pt x="7065" y="230"/>
                  </a:lnTo>
                  <a:lnTo>
                    <a:pt x="7070" y="220"/>
                  </a:lnTo>
                  <a:lnTo>
                    <a:pt x="7077" y="208"/>
                  </a:lnTo>
                  <a:lnTo>
                    <a:pt x="7083" y="197"/>
                  </a:lnTo>
                  <a:lnTo>
                    <a:pt x="7090" y="187"/>
                  </a:lnTo>
                  <a:lnTo>
                    <a:pt x="7097" y="177"/>
                  </a:lnTo>
                  <a:lnTo>
                    <a:pt x="7105" y="165"/>
                  </a:lnTo>
                  <a:lnTo>
                    <a:pt x="7114" y="155"/>
                  </a:lnTo>
                  <a:lnTo>
                    <a:pt x="7124" y="145"/>
                  </a:lnTo>
                  <a:lnTo>
                    <a:pt x="7135" y="134"/>
                  </a:lnTo>
                  <a:lnTo>
                    <a:pt x="7157" y="113"/>
                  </a:lnTo>
                  <a:lnTo>
                    <a:pt x="7182" y="93"/>
                  </a:lnTo>
                  <a:lnTo>
                    <a:pt x="7197" y="84"/>
                  </a:lnTo>
                  <a:lnTo>
                    <a:pt x="7211" y="75"/>
                  </a:lnTo>
                  <a:lnTo>
                    <a:pt x="7225" y="65"/>
                  </a:lnTo>
                  <a:lnTo>
                    <a:pt x="7240" y="57"/>
                  </a:lnTo>
                  <a:lnTo>
                    <a:pt x="7255" y="50"/>
                  </a:lnTo>
                  <a:lnTo>
                    <a:pt x="7269" y="44"/>
                  </a:lnTo>
                  <a:lnTo>
                    <a:pt x="7283" y="38"/>
                  </a:lnTo>
                  <a:lnTo>
                    <a:pt x="7299" y="33"/>
                  </a:lnTo>
                  <a:lnTo>
                    <a:pt x="7313" y="28"/>
                  </a:lnTo>
                  <a:lnTo>
                    <a:pt x="7327" y="24"/>
                  </a:lnTo>
                  <a:lnTo>
                    <a:pt x="7342" y="21"/>
                  </a:lnTo>
                  <a:lnTo>
                    <a:pt x="7358" y="18"/>
                  </a:lnTo>
                  <a:lnTo>
                    <a:pt x="7373" y="16"/>
                  </a:lnTo>
                  <a:lnTo>
                    <a:pt x="7388" y="13"/>
                  </a:lnTo>
                  <a:lnTo>
                    <a:pt x="7404" y="12"/>
                  </a:lnTo>
                  <a:lnTo>
                    <a:pt x="7420" y="12"/>
                  </a:lnTo>
                  <a:lnTo>
                    <a:pt x="7473" y="8"/>
                  </a:lnTo>
                  <a:close/>
                  <a:moveTo>
                    <a:pt x="7732" y="385"/>
                  </a:moveTo>
                  <a:lnTo>
                    <a:pt x="7732" y="379"/>
                  </a:lnTo>
                  <a:lnTo>
                    <a:pt x="7731" y="373"/>
                  </a:lnTo>
                  <a:lnTo>
                    <a:pt x="7729" y="366"/>
                  </a:lnTo>
                  <a:lnTo>
                    <a:pt x="7727" y="360"/>
                  </a:lnTo>
                  <a:lnTo>
                    <a:pt x="7724" y="355"/>
                  </a:lnTo>
                  <a:lnTo>
                    <a:pt x="7719" y="350"/>
                  </a:lnTo>
                  <a:lnTo>
                    <a:pt x="7715" y="347"/>
                  </a:lnTo>
                  <a:lnTo>
                    <a:pt x="7710" y="344"/>
                  </a:lnTo>
                  <a:lnTo>
                    <a:pt x="7705" y="340"/>
                  </a:lnTo>
                  <a:lnTo>
                    <a:pt x="7699" y="337"/>
                  </a:lnTo>
                  <a:lnTo>
                    <a:pt x="7693" y="334"/>
                  </a:lnTo>
                  <a:lnTo>
                    <a:pt x="7687" y="332"/>
                  </a:lnTo>
                  <a:lnTo>
                    <a:pt x="7673" y="328"/>
                  </a:lnTo>
                  <a:lnTo>
                    <a:pt x="7658" y="324"/>
                  </a:lnTo>
                  <a:lnTo>
                    <a:pt x="7643" y="328"/>
                  </a:lnTo>
                  <a:lnTo>
                    <a:pt x="7629" y="332"/>
                  </a:lnTo>
                  <a:lnTo>
                    <a:pt x="7623" y="334"/>
                  </a:lnTo>
                  <a:lnTo>
                    <a:pt x="7617" y="337"/>
                  </a:lnTo>
                  <a:lnTo>
                    <a:pt x="7610" y="340"/>
                  </a:lnTo>
                  <a:lnTo>
                    <a:pt x="7605" y="344"/>
                  </a:lnTo>
                  <a:lnTo>
                    <a:pt x="7600" y="347"/>
                  </a:lnTo>
                  <a:lnTo>
                    <a:pt x="7595" y="350"/>
                  </a:lnTo>
                  <a:lnTo>
                    <a:pt x="7592" y="355"/>
                  </a:lnTo>
                  <a:lnTo>
                    <a:pt x="7589" y="360"/>
                  </a:lnTo>
                  <a:lnTo>
                    <a:pt x="7587" y="366"/>
                  </a:lnTo>
                  <a:lnTo>
                    <a:pt x="7585" y="374"/>
                  </a:lnTo>
                  <a:lnTo>
                    <a:pt x="7584" y="381"/>
                  </a:lnTo>
                  <a:lnTo>
                    <a:pt x="7584" y="389"/>
                  </a:lnTo>
                  <a:lnTo>
                    <a:pt x="7584" y="2494"/>
                  </a:lnTo>
                  <a:lnTo>
                    <a:pt x="7584" y="2503"/>
                  </a:lnTo>
                  <a:lnTo>
                    <a:pt x="7585" y="2511"/>
                  </a:lnTo>
                  <a:lnTo>
                    <a:pt x="7587" y="2518"/>
                  </a:lnTo>
                  <a:lnTo>
                    <a:pt x="7589" y="2523"/>
                  </a:lnTo>
                  <a:lnTo>
                    <a:pt x="7592" y="2528"/>
                  </a:lnTo>
                  <a:lnTo>
                    <a:pt x="7595" y="2533"/>
                  </a:lnTo>
                  <a:lnTo>
                    <a:pt x="7600" y="2538"/>
                  </a:lnTo>
                  <a:lnTo>
                    <a:pt x="7605" y="2542"/>
                  </a:lnTo>
                  <a:lnTo>
                    <a:pt x="7616" y="2550"/>
                  </a:lnTo>
                  <a:lnTo>
                    <a:pt x="7626" y="2556"/>
                  </a:lnTo>
                  <a:lnTo>
                    <a:pt x="7638" y="2561"/>
                  </a:lnTo>
                  <a:lnTo>
                    <a:pt x="7652" y="2566"/>
                  </a:lnTo>
                  <a:lnTo>
                    <a:pt x="7667" y="2561"/>
                  </a:lnTo>
                  <a:lnTo>
                    <a:pt x="7682" y="2556"/>
                  </a:lnTo>
                  <a:lnTo>
                    <a:pt x="7694" y="2550"/>
                  </a:lnTo>
                  <a:lnTo>
                    <a:pt x="7705" y="2542"/>
                  </a:lnTo>
                  <a:lnTo>
                    <a:pt x="7715" y="2533"/>
                  </a:lnTo>
                  <a:lnTo>
                    <a:pt x="7724" y="2523"/>
                  </a:lnTo>
                  <a:lnTo>
                    <a:pt x="7728" y="2518"/>
                  </a:lnTo>
                  <a:lnTo>
                    <a:pt x="7730" y="2512"/>
                  </a:lnTo>
                  <a:lnTo>
                    <a:pt x="7732" y="2505"/>
                  </a:lnTo>
                  <a:lnTo>
                    <a:pt x="7732" y="2498"/>
                  </a:lnTo>
                  <a:lnTo>
                    <a:pt x="7732" y="385"/>
                  </a:lnTo>
                  <a:close/>
                  <a:moveTo>
                    <a:pt x="9400" y="2854"/>
                  </a:moveTo>
                  <a:lnTo>
                    <a:pt x="9295" y="2854"/>
                  </a:lnTo>
                  <a:lnTo>
                    <a:pt x="9052" y="1457"/>
                  </a:lnTo>
                  <a:lnTo>
                    <a:pt x="9052" y="2854"/>
                  </a:lnTo>
                  <a:lnTo>
                    <a:pt x="8999" y="2854"/>
                  </a:lnTo>
                  <a:lnTo>
                    <a:pt x="8560" y="2854"/>
                  </a:lnTo>
                  <a:lnTo>
                    <a:pt x="8560" y="33"/>
                  </a:lnTo>
                  <a:lnTo>
                    <a:pt x="8613" y="33"/>
                  </a:lnTo>
                  <a:lnTo>
                    <a:pt x="9147" y="33"/>
                  </a:lnTo>
                  <a:lnTo>
                    <a:pt x="9427" y="1385"/>
                  </a:lnTo>
                  <a:lnTo>
                    <a:pt x="9708" y="33"/>
                  </a:lnTo>
                  <a:lnTo>
                    <a:pt x="9760" y="33"/>
                  </a:lnTo>
                  <a:lnTo>
                    <a:pt x="10300" y="33"/>
                  </a:lnTo>
                  <a:lnTo>
                    <a:pt x="10300" y="2854"/>
                  </a:lnTo>
                  <a:lnTo>
                    <a:pt x="10247" y="2854"/>
                  </a:lnTo>
                  <a:lnTo>
                    <a:pt x="9808" y="2854"/>
                  </a:lnTo>
                  <a:lnTo>
                    <a:pt x="9808" y="1453"/>
                  </a:lnTo>
                  <a:lnTo>
                    <a:pt x="9559" y="2854"/>
                  </a:lnTo>
                  <a:lnTo>
                    <a:pt x="9506" y="2854"/>
                  </a:lnTo>
                  <a:lnTo>
                    <a:pt x="9400" y="28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Freeform 15"/>
            <p:cNvSpPr>
              <a:spLocks noEditPoints="1"/>
            </p:cNvSpPr>
            <p:nvPr/>
          </p:nvSpPr>
          <p:spPr bwMode="auto">
            <a:xfrm>
              <a:off x="4176" y="2746"/>
              <a:ext cx="412" cy="115"/>
            </a:xfrm>
            <a:custGeom>
              <a:avLst/>
              <a:gdLst>
                <a:gd name="T0" fmla="*/ 972 w 10300"/>
                <a:gd name="T1" fmla="*/ 40 h 2866"/>
                <a:gd name="T2" fmla="*/ 1141 w 10300"/>
                <a:gd name="T3" fmla="*/ 123 h 2866"/>
                <a:gd name="T4" fmla="*/ 1221 w 10300"/>
                <a:gd name="T5" fmla="*/ 261 h 2866"/>
                <a:gd name="T6" fmla="*/ 1195 w 10300"/>
                <a:gd name="T7" fmla="*/ 1105 h 2866"/>
                <a:gd name="T8" fmla="*/ 1102 w 10300"/>
                <a:gd name="T9" fmla="*/ 1259 h 2866"/>
                <a:gd name="T10" fmla="*/ 1056 w 10300"/>
                <a:gd name="T11" fmla="*/ 1348 h 2866"/>
                <a:gd name="T12" fmla="*/ 1097 w 10300"/>
                <a:gd name="T13" fmla="*/ 1377 h 2866"/>
                <a:gd name="T14" fmla="*/ 1168 w 10300"/>
                <a:gd name="T15" fmla="*/ 1454 h 2866"/>
                <a:gd name="T16" fmla="*/ 1214 w 10300"/>
                <a:gd name="T17" fmla="*/ 1543 h 2866"/>
                <a:gd name="T18" fmla="*/ 1210 w 10300"/>
                <a:gd name="T19" fmla="*/ 2642 h 2866"/>
                <a:gd name="T20" fmla="*/ 1106 w 10300"/>
                <a:gd name="T21" fmla="*/ 2779 h 2866"/>
                <a:gd name="T22" fmla="*/ 936 w 10300"/>
                <a:gd name="T23" fmla="*/ 2849 h 2866"/>
                <a:gd name="T24" fmla="*/ 555 w 10300"/>
                <a:gd name="T25" fmla="*/ 2555 h 2866"/>
                <a:gd name="T26" fmla="*/ 593 w 10300"/>
                <a:gd name="T27" fmla="*/ 2558 h 2866"/>
                <a:gd name="T28" fmla="*/ 684 w 10300"/>
                <a:gd name="T29" fmla="*/ 2520 h 2866"/>
                <a:gd name="T30" fmla="*/ 644 w 10300"/>
                <a:gd name="T31" fmla="*/ 1510 h 2866"/>
                <a:gd name="T32" fmla="*/ 686 w 10300"/>
                <a:gd name="T33" fmla="*/ 386 h 2866"/>
                <a:gd name="T34" fmla="*/ 589 w 10300"/>
                <a:gd name="T35" fmla="*/ 337 h 2866"/>
                <a:gd name="T36" fmla="*/ 541 w 10300"/>
                <a:gd name="T37" fmla="*/ 1150 h 2866"/>
                <a:gd name="T38" fmla="*/ 654 w 10300"/>
                <a:gd name="T39" fmla="*/ 1136 h 2866"/>
                <a:gd name="T40" fmla="*/ 2115 w 10300"/>
                <a:gd name="T41" fmla="*/ 1146 h 2866"/>
                <a:gd name="T42" fmla="*/ 2062 w 10300"/>
                <a:gd name="T43" fmla="*/ 2854 h 2866"/>
                <a:gd name="T44" fmla="*/ 3951 w 10300"/>
                <a:gd name="T45" fmla="*/ 1465 h 2866"/>
                <a:gd name="T46" fmla="*/ 6071 w 10300"/>
                <a:gd name="T47" fmla="*/ 33 h 2866"/>
                <a:gd name="T48" fmla="*/ 5280 w 10300"/>
                <a:gd name="T49" fmla="*/ 1344 h 2866"/>
                <a:gd name="T50" fmla="*/ 8761 w 10300"/>
                <a:gd name="T51" fmla="*/ 2854 h 2866"/>
                <a:gd name="T52" fmla="*/ 8111 w 10300"/>
                <a:gd name="T53" fmla="*/ 681 h 2866"/>
                <a:gd name="T54" fmla="*/ 9745 w 10300"/>
                <a:gd name="T55" fmla="*/ 369 h 2866"/>
                <a:gd name="T56" fmla="*/ 9660 w 10300"/>
                <a:gd name="T57" fmla="*/ 326 h 2866"/>
                <a:gd name="T58" fmla="*/ 9608 w 10300"/>
                <a:gd name="T59" fmla="*/ 430 h 2866"/>
                <a:gd name="T60" fmla="*/ 9115 w 10300"/>
                <a:gd name="T61" fmla="*/ 191 h 2866"/>
                <a:gd name="T62" fmla="*/ 9301 w 10300"/>
                <a:gd name="T63" fmla="*/ 68 h 2866"/>
                <a:gd name="T64" fmla="*/ 9562 w 10300"/>
                <a:gd name="T65" fmla="*/ 10 h 2866"/>
                <a:gd name="T66" fmla="*/ 9709 w 10300"/>
                <a:gd name="T67" fmla="*/ 2 h 2866"/>
                <a:gd name="T68" fmla="*/ 9793 w 10300"/>
                <a:gd name="T69" fmla="*/ 7 h 2866"/>
                <a:gd name="T70" fmla="*/ 10056 w 10300"/>
                <a:gd name="T71" fmla="*/ 62 h 2866"/>
                <a:gd name="T72" fmla="*/ 10255 w 10300"/>
                <a:gd name="T73" fmla="*/ 187 h 2866"/>
                <a:gd name="T74" fmla="*/ 10297 w 10300"/>
                <a:gd name="T75" fmla="*/ 961 h 2866"/>
                <a:gd name="T76" fmla="*/ 10229 w 10300"/>
                <a:gd name="T77" fmla="*/ 1202 h 2866"/>
                <a:gd name="T78" fmla="*/ 10089 w 10300"/>
                <a:gd name="T79" fmla="*/ 1328 h 2866"/>
                <a:gd name="T80" fmla="*/ 10142 w 10300"/>
                <a:gd name="T81" fmla="*/ 1360 h 2866"/>
                <a:gd name="T82" fmla="*/ 10179 w 10300"/>
                <a:gd name="T83" fmla="*/ 1393 h 2866"/>
                <a:gd name="T84" fmla="*/ 10274 w 10300"/>
                <a:gd name="T85" fmla="*/ 1506 h 2866"/>
                <a:gd name="T86" fmla="*/ 10299 w 10300"/>
                <a:gd name="T87" fmla="*/ 2602 h 2866"/>
                <a:gd name="T88" fmla="*/ 10199 w 10300"/>
                <a:gd name="T89" fmla="*/ 2760 h 2866"/>
                <a:gd name="T90" fmla="*/ 9958 w 10300"/>
                <a:gd name="T91" fmla="*/ 2839 h 2866"/>
                <a:gd name="T92" fmla="*/ 9722 w 10300"/>
                <a:gd name="T93" fmla="*/ 2862 h 2866"/>
                <a:gd name="T94" fmla="*/ 9638 w 10300"/>
                <a:gd name="T95" fmla="*/ 2862 h 2866"/>
                <a:gd name="T96" fmla="*/ 9411 w 10300"/>
                <a:gd name="T97" fmla="*/ 2839 h 2866"/>
                <a:gd name="T98" fmla="*/ 9175 w 10300"/>
                <a:gd name="T99" fmla="*/ 2756 h 2866"/>
                <a:gd name="T100" fmla="*/ 9082 w 10300"/>
                <a:gd name="T101" fmla="*/ 2604 h 2866"/>
                <a:gd name="T102" fmla="*/ 9626 w 10300"/>
                <a:gd name="T103" fmla="*/ 2520 h 2866"/>
                <a:gd name="T104" fmla="*/ 9705 w 10300"/>
                <a:gd name="T105" fmla="*/ 2558 h 2866"/>
                <a:gd name="T106" fmla="*/ 9760 w 10300"/>
                <a:gd name="T107" fmla="*/ 2485 h 2866"/>
                <a:gd name="T108" fmla="*/ 9743 w 10300"/>
                <a:gd name="T109" fmla="*/ 1492 h 2866"/>
                <a:gd name="T110" fmla="*/ 9624 w 10300"/>
                <a:gd name="T111" fmla="*/ 1452 h 2866"/>
                <a:gd name="T112" fmla="*/ 9502 w 10300"/>
                <a:gd name="T113" fmla="*/ 1150 h 2866"/>
                <a:gd name="T114" fmla="*/ 9603 w 10300"/>
                <a:gd name="T115" fmla="*/ 1146 h 2866"/>
                <a:gd name="T116" fmla="*/ 9741 w 10300"/>
                <a:gd name="T117" fmla="*/ 1105 h 2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00" h="2866">
                  <a:moveTo>
                    <a:pt x="0" y="2854"/>
                  </a:moveTo>
                  <a:lnTo>
                    <a:pt x="0" y="21"/>
                  </a:lnTo>
                  <a:lnTo>
                    <a:pt x="53" y="21"/>
                  </a:lnTo>
                  <a:lnTo>
                    <a:pt x="840" y="21"/>
                  </a:lnTo>
                  <a:lnTo>
                    <a:pt x="859" y="23"/>
                  </a:lnTo>
                  <a:lnTo>
                    <a:pt x="879" y="24"/>
                  </a:lnTo>
                  <a:lnTo>
                    <a:pt x="898" y="27"/>
                  </a:lnTo>
                  <a:lnTo>
                    <a:pt x="916" y="29"/>
                  </a:lnTo>
                  <a:lnTo>
                    <a:pt x="936" y="32"/>
                  </a:lnTo>
                  <a:lnTo>
                    <a:pt x="954" y="36"/>
                  </a:lnTo>
                  <a:lnTo>
                    <a:pt x="972" y="40"/>
                  </a:lnTo>
                  <a:lnTo>
                    <a:pt x="990" y="45"/>
                  </a:lnTo>
                  <a:lnTo>
                    <a:pt x="1007" y="50"/>
                  </a:lnTo>
                  <a:lnTo>
                    <a:pt x="1024" y="56"/>
                  </a:lnTo>
                  <a:lnTo>
                    <a:pt x="1041" y="62"/>
                  </a:lnTo>
                  <a:lnTo>
                    <a:pt x="1057" y="70"/>
                  </a:lnTo>
                  <a:lnTo>
                    <a:pt x="1072" y="77"/>
                  </a:lnTo>
                  <a:lnTo>
                    <a:pt x="1086" y="85"/>
                  </a:lnTo>
                  <a:lnTo>
                    <a:pt x="1101" y="93"/>
                  </a:lnTo>
                  <a:lnTo>
                    <a:pt x="1114" y="102"/>
                  </a:lnTo>
                  <a:lnTo>
                    <a:pt x="1128" y="112"/>
                  </a:lnTo>
                  <a:lnTo>
                    <a:pt x="1141" y="123"/>
                  </a:lnTo>
                  <a:lnTo>
                    <a:pt x="1153" y="134"/>
                  </a:lnTo>
                  <a:lnTo>
                    <a:pt x="1164" y="145"/>
                  </a:lnTo>
                  <a:lnTo>
                    <a:pt x="1174" y="156"/>
                  </a:lnTo>
                  <a:lnTo>
                    <a:pt x="1183" y="168"/>
                  </a:lnTo>
                  <a:lnTo>
                    <a:pt x="1191" y="181"/>
                  </a:lnTo>
                  <a:lnTo>
                    <a:pt x="1198" y="193"/>
                  </a:lnTo>
                  <a:lnTo>
                    <a:pt x="1205" y="206"/>
                  </a:lnTo>
                  <a:lnTo>
                    <a:pt x="1210" y="219"/>
                  </a:lnTo>
                  <a:lnTo>
                    <a:pt x="1215" y="233"/>
                  </a:lnTo>
                  <a:lnTo>
                    <a:pt x="1218" y="247"/>
                  </a:lnTo>
                  <a:lnTo>
                    <a:pt x="1221" y="261"/>
                  </a:lnTo>
                  <a:lnTo>
                    <a:pt x="1223" y="277"/>
                  </a:lnTo>
                  <a:lnTo>
                    <a:pt x="1224" y="292"/>
                  </a:lnTo>
                  <a:lnTo>
                    <a:pt x="1225" y="308"/>
                  </a:lnTo>
                  <a:lnTo>
                    <a:pt x="1225" y="891"/>
                  </a:lnTo>
                  <a:lnTo>
                    <a:pt x="1224" y="924"/>
                  </a:lnTo>
                  <a:lnTo>
                    <a:pt x="1222" y="957"/>
                  </a:lnTo>
                  <a:lnTo>
                    <a:pt x="1219" y="989"/>
                  </a:lnTo>
                  <a:lnTo>
                    <a:pt x="1214" y="1018"/>
                  </a:lnTo>
                  <a:lnTo>
                    <a:pt x="1209" y="1048"/>
                  </a:lnTo>
                  <a:lnTo>
                    <a:pt x="1203" y="1076"/>
                  </a:lnTo>
                  <a:lnTo>
                    <a:pt x="1195" y="1105"/>
                  </a:lnTo>
                  <a:lnTo>
                    <a:pt x="1188" y="1134"/>
                  </a:lnTo>
                  <a:lnTo>
                    <a:pt x="1182" y="1147"/>
                  </a:lnTo>
                  <a:lnTo>
                    <a:pt x="1176" y="1160"/>
                  </a:lnTo>
                  <a:lnTo>
                    <a:pt x="1169" y="1172"/>
                  </a:lnTo>
                  <a:lnTo>
                    <a:pt x="1162" y="1186"/>
                  </a:lnTo>
                  <a:lnTo>
                    <a:pt x="1154" y="1198"/>
                  </a:lnTo>
                  <a:lnTo>
                    <a:pt x="1144" y="1210"/>
                  </a:lnTo>
                  <a:lnTo>
                    <a:pt x="1134" y="1222"/>
                  </a:lnTo>
                  <a:lnTo>
                    <a:pt x="1124" y="1235"/>
                  </a:lnTo>
                  <a:lnTo>
                    <a:pt x="1114" y="1247"/>
                  </a:lnTo>
                  <a:lnTo>
                    <a:pt x="1102" y="1259"/>
                  </a:lnTo>
                  <a:lnTo>
                    <a:pt x="1089" y="1270"/>
                  </a:lnTo>
                  <a:lnTo>
                    <a:pt x="1075" y="1282"/>
                  </a:lnTo>
                  <a:lnTo>
                    <a:pt x="1061" y="1293"/>
                  </a:lnTo>
                  <a:lnTo>
                    <a:pt x="1047" y="1303"/>
                  </a:lnTo>
                  <a:lnTo>
                    <a:pt x="1030" y="1314"/>
                  </a:lnTo>
                  <a:lnTo>
                    <a:pt x="1014" y="1324"/>
                  </a:lnTo>
                  <a:lnTo>
                    <a:pt x="1023" y="1328"/>
                  </a:lnTo>
                  <a:lnTo>
                    <a:pt x="1032" y="1333"/>
                  </a:lnTo>
                  <a:lnTo>
                    <a:pt x="1041" y="1338"/>
                  </a:lnTo>
                  <a:lnTo>
                    <a:pt x="1051" y="1344"/>
                  </a:lnTo>
                  <a:lnTo>
                    <a:pt x="1056" y="1348"/>
                  </a:lnTo>
                  <a:lnTo>
                    <a:pt x="1061" y="1352"/>
                  </a:lnTo>
                  <a:lnTo>
                    <a:pt x="1066" y="1355"/>
                  </a:lnTo>
                  <a:lnTo>
                    <a:pt x="1072" y="1356"/>
                  </a:lnTo>
                  <a:lnTo>
                    <a:pt x="1072" y="1358"/>
                  </a:lnTo>
                  <a:lnTo>
                    <a:pt x="1073" y="1360"/>
                  </a:lnTo>
                  <a:lnTo>
                    <a:pt x="1074" y="1362"/>
                  </a:lnTo>
                  <a:lnTo>
                    <a:pt x="1077" y="1364"/>
                  </a:lnTo>
                  <a:lnTo>
                    <a:pt x="1082" y="1368"/>
                  </a:lnTo>
                  <a:lnTo>
                    <a:pt x="1087" y="1372"/>
                  </a:lnTo>
                  <a:lnTo>
                    <a:pt x="1093" y="1374"/>
                  </a:lnTo>
                  <a:lnTo>
                    <a:pt x="1097" y="1377"/>
                  </a:lnTo>
                  <a:lnTo>
                    <a:pt x="1101" y="1381"/>
                  </a:lnTo>
                  <a:lnTo>
                    <a:pt x="1104" y="1385"/>
                  </a:lnTo>
                  <a:lnTo>
                    <a:pt x="1110" y="1393"/>
                  </a:lnTo>
                  <a:lnTo>
                    <a:pt x="1119" y="1401"/>
                  </a:lnTo>
                  <a:lnTo>
                    <a:pt x="1125" y="1406"/>
                  </a:lnTo>
                  <a:lnTo>
                    <a:pt x="1132" y="1413"/>
                  </a:lnTo>
                  <a:lnTo>
                    <a:pt x="1139" y="1421"/>
                  </a:lnTo>
                  <a:lnTo>
                    <a:pt x="1146" y="1429"/>
                  </a:lnTo>
                  <a:lnTo>
                    <a:pt x="1154" y="1438"/>
                  </a:lnTo>
                  <a:lnTo>
                    <a:pt x="1161" y="1446"/>
                  </a:lnTo>
                  <a:lnTo>
                    <a:pt x="1168" y="1454"/>
                  </a:lnTo>
                  <a:lnTo>
                    <a:pt x="1175" y="1461"/>
                  </a:lnTo>
                  <a:lnTo>
                    <a:pt x="1181" y="1469"/>
                  </a:lnTo>
                  <a:lnTo>
                    <a:pt x="1186" y="1477"/>
                  </a:lnTo>
                  <a:lnTo>
                    <a:pt x="1190" y="1486"/>
                  </a:lnTo>
                  <a:lnTo>
                    <a:pt x="1193" y="1494"/>
                  </a:lnTo>
                  <a:lnTo>
                    <a:pt x="1197" y="1500"/>
                  </a:lnTo>
                  <a:lnTo>
                    <a:pt x="1202" y="1506"/>
                  </a:lnTo>
                  <a:lnTo>
                    <a:pt x="1205" y="1512"/>
                  </a:lnTo>
                  <a:lnTo>
                    <a:pt x="1207" y="1518"/>
                  </a:lnTo>
                  <a:lnTo>
                    <a:pt x="1210" y="1530"/>
                  </a:lnTo>
                  <a:lnTo>
                    <a:pt x="1214" y="1543"/>
                  </a:lnTo>
                  <a:lnTo>
                    <a:pt x="1219" y="1555"/>
                  </a:lnTo>
                  <a:lnTo>
                    <a:pt x="1222" y="1567"/>
                  </a:lnTo>
                  <a:lnTo>
                    <a:pt x="1224" y="1578"/>
                  </a:lnTo>
                  <a:lnTo>
                    <a:pt x="1225" y="1587"/>
                  </a:lnTo>
                  <a:lnTo>
                    <a:pt x="1225" y="2551"/>
                  </a:lnTo>
                  <a:lnTo>
                    <a:pt x="1224" y="2566"/>
                  </a:lnTo>
                  <a:lnTo>
                    <a:pt x="1223" y="2582"/>
                  </a:lnTo>
                  <a:lnTo>
                    <a:pt x="1221" y="2598"/>
                  </a:lnTo>
                  <a:lnTo>
                    <a:pt x="1218" y="2613"/>
                  </a:lnTo>
                  <a:lnTo>
                    <a:pt x="1215" y="2627"/>
                  </a:lnTo>
                  <a:lnTo>
                    <a:pt x="1210" y="2642"/>
                  </a:lnTo>
                  <a:lnTo>
                    <a:pt x="1205" y="2656"/>
                  </a:lnTo>
                  <a:lnTo>
                    <a:pt x="1198" y="2670"/>
                  </a:lnTo>
                  <a:lnTo>
                    <a:pt x="1191" y="2683"/>
                  </a:lnTo>
                  <a:lnTo>
                    <a:pt x="1183" y="2697"/>
                  </a:lnTo>
                  <a:lnTo>
                    <a:pt x="1175" y="2709"/>
                  </a:lnTo>
                  <a:lnTo>
                    <a:pt x="1166" y="2722"/>
                  </a:lnTo>
                  <a:lnTo>
                    <a:pt x="1155" y="2734"/>
                  </a:lnTo>
                  <a:lnTo>
                    <a:pt x="1143" y="2746"/>
                  </a:lnTo>
                  <a:lnTo>
                    <a:pt x="1132" y="2758"/>
                  </a:lnTo>
                  <a:lnTo>
                    <a:pt x="1119" y="2769"/>
                  </a:lnTo>
                  <a:lnTo>
                    <a:pt x="1106" y="2779"/>
                  </a:lnTo>
                  <a:lnTo>
                    <a:pt x="1093" y="2789"/>
                  </a:lnTo>
                  <a:lnTo>
                    <a:pt x="1078" y="2799"/>
                  </a:lnTo>
                  <a:lnTo>
                    <a:pt x="1064" y="2807"/>
                  </a:lnTo>
                  <a:lnTo>
                    <a:pt x="1049" y="2815"/>
                  </a:lnTo>
                  <a:lnTo>
                    <a:pt x="1034" y="2822"/>
                  </a:lnTo>
                  <a:lnTo>
                    <a:pt x="1019" y="2828"/>
                  </a:lnTo>
                  <a:lnTo>
                    <a:pt x="1003" y="2833"/>
                  </a:lnTo>
                  <a:lnTo>
                    <a:pt x="987" y="2838"/>
                  </a:lnTo>
                  <a:lnTo>
                    <a:pt x="970" y="2843"/>
                  </a:lnTo>
                  <a:lnTo>
                    <a:pt x="953" y="2846"/>
                  </a:lnTo>
                  <a:lnTo>
                    <a:pt x="936" y="2849"/>
                  </a:lnTo>
                  <a:lnTo>
                    <a:pt x="917" y="2851"/>
                  </a:lnTo>
                  <a:lnTo>
                    <a:pt x="899" y="2853"/>
                  </a:lnTo>
                  <a:lnTo>
                    <a:pt x="881" y="2854"/>
                  </a:lnTo>
                  <a:lnTo>
                    <a:pt x="860" y="2854"/>
                  </a:lnTo>
                  <a:lnTo>
                    <a:pt x="808" y="2854"/>
                  </a:lnTo>
                  <a:lnTo>
                    <a:pt x="0" y="2854"/>
                  </a:lnTo>
                  <a:close/>
                  <a:moveTo>
                    <a:pt x="533" y="2551"/>
                  </a:moveTo>
                  <a:lnTo>
                    <a:pt x="538" y="2554"/>
                  </a:lnTo>
                  <a:lnTo>
                    <a:pt x="544" y="2555"/>
                  </a:lnTo>
                  <a:lnTo>
                    <a:pt x="550" y="2555"/>
                  </a:lnTo>
                  <a:lnTo>
                    <a:pt x="555" y="2555"/>
                  </a:lnTo>
                  <a:lnTo>
                    <a:pt x="559" y="2555"/>
                  </a:lnTo>
                  <a:lnTo>
                    <a:pt x="563" y="2555"/>
                  </a:lnTo>
                  <a:lnTo>
                    <a:pt x="566" y="2555"/>
                  </a:lnTo>
                  <a:lnTo>
                    <a:pt x="570" y="2555"/>
                  </a:lnTo>
                  <a:lnTo>
                    <a:pt x="571" y="2556"/>
                  </a:lnTo>
                  <a:lnTo>
                    <a:pt x="571" y="2558"/>
                  </a:lnTo>
                  <a:lnTo>
                    <a:pt x="572" y="2558"/>
                  </a:lnTo>
                  <a:lnTo>
                    <a:pt x="573" y="2559"/>
                  </a:lnTo>
                  <a:lnTo>
                    <a:pt x="576" y="2559"/>
                  </a:lnTo>
                  <a:lnTo>
                    <a:pt x="581" y="2559"/>
                  </a:lnTo>
                  <a:lnTo>
                    <a:pt x="593" y="2558"/>
                  </a:lnTo>
                  <a:lnTo>
                    <a:pt x="606" y="2557"/>
                  </a:lnTo>
                  <a:lnTo>
                    <a:pt x="616" y="2555"/>
                  </a:lnTo>
                  <a:lnTo>
                    <a:pt x="626" y="2553"/>
                  </a:lnTo>
                  <a:lnTo>
                    <a:pt x="635" y="2550"/>
                  </a:lnTo>
                  <a:lnTo>
                    <a:pt x="643" y="2547"/>
                  </a:lnTo>
                  <a:lnTo>
                    <a:pt x="652" y="2545"/>
                  </a:lnTo>
                  <a:lnTo>
                    <a:pt x="660" y="2543"/>
                  </a:lnTo>
                  <a:lnTo>
                    <a:pt x="670" y="2534"/>
                  </a:lnTo>
                  <a:lnTo>
                    <a:pt x="679" y="2528"/>
                  </a:lnTo>
                  <a:lnTo>
                    <a:pt x="682" y="2524"/>
                  </a:lnTo>
                  <a:lnTo>
                    <a:pt x="684" y="2520"/>
                  </a:lnTo>
                  <a:lnTo>
                    <a:pt x="686" y="2516"/>
                  </a:lnTo>
                  <a:lnTo>
                    <a:pt x="686" y="2510"/>
                  </a:lnTo>
                  <a:lnTo>
                    <a:pt x="686" y="1539"/>
                  </a:lnTo>
                  <a:lnTo>
                    <a:pt x="686" y="1535"/>
                  </a:lnTo>
                  <a:lnTo>
                    <a:pt x="684" y="1530"/>
                  </a:lnTo>
                  <a:lnTo>
                    <a:pt x="681" y="1526"/>
                  </a:lnTo>
                  <a:lnTo>
                    <a:pt x="676" y="1522"/>
                  </a:lnTo>
                  <a:lnTo>
                    <a:pt x="670" y="1518"/>
                  </a:lnTo>
                  <a:lnTo>
                    <a:pt x="663" y="1515"/>
                  </a:lnTo>
                  <a:lnTo>
                    <a:pt x="654" y="1512"/>
                  </a:lnTo>
                  <a:lnTo>
                    <a:pt x="644" y="1510"/>
                  </a:lnTo>
                  <a:lnTo>
                    <a:pt x="633" y="1508"/>
                  </a:lnTo>
                  <a:lnTo>
                    <a:pt x="622" y="1507"/>
                  </a:lnTo>
                  <a:lnTo>
                    <a:pt x="610" y="1505"/>
                  </a:lnTo>
                  <a:lnTo>
                    <a:pt x="596" y="1504"/>
                  </a:lnTo>
                  <a:lnTo>
                    <a:pt x="583" y="1503"/>
                  </a:lnTo>
                  <a:lnTo>
                    <a:pt x="568" y="1502"/>
                  </a:lnTo>
                  <a:lnTo>
                    <a:pt x="552" y="1500"/>
                  </a:lnTo>
                  <a:lnTo>
                    <a:pt x="533" y="1498"/>
                  </a:lnTo>
                  <a:lnTo>
                    <a:pt x="533" y="2551"/>
                  </a:lnTo>
                  <a:close/>
                  <a:moveTo>
                    <a:pt x="686" y="393"/>
                  </a:moveTo>
                  <a:lnTo>
                    <a:pt x="686" y="386"/>
                  </a:lnTo>
                  <a:lnTo>
                    <a:pt x="684" y="378"/>
                  </a:lnTo>
                  <a:lnTo>
                    <a:pt x="681" y="372"/>
                  </a:lnTo>
                  <a:lnTo>
                    <a:pt x="676" y="364"/>
                  </a:lnTo>
                  <a:lnTo>
                    <a:pt x="670" y="359"/>
                  </a:lnTo>
                  <a:lnTo>
                    <a:pt x="662" y="355"/>
                  </a:lnTo>
                  <a:lnTo>
                    <a:pt x="651" y="351"/>
                  </a:lnTo>
                  <a:lnTo>
                    <a:pt x="639" y="349"/>
                  </a:lnTo>
                  <a:lnTo>
                    <a:pt x="628" y="345"/>
                  </a:lnTo>
                  <a:lnTo>
                    <a:pt x="616" y="342"/>
                  </a:lnTo>
                  <a:lnTo>
                    <a:pt x="603" y="339"/>
                  </a:lnTo>
                  <a:lnTo>
                    <a:pt x="589" y="337"/>
                  </a:lnTo>
                  <a:lnTo>
                    <a:pt x="574" y="335"/>
                  </a:lnTo>
                  <a:lnTo>
                    <a:pt x="561" y="333"/>
                  </a:lnTo>
                  <a:lnTo>
                    <a:pt x="546" y="331"/>
                  </a:lnTo>
                  <a:lnTo>
                    <a:pt x="533" y="329"/>
                  </a:lnTo>
                  <a:lnTo>
                    <a:pt x="533" y="1146"/>
                  </a:lnTo>
                  <a:lnTo>
                    <a:pt x="533" y="1149"/>
                  </a:lnTo>
                  <a:lnTo>
                    <a:pt x="533" y="1150"/>
                  </a:lnTo>
                  <a:lnTo>
                    <a:pt x="534" y="1150"/>
                  </a:lnTo>
                  <a:lnTo>
                    <a:pt x="538" y="1150"/>
                  </a:lnTo>
                  <a:lnTo>
                    <a:pt x="539" y="1150"/>
                  </a:lnTo>
                  <a:lnTo>
                    <a:pt x="541" y="1150"/>
                  </a:lnTo>
                  <a:lnTo>
                    <a:pt x="544" y="1150"/>
                  </a:lnTo>
                  <a:lnTo>
                    <a:pt x="550" y="1150"/>
                  </a:lnTo>
                  <a:lnTo>
                    <a:pt x="562" y="1150"/>
                  </a:lnTo>
                  <a:lnTo>
                    <a:pt x="575" y="1149"/>
                  </a:lnTo>
                  <a:lnTo>
                    <a:pt x="587" y="1148"/>
                  </a:lnTo>
                  <a:lnTo>
                    <a:pt x="599" y="1146"/>
                  </a:lnTo>
                  <a:lnTo>
                    <a:pt x="611" y="1144"/>
                  </a:lnTo>
                  <a:lnTo>
                    <a:pt x="623" y="1142"/>
                  </a:lnTo>
                  <a:lnTo>
                    <a:pt x="633" y="1140"/>
                  </a:lnTo>
                  <a:lnTo>
                    <a:pt x="644" y="1138"/>
                  </a:lnTo>
                  <a:lnTo>
                    <a:pt x="654" y="1136"/>
                  </a:lnTo>
                  <a:lnTo>
                    <a:pt x="663" y="1134"/>
                  </a:lnTo>
                  <a:lnTo>
                    <a:pt x="670" y="1131"/>
                  </a:lnTo>
                  <a:lnTo>
                    <a:pt x="676" y="1128"/>
                  </a:lnTo>
                  <a:lnTo>
                    <a:pt x="681" y="1124"/>
                  </a:lnTo>
                  <a:lnTo>
                    <a:pt x="684" y="1120"/>
                  </a:lnTo>
                  <a:lnTo>
                    <a:pt x="686" y="1115"/>
                  </a:lnTo>
                  <a:lnTo>
                    <a:pt x="686" y="1109"/>
                  </a:lnTo>
                  <a:lnTo>
                    <a:pt x="686" y="393"/>
                  </a:lnTo>
                  <a:close/>
                  <a:moveTo>
                    <a:pt x="1636" y="33"/>
                  </a:moveTo>
                  <a:lnTo>
                    <a:pt x="2115" y="33"/>
                  </a:lnTo>
                  <a:lnTo>
                    <a:pt x="2115" y="1146"/>
                  </a:lnTo>
                  <a:lnTo>
                    <a:pt x="2273" y="1146"/>
                  </a:lnTo>
                  <a:lnTo>
                    <a:pt x="2273" y="33"/>
                  </a:lnTo>
                  <a:lnTo>
                    <a:pt x="2326" y="33"/>
                  </a:lnTo>
                  <a:lnTo>
                    <a:pt x="2802" y="33"/>
                  </a:lnTo>
                  <a:lnTo>
                    <a:pt x="2802" y="2854"/>
                  </a:lnTo>
                  <a:lnTo>
                    <a:pt x="2749" y="2854"/>
                  </a:lnTo>
                  <a:lnTo>
                    <a:pt x="2273" y="2854"/>
                  </a:lnTo>
                  <a:lnTo>
                    <a:pt x="2273" y="1442"/>
                  </a:lnTo>
                  <a:lnTo>
                    <a:pt x="2115" y="1442"/>
                  </a:lnTo>
                  <a:lnTo>
                    <a:pt x="2115" y="2854"/>
                  </a:lnTo>
                  <a:lnTo>
                    <a:pt x="2062" y="2854"/>
                  </a:lnTo>
                  <a:lnTo>
                    <a:pt x="1583" y="2854"/>
                  </a:lnTo>
                  <a:lnTo>
                    <a:pt x="1583" y="33"/>
                  </a:lnTo>
                  <a:lnTo>
                    <a:pt x="1636" y="33"/>
                  </a:lnTo>
                  <a:close/>
                  <a:moveTo>
                    <a:pt x="3639" y="1344"/>
                  </a:moveTo>
                  <a:lnTo>
                    <a:pt x="3945" y="33"/>
                  </a:lnTo>
                  <a:lnTo>
                    <a:pt x="3998" y="33"/>
                  </a:lnTo>
                  <a:lnTo>
                    <a:pt x="4431" y="33"/>
                  </a:lnTo>
                  <a:lnTo>
                    <a:pt x="4431" y="2854"/>
                  </a:lnTo>
                  <a:lnTo>
                    <a:pt x="4378" y="2854"/>
                  </a:lnTo>
                  <a:lnTo>
                    <a:pt x="3951" y="2854"/>
                  </a:lnTo>
                  <a:lnTo>
                    <a:pt x="3951" y="1465"/>
                  </a:lnTo>
                  <a:lnTo>
                    <a:pt x="3645" y="2854"/>
                  </a:lnTo>
                  <a:lnTo>
                    <a:pt x="3592" y="2854"/>
                  </a:lnTo>
                  <a:lnTo>
                    <a:pt x="3160" y="2854"/>
                  </a:lnTo>
                  <a:lnTo>
                    <a:pt x="3160" y="33"/>
                  </a:lnTo>
                  <a:lnTo>
                    <a:pt x="3212" y="33"/>
                  </a:lnTo>
                  <a:lnTo>
                    <a:pt x="3639" y="33"/>
                  </a:lnTo>
                  <a:lnTo>
                    <a:pt x="3639" y="1344"/>
                  </a:lnTo>
                  <a:close/>
                  <a:moveTo>
                    <a:pt x="5280" y="1344"/>
                  </a:moveTo>
                  <a:lnTo>
                    <a:pt x="5585" y="33"/>
                  </a:lnTo>
                  <a:lnTo>
                    <a:pt x="5638" y="33"/>
                  </a:lnTo>
                  <a:lnTo>
                    <a:pt x="6071" y="33"/>
                  </a:lnTo>
                  <a:lnTo>
                    <a:pt x="6071" y="2854"/>
                  </a:lnTo>
                  <a:lnTo>
                    <a:pt x="6018" y="2854"/>
                  </a:lnTo>
                  <a:lnTo>
                    <a:pt x="5591" y="2854"/>
                  </a:lnTo>
                  <a:lnTo>
                    <a:pt x="5591" y="1465"/>
                  </a:lnTo>
                  <a:lnTo>
                    <a:pt x="5285" y="2854"/>
                  </a:lnTo>
                  <a:lnTo>
                    <a:pt x="5232" y="2854"/>
                  </a:lnTo>
                  <a:lnTo>
                    <a:pt x="4799" y="2854"/>
                  </a:lnTo>
                  <a:lnTo>
                    <a:pt x="4799" y="33"/>
                  </a:lnTo>
                  <a:lnTo>
                    <a:pt x="4852" y="33"/>
                  </a:lnTo>
                  <a:lnTo>
                    <a:pt x="5280" y="33"/>
                  </a:lnTo>
                  <a:lnTo>
                    <a:pt x="5280" y="1344"/>
                  </a:lnTo>
                  <a:close/>
                  <a:moveTo>
                    <a:pt x="6915" y="2854"/>
                  </a:moveTo>
                  <a:lnTo>
                    <a:pt x="6439" y="2854"/>
                  </a:lnTo>
                  <a:lnTo>
                    <a:pt x="6439" y="33"/>
                  </a:lnTo>
                  <a:lnTo>
                    <a:pt x="6492" y="33"/>
                  </a:lnTo>
                  <a:lnTo>
                    <a:pt x="7268" y="33"/>
                  </a:lnTo>
                  <a:lnTo>
                    <a:pt x="7268" y="333"/>
                  </a:lnTo>
                  <a:lnTo>
                    <a:pt x="6967" y="333"/>
                  </a:lnTo>
                  <a:lnTo>
                    <a:pt x="6967" y="2854"/>
                  </a:lnTo>
                  <a:lnTo>
                    <a:pt x="6915" y="2854"/>
                  </a:lnTo>
                  <a:close/>
                  <a:moveTo>
                    <a:pt x="8502" y="33"/>
                  </a:moveTo>
                  <a:lnTo>
                    <a:pt x="8761" y="2854"/>
                  </a:lnTo>
                  <a:lnTo>
                    <a:pt x="8708" y="2854"/>
                  </a:lnTo>
                  <a:lnTo>
                    <a:pt x="8265" y="2854"/>
                  </a:lnTo>
                  <a:lnTo>
                    <a:pt x="8212" y="2230"/>
                  </a:lnTo>
                  <a:lnTo>
                    <a:pt x="8011" y="2230"/>
                  </a:lnTo>
                  <a:lnTo>
                    <a:pt x="7963" y="2854"/>
                  </a:lnTo>
                  <a:lnTo>
                    <a:pt x="7910" y="2854"/>
                  </a:lnTo>
                  <a:lnTo>
                    <a:pt x="7462" y="2854"/>
                  </a:lnTo>
                  <a:lnTo>
                    <a:pt x="7721" y="33"/>
                  </a:lnTo>
                  <a:lnTo>
                    <a:pt x="7774" y="33"/>
                  </a:lnTo>
                  <a:lnTo>
                    <a:pt x="8502" y="33"/>
                  </a:lnTo>
                  <a:close/>
                  <a:moveTo>
                    <a:pt x="8111" y="681"/>
                  </a:moveTo>
                  <a:lnTo>
                    <a:pt x="8032" y="1915"/>
                  </a:lnTo>
                  <a:lnTo>
                    <a:pt x="8190" y="1915"/>
                  </a:lnTo>
                  <a:lnTo>
                    <a:pt x="8111" y="681"/>
                  </a:lnTo>
                  <a:close/>
                  <a:moveTo>
                    <a:pt x="9762" y="1053"/>
                  </a:moveTo>
                  <a:lnTo>
                    <a:pt x="9762" y="426"/>
                  </a:lnTo>
                  <a:lnTo>
                    <a:pt x="9761" y="415"/>
                  </a:lnTo>
                  <a:lnTo>
                    <a:pt x="9760" y="406"/>
                  </a:lnTo>
                  <a:lnTo>
                    <a:pt x="9757" y="396"/>
                  </a:lnTo>
                  <a:lnTo>
                    <a:pt x="9754" y="387"/>
                  </a:lnTo>
                  <a:lnTo>
                    <a:pt x="9750" y="379"/>
                  </a:lnTo>
                  <a:lnTo>
                    <a:pt x="9745" y="369"/>
                  </a:lnTo>
                  <a:lnTo>
                    <a:pt x="9741" y="361"/>
                  </a:lnTo>
                  <a:lnTo>
                    <a:pt x="9736" y="353"/>
                  </a:lnTo>
                  <a:lnTo>
                    <a:pt x="9724" y="341"/>
                  </a:lnTo>
                  <a:lnTo>
                    <a:pt x="9711" y="331"/>
                  </a:lnTo>
                  <a:lnTo>
                    <a:pt x="9705" y="326"/>
                  </a:lnTo>
                  <a:lnTo>
                    <a:pt x="9698" y="322"/>
                  </a:lnTo>
                  <a:lnTo>
                    <a:pt x="9690" y="318"/>
                  </a:lnTo>
                  <a:lnTo>
                    <a:pt x="9683" y="316"/>
                  </a:lnTo>
                  <a:lnTo>
                    <a:pt x="9674" y="318"/>
                  </a:lnTo>
                  <a:lnTo>
                    <a:pt x="9667" y="322"/>
                  </a:lnTo>
                  <a:lnTo>
                    <a:pt x="9660" y="326"/>
                  </a:lnTo>
                  <a:lnTo>
                    <a:pt x="9653" y="331"/>
                  </a:lnTo>
                  <a:lnTo>
                    <a:pt x="9641" y="341"/>
                  </a:lnTo>
                  <a:lnTo>
                    <a:pt x="9630" y="353"/>
                  </a:lnTo>
                  <a:lnTo>
                    <a:pt x="9625" y="361"/>
                  </a:lnTo>
                  <a:lnTo>
                    <a:pt x="9620" y="369"/>
                  </a:lnTo>
                  <a:lnTo>
                    <a:pt x="9616" y="379"/>
                  </a:lnTo>
                  <a:lnTo>
                    <a:pt x="9614" y="387"/>
                  </a:lnTo>
                  <a:lnTo>
                    <a:pt x="9611" y="397"/>
                  </a:lnTo>
                  <a:lnTo>
                    <a:pt x="9610" y="407"/>
                  </a:lnTo>
                  <a:lnTo>
                    <a:pt x="9609" y="417"/>
                  </a:lnTo>
                  <a:lnTo>
                    <a:pt x="9608" y="430"/>
                  </a:lnTo>
                  <a:lnTo>
                    <a:pt x="9608" y="964"/>
                  </a:lnTo>
                  <a:lnTo>
                    <a:pt x="9556" y="964"/>
                  </a:lnTo>
                  <a:lnTo>
                    <a:pt x="9081" y="964"/>
                  </a:lnTo>
                  <a:lnTo>
                    <a:pt x="9081" y="296"/>
                  </a:lnTo>
                  <a:lnTo>
                    <a:pt x="9082" y="280"/>
                  </a:lnTo>
                  <a:lnTo>
                    <a:pt x="9084" y="264"/>
                  </a:lnTo>
                  <a:lnTo>
                    <a:pt x="9087" y="249"/>
                  </a:lnTo>
                  <a:lnTo>
                    <a:pt x="9092" y="234"/>
                  </a:lnTo>
                  <a:lnTo>
                    <a:pt x="9098" y="219"/>
                  </a:lnTo>
                  <a:lnTo>
                    <a:pt x="9106" y="204"/>
                  </a:lnTo>
                  <a:lnTo>
                    <a:pt x="9115" y="191"/>
                  </a:lnTo>
                  <a:lnTo>
                    <a:pt x="9125" y="177"/>
                  </a:lnTo>
                  <a:lnTo>
                    <a:pt x="9138" y="163"/>
                  </a:lnTo>
                  <a:lnTo>
                    <a:pt x="9151" y="150"/>
                  </a:lnTo>
                  <a:lnTo>
                    <a:pt x="9165" y="138"/>
                  </a:lnTo>
                  <a:lnTo>
                    <a:pt x="9180" y="127"/>
                  </a:lnTo>
                  <a:lnTo>
                    <a:pt x="9197" y="115"/>
                  </a:lnTo>
                  <a:lnTo>
                    <a:pt x="9215" y="105"/>
                  </a:lnTo>
                  <a:lnTo>
                    <a:pt x="9234" y="95"/>
                  </a:lnTo>
                  <a:lnTo>
                    <a:pt x="9255" y="86"/>
                  </a:lnTo>
                  <a:lnTo>
                    <a:pt x="9277" y="77"/>
                  </a:lnTo>
                  <a:lnTo>
                    <a:pt x="9301" y="68"/>
                  </a:lnTo>
                  <a:lnTo>
                    <a:pt x="9323" y="60"/>
                  </a:lnTo>
                  <a:lnTo>
                    <a:pt x="9346" y="53"/>
                  </a:lnTo>
                  <a:lnTo>
                    <a:pt x="9369" y="46"/>
                  </a:lnTo>
                  <a:lnTo>
                    <a:pt x="9392" y="40"/>
                  </a:lnTo>
                  <a:lnTo>
                    <a:pt x="9416" y="34"/>
                  </a:lnTo>
                  <a:lnTo>
                    <a:pt x="9440" y="29"/>
                  </a:lnTo>
                  <a:lnTo>
                    <a:pt x="9464" y="25"/>
                  </a:lnTo>
                  <a:lnTo>
                    <a:pt x="9488" y="20"/>
                  </a:lnTo>
                  <a:lnTo>
                    <a:pt x="9513" y="16"/>
                  </a:lnTo>
                  <a:lnTo>
                    <a:pt x="9537" y="12"/>
                  </a:lnTo>
                  <a:lnTo>
                    <a:pt x="9562" y="10"/>
                  </a:lnTo>
                  <a:lnTo>
                    <a:pt x="9588" y="7"/>
                  </a:lnTo>
                  <a:lnTo>
                    <a:pt x="9614" y="6"/>
                  </a:lnTo>
                  <a:lnTo>
                    <a:pt x="9640" y="4"/>
                  </a:lnTo>
                  <a:lnTo>
                    <a:pt x="9642" y="4"/>
                  </a:lnTo>
                  <a:lnTo>
                    <a:pt x="9646" y="4"/>
                  </a:lnTo>
                  <a:lnTo>
                    <a:pt x="9646" y="4"/>
                  </a:lnTo>
                  <a:lnTo>
                    <a:pt x="9648" y="4"/>
                  </a:lnTo>
                  <a:lnTo>
                    <a:pt x="9651" y="4"/>
                  </a:lnTo>
                  <a:lnTo>
                    <a:pt x="9656" y="4"/>
                  </a:lnTo>
                  <a:lnTo>
                    <a:pt x="9709" y="0"/>
                  </a:lnTo>
                  <a:lnTo>
                    <a:pt x="9709" y="2"/>
                  </a:lnTo>
                  <a:lnTo>
                    <a:pt x="9709" y="3"/>
                  </a:lnTo>
                  <a:lnTo>
                    <a:pt x="9710" y="4"/>
                  </a:lnTo>
                  <a:lnTo>
                    <a:pt x="9711" y="4"/>
                  </a:lnTo>
                  <a:lnTo>
                    <a:pt x="9715" y="4"/>
                  </a:lnTo>
                  <a:lnTo>
                    <a:pt x="9719" y="4"/>
                  </a:lnTo>
                  <a:lnTo>
                    <a:pt x="9724" y="4"/>
                  </a:lnTo>
                  <a:lnTo>
                    <a:pt x="9730" y="4"/>
                  </a:lnTo>
                  <a:lnTo>
                    <a:pt x="9736" y="4"/>
                  </a:lnTo>
                  <a:lnTo>
                    <a:pt x="9741" y="4"/>
                  </a:lnTo>
                  <a:lnTo>
                    <a:pt x="9767" y="6"/>
                  </a:lnTo>
                  <a:lnTo>
                    <a:pt x="9793" y="7"/>
                  </a:lnTo>
                  <a:lnTo>
                    <a:pt x="9818" y="10"/>
                  </a:lnTo>
                  <a:lnTo>
                    <a:pt x="9844" y="12"/>
                  </a:lnTo>
                  <a:lnTo>
                    <a:pt x="9868" y="16"/>
                  </a:lnTo>
                  <a:lnTo>
                    <a:pt x="9893" y="20"/>
                  </a:lnTo>
                  <a:lnTo>
                    <a:pt x="9917" y="25"/>
                  </a:lnTo>
                  <a:lnTo>
                    <a:pt x="9941" y="29"/>
                  </a:lnTo>
                  <a:lnTo>
                    <a:pt x="9965" y="35"/>
                  </a:lnTo>
                  <a:lnTo>
                    <a:pt x="9988" y="40"/>
                  </a:lnTo>
                  <a:lnTo>
                    <a:pt x="10011" y="47"/>
                  </a:lnTo>
                  <a:lnTo>
                    <a:pt x="10033" y="54"/>
                  </a:lnTo>
                  <a:lnTo>
                    <a:pt x="10056" y="62"/>
                  </a:lnTo>
                  <a:lnTo>
                    <a:pt x="10078" y="71"/>
                  </a:lnTo>
                  <a:lnTo>
                    <a:pt x="10099" y="80"/>
                  </a:lnTo>
                  <a:lnTo>
                    <a:pt x="10121" y="90"/>
                  </a:lnTo>
                  <a:lnTo>
                    <a:pt x="10142" y="100"/>
                  </a:lnTo>
                  <a:lnTo>
                    <a:pt x="10162" y="111"/>
                  </a:lnTo>
                  <a:lnTo>
                    <a:pt x="10182" y="123"/>
                  </a:lnTo>
                  <a:lnTo>
                    <a:pt x="10199" y="134"/>
                  </a:lnTo>
                  <a:lnTo>
                    <a:pt x="10215" y="147"/>
                  </a:lnTo>
                  <a:lnTo>
                    <a:pt x="10230" y="159"/>
                  </a:lnTo>
                  <a:lnTo>
                    <a:pt x="10243" y="173"/>
                  </a:lnTo>
                  <a:lnTo>
                    <a:pt x="10255" y="187"/>
                  </a:lnTo>
                  <a:lnTo>
                    <a:pt x="10265" y="201"/>
                  </a:lnTo>
                  <a:lnTo>
                    <a:pt x="10275" y="216"/>
                  </a:lnTo>
                  <a:lnTo>
                    <a:pt x="10283" y="232"/>
                  </a:lnTo>
                  <a:lnTo>
                    <a:pt x="10289" y="247"/>
                  </a:lnTo>
                  <a:lnTo>
                    <a:pt x="10294" y="264"/>
                  </a:lnTo>
                  <a:lnTo>
                    <a:pt x="10297" y="281"/>
                  </a:lnTo>
                  <a:lnTo>
                    <a:pt x="10299" y="298"/>
                  </a:lnTo>
                  <a:lnTo>
                    <a:pt x="10300" y="316"/>
                  </a:lnTo>
                  <a:lnTo>
                    <a:pt x="10300" y="895"/>
                  </a:lnTo>
                  <a:lnTo>
                    <a:pt x="10299" y="929"/>
                  </a:lnTo>
                  <a:lnTo>
                    <a:pt x="10297" y="961"/>
                  </a:lnTo>
                  <a:lnTo>
                    <a:pt x="10294" y="993"/>
                  </a:lnTo>
                  <a:lnTo>
                    <a:pt x="10290" y="1022"/>
                  </a:lnTo>
                  <a:lnTo>
                    <a:pt x="10284" y="1052"/>
                  </a:lnTo>
                  <a:lnTo>
                    <a:pt x="10278" y="1081"/>
                  </a:lnTo>
                  <a:lnTo>
                    <a:pt x="10270" y="1109"/>
                  </a:lnTo>
                  <a:lnTo>
                    <a:pt x="10263" y="1138"/>
                  </a:lnTo>
                  <a:lnTo>
                    <a:pt x="10257" y="1151"/>
                  </a:lnTo>
                  <a:lnTo>
                    <a:pt x="10251" y="1164"/>
                  </a:lnTo>
                  <a:lnTo>
                    <a:pt x="10244" y="1176"/>
                  </a:lnTo>
                  <a:lnTo>
                    <a:pt x="10237" y="1190"/>
                  </a:lnTo>
                  <a:lnTo>
                    <a:pt x="10229" y="1202"/>
                  </a:lnTo>
                  <a:lnTo>
                    <a:pt x="10220" y="1214"/>
                  </a:lnTo>
                  <a:lnTo>
                    <a:pt x="10210" y="1226"/>
                  </a:lnTo>
                  <a:lnTo>
                    <a:pt x="10200" y="1239"/>
                  </a:lnTo>
                  <a:lnTo>
                    <a:pt x="10189" y="1251"/>
                  </a:lnTo>
                  <a:lnTo>
                    <a:pt x="10177" y="1263"/>
                  </a:lnTo>
                  <a:lnTo>
                    <a:pt x="10165" y="1274"/>
                  </a:lnTo>
                  <a:lnTo>
                    <a:pt x="10151" y="1286"/>
                  </a:lnTo>
                  <a:lnTo>
                    <a:pt x="10137" y="1297"/>
                  </a:lnTo>
                  <a:lnTo>
                    <a:pt x="10122" y="1307"/>
                  </a:lnTo>
                  <a:lnTo>
                    <a:pt x="10105" y="1318"/>
                  </a:lnTo>
                  <a:lnTo>
                    <a:pt x="10089" y="1328"/>
                  </a:lnTo>
                  <a:lnTo>
                    <a:pt x="10093" y="1332"/>
                  </a:lnTo>
                  <a:lnTo>
                    <a:pt x="10097" y="1335"/>
                  </a:lnTo>
                  <a:lnTo>
                    <a:pt x="10100" y="1336"/>
                  </a:lnTo>
                  <a:lnTo>
                    <a:pt x="10104" y="1337"/>
                  </a:lnTo>
                  <a:lnTo>
                    <a:pt x="10109" y="1340"/>
                  </a:lnTo>
                  <a:lnTo>
                    <a:pt x="10116" y="1342"/>
                  </a:lnTo>
                  <a:lnTo>
                    <a:pt x="10121" y="1345"/>
                  </a:lnTo>
                  <a:lnTo>
                    <a:pt x="10126" y="1348"/>
                  </a:lnTo>
                  <a:lnTo>
                    <a:pt x="10131" y="1352"/>
                  </a:lnTo>
                  <a:lnTo>
                    <a:pt x="10136" y="1356"/>
                  </a:lnTo>
                  <a:lnTo>
                    <a:pt x="10142" y="1360"/>
                  </a:lnTo>
                  <a:lnTo>
                    <a:pt x="10147" y="1364"/>
                  </a:lnTo>
                  <a:lnTo>
                    <a:pt x="10147" y="1366"/>
                  </a:lnTo>
                  <a:lnTo>
                    <a:pt x="10148" y="1368"/>
                  </a:lnTo>
                  <a:lnTo>
                    <a:pt x="10150" y="1370"/>
                  </a:lnTo>
                  <a:lnTo>
                    <a:pt x="10152" y="1372"/>
                  </a:lnTo>
                  <a:lnTo>
                    <a:pt x="10157" y="1376"/>
                  </a:lnTo>
                  <a:lnTo>
                    <a:pt x="10162" y="1381"/>
                  </a:lnTo>
                  <a:lnTo>
                    <a:pt x="10168" y="1383"/>
                  </a:lnTo>
                  <a:lnTo>
                    <a:pt x="10172" y="1386"/>
                  </a:lnTo>
                  <a:lnTo>
                    <a:pt x="10176" y="1389"/>
                  </a:lnTo>
                  <a:lnTo>
                    <a:pt x="10179" y="1393"/>
                  </a:lnTo>
                  <a:lnTo>
                    <a:pt x="10185" y="1401"/>
                  </a:lnTo>
                  <a:lnTo>
                    <a:pt x="10194" y="1409"/>
                  </a:lnTo>
                  <a:lnTo>
                    <a:pt x="10200" y="1414"/>
                  </a:lnTo>
                  <a:lnTo>
                    <a:pt x="10207" y="1421"/>
                  </a:lnTo>
                  <a:lnTo>
                    <a:pt x="10214" y="1429"/>
                  </a:lnTo>
                  <a:lnTo>
                    <a:pt x="10221" y="1438"/>
                  </a:lnTo>
                  <a:lnTo>
                    <a:pt x="10232" y="1453"/>
                  </a:lnTo>
                  <a:lnTo>
                    <a:pt x="10245" y="1467"/>
                  </a:lnTo>
                  <a:lnTo>
                    <a:pt x="10257" y="1483"/>
                  </a:lnTo>
                  <a:lnTo>
                    <a:pt x="10268" y="1498"/>
                  </a:lnTo>
                  <a:lnTo>
                    <a:pt x="10274" y="1506"/>
                  </a:lnTo>
                  <a:lnTo>
                    <a:pt x="10277" y="1513"/>
                  </a:lnTo>
                  <a:lnTo>
                    <a:pt x="10280" y="1520"/>
                  </a:lnTo>
                  <a:lnTo>
                    <a:pt x="10282" y="1526"/>
                  </a:lnTo>
                  <a:lnTo>
                    <a:pt x="10285" y="1539"/>
                  </a:lnTo>
                  <a:lnTo>
                    <a:pt x="10290" y="1551"/>
                  </a:lnTo>
                  <a:lnTo>
                    <a:pt x="10294" y="1563"/>
                  </a:lnTo>
                  <a:lnTo>
                    <a:pt x="10297" y="1575"/>
                  </a:lnTo>
                  <a:lnTo>
                    <a:pt x="10299" y="1586"/>
                  </a:lnTo>
                  <a:lnTo>
                    <a:pt x="10300" y="1595"/>
                  </a:lnTo>
                  <a:lnTo>
                    <a:pt x="10300" y="2582"/>
                  </a:lnTo>
                  <a:lnTo>
                    <a:pt x="10299" y="2602"/>
                  </a:lnTo>
                  <a:lnTo>
                    <a:pt x="10297" y="2620"/>
                  </a:lnTo>
                  <a:lnTo>
                    <a:pt x="10294" y="2637"/>
                  </a:lnTo>
                  <a:lnTo>
                    <a:pt x="10289" y="2654"/>
                  </a:lnTo>
                  <a:lnTo>
                    <a:pt x="10283" y="2669"/>
                  </a:lnTo>
                  <a:lnTo>
                    <a:pt x="10275" y="2684"/>
                  </a:lnTo>
                  <a:lnTo>
                    <a:pt x="10265" y="2699"/>
                  </a:lnTo>
                  <a:lnTo>
                    <a:pt x="10255" y="2712"/>
                  </a:lnTo>
                  <a:lnTo>
                    <a:pt x="10243" y="2725"/>
                  </a:lnTo>
                  <a:lnTo>
                    <a:pt x="10230" y="2737"/>
                  </a:lnTo>
                  <a:lnTo>
                    <a:pt x="10215" y="2749"/>
                  </a:lnTo>
                  <a:lnTo>
                    <a:pt x="10199" y="2760"/>
                  </a:lnTo>
                  <a:lnTo>
                    <a:pt x="10182" y="2770"/>
                  </a:lnTo>
                  <a:lnTo>
                    <a:pt x="10162" y="2779"/>
                  </a:lnTo>
                  <a:lnTo>
                    <a:pt x="10142" y="2788"/>
                  </a:lnTo>
                  <a:lnTo>
                    <a:pt x="10121" y="2798"/>
                  </a:lnTo>
                  <a:lnTo>
                    <a:pt x="10098" y="2805"/>
                  </a:lnTo>
                  <a:lnTo>
                    <a:pt x="10075" y="2812"/>
                  </a:lnTo>
                  <a:lnTo>
                    <a:pt x="10052" y="2819"/>
                  </a:lnTo>
                  <a:lnTo>
                    <a:pt x="10029" y="2825"/>
                  </a:lnTo>
                  <a:lnTo>
                    <a:pt x="10006" y="2830"/>
                  </a:lnTo>
                  <a:lnTo>
                    <a:pt x="9981" y="2835"/>
                  </a:lnTo>
                  <a:lnTo>
                    <a:pt x="9958" y="2839"/>
                  </a:lnTo>
                  <a:lnTo>
                    <a:pt x="9933" y="2844"/>
                  </a:lnTo>
                  <a:lnTo>
                    <a:pt x="9909" y="2848"/>
                  </a:lnTo>
                  <a:lnTo>
                    <a:pt x="9884" y="2851"/>
                  </a:lnTo>
                  <a:lnTo>
                    <a:pt x="9859" y="2853"/>
                  </a:lnTo>
                  <a:lnTo>
                    <a:pt x="9833" y="2856"/>
                  </a:lnTo>
                  <a:lnTo>
                    <a:pt x="9808" y="2858"/>
                  </a:lnTo>
                  <a:lnTo>
                    <a:pt x="9782" y="2859"/>
                  </a:lnTo>
                  <a:lnTo>
                    <a:pt x="9756" y="2861"/>
                  </a:lnTo>
                  <a:lnTo>
                    <a:pt x="9730" y="2862"/>
                  </a:lnTo>
                  <a:lnTo>
                    <a:pt x="9725" y="2862"/>
                  </a:lnTo>
                  <a:lnTo>
                    <a:pt x="9722" y="2862"/>
                  </a:lnTo>
                  <a:lnTo>
                    <a:pt x="9720" y="2862"/>
                  </a:lnTo>
                  <a:lnTo>
                    <a:pt x="9719" y="2862"/>
                  </a:lnTo>
                  <a:lnTo>
                    <a:pt x="9715" y="2862"/>
                  </a:lnTo>
                  <a:lnTo>
                    <a:pt x="9714" y="2862"/>
                  </a:lnTo>
                  <a:lnTo>
                    <a:pt x="9661" y="2866"/>
                  </a:lnTo>
                  <a:lnTo>
                    <a:pt x="9657" y="2863"/>
                  </a:lnTo>
                  <a:lnTo>
                    <a:pt x="9653" y="2862"/>
                  </a:lnTo>
                  <a:lnTo>
                    <a:pt x="9650" y="2862"/>
                  </a:lnTo>
                  <a:lnTo>
                    <a:pt x="9646" y="2862"/>
                  </a:lnTo>
                  <a:lnTo>
                    <a:pt x="9641" y="2862"/>
                  </a:lnTo>
                  <a:lnTo>
                    <a:pt x="9638" y="2862"/>
                  </a:lnTo>
                  <a:lnTo>
                    <a:pt x="9635" y="2862"/>
                  </a:lnTo>
                  <a:lnTo>
                    <a:pt x="9630" y="2862"/>
                  </a:lnTo>
                  <a:lnTo>
                    <a:pt x="9604" y="2861"/>
                  </a:lnTo>
                  <a:lnTo>
                    <a:pt x="9580" y="2859"/>
                  </a:lnTo>
                  <a:lnTo>
                    <a:pt x="9555" y="2858"/>
                  </a:lnTo>
                  <a:lnTo>
                    <a:pt x="9531" y="2856"/>
                  </a:lnTo>
                  <a:lnTo>
                    <a:pt x="9506" y="2853"/>
                  </a:lnTo>
                  <a:lnTo>
                    <a:pt x="9482" y="2851"/>
                  </a:lnTo>
                  <a:lnTo>
                    <a:pt x="9459" y="2848"/>
                  </a:lnTo>
                  <a:lnTo>
                    <a:pt x="9434" y="2844"/>
                  </a:lnTo>
                  <a:lnTo>
                    <a:pt x="9411" y="2839"/>
                  </a:lnTo>
                  <a:lnTo>
                    <a:pt x="9387" y="2835"/>
                  </a:lnTo>
                  <a:lnTo>
                    <a:pt x="9364" y="2830"/>
                  </a:lnTo>
                  <a:lnTo>
                    <a:pt x="9340" y="2824"/>
                  </a:lnTo>
                  <a:lnTo>
                    <a:pt x="9318" y="2817"/>
                  </a:lnTo>
                  <a:lnTo>
                    <a:pt x="9294" y="2810"/>
                  </a:lnTo>
                  <a:lnTo>
                    <a:pt x="9272" y="2802"/>
                  </a:lnTo>
                  <a:lnTo>
                    <a:pt x="9250" y="2794"/>
                  </a:lnTo>
                  <a:lnTo>
                    <a:pt x="9229" y="2784"/>
                  </a:lnTo>
                  <a:lnTo>
                    <a:pt x="9210" y="2775"/>
                  </a:lnTo>
                  <a:lnTo>
                    <a:pt x="9193" y="2766"/>
                  </a:lnTo>
                  <a:lnTo>
                    <a:pt x="9175" y="2756"/>
                  </a:lnTo>
                  <a:lnTo>
                    <a:pt x="9161" y="2745"/>
                  </a:lnTo>
                  <a:lnTo>
                    <a:pt x="9147" y="2733"/>
                  </a:lnTo>
                  <a:lnTo>
                    <a:pt x="9135" y="2721"/>
                  </a:lnTo>
                  <a:lnTo>
                    <a:pt x="9123" y="2708"/>
                  </a:lnTo>
                  <a:lnTo>
                    <a:pt x="9113" y="2695"/>
                  </a:lnTo>
                  <a:lnTo>
                    <a:pt x="9105" y="2681"/>
                  </a:lnTo>
                  <a:lnTo>
                    <a:pt x="9097" y="2666"/>
                  </a:lnTo>
                  <a:lnTo>
                    <a:pt x="9092" y="2652"/>
                  </a:lnTo>
                  <a:lnTo>
                    <a:pt x="9087" y="2636"/>
                  </a:lnTo>
                  <a:lnTo>
                    <a:pt x="9084" y="2620"/>
                  </a:lnTo>
                  <a:lnTo>
                    <a:pt x="9082" y="2604"/>
                  </a:lnTo>
                  <a:lnTo>
                    <a:pt x="9081" y="2586"/>
                  </a:lnTo>
                  <a:lnTo>
                    <a:pt x="9081" y="1672"/>
                  </a:lnTo>
                  <a:lnTo>
                    <a:pt x="9134" y="1672"/>
                  </a:lnTo>
                  <a:lnTo>
                    <a:pt x="9614" y="1672"/>
                  </a:lnTo>
                  <a:lnTo>
                    <a:pt x="9614" y="2461"/>
                  </a:lnTo>
                  <a:lnTo>
                    <a:pt x="9614" y="2473"/>
                  </a:lnTo>
                  <a:lnTo>
                    <a:pt x="9615" y="2484"/>
                  </a:lnTo>
                  <a:lnTo>
                    <a:pt x="9616" y="2495"/>
                  </a:lnTo>
                  <a:lnTo>
                    <a:pt x="9619" y="2504"/>
                  </a:lnTo>
                  <a:lnTo>
                    <a:pt x="9623" y="2513"/>
                  </a:lnTo>
                  <a:lnTo>
                    <a:pt x="9626" y="2520"/>
                  </a:lnTo>
                  <a:lnTo>
                    <a:pt x="9630" y="2527"/>
                  </a:lnTo>
                  <a:lnTo>
                    <a:pt x="9635" y="2534"/>
                  </a:lnTo>
                  <a:lnTo>
                    <a:pt x="9646" y="2546"/>
                  </a:lnTo>
                  <a:lnTo>
                    <a:pt x="9656" y="2555"/>
                  </a:lnTo>
                  <a:lnTo>
                    <a:pt x="9661" y="2558"/>
                  </a:lnTo>
                  <a:lnTo>
                    <a:pt x="9668" y="2562"/>
                  </a:lnTo>
                  <a:lnTo>
                    <a:pt x="9674" y="2564"/>
                  </a:lnTo>
                  <a:lnTo>
                    <a:pt x="9683" y="2566"/>
                  </a:lnTo>
                  <a:lnTo>
                    <a:pt x="9690" y="2564"/>
                  </a:lnTo>
                  <a:lnTo>
                    <a:pt x="9698" y="2562"/>
                  </a:lnTo>
                  <a:lnTo>
                    <a:pt x="9705" y="2558"/>
                  </a:lnTo>
                  <a:lnTo>
                    <a:pt x="9711" y="2555"/>
                  </a:lnTo>
                  <a:lnTo>
                    <a:pt x="9718" y="2550"/>
                  </a:lnTo>
                  <a:lnTo>
                    <a:pt x="9724" y="2546"/>
                  </a:lnTo>
                  <a:lnTo>
                    <a:pt x="9730" y="2540"/>
                  </a:lnTo>
                  <a:lnTo>
                    <a:pt x="9736" y="2534"/>
                  </a:lnTo>
                  <a:lnTo>
                    <a:pt x="9741" y="2527"/>
                  </a:lnTo>
                  <a:lnTo>
                    <a:pt x="9745" y="2520"/>
                  </a:lnTo>
                  <a:lnTo>
                    <a:pt x="9750" y="2513"/>
                  </a:lnTo>
                  <a:lnTo>
                    <a:pt x="9754" y="2504"/>
                  </a:lnTo>
                  <a:lnTo>
                    <a:pt x="9757" y="2495"/>
                  </a:lnTo>
                  <a:lnTo>
                    <a:pt x="9760" y="2485"/>
                  </a:lnTo>
                  <a:lnTo>
                    <a:pt x="9761" y="2475"/>
                  </a:lnTo>
                  <a:lnTo>
                    <a:pt x="9762" y="2465"/>
                  </a:lnTo>
                  <a:lnTo>
                    <a:pt x="9762" y="1543"/>
                  </a:lnTo>
                  <a:lnTo>
                    <a:pt x="9761" y="1536"/>
                  </a:lnTo>
                  <a:lnTo>
                    <a:pt x="9760" y="1528"/>
                  </a:lnTo>
                  <a:lnTo>
                    <a:pt x="9759" y="1522"/>
                  </a:lnTo>
                  <a:lnTo>
                    <a:pt x="9757" y="1516"/>
                  </a:lnTo>
                  <a:lnTo>
                    <a:pt x="9754" y="1509"/>
                  </a:lnTo>
                  <a:lnTo>
                    <a:pt x="9751" y="1504"/>
                  </a:lnTo>
                  <a:lnTo>
                    <a:pt x="9748" y="1498"/>
                  </a:lnTo>
                  <a:lnTo>
                    <a:pt x="9743" y="1492"/>
                  </a:lnTo>
                  <a:lnTo>
                    <a:pt x="9739" y="1487"/>
                  </a:lnTo>
                  <a:lnTo>
                    <a:pt x="9733" y="1482"/>
                  </a:lnTo>
                  <a:lnTo>
                    <a:pt x="9726" y="1477"/>
                  </a:lnTo>
                  <a:lnTo>
                    <a:pt x="9720" y="1473"/>
                  </a:lnTo>
                  <a:lnTo>
                    <a:pt x="9713" y="1469"/>
                  </a:lnTo>
                  <a:lnTo>
                    <a:pt x="9705" y="1466"/>
                  </a:lnTo>
                  <a:lnTo>
                    <a:pt x="9697" y="1464"/>
                  </a:lnTo>
                  <a:lnTo>
                    <a:pt x="9688" y="1461"/>
                  </a:lnTo>
                  <a:lnTo>
                    <a:pt x="9668" y="1458"/>
                  </a:lnTo>
                  <a:lnTo>
                    <a:pt x="9647" y="1455"/>
                  </a:lnTo>
                  <a:lnTo>
                    <a:pt x="9624" y="1452"/>
                  </a:lnTo>
                  <a:lnTo>
                    <a:pt x="9598" y="1450"/>
                  </a:lnTo>
                  <a:lnTo>
                    <a:pt x="9571" y="1448"/>
                  </a:lnTo>
                  <a:lnTo>
                    <a:pt x="9540" y="1447"/>
                  </a:lnTo>
                  <a:lnTo>
                    <a:pt x="9507" y="1446"/>
                  </a:lnTo>
                  <a:lnTo>
                    <a:pt x="9472" y="1446"/>
                  </a:lnTo>
                  <a:lnTo>
                    <a:pt x="9472" y="1146"/>
                  </a:lnTo>
                  <a:lnTo>
                    <a:pt x="9477" y="1148"/>
                  </a:lnTo>
                  <a:lnTo>
                    <a:pt x="9483" y="1149"/>
                  </a:lnTo>
                  <a:lnTo>
                    <a:pt x="9489" y="1150"/>
                  </a:lnTo>
                  <a:lnTo>
                    <a:pt x="9495" y="1150"/>
                  </a:lnTo>
                  <a:lnTo>
                    <a:pt x="9502" y="1150"/>
                  </a:lnTo>
                  <a:lnTo>
                    <a:pt x="9510" y="1150"/>
                  </a:lnTo>
                  <a:lnTo>
                    <a:pt x="9520" y="1150"/>
                  </a:lnTo>
                  <a:lnTo>
                    <a:pt x="9530" y="1150"/>
                  </a:lnTo>
                  <a:lnTo>
                    <a:pt x="9538" y="1150"/>
                  </a:lnTo>
                  <a:lnTo>
                    <a:pt x="9546" y="1150"/>
                  </a:lnTo>
                  <a:lnTo>
                    <a:pt x="9554" y="1150"/>
                  </a:lnTo>
                  <a:lnTo>
                    <a:pt x="9563" y="1150"/>
                  </a:lnTo>
                  <a:lnTo>
                    <a:pt x="9573" y="1150"/>
                  </a:lnTo>
                  <a:lnTo>
                    <a:pt x="9583" y="1149"/>
                  </a:lnTo>
                  <a:lnTo>
                    <a:pt x="9593" y="1148"/>
                  </a:lnTo>
                  <a:lnTo>
                    <a:pt x="9603" y="1146"/>
                  </a:lnTo>
                  <a:lnTo>
                    <a:pt x="9616" y="1144"/>
                  </a:lnTo>
                  <a:lnTo>
                    <a:pt x="9631" y="1142"/>
                  </a:lnTo>
                  <a:lnTo>
                    <a:pt x="9644" y="1139"/>
                  </a:lnTo>
                  <a:lnTo>
                    <a:pt x="9659" y="1136"/>
                  </a:lnTo>
                  <a:lnTo>
                    <a:pt x="9672" y="1133"/>
                  </a:lnTo>
                  <a:lnTo>
                    <a:pt x="9686" y="1130"/>
                  </a:lnTo>
                  <a:lnTo>
                    <a:pt x="9698" y="1125"/>
                  </a:lnTo>
                  <a:lnTo>
                    <a:pt x="9709" y="1121"/>
                  </a:lnTo>
                  <a:lnTo>
                    <a:pt x="9721" y="1117"/>
                  </a:lnTo>
                  <a:lnTo>
                    <a:pt x="9732" y="1111"/>
                  </a:lnTo>
                  <a:lnTo>
                    <a:pt x="9741" y="1105"/>
                  </a:lnTo>
                  <a:lnTo>
                    <a:pt x="9749" y="1097"/>
                  </a:lnTo>
                  <a:lnTo>
                    <a:pt x="9754" y="1089"/>
                  </a:lnTo>
                  <a:lnTo>
                    <a:pt x="9758" y="1080"/>
                  </a:lnTo>
                  <a:lnTo>
                    <a:pt x="9761" y="1068"/>
                  </a:lnTo>
                  <a:lnTo>
                    <a:pt x="9762" y="1057"/>
                  </a:lnTo>
                  <a:lnTo>
                    <a:pt x="9762" y="10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4176" y="2723"/>
              <a:ext cx="412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149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05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57350" y="157019"/>
            <a:ext cx="7321551" cy="469383"/>
          </a:xfrm>
        </p:spPr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Производство труб с ПЭ покрытием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443" y="849652"/>
            <a:ext cx="2217905" cy="1663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19" y="868179"/>
            <a:ext cx="2182459" cy="1636845"/>
          </a:xfrm>
          <a:prstGeom prst="rect">
            <a:avLst/>
          </a:prstGeom>
        </p:spPr>
      </p:pic>
      <p:pic>
        <p:nvPicPr>
          <p:cNvPr id="5122" name="Рисунок 0" descr="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9" y="849652"/>
            <a:ext cx="3939903" cy="256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15869" y="3655385"/>
            <a:ext cx="85696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 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российских заводов-производителей труб с 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ПЭ покрытием в совокупности (35 линий), 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пересчете на 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диаметр 720 мм, 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ежегодно 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производят 7-10 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тыс. км изолированных 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труб.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55772" y="2559005"/>
            <a:ext cx="4920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заводах количество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забракованных труб с покрытием (подлежащих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переизоляции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составляет в среднем 0,3-0,5 %, </a:t>
            </a:r>
            <a:r>
              <a:rPr lang="ru-RU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труб, подлежащих локальному ремонту, составляет от 0,5 до 1,5 % от общего количества заизолированных труб.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57350" y="247427"/>
            <a:ext cx="7321551" cy="661039"/>
          </a:xfrm>
        </p:spPr>
        <p:txBody>
          <a:bodyPr/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Газпром 2-2.3-ХХХХ-20ХХ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«Защита от коррозии. Наружное антикоррозионное полиэтиленовое покрытие труб заводского нанесения. Инструкция по ремонту мест повреждения»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6460" y="814473"/>
            <a:ext cx="88524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latin typeface="Arial" panose="020B0604020202020204" pitchFamily="34" charset="0"/>
                <a:ea typeface="Calibri" panose="020F0502020204030204" pitchFamily="34" charset="0"/>
              </a:rPr>
              <a:t>Рекомендации </a:t>
            </a:r>
            <a:r>
              <a:rPr lang="ru-RU" sz="1400" smtClean="0">
                <a:latin typeface="Arial" panose="020B0604020202020204" pitchFamily="34" charset="0"/>
                <a:ea typeface="Calibri" panose="020F0502020204030204" pitchFamily="34" charset="0"/>
              </a:rPr>
              <a:t>разрабатываются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</a:rPr>
              <a:t>ООО «Газпром ВНИИГАЗ» по договору с ПАО «Газпром» от 27.09.2018 № 6107-308-17-5 на выполнение работ по теме «Исследование закономерностей повреждаемости покрытия труб и разработка технических требований к способам его ремонта».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871859"/>
              </p:ext>
            </p:extLst>
          </p:nvPr>
        </p:nvGraphicFramePr>
        <p:xfrm>
          <a:off x="126460" y="1650415"/>
          <a:ext cx="8560341" cy="2999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970"/>
                <a:gridCol w="1916349"/>
                <a:gridCol w="2821022"/>
              </a:tblGrid>
              <a:tr h="3826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работ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выполнения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 заканчивается работа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  <a:tr h="3182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разработки рекомендаций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01.02.2019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ТЗ на разработку рекомендаций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  <a:tr h="2394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первой редакции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01.04.2019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1-ая редакция рекомендаций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  <a:tr h="478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Рассылка первой редакции Р Газпром на отзыв, обработка отзывов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01.06.2019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Сводка замечаний и предложений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  <a:tr h="6951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Подготовка проекта рекомендаций в окончательной редакции разработчика и представление его Заказчику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01.09.2019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Окончательная редакция рекомендаций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  <a:tr h="8846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Сопровождение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рассмотрения, согласования, утверждения и издания рекомендаций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</a:t>
                      </a: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1.2019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37" marR="375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15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50812" y="910908"/>
            <a:ext cx="8993187" cy="3713162"/>
          </a:xfrm>
        </p:spPr>
        <p:txBody>
          <a:bodyPr/>
          <a:lstStyle/>
          <a:p>
            <a:r>
              <a:rPr lang="ru-RU" dirty="0"/>
              <a:t> 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1390-001-2001 «Инструкция по технологии ремонта мест повреждений заводского полиэтиленового покрытия труб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 indent="0"/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ОР-25-220.01-КТН-260-10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«Отраслевой регламент. Магистральный трубопроводный транспорт нефти и нефтепродуктов. Наружное антикоррозионное покрытие трубопроводов. Инструкция по ремонту и замене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/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Проект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ISO 21809-11  «Нефтяная и газовая промышленность — Внешние покрытия для подземных или погруженных трубопроводов, используемых в трубопроводных транспортных системах. Часть 11. Покрытия для монтажных стыков, ремонт и восстановление покрытий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/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CSA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Z245.21-14 «Заводское наружное полиэтиленовое покрытие стальных труб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/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5. 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ТР, ТК заводов-производителей труб с ПЭ покрытием.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</p:spPr>
        <p:txBody>
          <a:bodyPr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НТД по ремонту ПЭ покрытий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094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429639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Критерии проведения ремонта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710250"/>
              </p:ext>
            </p:extLst>
          </p:nvPr>
        </p:nvGraphicFramePr>
        <p:xfrm>
          <a:off x="-1" y="817125"/>
          <a:ext cx="9144000" cy="3980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8488"/>
                <a:gridCol w="2179777"/>
                <a:gridCol w="1274901"/>
                <a:gridCol w="1448844"/>
                <a:gridCol w="2071990"/>
              </a:tblGrid>
              <a:tr h="23210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Требование по НТД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РД 1390-001-2001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ОР-25-220.01-КТН-260-10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CAN/CSA Z245.21-14  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 Газпром 2-2.3-ХХХХ-20ХХ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53621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Необходимость </a:t>
                      </a: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проведения ремонта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Остаточная толщина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Остаточная толщина/ диэлектрическая сплошность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1657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заводских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Ниже [ s ]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33159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трассовых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1,5/ 2,0 мм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820/ &gt; 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мм/ 7,5 кВ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мм/ 7,5 кВ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3315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Допустимая площадь единичного дефекта, см2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дефектов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для торцевых дефектов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40216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заводских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0,01/0,015/0,02 (Ø530/820/&gt;820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40216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трассовых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0,05/0,075/0,1 (Ø530/820/&gt;820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0,04/0,075/0,1 (Ø530/820/&gt;820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402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Критические размеры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Допустимая общая площадь дефектов, см</a:t>
                      </a:r>
                      <a:r>
                        <a:rPr lang="ru-RU" sz="1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дефектов и их протяжённость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Решение 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эксплуатирующей стороны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40216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заводских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0,05/0,075/0,1 (Ø530/820/&gt;820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  <a:tr h="40216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в трассовых условиях</a:t>
                      </a: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0,2/0,3/0,4 (Ø530/820/&gt;820 мм)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2/ ≤ 300 мм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0,5/0,6/0,7 (Ø530/820/&gt;820 мм)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491" marR="48491" marT="0" marB="0" anchor="ctr"/>
                </a:tc>
              </a:tr>
            </a:tbl>
          </a:graphicData>
        </a:graphic>
      </p:graphicFrame>
      <p:sp>
        <p:nvSpPr>
          <p:cNvPr id="8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02228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 технологии ремонта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04790" y="1083564"/>
            <a:ext cx="3092887" cy="35954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r>
              <a:rPr lang="ru-RU" sz="1350" b="1" kern="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Площадь </a:t>
            </a:r>
            <a:r>
              <a:rPr lang="ru-RU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поврежденного участка</a:t>
            </a:r>
            <a:r>
              <a:rPr lang="en-US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</a:t>
            </a:r>
          </a:p>
          <a:p>
            <a:pPr marL="342900" lvl="1"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r>
              <a:rPr lang="ru-RU" sz="1350" b="1" kern="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1. Царапины </a:t>
            </a:r>
            <a:r>
              <a:rPr lang="en-US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ru-RU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небольшие поверхностные повреждения</a:t>
            </a:r>
            <a:r>
              <a:rPr lang="en-US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)</a:t>
            </a:r>
            <a:endParaRPr lang="ru-RU" sz="1350" b="1" kern="0" dirty="0">
              <a:solidFill>
                <a:srgbClr val="003366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lvl="1"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endParaRPr lang="en-US" sz="1350" b="1" kern="0" dirty="0">
              <a:solidFill>
                <a:srgbClr val="003366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lvl="1"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r>
              <a:rPr lang="ru-RU" sz="1350" b="1" kern="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2. Небольшие</a:t>
            </a:r>
            <a:r>
              <a:rPr lang="ru-RU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, но </a:t>
            </a:r>
            <a:r>
              <a:rPr lang="ru-RU" sz="1350" b="1" kern="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сквозные </a:t>
            </a:r>
            <a:r>
              <a:rPr lang="ru-RU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повреждения</a:t>
            </a:r>
            <a:endParaRPr lang="en-US" sz="1350" b="1" kern="0" dirty="0">
              <a:solidFill>
                <a:srgbClr val="003366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lvl="1"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endParaRPr lang="ru-RU" sz="1350" b="1" kern="0" dirty="0" smtClean="0">
              <a:solidFill>
                <a:srgbClr val="003366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lvl="1" defTabSz="6858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5000"/>
              </a:spcAft>
              <a:buSzPct val="120000"/>
              <a:defRPr/>
            </a:pPr>
            <a:r>
              <a:rPr lang="ru-RU" sz="1350" b="1" kern="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3. Большие </a:t>
            </a:r>
            <a:r>
              <a:rPr lang="ru-RU" sz="1350" b="1" kern="0" dirty="0">
                <a:solidFill>
                  <a:srgbClr val="00336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поврежденные участки</a:t>
            </a:r>
            <a:endParaRPr lang="en-US" sz="1350" b="1" kern="0" dirty="0">
              <a:solidFill>
                <a:srgbClr val="003366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pic>
        <p:nvPicPr>
          <p:cNvPr id="8" name="Picture 16" descr="D:\1\Pipe Dam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2909" y="1177047"/>
            <a:ext cx="5233682" cy="3392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28978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/>
          <p:cNvSpPr>
            <a:spLocks noGrp="1"/>
          </p:cNvSpPr>
          <p:nvPr>
            <p:ph type="body" sz="quarter" idx="11"/>
          </p:nvPr>
        </p:nvSpPr>
        <p:spPr>
          <a:xfrm>
            <a:off x="1657350" y="4849475"/>
            <a:ext cx="7321550" cy="276999"/>
          </a:xfrm>
        </p:spPr>
        <p:txBody>
          <a:bodyPr/>
          <a:lstStyle/>
          <a:p>
            <a:r>
              <a:rPr lang="ru-RU" sz="1800" dirty="0" smtClean="0"/>
              <a:t>Методология ремонта заводского полиэтиленового покрытия труб</a:t>
            </a:r>
            <a:endParaRPr lang="ru-RU" sz="1800" dirty="0"/>
          </a:p>
        </p:txBody>
      </p:sp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429639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 технологии ремонта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226215"/>
              </p:ext>
            </p:extLst>
          </p:nvPr>
        </p:nvGraphicFramePr>
        <p:xfrm>
          <a:off x="-3" y="963037"/>
          <a:ext cx="9144002" cy="3706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823"/>
                <a:gridCol w="1414343"/>
                <a:gridCol w="1697744"/>
                <a:gridCol w="1791546"/>
                <a:gridCol w="1791546"/>
              </a:tblGrid>
              <a:tr h="31882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Вид ремонта</a:t>
                      </a: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Требование по НТД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81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РД 1390-001-2001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ОР-25-220.01-</a:t>
                      </a:r>
                      <a:b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КТН-260-10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21809-11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 Газпром 2-2.3-ХХХХ-20ХХ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8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Термозаглаживанием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глубиной ≤ 1 мм ≤ 20 см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глубиной ≤ 1 мм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Термоплавкими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карандашами</a:t>
                      </a: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Несквозные повреждения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Ручным экструдером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Заплатами 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ТУМ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300 мм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 см</a:t>
                      </a:r>
                      <a:r>
                        <a:rPr lang="ru-RU" sz="12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300 мм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 см</a:t>
                      </a:r>
                      <a:r>
                        <a:rPr lang="ru-RU" sz="12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300 мм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8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Жидкими 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ремонтными материалами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-/+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0,04 см</a:t>
                      </a:r>
                      <a:r>
                        <a:rPr lang="ru-RU" sz="12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-/+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62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Дополнительное </a:t>
                      </a:r>
                      <a:r>
                        <a:rPr lang="ru-RU" sz="12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экструдирование</a:t>
                      </a: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ПЭ для увеличения толщины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7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4823" y="39459"/>
            <a:ext cx="7321551" cy="661039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Оснастка для ремонта покрытия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9078" y="2836355"/>
            <a:ext cx="2966936" cy="1867410"/>
          </a:xfrm>
          <a:prstGeom prst="rect">
            <a:avLst/>
          </a:prstGeom>
        </p:spPr>
      </p:pic>
      <p:sp>
        <p:nvSpPr>
          <p:cNvPr id="4" name="Текст 1"/>
          <p:cNvSpPr txBox="1">
            <a:spLocks/>
          </p:cNvSpPr>
          <p:nvPr/>
        </p:nvSpPr>
        <p:spPr>
          <a:xfrm>
            <a:off x="1530621" y="4751156"/>
            <a:ext cx="732155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Методология ремонта заводского полиэтиленового покрытия труб</a:t>
            </a:r>
          </a:p>
        </p:txBody>
      </p:sp>
      <p:pic>
        <p:nvPicPr>
          <p:cNvPr id="7" name="Содержимое 6" descr="фото 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809" y="864603"/>
            <a:ext cx="2791837" cy="1861224"/>
          </a:xfrm>
          <a:prstGeom prst="rect">
            <a:avLst/>
          </a:prstGeom>
        </p:spPr>
      </p:pic>
      <p:pic>
        <p:nvPicPr>
          <p:cNvPr id="8" name="Picture 4" descr="D:\1\Sti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9078" y="879938"/>
            <a:ext cx="2966936" cy="189328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4098" name="Рисунок 3" descr="IMG_95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014" y="2808405"/>
            <a:ext cx="2764632" cy="192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" y="1398702"/>
            <a:ext cx="3224561" cy="263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7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14300"/>
            <a:ext cx="7543800" cy="537453"/>
          </a:xfrm>
        </p:spPr>
        <p:txBody>
          <a:bodyPr/>
          <a:lstStyle/>
          <a:p>
            <a:pPr eaLnBrk="1" hangingPunct="1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Технология ремонта 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применением заплат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439" name="Picture 79" descr="pipe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485900"/>
            <a:ext cx="2857500" cy="2286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454" name="Text Box 94"/>
          <p:cNvSpPr txBox="1">
            <a:spLocks noChangeArrowheads="1"/>
          </p:cNvSpPr>
          <p:nvPr/>
        </p:nvSpPr>
        <p:spPr bwMode="auto">
          <a:xfrm>
            <a:off x="1485900" y="4000500"/>
            <a:ext cx="2978943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/>
            <a:r>
              <a:rPr lang="ru-RU" sz="1350" b="1" dirty="0"/>
              <a:t>Рис.1.</a:t>
            </a:r>
            <a:r>
              <a:rPr lang="ru-RU" sz="1350" dirty="0"/>
              <a:t> </a:t>
            </a:r>
            <a:r>
              <a:rPr lang="ru-RU" sz="1350" b="1" dirty="0"/>
              <a:t>Очистка зоны дефектного участка покрытия </a:t>
            </a:r>
          </a:p>
        </p:txBody>
      </p:sp>
      <p:sp>
        <p:nvSpPr>
          <p:cNvPr id="15455" name="Text Box 95"/>
          <p:cNvSpPr txBox="1">
            <a:spLocks noChangeArrowheads="1"/>
          </p:cNvSpPr>
          <p:nvPr/>
        </p:nvSpPr>
        <p:spPr bwMode="auto">
          <a:xfrm>
            <a:off x="4800600" y="4004074"/>
            <a:ext cx="293253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/>
            <a:r>
              <a:rPr lang="ru-RU" sz="1350" b="1" dirty="0"/>
              <a:t>Рис.2.</a:t>
            </a:r>
            <a:r>
              <a:rPr lang="ru-RU" sz="1350" dirty="0"/>
              <a:t> </a:t>
            </a:r>
            <a:r>
              <a:rPr lang="ru-RU" sz="1350" b="1" dirty="0"/>
              <a:t>Нагрев  ремонтируемого участка</a:t>
            </a:r>
            <a:endParaRPr lang="ru-RU" sz="1350" b="1" dirty="0">
              <a:cs typeface="Times New Roman" charset="0"/>
            </a:endParaRPr>
          </a:p>
        </p:txBody>
      </p:sp>
      <p:pic>
        <p:nvPicPr>
          <p:cNvPr id="15458" name="Picture 98" descr="pip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0257" y="1592904"/>
            <a:ext cx="28575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Текст 1"/>
          <p:cNvSpPr txBox="1">
            <a:spLocks/>
          </p:cNvSpPr>
          <p:nvPr/>
        </p:nvSpPr>
        <p:spPr>
          <a:xfrm>
            <a:off x="1530621" y="4751156"/>
            <a:ext cx="732155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 Narrow" pitchFamily="34" charset="0"/>
              </a:rPr>
              <a:t>Методология ремонта заводского полиэтиленового покрытия труб</a:t>
            </a:r>
          </a:p>
        </p:txBody>
      </p:sp>
    </p:spTree>
    <p:extLst>
      <p:ext uri="{BB962C8B-B14F-4D97-AF65-F5344CB8AC3E}">
        <p14:creationId xmlns:p14="http://schemas.microsoft.com/office/powerpoint/2010/main" val="80280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454" grpId="0" autoUpdateAnimBg="0"/>
      <p:bldP spid="15455" grpId="0" autoUpdateAnimBg="0"/>
    </p:bldLst>
  </p:timing>
</p:sld>
</file>

<file path=ppt/theme/theme1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886</Words>
  <Application>Microsoft Office PowerPoint</Application>
  <PresentationFormat>Экран (16:9)</PresentationFormat>
  <Paragraphs>218</Paragraphs>
  <Slides>16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4_Специальное оформление</vt:lpstr>
      <vt:lpstr>6_Специальное оформление</vt:lpstr>
      <vt:lpstr>8_Специальное оформление</vt:lpstr>
      <vt:lpstr>Microsoft Word Picture</vt:lpstr>
      <vt:lpstr>Презентация PowerPoint</vt:lpstr>
      <vt:lpstr>Производство труб с ПЭ покрытием</vt:lpstr>
      <vt:lpstr>  Р Газпром 2-2.3-ХХХХ-20ХХ  «Защита от коррозии. Наружное антикоррозионное полиэтиленовое покрытие труб заводского нанесения. Инструкция по ремонту мест повреждения» </vt:lpstr>
      <vt:lpstr> НТД по ремонту ПЭ покрытий</vt:lpstr>
      <vt:lpstr>Критерии проведения ремонта</vt:lpstr>
      <vt:lpstr>Выбор технологии ремонта</vt:lpstr>
      <vt:lpstr>Выбор технологии ремонта</vt:lpstr>
      <vt:lpstr>Оснастка для ремонта покрытия</vt:lpstr>
      <vt:lpstr>Технология ремонта с применением заплат</vt:lpstr>
      <vt:lpstr>Технология ремонта с применением заплат</vt:lpstr>
      <vt:lpstr>Технология ремонта с применением заплат</vt:lpstr>
      <vt:lpstr>Презентация PowerPoint</vt:lpstr>
      <vt:lpstr>Требования к результатам ремонта ПЭ покрытия</vt:lpstr>
      <vt:lpstr>Содержание инструкции</vt:lpstr>
      <vt:lpstr>Требования к ремонтным материалам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julia</dc:creator>
  <cp:lastModifiedBy>Админ</cp:lastModifiedBy>
  <cp:revision>93</cp:revision>
  <cp:lastPrinted>2019-05-16T10:38:31Z</cp:lastPrinted>
  <dcterms:created xsi:type="dcterms:W3CDTF">2016-02-05T10:31:15Z</dcterms:created>
  <dcterms:modified xsi:type="dcterms:W3CDTF">2019-05-26T21:34:25Z</dcterms:modified>
</cp:coreProperties>
</file>