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 autoCompressPictures="0">
  <p:sldMasterIdLst>
    <p:sldMasterId id="2147483660" r:id="rId1"/>
    <p:sldMasterId id="2147483781" r:id="rId2"/>
    <p:sldMasterId id="2147483802" r:id="rId3"/>
  </p:sldMasterIdLst>
  <p:notesMasterIdLst>
    <p:notesMasterId r:id="rId30"/>
  </p:notesMasterIdLst>
  <p:handoutMasterIdLst>
    <p:handoutMasterId r:id="rId31"/>
  </p:handoutMasterIdLst>
  <p:sldIdLst>
    <p:sldId id="356" r:id="rId4"/>
    <p:sldId id="332" r:id="rId5"/>
    <p:sldId id="333" r:id="rId6"/>
    <p:sldId id="400" r:id="rId7"/>
    <p:sldId id="388" r:id="rId8"/>
    <p:sldId id="402" r:id="rId9"/>
    <p:sldId id="389" r:id="rId10"/>
    <p:sldId id="401" r:id="rId11"/>
    <p:sldId id="414" r:id="rId12"/>
    <p:sldId id="410" r:id="rId13"/>
    <p:sldId id="412" r:id="rId14"/>
    <p:sldId id="413" r:id="rId15"/>
    <p:sldId id="416" r:id="rId16"/>
    <p:sldId id="415" r:id="rId17"/>
    <p:sldId id="418" r:id="rId18"/>
    <p:sldId id="364" r:id="rId19"/>
    <p:sldId id="380" r:id="rId20"/>
    <p:sldId id="390" r:id="rId21"/>
    <p:sldId id="392" r:id="rId22"/>
    <p:sldId id="393" r:id="rId23"/>
    <p:sldId id="394" r:id="rId24"/>
    <p:sldId id="395" r:id="rId25"/>
    <p:sldId id="396" r:id="rId26"/>
    <p:sldId id="397" r:id="rId27"/>
    <p:sldId id="399" r:id="rId28"/>
    <p:sldId id="331" r:id="rId29"/>
  </p:sldIdLst>
  <p:sldSz cx="12192000" cy="6858000"/>
  <p:notesSz cx="6797675" cy="9926638"/>
  <p:embeddedFontLst>
    <p:embeddedFont>
      <p:font typeface="Arial Black" panose="020B0A04020102020204" pitchFamily="34" charset="0"/>
      <p:bold r:id="rId32"/>
    </p:embeddedFont>
    <p:embeddedFont>
      <p:font typeface="Arial Narrow" panose="020B0606020202030204" pitchFamily="34" charset="0"/>
      <p:regular r:id="rId33"/>
      <p:bold r:id="rId34"/>
      <p:italic r:id="rId35"/>
      <p:boldItalic r:id="rId36"/>
    </p:embeddedFont>
    <p:embeddedFont>
      <p:font typeface="MS PGothic" panose="020B0600070205080204" pitchFamily="34" charset="-128"/>
      <p:regular r:id="rId37"/>
    </p:embeddedFont>
    <p:embeddedFont>
      <p:font typeface="3M Circular TT Bold" panose="020B0804020101010102" pitchFamily="34" charset="0"/>
      <p:bold r:id="rId38"/>
      <p:boldItalic r:id="rId39"/>
    </p:embeddedFont>
    <p:embeddedFont>
      <p:font typeface="3M Circular TT Book" panose="020B0604020101020102" pitchFamily="34" charset="0"/>
      <p:regular r:id="rId40"/>
      <p:italic r:id="rId41"/>
    </p:embeddedFont>
    <p:embeddedFont>
      <p:font typeface="3M Circular TT Light" panose="020B0404020101020102" pitchFamily="34" charset="0"/>
      <p:regular r:id="rId42"/>
      <p:italic r:id="rId43"/>
    </p:embeddedFont>
    <p:embeddedFont>
      <p:font typeface="MS PGothic" panose="020B0600070205080204" pitchFamily="34" charset="-128"/>
      <p:regular r:id="rId37"/>
    </p:embeddedFont>
    <p:embeddedFont>
      <p:font typeface="SimSun" panose="02010600030101010101" pitchFamily="2" charset="-122"/>
      <p:regular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50D8"/>
    <a:srgbClr val="8229B5"/>
    <a:srgbClr val="9C3AD2"/>
    <a:srgbClr val="AB59D9"/>
    <a:srgbClr val="4F81C3"/>
    <a:srgbClr val="8C006E"/>
    <a:srgbClr val="FF0000"/>
    <a:srgbClr val="003DE6"/>
    <a:srgbClr val="00C7E6"/>
    <a:srgbClr val="1F1F9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44" autoAdjust="0"/>
    <p:restoredTop sz="81522" autoAdjust="0"/>
  </p:normalViewPr>
  <p:slideViewPr>
    <p:cSldViewPr snapToGrid="0">
      <p:cViewPr varScale="1">
        <p:scale>
          <a:sx n="57" d="100"/>
          <a:sy n="57" d="100"/>
        </p:scale>
        <p:origin x="120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6386"/>
    </p:cViewPr>
  </p:sorterViewPr>
  <p:notesViewPr>
    <p:cSldViewPr snapToGrid="0">
      <p:cViewPr>
        <p:scale>
          <a:sx n="98" d="100"/>
          <a:sy n="98" d="100"/>
        </p:scale>
        <p:origin x="1884" y="-9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5.fntdata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4" Type="http://schemas.openxmlformats.org/officeDocument/2006/relationships/font" Target="fonts/font13.fntdata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5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A43E2305-466C-4623-BA03-7D1ABB7C9E8B}" type="datetimeFigureOut">
              <a:rPr lang="en-GB" smtClean="0"/>
              <a:pPr/>
              <a:t>14/03/2017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805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2BAB2DDB-3F36-4FB8-8004-74C0E9CD6F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3047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F894DEE1-CFED-4862-80A6-C1C29819A1DC}" type="datetimeFigureOut">
              <a:rPr lang="en-GB" smtClean="0"/>
              <a:pPr/>
              <a:t>14/03/2017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94745B09-AD31-409C-B2BB-E7C534396A2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038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494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DB4D8DE-10AE-49C8-9FEE-2D308D207318}" type="slidenum">
              <a:rPr lang="en-US" altLang="ru-RU">
                <a:latin typeface="Times New Roman" panose="02020603050405020304" pitchFamily="18" charset="0"/>
              </a:rPr>
              <a:pPr/>
              <a:t>10</a:t>
            </a:fld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240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652300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7591D96-99B5-492D-99C4-7BB840CB97E6}" type="slidenum">
              <a:rPr lang="en-US" altLang="ru-RU" sz="1200">
                <a:latin typeface="Times New Roman" panose="02020603050405020304" pitchFamily="18" charset="0"/>
              </a:rPr>
              <a:pPr/>
              <a:t>13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642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9235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523D95-1791-41E1-96AC-31FD21AB0334}" type="slidenum">
              <a:rPr lang="en-US" altLang="ru-RU" smtClean="0">
                <a:cs typeface="Arial" pitchFamily="34" charset="0"/>
              </a:rPr>
              <a:pPr/>
              <a:t>17</a:t>
            </a:fld>
            <a:endParaRPr lang="en-US" altLang="ru-RU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8889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 еще следует знать о покрытии?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Реальный опыт применения материала более 10 лет в России и более 20 лет в мире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Покрытие соответствует типу Пк-60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Однослойное покрытие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Ремонтный состав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Скоттчкоут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352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Гарантийный срок хранения 2 года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Трехчасовое окно для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донанесения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материала на отвержденную поверхность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Материал допускает возможность его заморозки при хранении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Растворители для промывки – сольвент (толуол) или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Скотчкоут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71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Время отверждения: 10°С – 1 час, 35°С – 20 мин, 65°С – 3 мин, 100°С – 1 мин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Соотношение при смешении – 3:1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Новая расфасовка – 48,5 литров</a:t>
            </a:r>
          </a:p>
          <a:p>
            <a:endParaRPr lang="ru-RU" altLang="ru-RU" dirty="0" smtClean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52A6D3-B310-4365-B5AF-B8994ADD3D0A}" type="slidenum">
              <a:rPr lang="en-US" altLang="ru-RU" smtClean="0">
                <a:solidFill>
                  <a:srgbClr val="000000"/>
                </a:solidFill>
              </a:rPr>
              <a:pPr/>
              <a:t>18</a:t>
            </a:fld>
            <a:endParaRPr lang="en-US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2216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6149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5B09-AD31-409C-B2BB-E7C534396A29}" type="slidenum">
              <a:rPr lang="en-GB" smtClean="0">
                <a:solidFill>
                  <a:prstClr val="black"/>
                </a:solidFill>
                <a:latin typeface="3M Circular TT Book"/>
              </a:rPr>
              <a:pPr/>
              <a:t>20</a:t>
            </a:fld>
            <a:endParaRPr lang="en-GB" dirty="0">
              <a:solidFill>
                <a:prstClr val="black"/>
              </a:solidFill>
              <a:latin typeface="3M Circular TT Book"/>
            </a:endParaRPr>
          </a:p>
        </p:txBody>
      </p:sp>
    </p:spTree>
    <p:extLst>
      <p:ext uri="{BB962C8B-B14F-4D97-AF65-F5344CB8AC3E}">
        <p14:creationId xmlns:p14="http://schemas.microsoft.com/office/powerpoint/2010/main" val="13734959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6915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6691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37FBA61-6C37-4AF4-BDA7-665D5FDC6264}" type="slidenum">
              <a:rPr lang="en-US" altLang="ru-RU">
                <a:latin typeface="Times New Roman" panose="02020603050405020304" pitchFamily="18" charset="0"/>
              </a:rPr>
              <a:pPr/>
              <a:t>21</a:t>
            </a:fld>
            <a:endParaRPr lang="en-US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188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281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282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991BBEF-0B74-43F8-8A23-D381E144DF32}" type="slidenum">
              <a:rPr lang="en-US" altLang="ru-RU">
                <a:latin typeface="Times New Roman" panose="02020603050405020304" pitchFamily="18" charset="0"/>
              </a:rPr>
              <a:pPr/>
              <a:t>22</a:t>
            </a:fld>
            <a:endParaRPr lang="en-US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8530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43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ru-RU" dirty="0" smtClean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384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C9B99E6-77E4-4D54-ADCB-9EE7D8BC6766}" type="slidenum">
              <a:rPr lang="en-US" altLang="ru-RU">
                <a:latin typeface="Times New Roman" panose="02020603050405020304" pitchFamily="18" charset="0"/>
              </a:rPr>
              <a:pPr/>
              <a:t>23</a:t>
            </a:fld>
            <a:endParaRPr lang="en-US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99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74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874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874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874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874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DD48D95-82E8-4236-A0BC-A01D323A63D5}" type="slidenum">
              <a:rPr lang="en-GB" altLang="ru-RU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</a:t>
            </a:fld>
            <a:endParaRPr lang="en-GB" altLang="ru-RU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068388" y="936625"/>
            <a:ext cx="8345488" cy="4695825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159" y="5949880"/>
            <a:ext cx="4550255" cy="56362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 dirty="0" smtClean="0">
              <a:cs typeface="Arial" panose="020B0604020202020204" pitchFamily="34" charset="0"/>
            </a:endParaRPr>
          </a:p>
          <a:p>
            <a:pPr eaLnBrk="1" hangingPunct="1"/>
            <a:r>
              <a:rPr lang="ru-RU" altLang="ru-RU" dirty="0" smtClean="0"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789437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101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7101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3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262AA35-B469-4193-BD58-AB7BB48970A2}" type="slidenum">
              <a:rPr lang="en-US" altLang="ru-RU">
                <a:solidFill>
                  <a:prstClr val="black"/>
                </a:solidFill>
                <a:latin typeface="Times New Roman" panose="02020603050405020304" pitchFamily="18" charset="0"/>
              </a:rPr>
              <a:pPr/>
              <a:t>24</a:t>
            </a:fld>
            <a:endParaRPr lang="en-US" altLang="ru-RU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910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36911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3DF1913-CB7B-4136-A098-300CE3E9694A}" type="slidenum">
              <a:rPr lang="en-US" altLang="ru-RU" sz="1200">
                <a:latin typeface="Times New Roman" panose="02020603050405020304" pitchFamily="18" charset="0"/>
              </a:rPr>
              <a:pPr/>
              <a:t>26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967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baseline="0" dirty="0" smtClean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F385F87-6608-4379-8B3B-1CFFB6227E9D}" type="slidenum">
              <a:rPr lang="en-GB" altLang="ru-RU" sz="1200">
                <a:latin typeface="Times New Roman" panose="02020603050405020304" pitchFamily="18" charset="0"/>
              </a:rPr>
              <a:pPr/>
              <a:t>3</a:t>
            </a:fld>
            <a:endParaRPr lang="en-GB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869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773B4B-D9E9-4C84-BC9E-3D25B785800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66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45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34443-56EB-4FE7-9860-BF7DDA2AC77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4859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888340"/>
            <a:fld id="{D6B336A5-54AE-4BC5-8FAD-D165BF919153}" type="slidenum">
              <a:rPr lang="en-US" smtClean="0">
                <a:cs typeface="Arial" pitchFamily="34" charset="0"/>
              </a:rPr>
              <a:pPr defTabSz="888340"/>
              <a:t>7</a:t>
            </a:fld>
            <a:endParaRPr lang="en-US" dirty="0" smtClean="0">
              <a:cs typeface="Arial" pitchFamily="34" charset="0"/>
            </a:endParaRPr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175" y="769938"/>
            <a:ext cx="6832600" cy="3844925"/>
          </a:xfrm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9074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B6DB5-3B79-4F5C-9641-291FDF83E529}" type="slidenum">
              <a:rPr lang="en-US" altLang="ru-RU" smtClean="0"/>
              <a:pPr/>
              <a:t>8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830902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Times New Roman" panose="02020603050405020304" pitchFamily="18" charset="0"/>
                <a:cs typeface="Arial" panose="020B0604020202020204" pitchFamily="34" charset="0"/>
              </a:rPr>
              <a:t>В общем по существующим решениям.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36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90D6DD5-0312-420B-A3DB-3A9EBC5DCE9C}" type="slidenum">
              <a:rPr lang="en-GB" altLang="ru-RU" sz="1200">
                <a:latin typeface="Times New Roman" panose="02020603050405020304" pitchFamily="18" charset="0"/>
              </a:rPr>
              <a:pPr/>
              <a:t>9</a:t>
            </a:fld>
            <a:endParaRPr lang="en-GB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686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3"/>
            <a:ext cx="11425237" cy="8229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11430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 smtClean="0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1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14 March 2017</a:t>
                </a:fld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3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0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4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65242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412" y="384048"/>
            <a:ext cx="11430000" cy="5864352"/>
          </a:xfrm>
        </p:spPr>
        <p:txBody>
          <a:bodyPr rIns="0"/>
          <a:lstStyle>
            <a:lvl1pPr>
              <a:lnSpc>
                <a:spcPct val="90000"/>
              </a:lnSpc>
              <a:defRPr sz="3200">
                <a:latin typeface="+mj-lt"/>
              </a:defRPr>
            </a:lvl1pPr>
            <a:lvl2pPr marL="0" indent="0">
              <a:spcAft>
                <a:spcPts val="1200"/>
              </a:spcAft>
              <a:buNone/>
              <a:defRPr sz="2200">
                <a:latin typeface="+mj-lt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 smtClean="0"/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14 March 2017</a:t>
                </a:fld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19814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048" y="384048"/>
            <a:ext cx="11426952" cy="5861304"/>
          </a:xfrm>
        </p:spPr>
        <p:txBody>
          <a:bodyPr r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 smtClean="0"/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14 March 2017</a:t>
                </a:fld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90982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Only_ 1/3 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384048"/>
            <a:ext cx="3794760" cy="586130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384048"/>
            <a:ext cx="7623048" cy="58613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 smtClean="0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1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14 March 2017</a:t>
                </a:fld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3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0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4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00450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384048"/>
            <a:ext cx="3794760" cy="586130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384048"/>
            <a:ext cx="3803904" cy="58613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384048"/>
            <a:ext cx="3794760" cy="58613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 smtClean="0"/>
          </a:p>
        </p:txBody>
      </p:sp>
      <p:grpSp>
        <p:nvGrpSpPr>
          <p:cNvPr id="10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14 March 2017</a:t>
                </a:fld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89582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/>
          <p:cNvSpPr>
            <a:spLocks noGrp="1"/>
          </p:cNvSpPr>
          <p:nvPr>
            <p:ph sz="quarter" idx="13"/>
          </p:nvPr>
        </p:nvSpPr>
        <p:spPr>
          <a:xfrm>
            <a:off x="384048" y="383675"/>
            <a:ext cx="7616952" cy="58613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019288" y="381000"/>
            <a:ext cx="3794760" cy="586422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 smtClean="0"/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0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1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14 March 2017</a:t>
                </a:fld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2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9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3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45294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84048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384048" y="3314646"/>
            <a:ext cx="3816000" cy="2935224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187310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4187310" y="3314646"/>
            <a:ext cx="3816000" cy="293846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001000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8001000" y="3314646"/>
            <a:ext cx="3816000" cy="293846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8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 smtClean="0"/>
          </a:p>
        </p:txBody>
      </p:sp>
      <p:grpSp>
        <p:nvGrpSpPr>
          <p:cNvPr id="1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2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14 March 2017</a:t>
                </a:fld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2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2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58909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" name="TextBox 2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 smtClean="0"/>
          </a:p>
        </p:txBody>
      </p:sp>
      <p:grpSp>
        <p:nvGrpSpPr>
          <p:cNvPr id="4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7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8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14 March 2017</a:t>
                </a:fld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9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6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0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88505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 userDrawn="1"/>
        </p:nvSpPr>
        <p:spPr>
          <a:xfrm>
            <a:off x="3532" y="33077"/>
            <a:ext cx="12185420" cy="68295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6" name="Freeform 5"/>
          <p:cNvSpPr/>
          <p:nvPr/>
        </p:nvSpPr>
        <p:spPr>
          <a:xfrm>
            <a:off x="0" y="3602940"/>
            <a:ext cx="3586808" cy="3259673"/>
          </a:xfrm>
          <a:custGeom>
            <a:avLst/>
            <a:gdLst>
              <a:gd name="connsiteX0" fmla="*/ 1392248 w 3580909"/>
              <a:gd name="connsiteY0" fmla="*/ 0 h 3209249"/>
              <a:gd name="connsiteX1" fmla="*/ 0 w 3580909"/>
              <a:gd name="connsiteY1" fmla="*/ 3209249 h 3209249"/>
              <a:gd name="connsiteX2" fmla="*/ 3580909 w 3580909"/>
              <a:gd name="connsiteY2" fmla="*/ 1215267 h 3209249"/>
              <a:gd name="connsiteX3" fmla="*/ 1392248 w 3580909"/>
              <a:gd name="connsiteY3" fmla="*/ 0 h 3209249"/>
              <a:gd name="connsiteX0" fmla="*/ 1406371 w 3595032"/>
              <a:gd name="connsiteY0" fmla="*/ 0 h 3209249"/>
              <a:gd name="connsiteX1" fmla="*/ 0 w 3595032"/>
              <a:gd name="connsiteY1" fmla="*/ 3209249 h 3209249"/>
              <a:gd name="connsiteX2" fmla="*/ 3595032 w 3595032"/>
              <a:gd name="connsiteY2" fmla="*/ 1215267 h 3209249"/>
              <a:gd name="connsiteX3" fmla="*/ 1406371 w 3595032"/>
              <a:gd name="connsiteY3" fmla="*/ 0 h 3209249"/>
              <a:gd name="connsiteX0" fmla="*/ 1399310 w 3587971"/>
              <a:gd name="connsiteY0" fmla="*/ 0 h 3209249"/>
              <a:gd name="connsiteX1" fmla="*/ 0 w 3587971"/>
              <a:gd name="connsiteY1" fmla="*/ 3209249 h 3209249"/>
              <a:gd name="connsiteX2" fmla="*/ 3587971 w 3587971"/>
              <a:gd name="connsiteY2" fmla="*/ 1215267 h 3209249"/>
              <a:gd name="connsiteX3" fmla="*/ 1399310 w 3587971"/>
              <a:gd name="connsiteY3" fmla="*/ 0 h 3209249"/>
              <a:gd name="connsiteX0" fmla="*/ 1399310 w 3587971"/>
              <a:gd name="connsiteY0" fmla="*/ 0 h 3252111"/>
              <a:gd name="connsiteX1" fmla="*/ 0 w 3587971"/>
              <a:gd name="connsiteY1" fmla="*/ 3252111 h 3252111"/>
              <a:gd name="connsiteX2" fmla="*/ 3587971 w 3587971"/>
              <a:gd name="connsiteY2" fmla="*/ 1258129 h 3252111"/>
              <a:gd name="connsiteX3" fmla="*/ 1399310 w 3587971"/>
              <a:gd name="connsiteY3" fmla="*/ 0 h 3252111"/>
              <a:gd name="connsiteX0" fmla="*/ 1396734 w 3585395"/>
              <a:gd name="connsiteY0" fmla="*/ 0 h 3264990"/>
              <a:gd name="connsiteX1" fmla="*/ 0 w 3585395"/>
              <a:gd name="connsiteY1" fmla="*/ 3264990 h 3264990"/>
              <a:gd name="connsiteX2" fmla="*/ 3585395 w 3585395"/>
              <a:gd name="connsiteY2" fmla="*/ 1258129 h 3264990"/>
              <a:gd name="connsiteX3" fmla="*/ 1396734 w 3585395"/>
              <a:gd name="connsiteY3" fmla="*/ 0 h 3264990"/>
              <a:gd name="connsiteX0" fmla="*/ 1404461 w 3593122"/>
              <a:gd name="connsiteY0" fmla="*/ 0 h 3267566"/>
              <a:gd name="connsiteX1" fmla="*/ 0 w 3593122"/>
              <a:gd name="connsiteY1" fmla="*/ 3267566 h 3267566"/>
              <a:gd name="connsiteX2" fmla="*/ 3593122 w 3593122"/>
              <a:gd name="connsiteY2" fmla="*/ 1258129 h 3267566"/>
              <a:gd name="connsiteX3" fmla="*/ 1404461 w 3593122"/>
              <a:gd name="connsiteY3" fmla="*/ 0 h 3267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93122" h="3267566">
                <a:moveTo>
                  <a:pt x="1404461" y="0"/>
                </a:moveTo>
                <a:lnTo>
                  <a:pt x="0" y="3267566"/>
                </a:lnTo>
                <a:lnTo>
                  <a:pt x="3593122" y="1258129"/>
                </a:lnTo>
                <a:lnTo>
                  <a:pt x="1404461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7" name="Freeform 6"/>
          <p:cNvSpPr/>
          <p:nvPr/>
        </p:nvSpPr>
        <p:spPr>
          <a:xfrm>
            <a:off x="1390330" y="1741468"/>
            <a:ext cx="2199979" cy="3164694"/>
          </a:xfrm>
          <a:custGeom>
            <a:avLst/>
            <a:gdLst>
              <a:gd name="connsiteX0" fmla="*/ 1739462 w 2186152"/>
              <a:gd name="connsiteY0" fmla="*/ 0 h 3095296"/>
              <a:gd name="connsiteX1" fmla="*/ 0 w 2186152"/>
              <a:gd name="connsiteY1" fmla="*/ 1891862 h 3095296"/>
              <a:gd name="connsiteX2" fmla="*/ 2186152 w 2186152"/>
              <a:gd name="connsiteY2" fmla="*/ 3095296 h 3095296"/>
              <a:gd name="connsiteX3" fmla="*/ 1739462 w 2186152"/>
              <a:gd name="connsiteY3" fmla="*/ 0 h 3095296"/>
              <a:gd name="connsiteX0" fmla="*/ 1733563 w 2186152"/>
              <a:gd name="connsiteY0" fmla="*/ 0 h 3112994"/>
              <a:gd name="connsiteX1" fmla="*/ 0 w 2186152"/>
              <a:gd name="connsiteY1" fmla="*/ 1909560 h 3112994"/>
              <a:gd name="connsiteX2" fmla="*/ 2186152 w 2186152"/>
              <a:gd name="connsiteY2" fmla="*/ 3112994 h 3112994"/>
              <a:gd name="connsiteX3" fmla="*/ 1733563 w 2186152"/>
              <a:gd name="connsiteY3" fmla="*/ 0 h 3112994"/>
              <a:gd name="connsiteX0" fmla="*/ 1752613 w 2186152"/>
              <a:gd name="connsiteY0" fmla="*/ 0 h 3108232"/>
              <a:gd name="connsiteX1" fmla="*/ 0 w 2186152"/>
              <a:gd name="connsiteY1" fmla="*/ 1904798 h 3108232"/>
              <a:gd name="connsiteX2" fmla="*/ 2186152 w 2186152"/>
              <a:gd name="connsiteY2" fmla="*/ 3108232 h 3108232"/>
              <a:gd name="connsiteX3" fmla="*/ 1752613 w 2186152"/>
              <a:gd name="connsiteY3" fmla="*/ 0 h 3108232"/>
              <a:gd name="connsiteX0" fmla="*/ 1738326 w 2186152"/>
              <a:gd name="connsiteY0" fmla="*/ 0 h 3108232"/>
              <a:gd name="connsiteX1" fmla="*/ 0 w 2186152"/>
              <a:gd name="connsiteY1" fmla="*/ 1904798 h 3108232"/>
              <a:gd name="connsiteX2" fmla="*/ 2186152 w 2186152"/>
              <a:gd name="connsiteY2" fmla="*/ 3108232 h 3108232"/>
              <a:gd name="connsiteX3" fmla="*/ 1738326 w 2186152"/>
              <a:gd name="connsiteY3" fmla="*/ 0 h 3108232"/>
              <a:gd name="connsiteX0" fmla="*/ 1724039 w 2186152"/>
              <a:gd name="connsiteY0" fmla="*/ 0 h 3089182"/>
              <a:gd name="connsiteX1" fmla="*/ 0 w 2186152"/>
              <a:gd name="connsiteY1" fmla="*/ 1885748 h 3089182"/>
              <a:gd name="connsiteX2" fmla="*/ 2186152 w 2186152"/>
              <a:gd name="connsiteY2" fmla="*/ 3089182 h 3089182"/>
              <a:gd name="connsiteX3" fmla="*/ 1724039 w 2186152"/>
              <a:gd name="connsiteY3" fmla="*/ 0 h 3089182"/>
              <a:gd name="connsiteX0" fmla="*/ 1743089 w 2205202"/>
              <a:gd name="connsiteY0" fmla="*/ 0 h 3089182"/>
              <a:gd name="connsiteX1" fmla="*/ 0 w 2205202"/>
              <a:gd name="connsiteY1" fmla="*/ 1861935 h 3089182"/>
              <a:gd name="connsiteX2" fmla="*/ 2205202 w 2205202"/>
              <a:gd name="connsiteY2" fmla="*/ 3089182 h 3089182"/>
              <a:gd name="connsiteX3" fmla="*/ 1743089 w 2205202"/>
              <a:gd name="connsiteY3" fmla="*/ 0 h 3089182"/>
              <a:gd name="connsiteX0" fmla="*/ 1733564 w 2205202"/>
              <a:gd name="connsiteY0" fmla="*/ 0 h 3079657"/>
              <a:gd name="connsiteX1" fmla="*/ 0 w 2205202"/>
              <a:gd name="connsiteY1" fmla="*/ 1852410 h 3079657"/>
              <a:gd name="connsiteX2" fmla="*/ 2205202 w 2205202"/>
              <a:gd name="connsiteY2" fmla="*/ 3079657 h 3079657"/>
              <a:gd name="connsiteX3" fmla="*/ 1733564 w 2205202"/>
              <a:gd name="connsiteY3" fmla="*/ 0 h 3079657"/>
              <a:gd name="connsiteX0" fmla="*/ 1695464 w 2167102"/>
              <a:gd name="connsiteY0" fmla="*/ 0 h 3079657"/>
              <a:gd name="connsiteX1" fmla="*/ 0 w 2167102"/>
              <a:gd name="connsiteY1" fmla="*/ 1871460 h 3079657"/>
              <a:gd name="connsiteX2" fmla="*/ 2167102 w 2167102"/>
              <a:gd name="connsiteY2" fmla="*/ 3079657 h 3079657"/>
              <a:gd name="connsiteX3" fmla="*/ 1695464 w 2167102"/>
              <a:gd name="connsiteY3" fmla="*/ 0 h 3079657"/>
              <a:gd name="connsiteX0" fmla="*/ 1724039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24039 w 2195677"/>
              <a:gd name="connsiteY3" fmla="*/ 0 h 3079657"/>
              <a:gd name="connsiteX0" fmla="*/ 1746073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46073 w 2195677"/>
              <a:gd name="connsiteY3" fmla="*/ 0 h 3079657"/>
              <a:gd name="connsiteX0" fmla="*/ 1714323 w 2195677"/>
              <a:gd name="connsiteY0" fmla="*/ 0 h 3098707"/>
              <a:gd name="connsiteX1" fmla="*/ 0 w 2195677"/>
              <a:gd name="connsiteY1" fmla="*/ 1885748 h 3098707"/>
              <a:gd name="connsiteX2" fmla="*/ 2195677 w 2195677"/>
              <a:gd name="connsiteY2" fmla="*/ 3098707 h 3098707"/>
              <a:gd name="connsiteX3" fmla="*/ 1714323 w 2195677"/>
              <a:gd name="connsiteY3" fmla="*/ 0 h 3098707"/>
              <a:gd name="connsiteX0" fmla="*/ 1720673 w 2195677"/>
              <a:gd name="connsiteY0" fmla="*/ 0 h 3092357"/>
              <a:gd name="connsiteX1" fmla="*/ 0 w 2195677"/>
              <a:gd name="connsiteY1" fmla="*/ 1879398 h 3092357"/>
              <a:gd name="connsiteX2" fmla="*/ 2195677 w 2195677"/>
              <a:gd name="connsiteY2" fmla="*/ 3092357 h 3092357"/>
              <a:gd name="connsiteX3" fmla="*/ 1720673 w 2195677"/>
              <a:gd name="connsiteY3" fmla="*/ 0 h 3092357"/>
              <a:gd name="connsiteX0" fmla="*/ 1739723 w 2195677"/>
              <a:gd name="connsiteY0" fmla="*/ 0 h 3086007"/>
              <a:gd name="connsiteX1" fmla="*/ 0 w 2195677"/>
              <a:gd name="connsiteY1" fmla="*/ 1873048 h 3086007"/>
              <a:gd name="connsiteX2" fmla="*/ 2195677 w 2195677"/>
              <a:gd name="connsiteY2" fmla="*/ 3086007 h 3086007"/>
              <a:gd name="connsiteX3" fmla="*/ 1739723 w 2195677"/>
              <a:gd name="connsiteY3" fmla="*/ 0 h 3086007"/>
              <a:gd name="connsiteX0" fmla="*/ 1720673 w 2195677"/>
              <a:gd name="connsiteY0" fmla="*/ 0 h 3155857"/>
              <a:gd name="connsiteX1" fmla="*/ 0 w 2195677"/>
              <a:gd name="connsiteY1" fmla="*/ 1942898 h 3155857"/>
              <a:gd name="connsiteX2" fmla="*/ 2195677 w 2195677"/>
              <a:gd name="connsiteY2" fmla="*/ 3155857 h 3155857"/>
              <a:gd name="connsiteX3" fmla="*/ 1720673 w 2195677"/>
              <a:gd name="connsiteY3" fmla="*/ 0 h 3155857"/>
              <a:gd name="connsiteX0" fmla="*/ 1720673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20673 w 2195677"/>
              <a:gd name="connsiteY3" fmla="*/ 0 h 3079657"/>
              <a:gd name="connsiteX0" fmla="*/ 1720673 w 2195677"/>
              <a:gd name="connsiteY0" fmla="*/ 0 h 3149507"/>
              <a:gd name="connsiteX1" fmla="*/ 0 w 2195677"/>
              <a:gd name="connsiteY1" fmla="*/ 1936548 h 3149507"/>
              <a:gd name="connsiteX2" fmla="*/ 2195677 w 2195677"/>
              <a:gd name="connsiteY2" fmla="*/ 3149507 h 3149507"/>
              <a:gd name="connsiteX3" fmla="*/ 1720673 w 2195677"/>
              <a:gd name="connsiteY3" fmla="*/ 0 h 3149507"/>
              <a:gd name="connsiteX0" fmla="*/ 1739723 w 2214727"/>
              <a:gd name="connsiteY0" fmla="*/ 0 h 3149507"/>
              <a:gd name="connsiteX1" fmla="*/ 0 w 2214727"/>
              <a:gd name="connsiteY1" fmla="*/ 1936548 h 3149507"/>
              <a:gd name="connsiteX2" fmla="*/ 2214727 w 2214727"/>
              <a:gd name="connsiteY2" fmla="*/ 3149507 h 3149507"/>
              <a:gd name="connsiteX3" fmla="*/ 1739723 w 2214727"/>
              <a:gd name="connsiteY3" fmla="*/ 0 h 3149507"/>
              <a:gd name="connsiteX0" fmla="*/ 1739723 w 2214727"/>
              <a:gd name="connsiteY0" fmla="*/ 0 h 3149507"/>
              <a:gd name="connsiteX1" fmla="*/ 0 w 2214727"/>
              <a:gd name="connsiteY1" fmla="*/ 1936548 h 3149507"/>
              <a:gd name="connsiteX2" fmla="*/ 2214727 w 2214727"/>
              <a:gd name="connsiteY2" fmla="*/ 3149507 h 3149507"/>
              <a:gd name="connsiteX3" fmla="*/ 1739723 w 2214727"/>
              <a:gd name="connsiteY3" fmla="*/ 0 h 3149507"/>
              <a:gd name="connsiteX0" fmla="*/ 1724975 w 2199979"/>
              <a:gd name="connsiteY0" fmla="*/ 0 h 3149507"/>
              <a:gd name="connsiteX1" fmla="*/ 0 w 2199979"/>
              <a:gd name="connsiteY1" fmla="*/ 1921800 h 3149507"/>
              <a:gd name="connsiteX2" fmla="*/ 2199979 w 2199979"/>
              <a:gd name="connsiteY2" fmla="*/ 3149507 h 3149507"/>
              <a:gd name="connsiteX3" fmla="*/ 1724975 w 2199979"/>
              <a:gd name="connsiteY3" fmla="*/ 0 h 3149507"/>
              <a:gd name="connsiteX0" fmla="*/ 1722399 w 2199979"/>
              <a:gd name="connsiteY0" fmla="*/ 0 h 3072234"/>
              <a:gd name="connsiteX1" fmla="*/ 0 w 2199979"/>
              <a:gd name="connsiteY1" fmla="*/ 1844527 h 3072234"/>
              <a:gd name="connsiteX2" fmla="*/ 2199979 w 2199979"/>
              <a:gd name="connsiteY2" fmla="*/ 3072234 h 3072234"/>
              <a:gd name="connsiteX3" fmla="*/ 1722399 w 2199979"/>
              <a:gd name="connsiteY3" fmla="*/ 0 h 3072234"/>
              <a:gd name="connsiteX0" fmla="*/ 1722399 w 2199979"/>
              <a:gd name="connsiteY0" fmla="*/ 0 h 3123750"/>
              <a:gd name="connsiteX1" fmla="*/ 0 w 2199979"/>
              <a:gd name="connsiteY1" fmla="*/ 1896043 h 3123750"/>
              <a:gd name="connsiteX2" fmla="*/ 2199979 w 2199979"/>
              <a:gd name="connsiteY2" fmla="*/ 3123750 h 3123750"/>
              <a:gd name="connsiteX3" fmla="*/ 1722399 w 2199979"/>
              <a:gd name="connsiteY3" fmla="*/ 0 h 3123750"/>
              <a:gd name="connsiteX0" fmla="*/ 1736047 w 2199979"/>
              <a:gd name="connsiteY0" fmla="*/ 0 h 3164694"/>
              <a:gd name="connsiteX1" fmla="*/ 0 w 2199979"/>
              <a:gd name="connsiteY1" fmla="*/ 1936987 h 3164694"/>
              <a:gd name="connsiteX2" fmla="*/ 2199979 w 2199979"/>
              <a:gd name="connsiteY2" fmla="*/ 3164694 h 3164694"/>
              <a:gd name="connsiteX3" fmla="*/ 1736047 w 2199979"/>
              <a:gd name="connsiteY3" fmla="*/ 0 h 316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9979" h="3164694">
                <a:moveTo>
                  <a:pt x="1736047" y="0"/>
                </a:moveTo>
                <a:lnTo>
                  <a:pt x="0" y="1936987"/>
                </a:lnTo>
                <a:lnTo>
                  <a:pt x="2199979" y="3164694"/>
                </a:lnTo>
                <a:lnTo>
                  <a:pt x="1736047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8" name="Freeform 7"/>
          <p:cNvSpPr/>
          <p:nvPr/>
        </p:nvSpPr>
        <p:spPr>
          <a:xfrm>
            <a:off x="6375805" y="1"/>
            <a:ext cx="4644129" cy="1222744"/>
          </a:xfrm>
          <a:custGeom>
            <a:avLst/>
            <a:gdLst>
              <a:gd name="connsiteX0" fmla="*/ 0 w 4550735"/>
              <a:gd name="connsiteY0" fmla="*/ 0 h 1222745"/>
              <a:gd name="connsiteX1" fmla="*/ 1222744 w 4550735"/>
              <a:gd name="connsiteY1" fmla="*/ 1222745 h 1222745"/>
              <a:gd name="connsiteX2" fmla="*/ 4550735 w 4550735"/>
              <a:gd name="connsiteY2" fmla="*/ 10633 h 1222745"/>
              <a:gd name="connsiteX3" fmla="*/ 0 w 4550735"/>
              <a:gd name="connsiteY3" fmla="*/ 0 h 1222745"/>
              <a:gd name="connsiteX0" fmla="*/ 0 w 4582633"/>
              <a:gd name="connsiteY0" fmla="*/ 10633 h 1212112"/>
              <a:gd name="connsiteX1" fmla="*/ 1254642 w 4582633"/>
              <a:gd name="connsiteY1" fmla="*/ 1212112 h 1212112"/>
              <a:gd name="connsiteX2" fmla="*/ 4582633 w 4582633"/>
              <a:gd name="connsiteY2" fmla="*/ 0 h 1212112"/>
              <a:gd name="connsiteX3" fmla="*/ 0 w 4582633"/>
              <a:gd name="connsiteY3" fmla="*/ 10633 h 1212112"/>
              <a:gd name="connsiteX0" fmla="*/ 0 w 4566685"/>
              <a:gd name="connsiteY0" fmla="*/ 0 h 1228061"/>
              <a:gd name="connsiteX1" fmla="*/ 1238694 w 4566685"/>
              <a:gd name="connsiteY1" fmla="*/ 1228061 h 1228061"/>
              <a:gd name="connsiteX2" fmla="*/ 4566685 w 4566685"/>
              <a:gd name="connsiteY2" fmla="*/ 15949 h 1228061"/>
              <a:gd name="connsiteX3" fmla="*/ 0 w 4566685"/>
              <a:gd name="connsiteY3" fmla="*/ 0 h 1228061"/>
              <a:gd name="connsiteX0" fmla="*/ 0 w 4566685"/>
              <a:gd name="connsiteY0" fmla="*/ 0 h 1217428"/>
              <a:gd name="connsiteX1" fmla="*/ 1238694 w 4566685"/>
              <a:gd name="connsiteY1" fmla="*/ 1217428 h 1217428"/>
              <a:gd name="connsiteX2" fmla="*/ 4566685 w 4566685"/>
              <a:gd name="connsiteY2" fmla="*/ 5316 h 1217428"/>
              <a:gd name="connsiteX3" fmla="*/ 0 w 4566685"/>
              <a:gd name="connsiteY3" fmla="*/ 0 h 1217428"/>
              <a:gd name="connsiteX0" fmla="*/ 0 w 4614532"/>
              <a:gd name="connsiteY0" fmla="*/ 0 h 1217428"/>
              <a:gd name="connsiteX1" fmla="*/ 1238694 w 4614532"/>
              <a:gd name="connsiteY1" fmla="*/ 1217428 h 1217428"/>
              <a:gd name="connsiteX2" fmla="*/ 4614532 w 4614532"/>
              <a:gd name="connsiteY2" fmla="*/ 5316 h 1217428"/>
              <a:gd name="connsiteX3" fmla="*/ 0 w 4614532"/>
              <a:gd name="connsiteY3" fmla="*/ 0 h 1217428"/>
              <a:gd name="connsiteX0" fmla="*/ 0 w 4614532"/>
              <a:gd name="connsiteY0" fmla="*/ 0 h 1228060"/>
              <a:gd name="connsiteX1" fmla="*/ 1286541 w 4614532"/>
              <a:gd name="connsiteY1" fmla="*/ 1228060 h 1228060"/>
              <a:gd name="connsiteX2" fmla="*/ 4614532 w 4614532"/>
              <a:gd name="connsiteY2" fmla="*/ 5316 h 1228060"/>
              <a:gd name="connsiteX3" fmla="*/ 0 w 4614532"/>
              <a:gd name="connsiteY3" fmla="*/ 0 h 1228060"/>
              <a:gd name="connsiteX0" fmla="*/ 0 w 4614532"/>
              <a:gd name="connsiteY0" fmla="*/ 10633 h 1222744"/>
              <a:gd name="connsiteX1" fmla="*/ 1286541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10633 h 1222744"/>
              <a:gd name="connsiteX0" fmla="*/ 0 w 4614532"/>
              <a:gd name="connsiteY0" fmla="*/ 10633 h 1201479"/>
              <a:gd name="connsiteX1" fmla="*/ 1238695 w 4614532"/>
              <a:gd name="connsiteY1" fmla="*/ 1201479 h 1201479"/>
              <a:gd name="connsiteX2" fmla="*/ 4614532 w 4614532"/>
              <a:gd name="connsiteY2" fmla="*/ 0 h 1201479"/>
              <a:gd name="connsiteX3" fmla="*/ 0 w 4614532"/>
              <a:gd name="connsiteY3" fmla="*/ 10633 h 1201479"/>
              <a:gd name="connsiteX0" fmla="*/ 0 w 4614532"/>
              <a:gd name="connsiteY0" fmla="*/ 10633 h 1222744"/>
              <a:gd name="connsiteX1" fmla="*/ 1249328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10633 h 1222744"/>
              <a:gd name="connsiteX0" fmla="*/ 0 w 4614532"/>
              <a:gd name="connsiteY0" fmla="*/ 0 h 1222744"/>
              <a:gd name="connsiteX1" fmla="*/ 1249328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0 h 1222744"/>
              <a:gd name="connsiteX0" fmla="*/ 0 w 4630481"/>
              <a:gd name="connsiteY0" fmla="*/ 0 h 1222744"/>
              <a:gd name="connsiteX1" fmla="*/ 1249328 w 4630481"/>
              <a:gd name="connsiteY1" fmla="*/ 1222744 h 1222744"/>
              <a:gd name="connsiteX2" fmla="*/ 4630481 w 4630481"/>
              <a:gd name="connsiteY2" fmla="*/ 0 h 1222744"/>
              <a:gd name="connsiteX3" fmla="*/ 0 w 4630481"/>
              <a:gd name="connsiteY3" fmla="*/ 0 h 1222744"/>
              <a:gd name="connsiteX0" fmla="*/ 0 w 4671425"/>
              <a:gd name="connsiteY0" fmla="*/ 0 h 1222744"/>
              <a:gd name="connsiteX1" fmla="*/ 1290272 w 4671425"/>
              <a:gd name="connsiteY1" fmla="*/ 1222744 h 1222744"/>
              <a:gd name="connsiteX2" fmla="*/ 4671425 w 4671425"/>
              <a:gd name="connsiteY2" fmla="*/ 0 h 1222744"/>
              <a:gd name="connsiteX3" fmla="*/ 0 w 4671425"/>
              <a:gd name="connsiteY3" fmla="*/ 0 h 1222744"/>
              <a:gd name="connsiteX0" fmla="*/ 0 w 4671425"/>
              <a:gd name="connsiteY0" fmla="*/ 0 h 1222744"/>
              <a:gd name="connsiteX1" fmla="*/ 1290272 w 4671425"/>
              <a:gd name="connsiteY1" fmla="*/ 1222744 h 1222744"/>
              <a:gd name="connsiteX2" fmla="*/ 4671425 w 4671425"/>
              <a:gd name="connsiteY2" fmla="*/ 614149 h 1222744"/>
              <a:gd name="connsiteX3" fmla="*/ 0 w 4671425"/>
              <a:gd name="connsiteY3" fmla="*/ 0 h 1222744"/>
              <a:gd name="connsiteX0" fmla="*/ 0 w 4657777"/>
              <a:gd name="connsiteY0" fmla="*/ 13648 h 1236392"/>
              <a:gd name="connsiteX1" fmla="*/ 1290272 w 4657777"/>
              <a:gd name="connsiteY1" fmla="*/ 1236392 h 1236392"/>
              <a:gd name="connsiteX2" fmla="*/ 4657777 w 4657777"/>
              <a:gd name="connsiteY2" fmla="*/ 0 h 1236392"/>
              <a:gd name="connsiteX3" fmla="*/ 0 w 4657777"/>
              <a:gd name="connsiteY3" fmla="*/ 13648 h 1236392"/>
              <a:gd name="connsiteX0" fmla="*/ 0 w 4644129"/>
              <a:gd name="connsiteY0" fmla="*/ 0 h 1222744"/>
              <a:gd name="connsiteX1" fmla="*/ 1290272 w 4644129"/>
              <a:gd name="connsiteY1" fmla="*/ 1222744 h 1222744"/>
              <a:gd name="connsiteX2" fmla="*/ 4644129 w 4644129"/>
              <a:gd name="connsiteY2" fmla="*/ 0 h 1222744"/>
              <a:gd name="connsiteX3" fmla="*/ 0 w 4644129"/>
              <a:gd name="connsiteY3" fmla="*/ 0 h 12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4129" h="1222744">
                <a:moveTo>
                  <a:pt x="0" y="0"/>
                </a:moveTo>
                <a:lnTo>
                  <a:pt x="1290272" y="1222744"/>
                </a:lnTo>
                <a:lnTo>
                  <a:pt x="4644129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4052439" y="2989173"/>
            <a:ext cx="3708351" cy="2971471"/>
          </a:xfrm>
          <a:custGeom>
            <a:avLst/>
            <a:gdLst>
              <a:gd name="connsiteX0" fmla="*/ 2291255 w 3641834"/>
              <a:gd name="connsiteY0" fmla="*/ 0 h 2958662"/>
              <a:gd name="connsiteX1" fmla="*/ 3641834 w 3641834"/>
              <a:gd name="connsiteY1" fmla="*/ 1692165 h 2958662"/>
              <a:gd name="connsiteX2" fmla="*/ 0 w 3641834"/>
              <a:gd name="connsiteY2" fmla="*/ 2958662 h 2958662"/>
              <a:gd name="connsiteX3" fmla="*/ 2291255 w 3641834"/>
              <a:gd name="connsiteY3" fmla="*/ 0 h 2958662"/>
              <a:gd name="connsiteX0" fmla="*/ 2291255 w 3641834"/>
              <a:gd name="connsiteY0" fmla="*/ 0 h 2963917"/>
              <a:gd name="connsiteX1" fmla="*/ 3641834 w 3641834"/>
              <a:gd name="connsiteY1" fmla="*/ 1697420 h 2963917"/>
              <a:gd name="connsiteX2" fmla="*/ 0 w 3641834"/>
              <a:gd name="connsiteY2" fmla="*/ 2963917 h 2963917"/>
              <a:gd name="connsiteX3" fmla="*/ 2291255 w 3641834"/>
              <a:gd name="connsiteY3" fmla="*/ 0 h 2963917"/>
              <a:gd name="connsiteX0" fmla="*/ 2301765 w 3641834"/>
              <a:gd name="connsiteY0" fmla="*/ 0 h 2948152"/>
              <a:gd name="connsiteX1" fmla="*/ 3641834 w 3641834"/>
              <a:gd name="connsiteY1" fmla="*/ 1681655 h 2948152"/>
              <a:gd name="connsiteX2" fmla="*/ 0 w 3641834"/>
              <a:gd name="connsiteY2" fmla="*/ 2948152 h 2948152"/>
              <a:gd name="connsiteX3" fmla="*/ 2301765 w 3641834"/>
              <a:gd name="connsiteY3" fmla="*/ 0 h 2948152"/>
              <a:gd name="connsiteX0" fmla="*/ 2293452 w 3641834"/>
              <a:gd name="connsiteY0" fmla="*/ 0 h 2948152"/>
              <a:gd name="connsiteX1" fmla="*/ 3641834 w 3641834"/>
              <a:gd name="connsiteY1" fmla="*/ 1681655 h 2948152"/>
              <a:gd name="connsiteX2" fmla="*/ 0 w 3641834"/>
              <a:gd name="connsiteY2" fmla="*/ 2948152 h 2948152"/>
              <a:gd name="connsiteX3" fmla="*/ 2293452 w 3641834"/>
              <a:gd name="connsiteY3" fmla="*/ 0 h 2948152"/>
              <a:gd name="connsiteX0" fmla="*/ 2305379 w 3653761"/>
              <a:gd name="connsiteY0" fmla="*/ 0 h 2944176"/>
              <a:gd name="connsiteX1" fmla="*/ 3653761 w 3653761"/>
              <a:gd name="connsiteY1" fmla="*/ 1681655 h 2944176"/>
              <a:gd name="connsiteX2" fmla="*/ 0 w 3653761"/>
              <a:gd name="connsiteY2" fmla="*/ 2944176 h 2944176"/>
              <a:gd name="connsiteX3" fmla="*/ 2305379 w 3653761"/>
              <a:gd name="connsiteY3" fmla="*/ 0 h 2944176"/>
              <a:gd name="connsiteX0" fmla="*/ 2291731 w 3653761"/>
              <a:gd name="connsiteY0" fmla="*/ 0 h 2944176"/>
              <a:gd name="connsiteX1" fmla="*/ 3653761 w 3653761"/>
              <a:gd name="connsiteY1" fmla="*/ 1681655 h 2944176"/>
              <a:gd name="connsiteX2" fmla="*/ 0 w 3653761"/>
              <a:gd name="connsiteY2" fmla="*/ 2944176 h 2944176"/>
              <a:gd name="connsiteX3" fmla="*/ 2291731 w 3653761"/>
              <a:gd name="connsiteY3" fmla="*/ 0 h 2944176"/>
              <a:gd name="connsiteX0" fmla="*/ 2305378 w 3653761"/>
              <a:gd name="connsiteY0" fmla="*/ 0 h 2971471"/>
              <a:gd name="connsiteX1" fmla="*/ 3653761 w 3653761"/>
              <a:gd name="connsiteY1" fmla="*/ 1708950 h 2971471"/>
              <a:gd name="connsiteX2" fmla="*/ 0 w 3653761"/>
              <a:gd name="connsiteY2" fmla="*/ 2971471 h 2971471"/>
              <a:gd name="connsiteX3" fmla="*/ 2305378 w 3653761"/>
              <a:gd name="connsiteY3" fmla="*/ 0 h 2971471"/>
              <a:gd name="connsiteX0" fmla="*/ 2305378 w 3694704"/>
              <a:gd name="connsiteY0" fmla="*/ 0 h 2971471"/>
              <a:gd name="connsiteX1" fmla="*/ 3694704 w 3694704"/>
              <a:gd name="connsiteY1" fmla="*/ 1722598 h 2971471"/>
              <a:gd name="connsiteX2" fmla="*/ 0 w 3694704"/>
              <a:gd name="connsiteY2" fmla="*/ 2971471 h 2971471"/>
              <a:gd name="connsiteX3" fmla="*/ 2305378 w 3694704"/>
              <a:gd name="connsiteY3" fmla="*/ 0 h 2971471"/>
              <a:gd name="connsiteX0" fmla="*/ 2319025 w 3708351"/>
              <a:gd name="connsiteY0" fmla="*/ 0 h 2971471"/>
              <a:gd name="connsiteX1" fmla="*/ 3708351 w 3708351"/>
              <a:gd name="connsiteY1" fmla="*/ 1722598 h 2971471"/>
              <a:gd name="connsiteX2" fmla="*/ 0 w 3708351"/>
              <a:gd name="connsiteY2" fmla="*/ 2971471 h 2971471"/>
              <a:gd name="connsiteX3" fmla="*/ 2319025 w 3708351"/>
              <a:gd name="connsiteY3" fmla="*/ 0 h 2971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8351" h="2971471">
                <a:moveTo>
                  <a:pt x="2319025" y="0"/>
                </a:moveTo>
                <a:lnTo>
                  <a:pt x="3708351" y="1722598"/>
                </a:lnTo>
                <a:lnTo>
                  <a:pt x="0" y="2971471"/>
                </a:lnTo>
                <a:lnTo>
                  <a:pt x="231902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5000">
                <a:schemeClr val="accent2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0" name="Freeform 9"/>
          <p:cNvSpPr/>
          <p:nvPr/>
        </p:nvSpPr>
        <p:spPr>
          <a:xfrm>
            <a:off x="-3085" y="-4317"/>
            <a:ext cx="3366670" cy="1808791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346198"/>
              <a:gd name="connsiteY0" fmla="*/ 0 h 1771137"/>
              <a:gd name="connsiteX1" fmla="*/ 3346198 w 3346198"/>
              <a:gd name="connsiteY1" fmla="*/ 3282 h 1771137"/>
              <a:gd name="connsiteX2" fmla="*/ 3153403 w 3346198"/>
              <a:gd name="connsiteY2" fmla="*/ 1771137 h 1771137"/>
              <a:gd name="connsiteX3" fmla="*/ 0 w 3346198"/>
              <a:gd name="connsiteY3" fmla="*/ 0 h 1771137"/>
              <a:gd name="connsiteX0" fmla="*/ 0 w 3346198"/>
              <a:gd name="connsiteY0" fmla="*/ 0 h 1766374"/>
              <a:gd name="connsiteX1" fmla="*/ 3346198 w 3346198"/>
              <a:gd name="connsiteY1" fmla="*/ 3282 h 1766374"/>
              <a:gd name="connsiteX2" fmla="*/ 3110540 w 3346198"/>
              <a:gd name="connsiteY2" fmla="*/ 1766374 h 1766374"/>
              <a:gd name="connsiteX3" fmla="*/ 0 w 3346198"/>
              <a:gd name="connsiteY3" fmla="*/ 0 h 1766374"/>
              <a:gd name="connsiteX0" fmla="*/ 0 w 3346198"/>
              <a:gd name="connsiteY0" fmla="*/ 0 h 1780662"/>
              <a:gd name="connsiteX1" fmla="*/ 3346198 w 3346198"/>
              <a:gd name="connsiteY1" fmla="*/ 3282 h 1780662"/>
              <a:gd name="connsiteX2" fmla="*/ 3091490 w 3346198"/>
              <a:gd name="connsiteY2" fmla="*/ 1780662 h 1780662"/>
              <a:gd name="connsiteX3" fmla="*/ 0 w 3346198"/>
              <a:gd name="connsiteY3" fmla="*/ 0 h 1780662"/>
              <a:gd name="connsiteX0" fmla="*/ 0 w 3346198"/>
              <a:gd name="connsiteY0" fmla="*/ 0 h 1804474"/>
              <a:gd name="connsiteX1" fmla="*/ 3346198 w 3346198"/>
              <a:gd name="connsiteY1" fmla="*/ 3282 h 1804474"/>
              <a:gd name="connsiteX2" fmla="*/ 3115303 w 3346198"/>
              <a:gd name="connsiteY2" fmla="*/ 1804474 h 1804474"/>
              <a:gd name="connsiteX3" fmla="*/ 0 w 3346198"/>
              <a:gd name="connsiteY3" fmla="*/ 0 h 1804474"/>
              <a:gd name="connsiteX0" fmla="*/ 0 w 3346198"/>
              <a:gd name="connsiteY0" fmla="*/ 10366 h 1801192"/>
              <a:gd name="connsiteX1" fmla="*/ 3346198 w 3346198"/>
              <a:gd name="connsiteY1" fmla="*/ 0 h 1801192"/>
              <a:gd name="connsiteX2" fmla="*/ 3115303 w 3346198"/>
              <a:gd name="connsiteY2" fmla="*/ 1801192 h 1801192"/>
              <a:gd name="connsiteX3" fmla="*/ 0 w 3346198"/>
              <a:gd name="connsiteY3" fmla="*/ 10366 h 1801192"/>
              <a:gd name="connsiteX0" fmla="*/ 0 w 3366670"/>
              <a:gd name="connsiteY0" fmla="*/ 0 h 1818122"/>
              <a:gd name="connsiteX1" fmla="*/ 3366670 w 3366670"/>
              <a:gd name="connsiteY1" fmla="*/ 16930 h 1818122"/>
              <a:gd name="connsiteX2" fmla="*/ 3135775 w 3366670"/>
              <a:gd name="connsiteY2" fmla="*/ 1818122 h 1818122"/>
              <a:gd name="connsiteX3" fmla="*/ 0 w 3366670"/>
              <a:gd name="connsiteY3" fmla="*/ 0 h 1818122"/>
              <a:gd name="connsiteX0" fmla="*/ 0 w 3363258"/>
              <a:gd name="connsiteY0" fmla="*/ 0 h 1811298"/>
              <a:gd name="connsiteX1" fmla="*/ 3363258 w 3363258"/>
              <a:gd name="connsiteY1" fmla="*/ 10106 h 1811298"/>
              <a:gd name="connsiteX2" fmla="*/ 3132363 w 3363258"/>
              <a:gd name="connsiteY2" fmla="*/ 1811298 h 1811298"/>
              <a:gd name="connsiteX3" fmla="*/ 0 w 3363258"/>
              <a:gd name="connsiteY3" fmla="*/ 0 h 1811298"/>
              <a:gd name="connsiteX0" fmla="*/ 0 w 3363258"/>
              <a:gd name="connsiteY0" fmla="*/ 0 h 1807886"/>
              <a:gd name="connsiteX1" fmla="*/ 3363258 w 3363258"/>
              <a:gd name="connsiteY1" fmla="*/ 6694 h 1807886"/>
              <a:gd name="connsiteX2" fmla="*/ 3132363 w 3363258"/>
              <a:gd name="connsiteY2" fmla="*/ 1807886 h 1807886"/>
              <a:gd name="connsiteX3" fmla="*/ 0 w 3363258"/>
              <a:gd name="connsiteY3" fmla="*/ 0 h 1807886"/>
              <a:gd name="connsiteX0" fmla="*/ 0 w 3363258"/>
              <a:gd name="connsiteY0" fmla="*/ 3542 h 1801192"/>
              <a:gd name="connsiteX1" fmla="*/ 3363258 w 3363258"/>
              <a:gd name="connsiteY1" fmla="*/ 0 h 1801192"/>
              <a:gd name="connsiteX2" fmla="*/ 3132363 w 3363258"/>
              <a:gd name="connsiteY2" fmla="*/ 1801192 h 1801192"/>
              <a:gd name="connsiteX3" fmla="*/ 0 w 3363258"/>
              <a:gd name="connsiteY3" fmla="*/ 3542 h 1801192"/>
              <a:gd name="connsiteX0" fmla="*/ 0 w 3366670"/>
              <a:gd name="connsiteY0" fmla="*/ 0 h 1804474"/>
              <a:gd name="connsiteX1" fmla="*/ 3366670 w 3366670"/>
              <a:gd name="connsiteY1" fmla="*/ 3282 h 1804474"/>
              <a:gd name="connsiteX2" fmla="*/ 3135775 w 3366670"/>
              <a:gd name="connsiteY2" fmla="*/ 1804474 h 1804474"/>
              <a:gd name="connsiteX3" fmla="*/ 0 w 3366670"/>
              <a:gd name="connsiteY3" fmla="*/ 0 h 180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6670" h="1804474">
                <a:moveTo>
                  <a:pt x="0" y="0"/>
                </a:moveTo>
                <a:lnTo>
                  <a:pt x="3366670" y="3282"/>
                </a:lnTo>
                <a:lnTo>
                  <a:pt x="3135775" y="18044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1" name="Freeform 10"/>
          <p:cNvSpPr/>
          <p:nvPr/>
        </p:nvSpPr>
        <p:spPr>
          <a:xfrm>
            <a:off x="3111696" y="1778988"/>
            <a:ext cx="3269644" cy="3085357"/>
          </a:xfrm>
          <a:custGeom>
            <a:avLst/>
            <a:gdLst>
              <a:gd name="connsiteX0" fmla="*/ 0 w 3237186"/>
              <a:gd name="connsiteY0" fmla="*/ 0 h 3095296"/>
              <a:gd name="connsiteX1" fmla="*/ 441434 w 3237186"/>
              <a:gd name="connsiteY1" fmla="*/ 3095296 h 3095296"/>
              <a:gd name="connsiteX2" fmla="*/ 3237186 w 3237186"/>
              <a:gd name="connsiteY2" fmla="*/ 1255986 h 3095296"/>
              <a:gd name="connsiteX3" fmla="*/ 0 w 3237186"/>
              <a:gd name="connsiteY3" fmla="*/ 0 h 3095296"/>
              <a:gd name="connsiteX0" fmla="*/ 0 w 3237186"/>
              <a:gd name="connsiteY0" fmla="*/ 0 h 3109584"/>
              <a:gd name="connsiteX1" fmla="*/ 441434 w 3237186"/>
              <a:gd name="connsiteY1" fmla="*/ 3109584 h 3109584"/>
              <a:gd name="connsiteX2" fmla="*/ 3237186 w 3237186"/>
              <a:gd name="connsiteY2" fmla="*/ 1270274 h 3109584"/>
              <a:gd name="connsiteX3" fmla="*/ 0 w 3237186"/>
              <a:gd name="connsiteY3" fmla="*/ 0 h 3109584"/>
              <a:gd name="connsiteX0" fmla="*/ 0 w 3237186"/>
              <a:gd name="connsiteY0" fmla="*/ 0 h 3085764"/>
              <a:gd name="connsiteX1" fmla="*/ 441434 w 3237186"/>
              <a:gd name="connsiteY1" fmla="*/ 3085764 h 3085764"/>
              <a:gd name="connsiteX2" fmla="*/ 3237186 w 3237186"/>
              <a:gd name="connsiteY2" fmla="*/ 1246454 h 3085764"/>
              <a:gd name="connsiteX3" fmla="*/ 0 w 3237186"/>
              <a:gd name="connsiteY3" fmla="*/ 0 h 3085764"/>
              <a:gd name="connsiteX0" fmla="*/ 0 w 3255520"/>
              <a:gd name="connsiteY0" fmla="*/ 0 h 3085764"/>
              <a:gd name="connsiteX1" fmla="*/ 441434 w 3255520"/>
              <a:gd name="connsiteY1" fmla="*/ 3085764 h 3085764"/>
              <a:gd name="connsiteX2" fmla="*/ 3255520 w 3255520"/>
              <a:gd name="connsiteY2" fmla="*/ 1239108 h 3085764"/>
              <a:gd name="connsiteX3" fmla="*/ 0 w 3255520"/>
              <a:gd name="connsiteY3" fmla="*/ 0 h 3085764"/>
              <a:gd name="connsiteX0" fmla="*/ 0 w 3255520"/>
              <a:gd name="connsiteY0" fmla="*/ 0 h 3088940"/>
              <a:gd name="connsiteX1" fmla="*/ 460457 w 3255520"/>
              <a:gd name="connsiteY1" fmla="*/ 3088940 h 3088940"/>
              <a:gd name="connsiteX2" fmla="*/ 3255520 w 3255520"/>
              <a:gd name="connsiteY2" fmla="*/ 1239108 h 3088940"/>
              <a:gd name="connsiteX3" fmla="*/ 0 w 3255520"/>
              <a:gd name="connsiteY3" fmla="*/ 0 h 3088940"/>
              <a:gd name="connsiteX0" fmla="*/ 0 w 3262334"/>
              <a:gd name="connsiteY0" fmla="*/ 0 h 3088940"/>
              <a:gd name="connsiteX1" fmla="*/ 460457 w 3262334"/>
              <a:gd name="connsiteY1" fmla="*/ 3088940 h 3088940"/>
              <a:gd name="connsiteX2" fmla="*/ 3262334 w 3262334"/>
              <a:gd name="connsiteY2" fmla="*/ 1239108 h 3088940"/>
              <a:gd name="connsiteX3" fmla="*/ 0 w 3262334"/>
              <a:gd name="connsiteY3" fmla="*/ 0 h 3088940"/>
              <a:gd name="connsiteX0" fmla="*/ 0 w 3264905"/>
              <a:gd name="connsiteY0" fmla="*/ 0 h 3086363"/>
              <a:gd name="connsiteX1" fmla="*/ 463028 w 3264905"/>
              <a:gd name="connsiteY1" fmla="*/ 3086363 h 3086363"/>
              <a:gd name="connsiteX2" fmla="*/ 3264905 w 3264905"/>
              <a:gd name="connsiteY2" fmla="*/ 1236531 h 3086363"/>
              <a:gd name="connsiteX3" fmla="*/ 0 w 3264905"/>
              <a:gd name="connsiteY3" fmla="*/ 0 h 308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4905" h="3086363">
                <a:moveTo>
                  <a:pt x="0" y="0"/>
                </a:moveTo>
                <a:lnTo>
                  <a:pt x="463028" y="3086363"/>
                </a:lnTo>
                <a:lnTo>
                  <a:pt x="3264905" y="123653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2" name="Freeform 11"/>
          <p:cNvSpPr/>
          <p:nvPr/>
        </p:nvSpPr>
        <p:spPr>
          <a:xfrm>
            <a:off x="7713406" y="2411362"/>
            <a:ext cx="1983659" cy="4457360"/>
          </a:xfrm>
          <a:custGeom>
            <a:avLst/>
            <a:gdLst>
              <a:gd name="connsiteX0" fmla="*/ 1983659 w 1983659"/>
              <a:gd name="connsiteY0" fmla="*/ 0 h 4431891"/>
              <a:gd name="connsiteX1" fmla="*/ 1032388 w 1983659"/>
              <a:gd name="connsiteY1" fmla="*/ 4431891 h 4431891"/>
              <a:gd name="connsiteX2" fmla="*/ 0 w 1983659"/>
              <a:gd name="connsiteY2" fmla="*/ 2286000 h 4431891"/>
              <a:gd name="connsiteX3" fmla="*/ 1983659 w 1983659"/>
              <a:gd name="connsiteY3" fmla="*/ 0 h 4431891"/>
              <a:gd name="connsiteX0" fmla="*/ 1983659 w 1983659"/>
              <a:gd name="connsiteY0" fmla="*/ 0 h 4439842"/>
              <a:gd name="connsiteX1" fmla="*/ 1000583 w 1983659"/>
              <a:gd name="connsiteY1" fmla="*/ 4439842 h 4439842"/>
              <a:gd name="connsiteX2" fmla="*/ 0 w 1983659"/>
              <a:gd name="connsiteY2" fmla="*/ 2286000 h 4439842"/>
              <a:gd name="connsiteX3" fmla="*/ 1983659 w 1983659"/>
              <a:gd name="connsiteY3" fmla="*/ 0 h 4439842"/>
              <a:gd name="connsiteX0" fmla="*/ 1983659 w 1983659"/>
              <a:gd name="connsiteY0" fmla="*/ 0 h 4447794"/>
              <a:gd name="connsiteX1" fmla="*/ 1000583 w 1983659"/>
              <a:gd name="connsiteY1" fmla="*/ 4447794 h 4447794"/>
              <a:gd name="connsiteX2" fmla="*/ 0 w 1983659"/>
              <a:gd name="connsiteY2" fmla="*/ 2286000 h 4447794"/>
              <a:gd name="connsiteX3" fmla="*/ 1983659 w 1983659"/>
              <a:gd name="connsiteY3" fmla="*/ 0 h 4447794"/>
              <a:gd name="connsiteX0" fmla="*/ 1983659 w 1983659"/>
              <a:gd name="connsiteY0" fmla="*/ 0 h 4471648"/>
              <a:gd name="connsiteX1" fmla="*/ 1000583 w 1983659"/>
              <a:gd name="connsiteY1" fmla="*/ 4471648 h 4471648"/>
              <a:gd name="connsiteX2" fmla="*/ 0 w 1983659"/>
              <a:gd name="connsiteY2" fmla="*/ 2286000 h 4471648"/>
              <a:gd name="connsiteX3" fmla="*/ 1983659 w 1983659"/>
              <a:gd name="connsiteY3" fmla="*/ 0 h 4471648"/>
              <a:gd name="connsiteX0" fmla="*/ 1983659 w 1983659"/>
              <a:gd name="connsiteY0" fmla="*/ 0 h 4457360"/>
              <a:gd name="connsiteX1" fmla="*/ 995820 w 1983659"/>
              <a:gd name="connsiteY1" fmla="*/ 4457360 h 4457360"/>
              <a:gd name="connsiteX2" fmla="*/ 0 w 1983659"/>
              <a:gd name="connsiteY2" fmla="*/ 2286000 h 4457360"/>
              <a:gd name="connsiteX3" fmla="*/ 1983659 w 1983659"/>
              <a:gd name="connsiteY3" fmla="*/ 0 h 4457360"/>
              <a:gd name="connsiteX0" fmla="*/ 1983659 w 1983659"/>
              <a:gd name="connsiteY0" fmla="*/ 0 h 4457360"/>
              <a:gd name="connsiteX1" fmla="*/ 991058 w 1983659"/>
              <a:gd name="connsiteY1" fmla="*/ 4457360 h 4457360"/>
              <a:gd name="connsiteX2" fmla="*/ 0 w 1983659"/>
              <a:gd name="connsiteY2" fmla="*/ 2286000 h 4457360"/>
              <a:gd name="connsiteX3" fmla="*/ 1983659 w 1983659"/>
              <a:gd name="connsiteY3" fmla="*/ 0 h 445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3659" h="4457360">
                <a:moveTo>
                  <a:pt x="1983659" y="0"/>
                </a:moveTo>
                <a:lnTo>
                  <a:pt x="991058" y="4457360"/>
                </a:lnTo>
                <a:lnTo>
                  <a:pt x="0" y="2286000"/>
                </a:lnTo>
                <a:lnTo>
                  <a:pt x="198365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73000">
                <a:schemeClr val="accent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3" name="Freeform 12"/>
          <p:cNvSpPr/>
          <p:nvPr/>
        </p:nvSpPr>
        <p:spPr>
          <a:xfrm>
            <a:off x="6341757" y="1209676"/>
            <a:ext cx="3359456" cy="1822946"/>
          </a:xfrm>
          <a:custGeom>
            <a:avLst/>
            <a:gdLst>
              <a:gd name="connsiteX0" fmla="*/ 1271587 w 3305175"/>
              <a:gd name="connsiteY0" fmla="*/ 0 h 1809750"/>
              <a:gd name="connsiteX1" fmla="*/ 3305175 w 3305175"/>
              <a:gd name="connsiteY1" fmla="*/ 1233487 h 1809750"/>
              <a:gd name="connsiteX2" fmla="*/ 0 w 3305175"/>
              <a:gd name="connsiteY2" fmla="*/ 1809750 h 1809750"/>
              <a:gd name="connsiteX3" fmla="*/ 1271587 w 3305175"/>
              <a:gd name="connsiteY3" fmla="*/ 0 h 1809750"/>
              <a:gd name="connsiteX0" fmla="*/ 1281112 w 3314700"/>
              <a:gd name="connsiteY0" fmla="*/ 0 h 1828800"/>
              <a:gd name="connsiteX1" fmla="*/ 3314700 w 3314700"/>
              <a:gd name="connsiteY1" fmla="*/ 1233487 h 1828800"/>
              <a:gd name="connsiteX2" fmla="*/ 0 w 3314700"/>
              <a:gd name="connsiteY2" fmla="*/ 1828800 h 1828800"/>
              <a:gd name="connsiteX3" fmla="*/ 1281112 w 3314700"/>
              <a:gd name="connsiteY3" fmla="*/ 0 h 1828800"/>
              <a:gd name="connsiteX0" fmla="*/ 1300162 w 3333750"/>
              <a:gd name="connsiteY0" fmla="*/ 0 h 1824037"/>
              <a:gd name="connsiteX1" fmla="*/ 3333750 w 3333750"/>
              <a:gd name="connsiteY1" fmla="*/ 1233487 h 1824037"/>
              <a:gd name="connsiteX2" fmla="*/ 0 w 3333750"/>
              <a:gd name="connsiteY2" fmla="*/ 1824037 h 1824037"/>
              <a:gd name="connsiteX3" fmla="*/ 1300162 w 3333750"/>
              <a:gd name="connsiteY3" fmla="*/ 0 h 1824037"/>
              <a:gd name="connsiteX0" fmla="*/ 1314449 w 3333750"/>
              <a:gd name="connsiteY0" fmla="*/ 0 h 1381124"/>
              <a:gd name="connsiteX1" fmla="*/ 3333750 w 3333750"/>
              <a:gd name="connsiteY1" fmla="*/ 790574 h 1381124"/>
              <a:gd name="connsiteX2" fmla="*/ 0 w 3333750"/>
              <a:gd name="connsiteY2" fmla="*/ 1381124 h 1381124"/>
              <a:gd name="connsiteX3" fmla="*/ 1314449 w 3333750"/>
              <a:gd name="connsiteY3" fmla="*/ 0 h 1381124"/>
              <a:gd name="connsiteX0" fmla="*/ 1300162 w 3333750"/>
              <a:gd name="connsiteY0" fmla="*/ 0 h 1819274"/>
              <a:gd name="connsiteX1" fmla="*/ 3333750 w 3333750"/>
              <a:gd name="connsiteY1" fmla="*/ 1228724 h 1819274"/>
              <a:gd name="connsiteX2" fmla="*/ 0 w 3333750"/>
              <a:gd name="connsiteY2" fmla="*/ 1819274 h 1819274"/>
              <a:gd name="connsiteX3" fmla="*/ 1300162 w 3333750"/>
              <a:gd name="connsiteY3" fmla="*/ 0 h 1819274"/>
              <a:gd name="connsiteX0" fmla="*/ 1300162 w 3333750"/>
              <a:gd name="connsiteY0" fmla="*/ 0 h 1819274"/>
              <a:gd name="connsiteX1" fmla="*/ 3333750 w 3333750"/>
              <a:gd name="connsiteY1" fmla="*/ 1228724 h 1819274"/>
              <a:gd name="connsiteX2" fmla="*/ 0 w 3333750"/>
              <a:gd name="connsiteY2" fmla="*/ 1819274 h 1819274"/>
              <a:gd name="connsiteX3" fmla="*/ 1300162 w 3333750"/>
              <a:gd name="connsiteY3" fmla="*/ 0 h 1819274"/>
              <a:gd name="connsiteX0" fmla="*/ 1325868 w 3359456"/>
              <a:gd name="connsiteY0" fmla="*/ 0 h 1822946"/>
              <a:gd name="connsiteX1" fmla="*/ 3359456 w 3359456"/>
              <a:gd name="connsiteY1" fmla="*/ 1228724 h 1822946"/>
              <a:gd name="connsiteX2" fmla="*/ 0 w 3359456"/>
              <a:gd name="connsiteY2" fmla="*/ 1822946 h 1822946"/>
              <a:gd name="connsiteX3" fmla="*/ 1325868 w 3359456"/>
              <a:gd name="connsiteY3" fmla="*/ 0 h 1822946"/>
              <a:gd name="connsiteX0" fmla="*/ 1325868 w 3359456"/>
              <a:gd name="connsiteY0" fmla="*/ 0 h 1822946"/>
              <a:gd name="connsiteX1" fmla="*/ 3359456 w 3359456"/>
              <a:gd name="connsiteY1" fmla="*/ 1228724 h 1822946"/>
              <a:gd name="connsiteX2" fmla="*/ 0 w 3359456"/>
              <a:gd name="connsiteY2" fmla="*/ 1822946 h 1822946"/>
              <a:gd name="connsiteX3" fmla="*/ 1325868 w 3359456"/>
              <a:gd name="connsiteY3" fmla="*/ 0 h 18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9456" h="1822946">
                <a:moveTo>
                  <a:pt x="1325868" y="0"/>
                </a:moveTo>
                <a:lnTo>
                  <a:pt x="3359456" y="1228724"/>
                </a:lnTo>
                <a:lnTo>
                  <a:pt x="0" y="1822946"/>
                </a:lnTo>
                <a:lnTo>
                  <a:pt x="1325868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96000">
                <a:schemeClr val="accent2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4" name="Freeform 13"/>
          <p:cNvSpPr/>
          <p:nvPr/>
        </p:nvSpPr>
        <p:spPr>
          <a:xfrm>
            <a:off x="-227" y="-2"/>
            <a:ext cx="1040749" cy="6862615"/>
          </a:xfrm>
          <a:custGeom>
            <a:avLst/>
            <a:gdLst>
              <a:gd name="connsiteX0" fmla="*/ 0 w 1076445"/>
              <a:gd name="connsiteY0" fmla="*/ 0 h 6817489"/>
              <a:gd name="connsiteX1" fmla="*/ 1076445 w 1076445"/>
              <a:gd name="connsiteY1" fmla="*/ 1805651 h 6817489"/>
              <a:gd name="connsiteX2" fmla="*/ 11574 w 1076445"/>
              <a:gd name="connsiteY2" fmla="*/ 6817489 h 6817489"/>
              <a:gd name="connsiteX3" fmla="*/ 0 w 1076445"/>
              <a:gd name="connsiteY3" fmla="*/ 0 h 6817489"/>
              <a:gd name="connsiteX0" fmla="*/ 0 w 873245"/>
              <a:gd name="connsiteY0" fmla="*/ 0 h 6817489"/>
              <a:gd name="connsiteX1" fmla="*/ 873245 w 873245"/>
              <a:gd name="connsiteY1" fmla="*/ 1764376 h 6817489"/>
              <a:gd name="connsiteX2" fmla="*/ 11574 w 873245"/>
              <a:gd name="connsiteY2" fmla="*/ 6817489 h 6817489"/>
              <a:gd name="connsiteX3" fmla="*/ 0 w 873245"/>
              <a:gd name="connsiteY3" fmla="*/ 0 h 6817489"/>
              <a:gd name="connsiteX0" fmla="*/ 0 w 1047870"/>
              <a:gd name="connsiteY0" fmla="*/ 0 h 6817489"/>
              <a:gd name="connsiteX1" fmla="*/ 1047870 w 1047870"/>
              <a:gd name="connsiteY1" fmla="*/ 1770726 h 6817489"/>
              <a:gd name="connsiteX2" fmla="*/ 11574 w 1047870"/>
              <a:gd name="connsiteY2" fmla="*/ 6817489 h 6817489"/>
              <a:gd name="connsiteX3" fmla="*/ 0 w 1047870"/>
              <a:gd name="connsiteY3" fmla="*/ 0 h 6817489"/>
              <a:gd name="connsiteX0" fmla="*/ 0 w 698013"/>
              <a:gd name="connsiteY0" fmla="*/ 0 h 6817489"/>
              <a:gd name="connsiteX1" fmla="*/ 698013 w 698013"/>
              <a:gd name="connsiteY1" fmla="*/ 2181752 h 6817489"/>
              <a:gd name="connsiteX2" fmla="*/ 11574 w 698013"/>
              <a:gd name="connsiteY2" fmla="*/ 6817489 h 6817489"/>
              <a:gd name="connsiteX3" fmla="*/ 0 w 698013"/>
              <a:gd name="connsiteY3" fmla="*/ 0 h 6817489"/>
              <a:gd name="connsiteX0" fmla="*/ 0 w 1039919"/>
              <a:gd name="connsiteY0" fmla="*/ 0 h 6817489"/>
              <a:gd name="connsiteX1" fmla="*/ 1039919 w 1039919"/>
              <a:gd name="connsiteY1" fmla="*/ 1762823 h 6817489"/>
              <a:gd name="connsiteX2" fmla="*/ 11574 w 1039919"/>
              <a:gd name="connsiteY2" fmla="*/ 6817489 h 6817489"/>
              <a:gd name="connsiteX3" fmla="*/ 0 w 1039919"/>
              <a:gd name="connsiteY3" fmla="*/ 0 h 6817489"/>
              <a:gd name="connsiteX0" fmla="*/ 0 w 823788"/>
              <a:gd name="connsiteY0" fmla="*/ 0 h 6817489"/>
              <a:gd name="connsiteX1" fmla="*/ 823788 w 823788"/>
              <a:gd name="connsiteY1" fmla="*/ 1820668 h 6817489"/>
              <a:gd name="connsiteX2" fmla="*/ 11574 w 823788"/>
              <a:gd name="connsiteY2" fmla="*/ 6817489 h 6817489"/>
              <a:gd name="connsiteX3" fmla="*/ 0 w 823788"/>
              <a:gd name="connsiteY3" fmla="*/ 0 h 6817489"/>
              <a:gd name="connsiteX0" fmla="*/ 0 w 1035762"/>
              <a:gd name="connsiteY0" fmla="*/ 0 h 6817489"/>
              <a:gd name="connsiteX1" fmla="*/ 1035762 w 1035762"/>
              <a:gd name="connsiteY1" fmla="*/ 1766955 h 6817489"/>
              <a:gd name="connsiteX2" fmla="*/ 11574 w 1035762"/>
              <a:gd name="connsiteY2" fmla="*/ 6817489 h 6817489"/>
              <a:gd name="connsiteX3" fmla="*/ 0 w 1035762"/>
              <a:gd name="connsiteY3" fmla="*/ 0 h 6817489"/>
              <a:gd name="connsiteX0" fmla="*/ 0 w 1040524"/>
              <a:gd name="connsiteY0" fmla="*/ 0 h 6817489"/>
              <a:gd name="connsiteX1" fmla="*/ 1040524 w 1040524"/>
              <a:gd name="connsiteY1" fmla="*/ 1762221 h 6817489"/>
              <a:gd name="connsiteX2" fmla="*/ 11574 w 1040524"/>
              <a:gd name="connsiteY2" fmla="*/ 6817489 h 6817489"/>
              <a:gd name="connsiteX3" fmla="*/ 0 w 1040524"/>
              <a:gd name="connsiteY3" fmla="*/ 0 h 6817489"/>
              <a:gd name="connsiteX0" fmla="*/ 225 w 1040749"/>
              <a:gd name="connsiteY0" fmla="*/ 0 h 6858541"/>
              <a:gd name="connsiteX1" fmla="*/ 1040749 w 1040749"/>
              <a:gd name="connsiteY1" fmla="*/ 1762221 h 6858541"/>
              <a:gd name="connsiteX2" fmla="*/ 0 w 1040749"/>
              <a:gd name="connsiteY2" fmla="*/ 6858541 h 6858541"/>
              <a:gd name="connsiteX3" fmla="*/ 225 w 1040749"/>
              <a:gd name="connsiteY3" fmla="*/ 0 h 6858541"/>
              <a:gd name="connsiteX0" fmla="*/ 225 w 1040749"/>
              <a:gd name="connsiteY0" fmla="*/ 0 h 6835083"/>
              <a:gd name="connsiteX1" fmla="*/ 1040749 w 1040749"/>
              <a:gd name="connsiteY1" fmla="*/ 1762221 h 6835083"/>
              <a:gd name="connsiteX2" fmla="*/ 0 w 1040749"/>
              <a:gd name="connsiteY2" fmla="*/ 6835083 h 6835083"/>
              <a:gd name="connsiteX3" fmla="*/ 225 w 1040749"/>
              <a:gd name="connsiteY3" fmla="*/ 0 h 6835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0749" h="6835083">
                <a:moveTo>
                  <a:pt x="225" y="0"/>
                </a:moveTo>
                <a:lnTo>
                  <a:pt x="1040749" y="1762221"/>
                </a:lnTo>
                <a:lnTo>
                  <a:pt x="0" y="6835083"/>
                </a:lnTo>
                <a:lnTo>
                  <a:pt x="225" y="0"/>
                </a:lnTo>
                <a:close/>
              </a:path>
            </a:pathLst>
          </a:custGeom>
          <a:gradFill>
            <a:gsLst>
              <a:gs pos="19000">
                <a:schemeClr val="accent2"/>
              </a:gs>
              <a:gs pos="94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5" name="Freeform 14"/>
          <p:cNvSpPr/>
          <p:nvPr/>
        </p:nvSpPr>
        <p:spPr>
          <a:xfrm>
            <a:off x="3119436" y="-1"/>
            <a:ext cx="3260163" cy="3022037"/>
          </a:xfrm>
          <a:custGeom>
            <a:avLst/>
            <a:gdLst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185737 w 3228975"/>
              <a:gd name="connsiteY3" fmla="*/ 0 h 3024188"/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1976437 w 3228975"/>
              <a:gd name="connsiteY3" fmla="*/ 1776413 h 3024188"/>
              <a:gd name="connsiteX4" fmla="*/ 185737 w 3228975"/>
              <a:gd name="connsiteY4" fmla="*/ 0 h 3024188"/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2733674 w 3228975"/>
              <a:gd name="connsiteY3" fmla="*/ 1281113 h 3024188"/>
              <a:gd name="connsiteX4" fmla="*/ 185737 w 3228975"/>
              <a:gd name="connsiteY4" fmla="*/ 0 h 3024188"/>
              <a:gd name="connsiteX0" fmla="*/ 185737 w 3181350"/>
              <a:gd name="connsiteY0" fmla="*/ 0 h 2481263"/>
              <a:gd name="connsiteX1" fmla="*/ 0 w 3181350"/>
              <a:gd name="connsiteY1" fmla="*/ 1771650 h 2481263"/>
              <a:gd name="connsiteX2" fmla="*/ 3181350 w 3181350"/>
              <a:gd name="connsiteY2" fmla="*/ 2481263 h 2481263"/>
              <a:gd name="connsiteX3" fmla="*/ 2733674 w 3181350"/>
              <a:gd name="connsiteY3" fmla="*/ 1281113 h 2481263"/>
              <a:gd name="connsiteX4" fmla="*/ 185737 w 3181350"/>
              <a:gd name="connsiteY4" fmla="*/ 0 h 24812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2733674 w 3214688"/>
              <a:gd name="connsiteY3" fmla="*/ 1281113 h 3014663"/>
              <a:gd name="connsiteX4" fmla="*/ 185737 w 3214688"/>
              <a:gd name="connsiteY4" fmla="*/ 0 h 30146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2733674 w 3214688"/>
              <a:gd name="connsiteY3" fmla="*/ 1285876 h 3014663"/>
              <a:gd name="connsiteX4" fmla="*/ 185737 w 3214688"/>
              <a:gd name="connsiteY4" fmla="*/ 0 h 30146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185737 w 3214688"/>
              <a:gd name="connsiteY3" fmla="*/ 0 h 3014663"/>
              <a:gd name="connsiteX0" fmla="*/ 190500 w 3219451"/>
              <a:gd name="connsiteY0" fmla="*/ 0 h 3014663"/>
              <a:gd name="connsiteX1" fmla="*/ 0 w 3219451"/>
              <a:gd name="connsiteY1" fmla="*/ 1781175 h 3014663"/>
              <a:gd name="connsiteX2" fmla="*/ 3219451 w 3219451"/>
              <a:gd name="connsiteY2" fmla="*/ 3014663 h 3014663"/>
              <a:gd name="connsiteX3" fmla="*/ 190500 w 3219451"/>
              <a:gd name="connsiteY3" fmla="*/ 0 h 3014663"/>
              <a:gd name="connsiteX0" fmla="*/ 190500 w 3219451"/>
              <a:gd name="connsiteY0" fmla="*/ 0 h 3014663"/>
              <a:gd name="connsiteX1" fmla="*/ 0 w 3219451"/>
              <a:gd name="connsiteY1" fmla="*/ 1766887 h 3014663"/>
              <a:gd name="connsiteX2" fmla="*/ 3219451 w 3219451"/>
              <a:gd name="connsiteY2" fmla="*/ 3014663 h 3014663"/>
              <a:gd name="connsiteX3" fmla="*/ 190500 w 3219451"/>
              <a:gd name="connsiteY3" fmla="*/ 0 h 3014663"/>
              <a:gd name="connsiteX0" fmla="*/ 223838 w 3252789"/>
              <a:gd name="connsiteY0" fmla="*/ 0 h 3014663"/>
              <a:gd name="connsiteX1" fmla="*/ 0 w 3252789"/>
              <a:gd name="connsiteY1" fmla="*/ 1771650 h 3014663"/>
              <a:gd name="connsiteX2" fmla="*/ 3252789 w 3252789"/>
              <a:gd name="connsiteY2" fmla="*/ 3014663 h 3014663"/>
              <a:gd name="connsiteX3" fmla="*/ 223838 w 3252789"/>
              <a:gd name="connsiteY3" fmla="*/ 0 h 3014663"/>
              <a:gd name="connsiteX0" fmla="*/ 223838 w 3252789"/>
              <a:gd name="connsiteY0" fmla="*/ 0 h 3014663"/>
              <a:gd name="connsiteX1" fmla="*/ 0 w 3252789"/>
              <a:gd name="connsiteY1" fmla="*/ 1790700 h 3014663"/>
              <a:gd name="connsiteX2" fmla="*/ 3252789 w 3252789"/>
              <a:gd name="connsiteY2" fmla="*/ 3014663 h 3014663"/>
              <a:gd name="connsiteX3" fmla="*/ 223838 w 3252789"/>
              <a:gd name="connsiteY3" fmla="*/ 0 h 3014663"/>
              <a:gd name="connsiteX0" fmla="*/ 223838 w 3252789"/>
              <a:gd name="connsiteY0" fmla="*/ 0 h 3022037"/>
              <a:gd name="connsiteX1" fmla="*/ 0 w 3252789"/>
              <a:gd name="connsiteY1" fmla="*/ 1790700 h 3022037"/>
              <a:gd name="connsiteX2" fmla="*/ 3252789 w 3252789"/>
              <a:gd name="connsiteY2" fmla="*/ 3022037 h 3022037"/>
              <a:gd name="connsiteX3" fmla="*/ 223838 w 3252789"/>
              <a:gd name="connsiteY3" fmla="*/ 0 h 3022037"/>
              <a:gd name="connsiteX0" fmla="*/ 223838 w 3260163"/>
              <a:gd name="connsiteY0" fmla="*/ 0 h 3014663"/>
              <a:gd name="connsiteX1" fmla="*/ 0 w 3260163"/>
              <a:gd name="connsiteY1" fmla="*/ 1790700 h 3014663"/>
              <a:gd name="connsiteX2" fmla="*/ 3260163 w 3260163"/>
              <a:gd name="connsiteY2" fmla="*/ 3014663 h 3014663"/>
              <a:gd name="connsiteX3" fmla="*/ 223838 w 3260163"/>
              <a:gd name="connsiteY3" fmla="*/ 0 h 3014663"/>
              <a:gd name="connsiteX0" fmla="*/ 223838 w 3260163"/>
              <a:gd name="connsiteY0" fmla="*/ 0 h 3022037"/>
              <a:gd name="connsiteX1" fmla="*/ 0 w 3260163"/>
              <a:gd name="connsiteY1" fmla="*/ 1790700 h 3022037"/>
              <a:gd name="connsiteX2" fmla="*/ 3260163 w 3260163"/>
              <a:gd name="connsiteY2" fmla="*/ 3022037 h 3022037"/>
              <a:gd name="connsiteX3" fmla="*/ 223838 w 3260163"/>
              <a:gd name="connsiteY3" fmla="*/ 0 h 30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0163" h="3022037">
                <a:moveTo>
                  <a:pt x="223838" y="0"/>
                </a:moveTo>
                <a:lnTo>
                  <a:pt x="0" y="1790700"/>
                </a:lnTo>
                <a:lnTo>
                  <a:pt x="3260163" y="3022037"/>
                </a:lnTo>
                <a:lnTo>
                  <a:pt x="223838" y="0"/>
                </a:lnTo>
                <a:close/>
              </a:path>
            </a:pathLst>
          </a:custGeom>
          <a:gradFill>
            <a:gsLst>
              <a:gs pos="58000">
                <a:schemeClr val="accent2"/>
              </a:gs>
              <a:gs pos="0">
                <a:schemeClr val="accent1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6" name="Freeform 15"/>
          <p:cNvSpPr/>
          <p:nvPr/>
        </p:nvSpPr>
        <p:spPr>
          <a:xfrm>
            <a:off x="3343275" y="0"/>
            <a:ext cx="4337998" cy="3019426"/>
          </a:xfrm>
          <a:custGeom>
            <a:avLst/>
            <a:gdLst>
              <a:gd name="connsiteX0" fmla="*/ 0 w 4324350"/>
              <a:gd name="connsiteY0" fmla="*/ 0 h 3019426"/>
              <a:gd name="connsiteX1" fmla="*/ 4324350 w 4324350"/>
              <a:gd name="connsiteY1" fmla="*/ 1214438 h 3019426"/>
              <a:gd name="connsiteX2" fmla="*/ 3028950 w 4324350"/>
              <a:gd name="connsiteY2" fmla="*/ 3019426 h 3019426"/>
              <a:gd name="connsiteX3" fmla="*/ 0 w 4324350"/>
              <a:gd name="connsiteY3" fmla="*/ 0 h 3019426"/>
              <a:gd name="connsiteX0" fmla="*/ 0 w 4324350"/>
              <a:gd name="connsiteY0" fmla="*/ 0 h 3019426"/>
              <a:gd name="connsiteX1" fmla="*/ 4324350 w 4324350"/>
              <a:gd name="connsiteY1" fmla="*/ 1214438 h 3019426"/>
              <a:gd name="connsiteX2" fmla="*/ 3028950 w 4324350"/>
              <a:gd name="connsiteY2" fmla="*/ 3019426 h 3019426"/>
              <a:gd name="connsiteX3" fmla="*/ 0 w 4324350"/>
              <a:gd name="connsiteY3" fmla="*/ 0 h 3019426"/>
              <a:gd name="connsiteX0" fmla="*/ 0 w 4337998"/>
              <a:gd name="connsiteY0" fmla="*/ 0 h 3019426"/>
              <a:gd name="connsiteX1" fmla="*/ 4337998 w 4337998"/>
              <a:gd name="connsiteY1" fmla="*/ 1214438 h 3019426"/>
              <a:gd name="connsiteX2" fmla="*/ 3028950 w 4337998"/>
              <a:gd name="connsiteY2" fmla="*/ 3019426 h 3019426"/>
              <a:gd name="connsiteX3" fmla="*/ 0 w 4337998"/>
              <a:gd name="connsiteY3" fmla="*/ 0 h 3019426"/>
              <a:gd name="connsiteX0" fmla="*/ 0 w 4337998"/>
              <a:gd name="connsiteY0" fmla="*/ 0 h 3019426"/>
              <a:gd name="connsiteX1" fmla="*/ 4337998 w 4337998"/>
              <a:gd name="connsiteY1" fmla="*/ 1214438 h 3019426"/>
              <a:gd name="connsiteX2" fmla="*/ 3015303 w 4337998"/>
              <a:gd name="connsiteY2" fmla="*/ 3019426 h 3019426"/>
              <a:gd name="connsiteX3" fmla="*/ 0 w 4337998"/>
              <a:gd name="connsiteY3" fmla="*/ 0 h 301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7998" h="3019426">
                <a:moveTo>
                  <a:pt x="0" y="0"/>
                </a:moveTo>
                <a:lnTo>
                  <a:pt x="4337998" y="1214438"/>
                </a:lnTo>
                <a:lnTo>
                  <a:pt x="3015303" y="301942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">
                <a:schemeClr val="accent2"/>
              </a:gs>
              <a:gs pos="100000">
                <a:schemeClr val="accent1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r>
              <a:rPr lang="en-US" sz="2000" smtClean="0"/>
              <a:t>s</a:t>
            </a:r>
            <a:endParaRPr lang="en-US" sz="2000" dirty="0"/>
          </a:p>
        </p:txBody>
      </p:sp>
      <p:sp>
        <p:nvSpPr>
          <p:cNvPr id="17" name="Freeform 16"/>
          <p:cNvSpPr/>
          <p:nvPr/>
        </p:nvSpPr>
        <p:spPr>
          <a:xfrm>
            <a:off x="7667625" y="1"/>
            <a:ext cx="4524375" cy="1214438"/>
          </a:xfrm>
          <a:custGeom>
            <a:avLst/>
            <a:gdLst>
              <a:gd name="connsiteX0" fmla="*/ 3367088 w 4524375"/>
              <a:gd name="connsiteY0" fmla="*/ 0 h 1223963"/>
              <a:gd name="connsiteX1" fmla="*/ 0 w 4524375"/>
              <a:gd name="connsiteY1" fmla="*/ 1223963 h 1223963"/>
              <a:gd name="connsiteX2" fmla="*/ 4524375 w 4524375"/>
              <a:gd name="connsiteY2" fmla="*/ 1071563 h 1223963"/>
              <a:gd name="connsiteX3" fmla="*/ 3367088 w 4524375"/>
              <a:gd name="connsiteY3" fmla="*/ 0 h 1223963"/>
              <a:gd name="connsiteX0" fmla="*/ 3352800 w 4524375"/>
              <a:gd name="connsiteY0" fmla="*/ 0 h 1233489"/>
              <a:gd name="connsiteX1" fmla="*/ 0 w 4524375"/>
              <a:gd name="connsiteY1" fmla="*/ 1233489 h 1233489"/>
              <a:gd name="connsiteX2" fmla="*/ 4524375 w 4524375"/>
              <a:gd name="connsiteY2" fmla="*/ 1081089 h 1233489"/>
              <a:gd name="connsiteX3" fmla="*/ 3352800 w 4524375"/>
              <a:gd name="connsiteY3" fmla="*/ 0 h 1233489"/>
              <a:gd name="connsiteX0" fmla="*/ 3352800 w 4524375"/>
              <a:gd name="connsiteY0" fmla="*/ 0 h 1228726"/>
              <a:gd name="connsiteX1" fmla="*/ 0 w 4524375"/>
              <a:gd name="connsiteY1" fmla="*/ 1228726 h 1228726"/>
              <a:gd name="connsiteX2" fmla="*/ 4524375 w 4524375"/>
              <a:gd name="connsiteY2" fmla="*/ 1076326 h 1228726"/>
              <a:gd name="connsiteX3" fmla="*/ 3352800 w 4524375"/>
              <a:gd name="connsiteY3" fmla="*/ 0 h 1228726"/>
              <a:gd name="connsiteX0" fmla="*/ 3357563 w 4524375"/>
              <a:gd name="connsiteY0" fmla="*/ 0 h 1223963"/>
              <a:gd name="connsiteX1" fmla="*/ 0 w 4524375"/>
              <a:gd name="connsiteY1" fmla="*/ 1223963 h 1223963"/>
              <a:gd name="connsiteX2" fmla="*/ 4524375 w 4524375"/>
              <a:gd name="connsiteY2" fmla="*/ 1071563 h 1223963"/>
              <a:gd name="connsiteX3" fmla="*/ 3357563 w 4524375"/>
              <a:gd name="connsiteY3" fmla="*/ 0 h 1223963"/>
              <a:gd name="connsiteX0" fmla="*/ 3371851 w 4538663"/>
              <a:gd name="connsiteY0" fmla="*/ 0 h 1219200"/>
              <a:gd name="connsiteX1" fmla="*/ 0 w 4538663"/>
              <a:gd name="connsiteY1" fmla="*/ 1219200 h 1219200"/>
              <a:gd name="connsiteX2" fmla="*/ 4538663 w 4538663"/>
              <a:gd name="connsiteY2" fmla="*/ 1071563 h 1219200"/>
              <a:gd name="connsiteX3" fmla="*/ 3371851 w 4538663"/>
              <a:gd name="connsiteY3" fmla="*/ 0 h 1219200"/>
              <a:gd name="connsiteX0" fmla="*/ 3243264 w 4410076"/>
              <a:gd name="connsiteY0" fmla="*/ 0 h 1071563"/>
              <a:gd name="connsiteX1" fmla="*/ 0 w 4410076"/>
              <a:gd name="connsiteY1" fmla="*/ 1033463 h 1071563"/>
              <a:gd name="connsiteX2" fmla="*/ 4410076 w 4410076"/>
              <a:gd name="connsiteY2" fmla="*/ 1071563 h 1071563"/>
              <a:gd name="connsiteX3" fmla="*/ 3243264 w 4410076"/>
              <a:gd name="connsiteY3" fmla="*/ 0 h 1071563"/>
              <a:gd name="connsiteX0" fmla="*/ 3352801 w 4519613"/>
              <a:gd name="connsiteY0" fmla="*/ 0 h 1214438"/>
              <a:gd name="connsiteX1" fmla="*/ 0 w 4519613"/>
              <a:gd name="connsiteY1" fmla="*/ 1214438 h 1214438"/>
              <a:gd name="connsiteX2" fmla="*/ 4519613 w 4519613"/>
              <a:gd name="connsiteY2" fmla="*/ 1071563 h 1214438"/>
              <a:gd name="connsiteX3" fmla="*/ 3352801 w 4519613"/>
              <a:gd name="connsiteY3" fmla="*/ 0 h 1214438"/>
              <a:gd name="connsiteX0" fmla="*/ 3352801 w 4533261"/>
              <a:gd name="connsiteY0" fmla="*/ 0 h 1214438"/>
              <a:gd name="connsiteX1" fmla="*/ 0 w 4533261"/>
              <a:gd name="connsiteY1" fmla="*/ 1214438 h 1214438"/>
              <a:gd name="connsiteX2" fmla="*/ 4533261 w 4533261"/>
              <a:gd name="connsiteY2" fmla="*/ 1071563 h 1214438"/>
              <a:gd name="connsiteX3" fmla="*/ 3352801 w 4533261"/>
              <a:gd name="connsiteY3" fmla="*/ 0 h 1214438"/>
              <a:gd name="connsiteX0" fmla="*/ 3352801 w 4533261"/>
              <a:gd name="connsiteY0" fmla="*/ 0 h 1214438"/>
              <a:gd name="connsiteX1" fmla="*/ 0 w 4533261"/>
              <a:gd name="connsiteY1" fmla="*/ 1214438 h 1214438"/>
              <a:gd name="connsiteX2" fmla="*/ 4533261 w 4533261"/>
              <a:gd name="connsiteY2" fmla="*/ 1098859 h 1214438"/>
              <a:gd name="connsiteX3" fmla="*/ 3352801 w 4533261"/>
              <a:gd name="connsiteY3" fmla="*/ 0 h 121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3261" h="1214438">
                <a:moveTo>
                  <a:pt x="3352801" y="0"/>
                </a:moveTo>
                <a:lnTo>
                  <a:pt x="0" y="1214438"/>
                </a:lnTo>
                <a:lnTo>
                  <a:pt x="4533261" y="1098859"/>
                </a:lnTo>
                <a:lnTo>
                  <a:pt x="3352801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8" name="Freeform 17"/>
          <p:cNvSpPr/>
          <p:nvPr/>
        </p:nvSpPr>
        <p:spPr>
          <a:xfrm>
            <a:off x="11015664" y="1"/>
            <a:ext cx="1176841" cy="1098080"/>
          </a:xfrm>
          <a:custGeom>
            <a:avLst/>
            <a:gdLst>
              <a:gd name="connsiteX0" fmla="*/ 0 w 1171575"/>
              <a:gd name="connsiteY0" fmla="*/ 0 h 1076325"/>
              <a:gd name="connsiteX1" fmla="*/ 1171575 w 1171575"/>
              <a:gd name="connsiteY1" fmla="*/ 1076325 h 1076325"/>
              <a:gd name="connsiteX2" fmla="*/ 1171575 w 1171575"/>
              <a:gd name="connsiteY2" fmla="*/ 0 h 1076325"/>
              <a:gd name="connsiteX3" fmla="*/ 0 w 1171575"/>
              <a:gd name="connsiteY3" fmla="*/ 0 h 1076325"/>
              <a:gd name="connsiteX0" fmla="*/ 0 w 1171575"/>
              <a:gd name="connsiteY0" fmla="*/ 0 h 1076325"/>
              <a:gd name="connsiteX1" fmla="*/ 1171575 w 1171575"/>
              <a:gd name="connsiteY1" fmla="*/ 1076325 h 1076325"/>
              <a:gd name="connsiteX2" fmla="*/ 1171575 w 1171575"/>
              <a:gd name="connsiteY2" fmla="*/ 0 h 1076325"/>
              <a:gd name="connsiteX3" fmla="*/ 0 w 1171575"/>
              <a:gd name="connsiteY3" fmla="*/ 0 h 1076325"/>
              <a:gd name="connsiteX0" fmla="*/ 0 w 1176299"/>
              <a:gd name="connsiteY0" fmla="*/ 0 h 1085850"/>
              <a:gd name="connsiteX1" fmla="*/ 1176299 w 1176299"/>
              <a:gd name="connsiteY1" fmla="*/ 1085850 h 1085850"/>
              <a:gd name="connsiteX2" fmla="*/ 1171575 w 1176299"/>
              <a:gd name="connsiteY2" fmla="*/ 0 h 1085850"/>
              <a:gd name="connsiteX3" fmla="*/ 0 w 1176299"/>
              <a:gd name="connsiteY3" fmla="*/ 0 h 1085850"/>
              <a:gd name="connsiteX0" fmla="*/ 0 w 1181344"/>
              <a:gd name="connsiteY0" fmla="*/ 0 h 1085850"/>
              <a:gd name="connsiteX1" fmla="*/ 1176299 w 1181344"/>
              <a:gd name="connsiteY1" fmla="*/ 1085850 h 1085850"/>
              <a:gd name="connsiteX2" fmla="*/ 1181138 w 1181344"/>
              <a:gd name="connsiteY2" fmla="*/ 0 h 1085850"/>
              <a:gd name="connsiteX3" fmla="*/ 0 w 1181344"/>
              <a:gd name="connsiteY3" fmla="*/ 0 h 1085850"/>
              <a:gd name="connsiteX0" fmla="*/ 0 w 1181586"/>
              <a:gd name="connsiteY0" fmla="*/ 0 h 1081088"/>
              <a:gd name="connsiteX1" fmla="*/ 1181080 w 1181586"/>
              <a:gd name="connsiteY1" fmla="*/ 1081088 h 1081088"/>
              <a:gd name="connsiteX2" fmla="*/ 1181138 w 1181586"/>
              <a:gd name="connsiteY2" fmla="*/ 0 h 1081088"/>
              <a:gd name="connsiteX3" fmla="*/ 0 w 1181586"/>
              <a:gd name="connsiteY3" fmla="*/ 0 h 1081088"/>
              <a:gd name="connsiteX0" fmla="*/ 0 w 1181586"/>
              <a:gd name="connsiteY0" fmla="*/ 0 h 1070785"/>
              <a:gd name="connsiteX1" fmla="*/ 1181080 w 1181586"/>
              <a:gd name="connsiteY1" fmla="*/ 1070785 h 1070785"/>
              <a:gd name="connsiteX2" fmla="*/ 1181138 w 1181586"/>
              <a:gd name="connsiteY2" fmla="*/ 0 h 1070785"/>
              <a:gd name="connsiteX3" fmla="*/ 0 w 1181586"/>
              <a:gd name="connsiteY3" fmla="*/ 0 h 1070785"/>
              <a:gd name="connsiteX0" fmla="*/ 0 w 1181152"/>
              <a:gd name="connsiteY0" fmla="*/ 0 h 593113"/>
              <a:gd name="connsiteX1" fmla="*/ 1057755 w 1181152"/>
              <a:gd name="connsiteY1" fmla="*/ 593113 h 593113"/>
              <a:gd name="connsiteX2" fmla="*/ 1181138 w 1181152"/>
              <a:gd name="connsiteY2" fmla="*/ 0 h 593113"/>
              <a:gd name="connsiteX3" fmla="*/ 0 w 1181152"/>
              <a:gd name="connsiteY3" fmla="*/ 0 h 593113"/>
              <a:gd name="connsiteX0" fmla="*/ 0 w 1181586"/>
              <a:gd name="connsiteY0" fmla="*/ 0 h 1098080"/>
              <a:gd name="connsiteX1" fmla="*/ 1181081 w 1181586"/>
              <a:gd name="connsiteY1" fmla="*/ 1098080 h 1098080"/>
              <a:gd name="connsiteX2" fmla="*/ 1181138 w 1181586"/>
              <a:gd name="connsiteY2" fmla="*/ 0 h 1098080"/>
              <a:gd name="connsiteX3" fmla="*/ 0 w 1181586"/>
              <a:gd name="connsiteY3" fmla="*/ 0 h 10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1586" h="1098080">
                <a:moveTo>
                  <a:pt x="0" y="0"/>
                </a:moveTo>
                <a:lnTo>
                  <a:pt x="1181081" y="1098080"/>
                </a:lnTo>
                <a:cubicBezTo>
                  <a:pt x="1179506" y="736130"/>
                  <a:pt x="1182713" y="361950"/>
                  <a:pt x="1181138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23000">
                <a:schemeClr val="accent1"/>
              </a:gs>
              <a:gs pos="100000">
                <a:schemeClr val="accent2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9" name="Freeform 18"/>
          <p:cNvSpPr/>
          <p:nvPr/>
        </p:nvSpPr>
        <p:spPr>
          <a:xfrm>
            <a:off x="10959906" y="1057275"/>
            <a:ext cx="1232552" cy="3276600"/>
          </a:xfrm>
          <a:custGeom>
            <a:avLst/>
            <a:gdLst>
              <a:gd name="connsiteX0" fmla="*/ 1171575 w 1176337"/>
              <a:gd name="connsiteY0" fmla="*/ 0 h 3267075"/>
              <a:gd name="connsiteX1" fmla="*/ 0 w 1176337"/>
              <a:gd name="connsiteY1" fmla="*/ 2762250 h 3267075"/>
              <a:gd name="connsiteX2" fmla="*/ 1176337 w 1176337"/>
              <a:gd name="connsiteY2" fmla="*/ 3267075 h 3267075"/>
              <a:gd name="connsiteX3" fmla="*/ 1171575 w 1176337"/>
              <a:gd name="connsiteY3" fmla="*/ 0 h 3267075"/>
              <a:gd name="connsiteX0" fmla="*/ 1176337 w 1176795"/>
              <a:gd name="connsiteY0" fmla="*/ 0 h 3276600"/>
              <a:gd name="connsiteX1" fmla="*/ 0 w 1176795"/>
              <a:gd name="connsiteY1" fmla="*/ 2771775 h 3276600"/>
              <a:gd name="connsiteX2" fmla="*/ 1176337 w 1176795"/>
              <a:gd name="connsiteY2" fmla="*/ 3276600 h 3276600"/>
              <a:gd name="connsiteX3" fmla="*/ 1176337 w 1176795"/>
              <a:gd name="connsiteY3" fmla="*/ 0 h 3276600"/>
              <a:gd name="connsiteX0" fmla="*/ 1209791 w 1210249"/>
              <a:gd name="connsiteY0" fmla="*/ 0 h 3276600"/>
              <a:gd name="connsiteX1" fmla="*/ 0 w 1210249"/>
              <a:gd name="connsiteY1" fmla="*/ 2771775 h 3276600"/>
              <a:gd name="connsiteX2" fmla="*/ 1209791 w 1210249"/>
              <a:gd name="connsiteY2" fmla="*/ 3276600 h 3276600"/>
              <a:gd name="connsiteX3" fmla="*/ 1209791 w 1210249"/>
              <a:gd name="connsiteY3" fmla="*/ 0 h 3276600"/>
              <a:gd name="connsiteX0" fmla="*/ 1232094 w 1232552"/>
              <a:gd name="connsiteY0" fmla="*/ 0 h 3276600"/>
              <a:gd name="connsiteX1" fmla="*/ 0 w 1232552"/>
              <a:gd name="connsiteY1" fmla="*/ 2749472 h 3276600"/>
              <a:gd name="connsiteX2" fmla="*/ 1232094 w 1232552"/>
              <a:gd name="connsiteY2" fmla="*/ 3276600 h 3276600"/>
              <a:gd name="connsiteX3" fmla="*/ 1232094 w 1232552"/>
              <a:gd name="connsiteY3" fmla="*/ 0 h 327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2552" h="3276600">
                <a:moveTo>
                  <a:pt x="1232094" y="0"/>
                </a:moveTo>
                <a:lnTo>
                  <a:pt x="0" y="2749472"/>
                </a:lnTo>
                <a:lnTo>
                  <a:pt x="1232094" y="3276600"/>
                </a:lnTo>
                <a:cubicBezTo>
                  <a:pt x="1230507" y="2187575"/>
                  <a:pt x="1233681" y="1089025"/>
                  <a:pt x="1232094" y="0"/>
                </a:cubicBez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0" name="Freeform 19"/>
          <p:cNvSpPr/>
          <p:nvPr/>
        </p:nvSpPr>
        <p:spPr>
          <a:xfrm>
            <a:off x="6366969" y="2428875"/>
            <a:ext cx="3339005" cy="2271713"/>
          </a:xfrm>
          <a:custGeom>
            <a:avLst/>
            <a:gdLst>
              <a:gd name="connsiteX0" fmla="*/ 0 w 3324225"/>
              <a:gd name="connsiteY0" fmla="*/ 590550 h 2271713"/>
              <a:gd name="connsiteX1" fmla="*/ 1343025 w 3324225"/>
              <a:gd name="connsiteY1" fmla="*/ 2271713 h 2271713"/>
              <a:gd name="connsiteX2" fmla="*/ 3324225 w 3324225"/>
              <a:gd name="connsiteY2" fmla="*/ 0 h 2271713"/>
              <a:gd name="connsiteX3" fmla="*/ 0 w 3324225"/>
              <a:gd name="connsiteY3" fmla="*/ 590550 h 2271713"/>
              <a:gd name="connsiteX0" fmla="*/ 0 w 3333750"/>
              <a:gd name="connsiteY0" fmla="*/ 585787 h 2271713"/>
              <a:gd name="connsiteX1" fmla="*/ 1352550 w 3333750"/>
              <a:gd name="connsiteY1" fmla="*/ 2271713 h 2271713"/>
              <a:gd name="connsiteX2" fmla="*/ 3333750 w 3333750"/>
              <a:gd name="connsiteY2" fmla="*/ 0 h 2271713"/>
              <a:gd name="connsiteX3" fmla="*/ 0 w 3333750"/>
              <a:gd name="connsiteY3" fmla="*/ 585787 h 2271713"/>
              <a:gd name="connsiteX0" fmla="*/ 0 w 3333750"/>
              <a:gd name="connsiteY0" fmla="*/ 591043 h 2271713"/>
              <a:gd name="connsiteX1" fmla="*/ 1352550 w 3333750"/>
              <a:gd name="connsiteY1" fmla="*/ 2271713 h 2271713"/>
              <a:gd name="connsiteX2" fmla="*/ 3333750 w 3333750"/>
              <a:gd name="connsiteY2" fmla="*/ 0 h 2271713"/>
              <a:gd name="connsiteX3" fmla="*/ 0 w 3333750"/>
              <a:gd name="connsiteY3" fmla="*/ 591043 h 2271713"/>
              <a:gd name="connsiteX0" fmla="*/ 0 w 3339005"/>
              <a:gd name="connsiteY0" fmla="*/ 591043 h 2271713"/>
              <a:gd name="connsiteX1" fmla="*/ 1357805 w 3339005"/>
              <a:gd name="connsiteY1" fmla="*/ 2271713 h 2271713"/>
              <a:gd name="connsiteX2" fmla="*/ 3339005 w 3339005"/>
              <a:gd name="connsiteY2" fmla="*/ 0 h 2271713"/>
              <a:gd name="connsiteX3" fmla="*/ 0 w 3339005"/>
              <a:gd name="connsiteY3" fmla="*/ 591043 h 227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9005" h="2271713">
                <a:moveTo>
                  <a:pt x="0" y="591043"/>
                </a:moveTo>
                <a:lnTo>
                  <a:pt x="1357805" y="2271713"/>
                </a:lnTo>
                <a:lnTo>
                  <a:pt x="3339005" y="0"/>
                </a:lnTo>
                <a:lnTo>
                  <a:pt x="0" y="59104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7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1" name="Freeform 20"/>
          <p:cNvSpPr/>
          <p:nvPr/>
        </p:nvSpPr>
        <p:spPr>
          <a:xfrm>
            <a:off x="1025774" y="1761707"/>
            <a:ext cx="2098477" cy="1910094"/>
          </a:xfrm>
          <a:custGeom>
            <a:avLst/>
            <a:gdLst>
              <a:gd name="connsiteX0" fmla="*/ 2086304 w 2086304"/>
              <a:gd name="connsiteY0" fmla="*/ 0 h 1886607"/>
              <a:gd name="connsiteX1" fmla="*/ 0 w 2086304"/>
              <a:gd name="connsiteY1" fmla="*/ 15765 h 1886607"/>
              <a:gd name="connsiteX2" fmla="*/ 362607 w 2086304"/>
              <a:gd name="connsiteY2" fmla="*/ 1886607 h 1886607"/>
              <a:gd name="connsiteX3" fmla="*/ 2086304 w 2086304"/>
              <a:gd name="connsiteY3" fmla="*/ 0 h 1886607"/>
              <a:gd name="connsiteX0" fmla="*/ 2101053 w 2101053"/>
              <a:gd name="connsiteY0" fmla="*/ 0 h 1886607"/>
              <a:gd name="connsiteX1" fmla="*/ 0 w 2101053"/>
              <a:gd name="connsiteY1" fmla="*/ 1207 h 1886607"/>
              <a:gd name="connsiteX2" fmla="*/ 377356 w 2101053"/>
              <a:gd name="connsiteY2" fmla="*/ 1886607 h 1886607"/>
              <a:gd name="connsiteX3" fmla="*/ 2101053 w 2101053"/>
              <a:gd name="connsiteY3" fmla="*/ 0 h 1886607"/>
              <a:gd name="connsiteX0" fmla="*/ 2098477 w 2098477"/>
              <a:gd name="connsiteY0" fmla="*/ 8963 h 1885400"/>
              <a:gd name="connsiteX1" fmla="*/ 0 w 2098477"/>
              <a:gd name="connsiteY1" fmla="*/ 0 h 1885400"/>
              <a:gd name="connsiteX2" fmla="*/ 377356 w 2098477"/>
              <a:gd name="connsiteY2" fmla="*/ 1885400 h 1885400"/>
              <a:gd name="connsiteX3" fmla="*/ 2098477 w 2098477"/>
              <a:gd name="connsiteY3" fmla="*/ 8963 h 188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8477" h="1885400">
                <a:moveTo>
                  <a:pt x="2098477" y="8963"/>
                </a:moveTo>
                <a:lnTo>
                  <a:pt x="0" y="0"/>
                </a:lnTo>
                <a:lnTo>
                  <a:pt x="377356" y="1885400"/>
                </a:lnTo>
                <a:lnTo>
                  <a:pt x="2098477" y="8963"/>
                </a:lnTo>
                <a:close/>
              </a:path>
            </a:pathLst>
          </a:custGeom>
          <a:gradFill>
            <a:gsLst>
              <a:gs pos="8000">
                <a:schemeClr val="accent2"/>
              </a:gs>
              <a:gs pos="90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2" name="Freeform 21"/>
          <p:cNvSpPr/>
          <p:nvPr/>
        </p:nvSpPr>
        <p:spPr>
          <a:xfrm>
            <a:off x="3532" y="4857972"/>
            <a:ext cx="4090198" cy="2007612"/>
          </a:xfrm>
          <a:custGeom>
            <a:avLst/>
            <a:gdLst>
              <a:gd name="connsiteX0" fmla="*/ 3576398 w 4077729"/>
              <a:gd name="connsiteY0" fmla="*/ 0 h 1994733"/>
              <a:gd name="connsiteX1" fmla="*/ 4077729 w 4077729"/>
              <a:gd name="connsiteY1" fmla="*/ 1101516 h 1994733"/>
              <a:gd name="connsiteX2" fmla="*/ 0 w 4077729"/>
              <a:gd name="connsiteY2" fmla="*/ 1994733 h 1994733"/>
              <a:gd name="connsiteX3" fmla="*/ 3576398 w 4077729"/>
              <a:gd name="connsiteY3" fmla="*/ 0 h 1994733"/>
              <a:gd name="connsiteX0" fmla="*/ 3576398 w 4086042"/>
              <a:gd name="connsiteY0" fmla="*/ 0 h 1994733"/>
              <a:gd name="connsiteX1" fmla="*/ 4086042 w 4086042"/>
              <a:gd name="connsiteY1" fmla="*/ 1093204 h 1994733"/>
              <a:gd name="connsiteX2" fmla="*/ 0 w 4086042"/>
              <a:gd name="connsiteY2" fmla="*/ 1994733 h 1994733"/>
              <a:gd name="connsiteX3" fmla="*/ 3576398 w 4086042"/>
              <a:gd name="connsiteY3" fmla="*/ 0 h 1994733"/>
              <a:gd name="connsiteX0" fmla="*/ 3576398 w 4090198"/>
              <a:gd name="connsiteY0" fmla="*/ 0 h 1994733"/>
              <a:gd name="connsiteX1" fmla="*/ 4090198 w 4090198"/>
              <a:gd name="connsiteY1" fmla="*/ 1084892 h 1994733"/>
              <a:gd name="connsiteX2" fmla="*/ 0 w 4090198"/>
              <a:gd name="connsiteY2" fmla="*/ 1994733 h 1994733"/>
              <a:gd name="connsiteX3" fmla="*/ 3576398 w 4090198"/>
              <a:gd name="connsiteY3" fmla="*/ 0 h 1994733"/>
              <a:gd name="connsiteX0" fmla="*/ 3576398 w 4090198"/>
              <a:gd name="connsiteY0" fmla="*/ 0 h 2007612"/>
              <a:gd name="connsiteX1" fmla="*/ 4090198 w 4090198"/>
              <a:gd name="connsiteY1" fmla="*/ 1084892 h 2007612"/>
              <a:gd name="connsiteX2" fmla="*/ 0 w 4090198"/>
              <a:gd name="connsiteY2" fmla="*/ 2007612 h 2007612"/>
              <a:gd name="connsiteX3" fmla="*/ 3576398 w 4090198"/>
              <a:gd name="connsiteY3" fmla="*/ 0 h 2007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0198" h="2007612">
                <a:moveTo>
                  <a:pt x="3576398" y="0"/>
                </a:moveTo>
                <a:lnTo>
                  <a:pt x="4090198" y="1084892"/>
                </a:lnTo>
                <a:lnTo>
                  <a:pt x="0" y="2007612"/>
                </a:lnTo>
                <a:lnTo>
                  <a:pt x="3576398" y="0"/>
                </a:lnTo>
                <a:close/>
              </a:path>
            </a:pathLst>
          </a:cu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3" name="Freeform 22"/>
          <p:cNvSpPr/>
          <p:nvPr/>
        </p:nvSpPr>
        <p:spPr>
          <a:xfrm>
            <a:off x="-6301" y="5938309"/>
            <a:ext cx="4092304" cy="924304"/>
          </a:xfrm>
          <a:custGeom>
            <a:avLst/>
            <a:gdLst>
              <a:gd name="connsiteX0" fmla="*/ 4074199 w 4074199"/>
              <a:gd name="connsiteY0" fmla="*/ 0 h 907339"/>
              <a:gd name="connsiteX1" fmla="*/ 3357507 w 4074199"/>
              <a:gd name="connsiteY1" fmla="*/ 907339 h 907339"/>
              <a:gd name="connsiteX2" fmla="*/ 0 w 4074199"/>
              <a:gd name="connsiteY2" fmla="*/ 907339 h 907339"/>
              <a:gd name="connsiteX3" fmla="*/ 4074199 w 4074199"/>
              <a:gd name="connsiteY3" fmla="*/ 0 h 907339"/>
              <a:gd name="connsiteX0" fmla="*/ 4084791 w 4084791"/>
              <a:gd name="connsiteY0" fmla="*/ 0 h 907339"/>
              <a:gd name="connsiteX1" fmla="*/ 3368099 w 4084791"/>
              <a:gd name="connsiteY1" fmla="*/ 907339 h 907339"/>
              <a:gd name="connsiteX2" fmla="*/ 0 w 4084791"/>
              <a:gd name="connsiteY2" fmla="*/ 907339 h 907339"/>
              <a:gd name="connsiteX3" fmla="*/ 4084791 w 4084791"/>
              <a:gd name="connsiteY3" fmla="*/ 0 h 907339"/>
              <a:gd name="connsiteX0" fmla="*/ 4100031 w 4100031"/>
              <a:gd name="connsiteY0" fmla="*/ 0 h 907339"/>
              <a:gd name="connsiteX1" fmla="*/ 3368099 w 4100031"/>
              <a:gd name="connsiteY1" fmla="*/ 907339 h 907339"/>
              <a:gd name="connsiteX2" fmla="*/ 0 w 4100031"/>
              <a:gd name="connsiteY2" fmla="*/ 907339 h 907339"/>
              <a:gd name="connsiteX3" fmla="*/ 4100031 w 4100031"/>
              <a:gd name="connsiteY3" fmla="*/ 0 h 907339"/>
              <a:gd name="connsiteX0" fmla="*/ 4102607 w 4102607"/>
              <a:gd name="connsiteY0" fmla="*/ 0 h 907339"/>
              <a:gd name="connsiteX1" fmla="*/ 3370675 w 4102607"/>
              <a:gd name="connsiteY1" fmla="*/ 907339 h 907339"/>
              <a:gd name="connsiteX2" fmla="*/ 0 w 4102607"/>
              <a:gd name="connsiteY2" fmla="*/ 857464 h 907339"/>
              <a:gd name="connsiteX3" fmla="*/ 4102607 w 4102607"/>
              <a:gd name="connsiteY3" fmla="*/ 0 h 907339"/>
              <a:gd name="connsiteX0" fmla="*/ 4097455 w 4097455"/>
              <a:gd name="connsiteY0" fmla="*/ 0 h 907339"/>
              <a:gd name="connsiteX1" fmla="*/ 3365523 w 4097455"/>
              <a:gd name="connsiteY1" fmla="*/ 907339 h 907339"/>
              <a:gd name="connsiteX2" fmla="*/ 0 w 4097455"/>
              <a:gd name="connsiteY2" fmla="*/ 859958 h 907339"/>
              <a:gd name="connsiteX3" fmla="*/ 4097455 w 4097455"/>
              <a:gd name="connsiteY3" fmla="*/ 0 h 907339"/>
              <a:gd name="connsiteX0" fmla="*/ 4097455 w 4097455"/>
              <a:gd name="connsiteY0" fmla="*/ 0 h 862451"/>
              <a:gd name="connsiteX1" fmla="*/ 3411887 w 4097455"/>
              <a:gd name="connsiteY1" fmla="*/ 862451 h 862451"/>
              <a:gd name="connsiteX2" fmla="*/ 0 w 4097455"/>
              <a:gd name="connsiteY2" fmla="*/ 859958 h 862451"/>
              <a:gd name="connsiteX3" fmla="*/ 4097455 w 4097455"/>
              <a:gd name="connsiteY3" fmla="*/ 0 h 862451"/>
              <a:gd name="connsiteX0" fmla="*/ 4089728 w 4089728"/>
              <a:gd name="connsiteY0" fmla="*/ 0 h 892377"/>
              <a:gd name="connsiteX1" fmla="*/ 3411887 w 4089728"/>
              <a:gd name="connsiteY1" fmla="*/ 892377 h 892377"/>
              <a:gd name="connsiteX2" fmla="*/ 0 w 4089728"/>
              <a:gd name="connsiteY2" fmla="*/ 889884 h 892377"/>
              <a:gd name="connsiteX3" fmla="*/ 4089728 w 4089728"/>
              <a:gd name="connsiteY3" fmla="*/ 0 h 892377"/>
              <a:gd name="connsiteX0" fmla="*/ 4089728 w 4089728"/>
              <a:gd name="connsiteY0" fmla="*/ 0 h 892377"/>
              <a:gd name="connsiteX1" fmla="*/ 3424766 w 4089728"/>
              <a:gd name="connsiteY1" fmla="*/ 892377 h 892377"/>
              <a:gd name="connsiteX2" fmla="*/ 0 w 4089728"/>
              <a:gd name="connsiteY2" fmla="*/ 889884 h 892377"/>
              <a:gd name="connsiteX3" fmla="*/ 4089728 w 4089728"/>
              <a:gd name="connsiteY3" fmla="*/ 0 h 892377"/>
              <a:gd name="connsiteX0" fmla="*/ 4089728 w 4089728"/>
              <a:gd name="connsiteY0" fmla="*/ 0 h 889884"/>
              <a:gd name="connsiteX1" fmla="*/ 3360372 w 4089728"/>
              <a:gd name="connsiteY1" fmla="*/ 889884 h 889884"/>
              <a:gd name="connsiteX2" fmla="*/ 0 w 4089728"/>
              <a:gd name="connsiteY2" fmla="*/ 889884 h 889884"/>
              <a:gd name="connsiteX3" fmla="*/ 4089728 w 4089728"/>
              <a:gd name="connsiteY3" fmla="*/ 0 h 889884"/>
              <a:gd name="connsiteX0" fmla="*/ 4079425 w 4079425"/>
              <a:gd name="connsiteY0" fmla="*/ 0 h 889884"/>
              <a:gd name="connsiteX1" fmla="*/ 3350069 w 4079425"/>
              <a:gd name="connsiteY1" fmla="*/ 889884 h 889884"/>
              <a:gd name="connsiteX2" fmla="*/ 0 w 4079425"/>
              <a:gd name="connsiteY2" fmla="*/ 882403 h 889884"/>
              <a:gd name="connsiteX3" fmla="*/ 4079425 w 4079425"/>
              <a:gd name="connsiteY3" fmla="*/ 0 h 889884"/>
              <a:gd name="connsiteX0" fmla="*/ 4082000 w 4082000"/>
              <a:gd name="connsiteY0" fmla="*/ 0 h 889884"/>
              <a:gd name="connsiteX1" fmla="*/ 3352644 w 4082000"/>
              <a:gd name="connsiteY1" fmla="*/ 889884 h 889884"/>
              <a:gd name="connsiteX2" fmla="*/ 0 w 4082000"/>
              <a:gd name="connsiteY2" fmla="*/ 882403 h 889884"/>
              <a:gd name="connsiteX3" fmla="*/ 4082000 w 4082000"/>
              <a:gd name="connsiteY3" fmla="*/ 0 h 889884"/>
              <a:gd name="connsiteX0" fmla="*/ 4087152 w 4087152"/>
              <a:gd name="connsiteY0" fmla="*/ 0 h 1007091"/>
              <a:gd name="connsiteX1" fmla="*/ 3357796 w 4087152"/>
              <a:gd name="connsiteY1" fmla="*/ 889884 h 1007091"/>
              <a:gd name="connsiteX2" fmla="*/ 0 w 4087152"/>
              <a:gd name="connsiteY2" fmla="*/ 1007091 h 1007091"/>
              <a:gd name="connsiteX3" fmla="*/ 4087152 w 4087152"/>
              <a:gd name="connsiteY3" fmla="*/ 0 h 1007091"/>
              <a:gd name="connsiteX0" fmla="*/ 4092304 w 4092304"/>
              <a:gd name="connsiteY0" fmla="*/ 0 h 894872"/>
              <a:gd name="connsiteX1" fmla="*/ 3362948 w 4092304"/>
              <a:gd name="connsiteY1" fmla="*/ 889884 h 894872"/>
              <a:gd name="connsiteX2" fmla="*/ 0 w 4092304"/>
              <a:gd name="connsiteY2" fmla="*/ 894872 h 894872"/>
              <a:gd name="connsiteX3" fmla="*/ 4092304 w 4092304"/>
              <a:gd name="connsiteY3" fmla="*/ 0 h 89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2304" h="894872">
                <a:moveTo>
                  <a:pt x="4092304" y="0"/>
                </a:moveTo>
                <a:lnTo>
                  <a:pt x="3362948" y="889884"/>
                </a:lnTo>
                <a:lnTo>
                  <a:pt x="0" y="894872"/>
                </a:lnTo>
                <a:lnTo>
                  <a:pt x="4092304" y="0"/>
                </a:ln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4" name="Freeform 23"/>
          <p:cNvSpPr/>
          <p:nvPr/>
        </p:nvSpPr>
        <p:spPr>
          <a:xfrm>
            <a:off x="4102443" y="4914459"/>
            <a:ext cx="547228" cy="151811"/>
          </a:xfrm>
          <a:custGeom>
            <a:avLst/>
            <a:gdLst>
              <a:gd name="connsiteX0" fmla="*/ 0 w 547228"/>
              <a:gd name="connsiteY0" fmla="*/ 0 h 151811"/>
              <a:gd name="connsiteX1" fmla="*/ 547228 w 547228"/>
              <a:gd name="connsiteY1" fmla="*/ 70610 h 151811"/>
              <a:gd name="connsiteX2" fmla="*/ 526045 w 547228"/>
              <a:gd name="connsiteY2" fmla="*/ 151811 h 1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228" h="151811">
                <a:moveTo>
                  <a:pt x="0" y="0"/>
                </a:moveTo>
                <a:lnTo>
                  <a:pt x="547228" y="70610"/>
                </a:lnTo>
                <a:lnTo>
                  <a:pt x="526045" y="15181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3317876" y="5936217"/>
            <a:ext cx="5416584" cy="930949"/>
          </a:xfrm>
          <a:custGeom>
            <a:avLst/>
            <a:gdLst>
              <a:gd name="connsiteX0" fmla="*/ 683287 w 5365819"/>
              <a:gd name="connsiteY0" fmla="*/ 0 h 914400"/>
              <a:gd name="connsiteX1" fmla="*/ 5365819 w 5365819"/>
              <a:gd name="connsiteY1" fmla="*/ 904351 h 914400"/>
              <a:gd name="connsiteX2" fmla="*/ 0 w 5365819"/>
              <a:gd name="connsiteY2" fmla="*/ 914400 h 914400"/>
              <a:gd name="connsiteX3" fmla="*/ 683287 w 5365819"/>
              <a:gd name="connsiteY3" fmla="*/ 0 h 914400"/>
              <a:gd name="connsiteX0" fmla="*/ 711531 w 5394063"/>
              <a:gd name="connsiteY0" fmla="*/ 0 h 917930"/>
              <a:gd name="connsiteX1" fmla="*/ 5394063 w 5394063"/>
              <a:gd name="connsiteY1" fmla="*/ 904351 h 917930"/>
              <a:gd name="connsiteX2" fmla="*/ 0 w 5394063"/>
              <a:gd name="connsiteY2" fmla="*/ 917930 h 917930"/>
              <a:gd name="connsiteX3" fmla="*/ 711531 w 5394063"/>
              <a:gd name="connsiteY3" fmla="*/ 0 h 917930"/>
              <a:gd name="connsiteX0" fmla="*/ 725653 w 5394063"/>
              <a:gd name="connsiteY0" fmla="*/ 0 h 910869"/>
              <a:gd name="connsiteX1" fmla="*/ 5394063 w 5394063"/>
              <a:gd name="connsiteY1" fmla="*/ 897290 h 910869"/>
              <a:gd name="connsiteX2" fmla="*/ 0 w 5394063"/>
              <a:gd name="connsiteY2" fmla="*/ 910869 h 910869"/>
              <a:gd name="connsiteX3" fmla="*/ 725653 w 5394063"/>
              <a:gd name="connsiteY3" fmla="*/ 0 h 910869"/>
              <a:gd name="connsiteX0" fmla="*/ 725653 w 5376410"/>
              <a:gd name="connsiteY0" fmla="*/ 0 h 910869"/>
              <a:gd name="connsiteX1" fmla="*/ 5376410 w 5376410"/>
              <a:gd name="connsiteY1" fmla="*/ 907881 h 910869"/>
              <a:gd name="connsiteX2" fmla="*/ 0 w 5376410"/>
              <a:gd name="connsiteY2" fmla="*/ 910869 h 910869"/>
              <a:gd name="connsiteX3" fmla="*/ 725653 w 5376410"/>
              <a:gd name="connsiteY3" fmla="*/ 0 h 910869"/>
              <a:gd name="connsiteX0" fmla="*/ 783842 w 5376410"/>
              <a:gd name="connsiteY0" fmla="*/ 0 h 765396"/>
              <a:gd name="connsiteX1" fmla="*/ 5376410 w 5376410"/>
              <a:gd name="connsiteY1" fmla="*/ 762408 h 765396"/>
              <a:gd name="connsiteX2" fmla="*/ 0 w 5376410"/>
              <a:gd name="connsiteY2" fmla="*/ 765396 h 765396"/>
              <a:gd name="connsiteX3" fmla="*/ 783842 w 5376410"/>
              <a:gd name="connsiteY3" fmla="*/ 0 h 765396"/>
              <a:gd name="connsiteX0" fmla="*/ 729810 w 5376410"/>
              <a:gd name="connsiteY0" fmla="*/ 0 h 910869"/>
              <a:gd name="connsiteX1" fmla="*/ 5376410 w 5376410"/>
              <a:gd name="connsiteY1" fmla="*/ 907881 h 910869"/>
              <a:gd name="connsiteX2" fmla="*/ 0 w 5376410"/>
              <a:gd name="connsiteY2" fmla="*/ 910869 h 910869"/>
              <a:gd name="connsiteX3" fmla="*/ 729810 w 5376410"/>
              <a:gd name="connsiteY3" fmla="*/ 0 h 910869"/>
              <a:gd name="connsiteX0" fmla="*/ 714570 w 5376410"/>
              <a:gd name="connsiteY0" fmla="*/ 0 h 918489"/>
              <a:gd name="connsiteX1" fmla="*/ 5376410 w 5376410"/>
              <a:gd name="connsiteY1" fmla="*/ 915501 h 918489"/>
              <a:gd name="connsiteX2" fmla="*/ 0 w 5376410"/>
              <a:gd name="connsiteY2" fmla="*/ 918489 h 918489"/>
              <a:gd name="connsiteX3" fmla="*/ 714570 w 5376410"/>
              <a:gd name="connsiteY3" fmla="*/ 0 h 918489"/>
              <a:gd name="connsiteX0" fmla="*/ 809820 w 5376410"/>
              <a:gd name="connsiteY0" fmla="*/ 0 h 758469"/>
              <a:gd name="connsiteX1" fmla="*/ 5376410 w 5376410"/>
              <a:gd name="connsiteY1" fmla="*/ 755481 h 758469"/>
              <a:gd name="connsiteX2" fmla="*/ 0 w 5376410"/>
              <a:gd name="connsiteY2" fmla="*/ 758469 h 758469"/>
              <a:gd name="connsiteX3" fmla="*/ 809820 w 5376410"/>
              <a:gd name="connsiteY3" fmla="*/ 0 h 758469"/>
              <a:gd name="connsiteX0" fmla="*/ 710760 w 5376410"/>
              <a:gd name="connsiteY0" fmla="*/ 0 h 918489"/>
              <a:gd name="connsiteX1" fmla="*/ 5376410 w 5376410"/>
              <a:gd name="connsiteY1" fmla="*/ 915501 h 918489"/>
              <a:gd name="connsiteX2" fmla="*/ 0 w 5376410"/>
              <a:gd name="connsiteY2" fmla="*/ 918489 h 918489"/>
              <a:gd name="connsiteX3" fmla="*/ 710760 w 5376410"/>
              <a:gd name="connsiteY3" fmla="*/ 0 h 918489"/>
              <a:gd name="connsiteX0" fmla="*/ 722190 w 5376410"/>
              <a:gd name="connsiteY0" fmla="*/ 0 h 914679"/>
              <a:gd name="connsiteX1" fmla="*/ 5376410 w 5376410"/>
              <a:gd name="connsiteY1" fmla="*/ 911691 h 914679"/>
              <a:gd name="connsiteX2" fmla="*/ 0 w 5376410"/>
              <a:gd name="connsiteY2" fmla="*/ 914679 h 914679"/>
              <a:gd name="connsiteX3" fmla="*/ 722190 w 5376410"/>
              <a:gd name="connsiteY3" fmla="*/ 0 h 914679"/>
              <a:gd name="connsiteX0" fmla="*/ 735069 w 5389289"/>
              <a:gd name="connsiteY0" fmla="*/ 0 h 912104"/>
              <a:gd name="connsiteX1" fmla="*/ 5389289 w 5389289"/>
              <a:gd name="connsiteY1" fmla="*/ 911691 h 912104"/>
              <a:gd name="connsiteX2" fmla="*/ 0 w 5389289"/>
              <a:gd name="connsiteY2" fmla="*/ 912104 h 912104"/>
              <a:gd name="connsiteX3" fmla="*/ 735069 w 5389289"/>
              <a:gd name="connsiteY3" fmla="*/ 0 h 912104"/>
              <a:gd name="connsiteX0" fmla="*/ 735069 w 5389289"/>
              <a:gd name="connsiteY0" fmla="*/ 0 h 925339"/>
              <a:gd name="connsiteX1" fmla="*/ 5389289 w 5389289"/>
              <a:gd name="connsiteY1" fmla="*/ 925339 h 925339"/>
              <a:gd name="connsiteX2" fmla="*/ 0 w 5389289"/>
              <a:gd name="connsiteY2" fmla="*/ 912104 h 925339"/>
              <a:gd name="connsiteX3" fmla="*/ 735069 w 5389289"/>
              <a:gd name="connsiteY3" fmla="*/ 0 h 925339"/>
              <a:gd name="connsiteX0" fmla="*/ 762364 w 5416584"/>
              <a:gd name="connsiteY0" fmla="*/ 0 h 939400"/>
              <a:gd name="connsiteX1" fmla="*/ 5416584 w 5416584"/>
              <a:gd name="connsiteY1" fmla="*/ 925339 h 939400"/>
              <a:gd name="connsiteX2" fmla="*/ 0 w 5416584"/>
              <a:gd name="connsiteY2" fmla="*/ 939400 h 939400"/>
              <a:gd name="connsiteX3" fmla="*/ 762364 w 5416584"/>
              <a:gd name="connsiteY3" fmla="*/ 0 h 939400"/>
              <a:gd name="connsiteX0" fmla="*/ 762364 w 5416584"/>
              <a:gd name="connsiteY0" fmla="*/ 0 h 945010"/>
              <a:gd name="connsiteX1" fmla="*/ 5416584 w 5416584"/>
              <a:gd name="connsiteY1" fmla="*/ 930949 h 945010"/>
              <a:gd name="connsiteX2" fmla="*/ 0 w 5416584"/>
              <a:gd name="connsiteY2" fmla="*/ 945010 h 945010"/>
              <a:gd name="connsiteX3" fmla="*/ 762364 w 5416584"/>
              <a:gd name="connsiteY3" fmla="*/ 0 h 945010"/>
              <a:gd name="connsiteX0" fmla="*/ 762364 w 5416584"/>
              <a:gd name="connsiteY0" fmla="*/ 0 h 930949"/>
              <a:gd name="connsiteX1" fmla="*/ 5416584 w 5416584"/>
              <a:gd name="connsiteY1" fmla="*/ 930949 h 930949"/>
              <a:gd name="connsiteX2" fmla="*/ 0 w 5416584"/>
              <a:gd name="connsiteY2" fmla="*/ 921156 h 930949"/>
              <a:gd name="connsiteX3" fmla="*/ 762364 w 5416584"/>
              <a:gd name="connsiteY3" fmla="*/ 0 h 930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6584" h="930949">
                <a:moveTo>
                  <a:pt x="762364" y="0"/>
                </a:moveTo>
                <a:lnTo>
                  <a:pt x="5416584" y="930949"/>
                </a:lnTo>
                <a:lnTo>
                  <a:pt x="0" y="921156"/>
                </a:lnTo>
                <a:lnTo>
                  <a:pt x="762364" y="0"/>
                </a:lnTo>
                <a:close/>
              </a:path>
            </a:pathLst>
          </a:custGeom>
          <a:gradFill>
            <a:gsLst>
              <a:gs pos="4000">
                <a:schemeClr val="accent1"/>
              </a:gs>
              <a:gs pos="100000">
                <a:schemeClr val="accent2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6" name="Freeform 25"/>
          <p:cNvSpPr/>
          <p:nvPr/>
        </p:nvSpPr>
        <p:spPr>
          <a:xfrm>
            <a:off x="10990536" y="3785435"/>
            <a:ext cx="1203845" cy="3091509"/>
          </a:xfrm>
          <a:custGeom>
            <a:avLst/>
            <a:gdLst>
              <a:gd name="connsiteX0" fmla="*/ 0 w 1182718"/>
              <a:gd name="connsiteY0" fmla="*/ 0 h 3032701"/>
              <a:gd name="connsiteX1" fmla="*/ 497800 w 1182718"/>
              <a:gd name="connsiteY1" fmla="*/ 3032701 h 3032701"/>
              <a:gd name="connsiteX2" fmla="*/ 1182718 w 1182718"/>
              <a:gd name="connsiteY2" fmla="*/ 515453 h 3032701"/>
              <a:gd name="connsiteX3" fmla="*/ 0 w 1182718"/>
              <a:gd name="connsiteY3" fmla="*/ 0 h 3032701"/>
              <a:gd name="connsiteX0" fmla="*/ 0 w 1179187"/>
              <a:gd name="connsiteY0" fmla="*/ 0 h 3029170"/>
              <a:gd name="connsiteX1" fmla="*/ 494269 w 1179187"/>
              <a:gd name="connsiteY1" fmla="*/ 3029170 h 3029170"/>
              <a:gd name="connsiteX2" fmla="*/ 1179187 w 1179187"/>
              <a:gd name="connsiteY2" fmla="*/ 511922 h 3029170"/>
              <a:gd name="connsiteX3" fmla="*/ 0 w 1179187"/>
              <a:gd name="connsiteY3" fmla="*/ 0 h 3029170"/>
              <a:gd name="connsiteX0" fmla="*/ 0 w 1179187"/>
              <a:gd name="connsiteY0" fmla="*/ 0 h 3039761"/>
              <a:gd name="connsiteX1" fmla="*/ 483677 w 1179187"/>
              <a:gd name="connsiteY1" fmla="*/ 3039761 h 3039761"/>
              <a:gd name="connsiteX2" fmla="*/ 1179187 w 1179187"/>
              <a:gd name="connsiteY2" fmla="*/ 511922 h 3039761"/>
              <a:gd name="connsiteX3" fmla="*/ 0 w 1179187"/>
              <a:gd name="connsiteY3" fmla="*/ 0 h 3039761"/>
              <a:gd name="connsiteX0" fmla="*/ 0 w 1190407"/>
              <a:gd name="connsiteY0" fmla="*/ 0 h 3039761"/>
              <a:gd name="connsiteX1" fmla="*/ 494897 w 1190407"/>
              <a:gd name="connsiteY1" fmla="*/ 3039761 h 3039761"/>
              <a:gd name="connsiteX2" fmla="*/ 1190407 w 1190407"/>
              <a:gd name="connsiteY2" fmla="*/ 511922 h 3039761"/>
              <a:gd name="connsiteX3" fmla="*/ 0 w 1190407"/>
              <a:gd name="connsiteY3" fmla="*/ 0 h 3039761"/>
              <a:gd name="connsiteX0" fmla="*/ 0 w 1203107"/>
              <a:gd name="connsiteY0" fmla="*/ 0 h 3065161"/>
              <a:gd name="connsiteX1" fmla="*/ 507597 w 1203107"/>
              <a:gd name="connsiteY1" fmla="*/ 3065161 h 3065161"/>
              <a:gd name="connsiteX2" fmla="*/ 1203107 w 1203107"/>
              <a:gd name="connsiteY2" fmla="*/ 537322 h 3065161"/>
              <a:gd name="connsiteX3" fmla="*/ 0 w 1203107"/>
              <a:gd name="connsiteY3" fmla="*/ 0 h 3065161"/>
              <a:gd name="connsiteX0" fmla="*/ 0 w 1209457"/>
              <a:gd name="connsiteY0" fmla="*/ 0 h 3065161"/>
              <a:gd name="connsiteX1" fmla="*/ 507597 w 1209457"/>
              <a:gd name="connsiteY1" fmla="*/ 3065161 h 3065161"/>
              <a:gd name="connsiteX2" fmla="*/ 1209457 w 1209457"/>
              <a:gd name="connsiteY2" fmla="*/ 543672 h 3065161"/>
              <a:gd name="connsiteX3" fmla="*/ 0 w 1209457"/>
              <a:gd name="connsiteY3" fmla="*/ 0 h 3065161"/>
              <a:gd name="connsiteX0" fmla="*/ 0 w 1215807"/>
              <a:gd name="connsiteY0" fmla="*/ 0 h 3065161"/>
              <a:gd name="connsiteX1" fmla="*/ 507597 w 1215807"/>
              <a:gd name="connsiteY1" fmla="*/ 3065161 h 3065161"/>
              <a:gd name="connsiteX2" fmla="*/ 1215807 w 1215807"/>
              <a:gd name="connsiteY2" fmla="*/ 537322 h 3065161"/>
              <a:gd name="connsiteX3" fmla="*/ 0 w 1215807"/>
              <a:gd name="connsiteY3" fmla="*/ 0 h 3065161"/>
              <a:gd name="connsiteX0" fmla="*/ 0 w 1209457"/>
              <a:gd name="connsiteY0" fmla="*/ 0 h 3077861"/>
              <a:gd name="connsiteX1" fmla="*/ 501247 w 1209457"/>
              <a:gd name="connsiteY1" fmla="*/ 3077861 h 3077861"/>
              <a:gd name="connsiteX2" fmla="*/ 1209457 w 1209457"/>
              <a:gd name="connsiteY2" fmla="*/ 550022 h 3077861"/>
              <a:gd name="connsiteX3" fmla="*/ 0 w 1209457"/>
              <a:gd name="connsiteY3" fmla="*/ 0 h 3077861"/>
              <a:gd name="connsiteX0" fmla="*/ 0 w 1209457"/>
              <a:gd name="connsiteY0" fmla="*/ 0 h 3091509"/>
              <a:gd name="connsiteX1" fmla="*/ 501247 w 1209457"/>
              <a:gd name="connsiteY1" fmla="*/ 3091509 h 3091509"/>
              <a:gd name="connsiteX2" fmla="*/ 1209457 w 1209457"/>
              <a:gd name="connsiteY2" fmla="*/ 550022 h 3091509"/>
              <a:gd name="connsiteX3" fmla="*/ 0 w 1209457"/>
              <a:gd name="connsiteY3" fmla="*/ 0 h 309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9457" h="3091509">
                <a:moveTo>
                  <a:pt x="0" y="0"/>
                </a:moveTo>
                <a:lnTo>
                  <a:pt x="501247" y="3091509"/>
                </a:lnTo>
                <a:lnTo>
                  <a:pt x="1209457" y="55002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40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7" name="Freeform 26"/>
          <p:cNvSpPr/>
          <p:nvPr/>
        </p:nvSpPr>
        <p:spPr>
          <a:xfrm>
            <a:off x="11488254" y="4321334"/>
            <a:ext cx="708319" cy="2552078"/>
          </a:xfrm>
          <a:custGeom>
            <a:avLst/>
            <a:gdLst>
              <a:gd name="connsiteX0" fmla="*/ 691978 w 697728"/>
              <a:gd name="connsiteY0" fmla="*/ 0 h 2520778"/>
              <a:gd name="connsiteX1" fmla="*/ 0 w 697728"/>
              <a:gd name="connsiteY1" fmla="*/ 2520778 h 2520778"/>
              <a:gd name="connsiteX2" fmla="*/ 695509 w 697728"/>
              <a:gd name="connsiteY2" fmla="*/ 2517248 h 2520778"/>
              <a:gd name="connsiteX3" fmla="*/ 691978 w 697728"/>
              <a:gd name="connsiteY3" fmla="*/ 0 h 2520778"/>
              <a:gd name="connsiteX0" fmla="*/ 691978 w 697728"/>
              <a:gd name="connsiteY0" fmla="*/ 0 h 2531370"/>
              <a:gd name="connsiteX1" fmla="*/ 0 w 697728"/>
              <a:gd name="connsiteY1" fmla="*/ 2531370 h 2531370"/>
              <a:gd name="connsiteX2" fmla="*/ 695509 w 697728"/>
              <a:gd name="connsiteY2" fmla="*/ 2517248 h 2531370"/>
              <a:gd name="connsiteX3" fmla="*/ 691978 w 697728"/>
              <a:gd name="connsiteY3" fmla="*/ 0 h 2531370"/>
              <a:gd name="connsiteX0" fmla="*/ 691978 w 703175"/>
              <a:gd name="connsiteY0" fmla="*/ 0 h 2531370"/>
              <a:gd name="connsiteX1" fmla="*/ 0 w 703175"/>
              <a:gd name="connsiteY1" fmla="*/ 2531370 h 2531370"/>
              <a:gd name="connsiteX2" fmla="*/ 702570 w 703175"/>
              <a:gd name="connsiteY2" fmla="*/ 2527839 h 2531370"/>
              <a:gd name="connsiteX3" fmla="*/ 691978 w 703175"/>
              <a:gd name="connsiteY3" fmla="*/ 0 h 2531370"/>
              <a:gd name="connsiteX0" fmla="*/ 691978 w 703175"/>
              <a:gd name="connsiteY0" fmla="*/ 0 h 2531370"/>
              <a:gd name="connsiteX1" fmla="*/ 0 w 703175"/>
              <a:gd name="connsiteY1" fmla="*/ 2531370 h 2531370"/>
              <a:gd name="connsiteX2" fmla="*/ 702570 w 703175"/>
              <a:gd name="connsiteY2" fmla="*/ 2527839 h 2531370"/>
              <a:gd name="connsiteX3" fmla="*/ 691978 w 703175"/>
              <a:gd name="connsiteY3" fmla="*/ 0 h 2531370"/>
              <a:gd name="connsiteX0" fmla="*/ 699039 w 704789"/>
              <a:gd name="connsiteY0" fmla="*/ 0 h 2541962"/>
              <a:gd name="connsiteX1" fmla="*/ 0 w 704789"/>
              <a:gd name="connsiteY1" fmla="*/ 2541962 h 2541962"/>
              <a:gd name="connsiteX2" fmla="*/ 702570 w 704789"/>
              <a:gd name="connsiteY2" fmla="*/ 2538431 h 2541962"/>
              <a:gd name="connsiteX3" fmla="*/ 699039 w 704789"/>
              <a:gd name="connsiteY3" fmla="*/ 0 h 2541962"/>
              <a:gd name="connsiteX0" fmla="*/ 702569 w 708319"/>
              <a:gd name="connsiteY0" fmla="*/ 0 h 2538431"/>
              <a:gd name="connsiteX1" fmla="*/ 0 w 708319"/>
              <a:gd name="connsiteY1" fmla="*/ 2538431 h 2538431"/>
              <a:gd name="connsiteX2" fmla="*/ 706100 w 708319"/>
              <a:gd name="connsiteY2" fmla="*/ 2538431 h 2538431"/>
              <a:gd name="connsiteX3" fmla="*/ 702569 w 708319"/>
              <a:gd name="connsiteY3" fmla="*/ 0 h 2538431"/>
              <a:gd name="connsiteX0" fmla="*/ 667264 w 673014"/>
              <a:gd name="connsiteY0" fmla="*/ 0 h 2538431"/>
              <a:gd name="connsiteX1" fmla="*/ 0 w 673014"/>
              <a:gd name="connsiteY1" fmla="*/ 2252460 h 2538431"/>
              <a:gd name="connsiteX2" fmla="*/ 670795 w 673014"/>
              <a:gd name="connsiteY2" fmla="*/ 2538431 h 2538431"/>
              <a:gd name="connsiteX3" fmla="*/ 667264 w 673014"/>
              <a:gd name="connsiteY3" fmla="*/ 0 h 2538431"/>
              <a:gd name="connsiteX0" fmla="*/ 702569 w 708319"/>
              <a:gd name="connsiteY0" fmla="*/ 0 h 2541961"/>
              <a:gd name="connsiteX1" fmla="*/ 0 w 708319"/>
              <a:gd name="connsiteY1" fmla="*/ 2541961 h 2541961"/>
              <a:gd name="connsiteX2" fmla="*/ 706100 w 708319"/>
              <a:gd name="connsiteY2" fmla="*/ 2538431 h 2541961"/>
              <a:gd name="connsiteX3" fmla="*/ 702569 w 708319"/>
              <a:gd name="connsiteY3" fmla="*/ 0 h 2541961"/>
              <a:gd name="connsiteX0" fmla="*/ 702569 w 708319"/>
              <a:gd name="connsiteY0" fmla="*/ 0 h 2538431"/>
              <a:gd name="connsiteX1" fmla="*/ 0 w 708319"/>
              <a:gd name="connsiteY1" fmla="*/ 2534900 h 2538431"/>
              <a:gd name="connsiteX2" fmla="*/ 706100 w 708319"/>
              <a:gd name="connsiteY2" fmla="*/ 2538431 h 2538431"/>
              <a:gd name="connsiteX3" fmla="*/ 702569 w 708319"/>
              <a:gd name="connsiteY3" fmla="*/ 0 h 2538431"/>
              <a:gd name="connsiteX0" fmla="*/ 702569 w 708319"/>
              <a:gd name="connsiteY0" fmla="*/ 0 h 2548548"/>
              <a:gd name="connsiteX1" fmla="*/ 0 w 708319"/>
              <a:gd name="connsiteY1" fmla="*/ 2548548 h 2548548"/>
              <a:gd name="connsiteX2" fmla="*/ 706100 w 708319"/>
              <a:gd name="connsiteY2" fmla="*/ 2538431 h 2548548"/>
              <a:gd name="connsiteX3" fmla="*/ 702569 w 708319"/>
              <a:gd name="connsiteY3" fmla="*/ 0 h 2548548"/>
              <a:gd name="connsiteX0" fmla="*/ 702569 w 704906"/>
              <a:gd name="connsiteY0" fmla="*/ 0 h 2548548"/>
              <a:gd name="connsiteX1" fmla="*/ 0 w 704906"/>
              <a:gd name="connsiteY1" fmla="*/ 2548548 h 2548548"/>
              <a:gd name="connsiteX2" fmla="*/ 692452 w 704906"/>
              <a:gd name="connsiteY2" fmla="*/ 2538431 h 2548548"/>
              <a:gd name="connsiteX3" fmla="*/ 702569 w 704906"/>
              <a:gd name="connsiteY3" fmla="*/ 0 h 2548548"/>
              <a:gd name="connsiteX0" fmla="*/ 702569 w 708319"/>
              <a:gd name="connsiteY0" fmla="*/ 0 h 2565726"/>
              <a:gd name="connsiteX1" fmla="*/ 0 w 708319"/>
              <a:gd name="connsiteY1" fmla="*/ 2548548 h 2565726"/>
              <a:gd name="connsiteX2" fmla="*/ 706100 w 708319"/>
              <a:gd name="connsiteY2" fmla="*/ 2565726 h 2565726"/>
              <a:gd name="connsiteX3" fmla="*/ 702569 w 708319"/>
              <a:gd name="connsiteY3" fmla="*/ 0 h 2565726"/>
              <a:gd name="connsiteX0" fmla="*/ 702569 w 708319"/>
              <a:gd name="connsiteY0" fmla="*/ 0 h 2552078"/>
              <a:gd name="connsiteX1" fmla="*/ 0 w 708319"/>
              <a:gd name="connsiteY1" fmla="*/ 2548548 h 2552078"/>
              <a:gd name="connsiteX2" fmla="*/ 706100 w 708319"/>
              <a:gd name="connsiteY2" fmla="*/ 2552078 h 2552078"/>
              <a:gd name="connsiteX3" fmla="*/ 702569 w 708319"/>
              <a:gd name="connsiteY3" fmla="*/ 0 h 255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319" h="2552078">
                <a:moveTo>
                  <a:pt x="702569" y="0"/>
                </a:moveTo>
                <a:lnTo>
                  <a:pt x="0" y="2548548"/>
                </a:lnTo>
                <a:lnTo>
                  <a:pt x="706100" y="2552078"/>
                </a:lnTo>
                <a:cubicBezTo>
                  <a:pt x="708454" y="1710642"/>
                  <a:pt x="710807" y="834375"/>
                  <a:pt x="702569" y="0"/>
                </a:cubicBezTo>
                <a:close/>
              </a:path>
            </a:pathLst>
          </a:custGeom>
          <a:gradFill>
            <a:gsLst>
              <a:gs pos="21000">
                <a:schemeClr val="accent2"/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8" name="Freeform 27"/>
          <p:cNvSpPr/>
          <p:nvPr/>
        </p:nvSpPr>
        <p:spPr>
          <a:xfrm>
            <a:off x="8745794" y="2426110"/>
            <a:ext cx="2263877" cy="4424516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3877" h="4424516">
                <a:moveTo>
                  <a:pt x="958645" y="0"/>
                </a:moveTo>
                <a:lnTo>
                  <a:pt x="2263877" y="1393722"/>
                </a:lnTo>
                <a:lnTo>
                  <a:pt x="0" y="4424516"/>
                </a:lnTo>
                <a:lnTo>
                  <a:pt x="958645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9" name="Freeform 28"/>
          <p:cNvSpPr/>
          <p:nvPr/>
        </p:nvSpPr>
        <p:spPr>
          <a:xfrm>
            <a:off x="-1" y="-1"/>
            <a:ext cx="3153403" cy="177371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403" h="1773715">
                <a:moveTo>
                  <a:pt x="0" y="0"/>
                </a:moveTo>
                <a:lnTo>
                  <a:pt x="1036790" y="1773715"/>
                </a:lnTo>
                <a:lnTo>
                  <a:pt x="3153403" y="17711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0" name="Freeform 29"/>
          <p:cNvSpPr/>
          <p:nvPr/>
        </p:nvSpPr>
        <p:spPr>
          <a:xfrm>
            <a:off x="-2381" y="-1"/>
            <a:ext cx="3112998" cy="178606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  <a:gd name="connsiteX0" fmla="*/ 0 w 3081965"/>
              <a:gd name="connsiteY0" fmla="*/ 0 h 1775900"/>
              <a:gd name="connsiteX1" fmla="*/ 1036790 w 3081965"/>
              <a:gd name="connsiteY1" fmla="*/ 1773715 h 1775900"/>
              <a:gd name="connsiteX2" fmla="*/ 3081965 w 3081965"/>
              <a:gd name="connsiteY2" fmla="*/ 1775900 h 1775900"/>
              <a:gd name="connsiteX3" fmla="*/ 0 w 3081965"/>
              <a:gd name="connsiteY3" fmla="*/ 0 h 1775900"/>
              <a:gd name="connsiteX0" fmla="*/ 0 w 3086728"/>
              <a:gd name="connsiteY0" fmla="*/ 0 h 1775900"/>
              <a:gd name="connsiteX1" fmla="*/ 1036790 w 3086728"/>
              <a:gd name="connsiteY1" fmla="*/ 1773715 h 1775900"/>
              <a:gd name="connsiteX2" fmla="*/ 3086728 w 3086728"/>
              <a:gd name="connsiteY2" fmla="*/ 1775900 h 1775900"/>
              <a:gd name="connsiteX3" fmla="*/ 0 w 3086728"/>
              <a:gd name="connsiteY3" fmla="*/ 0 h 1775900"/>
              <a:gd name="connsiteX0" fmla="*/ 0 w 3091491"/>
              <a:gd name="connsiteY0" fmla="*/ 0 h 1799713"/>
              <a:gd name="connsiteX1" fmla="*/ 1036790 w 3091491"/>
              <a:gd name="connsiteY1" fmla="*/ 1773715 h 1799713"/>
              <a:gd name="connsiteX2" fmla="*/ 3091491 w 3091491"/>
              <a:gd name="connsiteY2" fmla="*/ 1799713 h 1799713"/>
              <a:gd name="connsiteX3" fmla="*/ 0 w 3091491"/>
              <a:gd name="connsiteY3" fmla="*/ 0 h 1799713"/>
              <a:gd name="connsiteX0" fmla="*/ 0 w 3120066"/>
              <a:gd name="connsiteY0" fmla="*/ 0 h 1799713"/>
              <a:gd name="connsiteX1" fmla="*/ 1036790 w 3120066"/>
              <a:gd name="connsiteY1" fmla="*/ 1773715 h 1799713"/>
              <a:gd name="connsiteX2" fmla="*/ 3120066 w 3120066"/>
              <a:gd name="connsiteY2" fmla="*/ 1799713 h 1799713"/>
              <a:gd name="connsiteX3" fmla="*/ 0 w 3120066"/>
              <a:gd name="connsiteY3" fmla="*/ 0 h 1799713"/>
              <a:gd name="connsiteX0" fmla="*/ 0 w 3120066"/>
              <a:gd name="connsiteY0" fmla="*/ 0 h 1799713"/>
              <a:gd name="connsiteX1" fmla="*/ 1019730 w 3120066"/>
              <a:gd name="connsiteY1" fmla="*/ 1773715 h 1799713"/>
              <a:gd name="connsiteX2" fmla="*/ 3120066 w 3120066"/>
              <a:gd name="connsiteY2" fmla="*/ 1799713 h 1799713"/>
              <a:gd name="connsiteX3" fmla="*/ 0 w 3120066"/>
              <a:gd name="connsiteY3" fmla="*/ 0 h 1799713"/>
              <a:gd name="connsiteX0" fmla="*/ 0 w 3133714"/>
              <a:gd name="connsiteY0" fmla="*/ 0 h 1799713"/>
              <a:gd name="connsiteX1" fmla="*/ 1033378 w 3133714"/>
              <a:gd name="connsiteY1" fmla="*/ 1773715 h 1799713"/>
              <a:gd name="connsiteX2" fmla="*/ 3133714 w 3133714"/>
              <a:gd name="connsiteY2" fmla="*/ 1799713 h 1799713"/>
              <a:gd name="connsiteX3" fmla="*/ 0 w 3133714"/>
              <a:gd name="connsiteY3" fmla="*/ 0 h 1799713"/>
              <a:gd name="connsiteX0" fmla="*/ 0 w 3140538"/>
              <a:gd name="connsiteY0" fmla="*/ 0 h 1799713"/>
              <a:gd name="connsiteX1" fmla="*/ 1040202 w 3140538"/>
              <a:gd name="connsiteY1" fmla="*/ 1773715 h 1799713"/>
              <a:gd name="connsiteX2" fmla="*/ 3140538 w 3140538"/>
              <a:gd name="connsiteY2" fmla="*/ 1799713 h 1799713"/>
              <a:gd name="connsiteX3" fmla="*/ 0 w 3140538"/>
              <a:gd name="connsiteY3" fmla="*/ 0 h 1799713"/>
              <a:gd name="connsiteX0" fmla="*/ 0 w 3126890"/>
              <a:gd name="connsiteY0" fmla="*/ 0 h 1786065"/>
              <a:gd name="connsiteX1" fmla="*/ 1040202 w 3126890"/>
              <a:gd name="connsiteY1" fmla="*/ 1773715 h 1786065"/>
              <a:gd name="connsiteX2" fmla="*/ 3126890 w 3126890"/>
              <a:gd name="connsiteY2" fmla="*/ 1786065 h 1786065"/>
              <a:gd name="connsiteX3" fmla="*/ 0 w 3126890"/>
              <a:gd name="connsiteY3" fmla="*/ 0 h 1786065"/>
              <a:gd name="connsiteX0" fmla="*/ 0 w 3113242"/>
              <a:gd name="connsiteY0" fmla="*/ 0 h 1782653"/>
              <a:gd name="connsiteX1" fmla="*/ 1026554 w 3113242"/>
              <a:gd name="connsiteY1" fmla="*/ 1770303 h 1782653"/>
              <a:gd name="connsiteX2" fmla="*/ 3113242 w 3113242"/>
              <a:gd name="connsiteY2" fmla="*/ 1782653 h 1782653"/>
              <a:gd name="connsiteX3" fmla="*/ 0 w 3113242"/>
              <a:gd name="connsiteY3" fmla="*/ 0 h 1782653"/>
              <a:gd name="connsiteX0" fmla="*/ 0 w 3123478"/>
              <a:gd name="connsiteY0" fmla="*/ 0 h 1782653"/>
              <a:gd name="connsiteX1" fmla="*/ 1036790 w 3123478"/>
              <a:gd name="connsiteY1" fmla="*/ 1770303 h 1782653"/>
              <a:gd name="connsiteX2" fmla="*/ 3123478 w 3123478"/>
              <a:gd name="connsiteY2" fmla="*/ 1782653 h 1782653"/>
              <a:gd name="connsiteX3" fmla="*/ 0 w 3123478"/>
              <a:gd name="connsiteY3" fmla="*/ 0 h 1782653"/>
              <a:gd name="connsiteX0" fmla="*/ 0 w 3109830"/>
              <a:gd name="connsiteY0" fmla="*/ 0 h 1782653"/>
              <a:gd name="connsiteX1" fmla="*/ 1036790 w 3109830"/>
              <a:gd name="connsiteY1" fmla="*/ 1770303 h 1782653"/>
              <a:gd name="connsiteX2" fmla="*/ 3109830 w 3109830"/>
              <a:gd name="connsiteY2" fmla="*/ 1782653 h 1782653"/>
              <a:gd name="connsiteX3" fmla="*/ 0 w 3109830"/>
              <a:gd name="connsiteY3" fmla="*/ 0 h 1782653"/>
              <a:gd name="connsiteX0" fmla="*/ 0 w 3120462"/>
              <a:gd name="connsiteY0" fmla="*/ 0 h 1793286"/>
              <a:gd name="connsiteX1" fmla="*/ 1047422 w 3120462"/>
              <a:gd name="connsiteY1" fmla="*/ 1780936 h 1793286"/>
              <a:gd name="connsiteX2" fmla="*/ 3120462 w 3120462"/>
              <a:gd name="connsiteY2" fmla="*/ 1793286 h 1793286"/>
              <a:gd name="connsiteX3" fmla="*/ 0 w 3120462"/>
              <a:gd name="connsiteY3" fmla="*/ 0 h 179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0462" h="1793286">
                <a:moveTo>
                  <a:pt x="0" y="0"/>
                </a:moveTo>
                <a:lnTo>
                  <a:pt x="1047422" y="1780936"/>
                </a:lnTo>
                <a:lnTo>
                  <a:pt x="3120462" y="179328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9000">
                <a:schemeClr val="accent2"/>
              </a:gs>
              <a:gs pos="9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1" name="Freeform 30"/>
          <p:cNvSpPr/>
          <p:nvPr/>
        </p:nvSpPr>
        <p:spPr>
          <a:xfrm>
            <a:off x="-3295" y="1769807"/>
            <a:ext cx="1407341" cy="5098422"/>
          </a:xfrm>
          <a:custGeom>
            <a:avLst/>
            <a:gdLst>
              <a:gd name="connsiteX0" fmla="*/ 1026488 w 1398147"/>
              <a:gd name="connsiteY0" fmla="*/ 0 h 5073445"/>
              <a:gd name="connsiteX1" fmla="*/ 1398147 w 1398147"/>
              <a:gd name="connsiteY1" fmla="*/ 1875995 h 5073445"/>
              <a:gd name="connsiteX2" fmla="*/ 0 w 1398147"/>
              <a:gd name="connsiteY2" fmla="*/ 5073445 h 5073445"/>
              <a:gd name="connsiteX3" fmla="*/ 1026488 w 1398147"/>
              <a:gd name="connsiteY3" fmla="*/ 0 h 5073445"/>
              <a:gd name="connsiteX0" fmla="*/ 1032388 w 1398147"/>
              <a:gd name="connsiteY0" fmla="*/ 0 h 5055747"/>
              <a:gd name="connsiteX1" fmla="*/ 1398147 w 1398147"/>
              <a:gd name="connsiteY1" fmla="*/ 1858297 h 5055747"/>
              <a:gd name="connsiteX2" fmla="*/ 0 w 1398147"/>
              <a:gd name="connsiteY2" fmla="*/ 5055747 h 5055747"/>
              <a:gd name="connsiteX3" fmla="*/ 1032388 w 1398147"/>
              <a:gd name="connsiteY3" fmla="*/ 0 h 5055747"/>
              <a:gd name="connsiteX0" fmla="*/ 1032388 w 1398147"/>
              <a:gd name="connsiteY0" fmla="*/ 0 h 5061646"/>
              <a:gd name="connsiteX1" fmla="*/ 1398147 w 1398147"/>
              <a:gd name="connsiteY1" fmla="*/ 1864196 h 5061646"/>
              <a:gd name="connsiteX2" fmla="*/ 0 w 1398147"/>
              <a:gd name="connsiteY2" fmla="*/ 5061646 h 5061646"/>
              <a:gd name="connsiteX3" fmla="*/ 1032388 w 1398147"/>
              <a:gd name="connsiteY3" fmla="*/ 0 h 5061646"/>
              <a:gd name="connsiteX0" fmla="*/ 1032388 w 1398147"/>
              <a:gd name="connsiteY0" fmla="*/ 0 h 5079344"/>
              <a:gd name="connsiteX1" fmla="*/ 1398147 w 1398147"/>
              <a:gd name="connsiteY1" fmla="*/ 1881894 h 5079344"/>
              <a:gd name="connsiteX2" fmla="*/ 0 w 1398147"/>
              <a:gd name="connsiteY2" fmla="*/ 5079344 h 5079344"/>
              <a:gd name="connsiteX3" fmla="*/ 1032388 w 1398147"/>
              <a:gd name="connsiteY3" fmla="*/ 0 h 5079344"/>
              <a:gd name="connsiteX0" fmla="*/ 1032388 w 1398147"/>
              <a:gd name="connsiteY0" fmla="*/ 0 h 5089936"/>
              <a:gd name="connsiteX1" fmla="*/ 1398147 w 1398147"/>
              <a:gd name="connsiteY1" fmla="*/ 1881894 h 5089936"/>
              <a:gd name="connsiteX2" fmla="*/ 0 w 1398147"/>
              <a:gd name="connsiteY2" fmla="*/ 5089936 h 5089936"/>
              <a:gd name="connsiteX3" fmla="*/ 1032388 w 1398147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81894 h 5089936"/>
              <a:gd name="connsiteX2" fmla="*/ 0 w 1405209"/>
              <a:gd name="connsiteY2" fmla="*/ 5089936 h 5089936"/>
              <a:gd name="connsiteX3" fmla="*/ 1039450 w 1405209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91419 h 5089936"/>
              <a:gd name="connsiteX2" fmla="*/ 0 w 1405209"/>
              <a:gd name="connsiteY2" fmla="*/ 5089936 h 5089936"/>
              <a:gd name="connsiteX3" fmla="*/ 1039450 w 1405209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91419 h 5089936"/>
              <a:gd name="connsiteX2" fmla="*/ 0 w 1405209"/>
              <a:gd name="connsiteY2" fmla="*/ 5089936 h 5089936"/>
              <a:gd name="connsiteX3" fmla="*/ 8890 w 1405209"/>
              <a:gd name="connsiteY3" fmla="*/ 5081754 h 5089936"/>
              <a:gd name="connsiteX4" fmla="*/ 1039450 w 1405209"/>
              <a:gd name="connsiteY4" fmla="*/ 0 h 5089936"/>
              <a:gd name="connsiteX0" fmla="*/ 1041582 w 1407341"/>
              <a:gd name="connsiteY0" fmla="*/ 0 h 5098422"/>
              <a:gd name="connsiteX1" fmla="*/ 1407341 w 1407341"/>
              <a:gd name="connsiteY1" fmla="*/ 1891419 h 5098422"/>
              <a:gd name="connsiteX2" fmla="*/ 2132 w 1407341"/>
              <a:gd name="connsiteY2" fmla="*/ 5089936 h 5098422"/>
              <a:gd name="connsiteX3" fmla="*/ 719 w 1407341"/>
              <a:gd name="connsiteY3" fmla="*/ 5097208 h 5098422"/>
              <a:gd name="connsiteX4" fmla="*/ 1041582 w 1407341"/>
              <a:gd name="connsiteY4" fmla="*/ 0 h 5098422"/>
              <a:gd name="connsiteX0" fmla="*/ 1034758 w 1407341"/>
              <a:gd name="connsiteY0" fmla="*/ 0 h 5098422"/>
              <a:gd name="connsiteX1" fmla="*/ 1407341 w 1407341"/>
              <a:gd name="connsiteY1" fmla="*/ 1891419 h 5098422"/>
              <a:gd name="connsiteX2" fmla="*/ 2132 w 1407341"/>
              <a:gd name="connsiteY2" fmla="*/ 5089936 h 5098422"/>
              <a:gd name="connsiteX3" fmla="*/ 719 w 1407341"/>
              <a:gd name="connsiteY3" fmla="*/ 5097208 h 5098422"/>
              <a:gd name="connsiteX4" fmla="*/ 1034758 w 1407341"/>
              <a:gd name="connsiteY4" fmla="*/ 0 h 509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7341" h="5098422">
                <a:moveTo>
                  <a:pt x="1034758" y="0"/>
                </a:moveTo>
                <a:lnTo>
                  <a:pt x="1407341" y="1891419"/>
                </a:lnTo>
                <a:lnTo>
                  <a:pt x="2132" y="5089936"/>
                </a:lnTo>
                <a:cubicBezTo>
                  <a:pt x="5095" y="5083774"/>
                  <a:pt x="-2244" y="5103370"/>
                  <a:pt x="719" y="5097208"/>
                </a:cubicBezTo>
                <a:lnTo>
                  <a:pt x="1034758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76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2" name="Freeform 31"/>
          <p:cNvSpPr/>
          <p:nvPr/>
        </p:nvSpPr>
        <p:spPr>
          <a:xfrm>
            <a:off x="8694845" y="2426110"/>
            <a:ext cx="2293341" cy="4440419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  <a:gd name="connsiteX0" fmla="*/ 958645 w 2269487"/>
              <a:gd name="connsiteY0" fmla="*/ 0 h 4424516"/>
              <a:gd name="connsiteX1" fmla="*/ 2269487 w 2269487"/>
              <a:gd name="connsiteY1" fmla="*/ 1388112 h 4424516"/>
              <a:gd name="connsiteX2" fmla="*/ 0 w 2269487"/>
              <a:gd name="connsiteY2" fmla="*/ 4424516 h 4424516"/>
              <a:gd name="connsiteX3" fmla="*/ 958645 w 2269487"/>
              <a:gd name="connsiteY3" fmla="*/ 0 h 4424516"/>
              <a:gd name="connsiteX0" fmla="*/ 982499 w 2293341"/>
              <a:gd name="connsiteY0" fmla="*/ 0 h 4440419"/>
              <a:gd name="connsiteX1" fmla="*/ 2293341 w 2293341"/>
              <a:gd name="connsiteY1" fmla="*/ 1388112 h 4440419"/>
              <a:gd name="connsiteX2" fmla="*/ 0 w 2293341"/>
              <a:gd name="connsiteY2" fmla="*/ 4440419 h 4440419"/>
              <a:gd name="connsiteX3" fmla="*/ 982499 w 2293341"/>
              <a:gd name="connsiteY3" fmla="*/ 0 h 4440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3341" h="4440419">
                <a:moveTo>
                  <a:pt x="982499" y="0"/>
                </a:moveTo>
                <a:lnTo>
                  <a:pt x="2293341" y="1388112"/>
                </a:lnTo>
                <a:lnTo>
                  <a:pt x="0" y="4440419"/>
                </a:lnTo>
                <a:lnTo>
                  <a:pt x="982499" y="0"/>
                </a:lnTo>
                <a:close/>
              </a:path>
            </a:pathLst>
          </a:custGeom>
          <a:gradFill>
            <a:gsLst>
              <a:gs pos="340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3" name="Freeform 32"/>
          <p:cNvSpPr/>
          <p:nvPr/>
        </p:nvSpPr>
        <p:spPr>
          <a:xfrm>
            <a:off x="9669015" y="1094096"/>
            <a:ext cx="2522985" cy="2734954"/>
          </a:xfrm>
          <a:custGeom>
            <a:avLst/>
            <a:gdLst>
              <a:gd name="connsiteX0" fmla="*/ 2481262 w 2481262"/>
              <a:gd name="connsiteY0" fmla="*/ 0 h 2762250"/>
              <a:gd name="connsiteX1" fmla="*/ 0 w 2481262"/>
              <a:gd name="connsiteY1" fmla="*/ 1371600 h 2762250"/>
              <a:gd name="connsiteX2" fmla="*/ 1309687 w 2481262"/>
              <a:gd name="connsiteY2" fmla="*/ 2762250 h 2762250"/>
              <a:gd name="connsiteX3" fmla="*/ 2481262 w 2481262"/>
              <a:gd name="connsiteY3" fmla="*/ 0 h 2762250"/>
              <a:gd name="connsiteX0" fmla="*/ 2481262 w 2481262"/>
              <a:gd name="connsiteY0" fmla="*/ 0 h 2762250"/>
              <a:gd name="connsiteX1" fmla="*/ 0 w 2481262"/>
              <a:gd name="connsiteY1" fmla="*/ 1371600 h 2762250"/>
              <a:gd name="connsiteX2" fmla="*/ 1292857 w 2481262"/>
              <a:gd name="connsiteY2" fmla="*/ 2762250 h 2762250"/>
              <a:gd name="connsiteX3" fmla="*/ 2481262 w 2481262"/>
              <a:gd name="connsiteY3" fmla="*/ 0 h 2762250"/>
              <a:gd name="connsiteX0" fmla="*/ 2509311 w 2509311"/>
              <a:gd name="connsiteY0" fmla="*/ 0 h 2762250"/>
              <a:gd name="connsiteX1" fmla="*/ 0 w 2509311"/>
              <a:gd name="connsiteY1" fmla="*/ 1354771 h 2762250"/>
              <a:gd name="connsiteX2" fmla="*/ 1320906 w 2509311"/>
              <a:gd name="connsiteY2" fmla="*/ 2762250 h 2762250"/>
              <a:gd name="connsiteX3" fmla="*/ 2509311 w 2509311"/>
              <a:gd name="connsiteY3" fmla="*/ 0 h 2762250"/>
              <a:gd name="connsiteX0" fmla="*/ 2519943 w 2519943"/>
              <a:gd name="connsiteY0" fmla="*/ 0 h 2762250"/>
              <a:gd name="connsiteX1" fmla="*/ 0 w 2519943"/>
              <a:gd name="connsiteY1" fmla="*/ 1354771 h 2762250"/>
              <a:gd name="connsiteX2" fmla="*/ 1320906 w 2519943"/>
              <a:gd name="connsiteY2" fmla="*/ 2762250 h 2762250"/>
              <a:gd name="connsiteX3" fmla="*/ 2519943 w 2519943"/>
              <a:gd name="connsiteY3" fmla="*/ 0 h 2762250"/>
              <a:gd name="connsiteX0" fmla="*/ 2530575 w 2530575"/>
              <a:gd name="connsiteY0" fmla="*/ 0 h 2762250"/>
              <a:gd name="connsiteX1" fmla="*/ 0 w 2530575"/>
              <a:gd name="connsiteY1" fmla="*/ 1354771 h 2762250"/>
              <a:gd name="connsiteX2" fmla="*/ 1320906 w 2530575"/>
              <a:gd name="connsiteY2" fmla="*/ 2762250 h 2762250"/>
              <a:gd name="connsiteX3" fmla="*/ 2530575 w 2530575"/>
              <a:gd name="connsiteY3" fmla="*/ 0 h 276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0575" h="2762250">
                <a:moveTo>
                  <a:pt x="2530575" y="0"/>
                </a:moveTo>
                <a:lnTo>
                  <a:pt x="0" y="1354771"/>
                </a:lnTo>
                <a:lnTo>
                  <a:pt x="1320906" y="2762250"/>
                </a:lnTo>
                <a:lnTo>
                  <a:pt x="2530575" y="0"/>
                </a:ln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4" name="Freeform 33"/>
          <p:cNvSpPr/>
          <p:nvPr/>
        </p:nvSpPr>
        <p:spPr>
          <a:xfrm>
            <a:off x="3317358" y="-5316"/>
            <a:ext cx="4354033" cy="1222744"/>
          </a:xfrm>
          <a:custGeom>
            <a:avLst/>
            <a:gdLst>
              <a:gd name="connsiteX0" fmla="*/ 0 w 4354033"/>
              <a:gd name="connsiteY0" fmla="*/ 0 h 1217428"/>
              <a:gd name="connsiteX1" fmla="*/ 3067493 w 4354033"/>
              <a:gd name="connsiteY1" fmla="*/ 10632 h 1217428"/>
              <a:gd name="connsiteX2" fmla="*/ 4354033 w 4354033"/>
              <a:gd name="connsiteY2" fmla="*/ 1217428 h 1217428"/>
              <a:gd name="connsiteX3" fmla="*/ 0 w 4354033"/>
              <a:gd name="connsiteY3" fmla="*/ 0 h 1217428"/>
              <a:gd name="connsiteX0" fmla="*/ 0 w 4354033"/>
              <a:gd name="connsiteY0" fmla="*/ 0 h 1217428"/>
              <a:gd name="connsiteX1" fmla="*/ 3088758 w 4354033"/>
              <a:gd name="connsiteY1" fmla="*/ 10632 h 1217428"/>
              <a:gd name="connsiteX2" fmla="*/ 4354033 w 4354033"/>
              <a:gd name="connsiteY2" fmla="*/ 1217428 h 1217428"/>
              <a:gd name="connsiteX3" fmla="*/ 0 w 4354033"/>
              <a:gd name="connsiteY3" fmla="*/ 0 h 1217428"/>
              <a:gd name="connsiteX0" fmla="*/ 0 w 4375298"/>
              <a:gd name="connsiteY0" fmla="*/ 0 h 1217428"/>
              <a:gd name="connsiteX1" fmla="*/ 3088758 w 4375298"/>
              <a:gd name="connsiteY1" fmla="*/ 10632 h 1217428"/>
              <a:gd name="connsiteX2" fmla="*/ 4375298 w 4375298"/>
              <a:gd name="connsiteY2" fmla="*/ 1217428 h 1217428"/>
              <a:gd name="connsiteX3" fmla="*/ 0 w 4375298"/>
              <a:gd name="connsiteY3" fmla="*/ 0 h 1217428"/>
              <a:gd name="connsiteX0" fmla="*/ 0 w 4364666"/>
              <a:gd name="connsiteY0" fmla="*/ 0 h 1217428"/>
              <a:gd name="connsiteX1" fmla="*/ 3088758 w 4364666"/>
              <a:gd name="connsiteY1" fmla="*/ 10632 h 1217428"/>
              <a:gd name="connsiteX2" fmla="*/ 4364666 w 4364666"/>
              <a:gd name="connsiteY2" fmla="*/ 1217428 h 1217428"/>
              <a:gd name="connsiteX3" fmla="*/ 0 w 4364666"/>
              <a:gd name="connsiteY3" fmla="*/ 0 h 1217428"/>
              <a:gd name="connsiteX0" fmla="*/ 0 w 4354033"/>
              <a:gd name="connsiteY0" fmla="*/ 0 h 1222744"/>
              <a:gd name="connsiteX1" fmla="*/ 3088758 w 4354033"/>
              <a:gd name="connsiteY1" fmla="*/ 10632 h 1222744"/>
              <a:gd name="connsiteX2" fmla="*/ 4354033 w 4354033"/>
              <a:gd name="connsiteY2" fmla="*/ 1222744 h 1222744"/>
              <a:gd name="connsiteX3" fmla="*/ 0 w 4354033"/>
              <a:gd name="connsiteY3" fmla="*/ 0 h 1222744"/>
              <a:gd name="connsiteX0" fmla="*/ 0 w 4354033"/>
              <a:gd name="connsiteY0" fmla="*/ 5317 h 1228061"/>
              <a:gd name="connsiteX1" fmla="*/ 3083442 w 4354033"/>
              <a:gd name="connsiteY1" fmla="*/ 0 h 1228061"/>
              <a:gd name="connsiteX2" fmla="*/ 4354033 w 4354033"/>
              <a:gd name="connsiteY2" fmla="*/ 1228061 h 1228061"/>
              <a:gd name="connsiteX3" fmla="*/ 0 w 4354033"/>
              <a:gd name="connsiteY3" fmla="*/ 5317 h 1228061"/>
              <a:gd name="connsiteX0" fmla="*/ 0 w 4354033"/>
              <a:gd name="connsiteY0" fmla="*/ 0 h 1222744"/>
              <a:gd name="connsiteX1" fmla="*/ 3094074 w 4354033"/>
              <a:gd name="connsiteY1" fmla="*/ 5315 h 1222744"/>
              <a:gd name="connsiteX2" fmla="*/ 4354033 w 4354033"/>
              <a:gd name="connsiteY2" fmla="*/ 1222744 h 1222744"/>
              <a:gd name="connsiteX3" fmla="*/ 0 w 4354033"/>
              <a:gd name="connsiteY3" fmla="*/ 0 h 12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4033" h="1222744">
                <a:moveTo>
                  <a:pt x="0" y="0"/>
                </a:moveTo>
                <a:lnTo>
                  <a:pt x="3094074" y="5315"/>
                </a:lnTo>
                <a:lnTo>
                  <a:pt x="4354033" y="122274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8690615" y="3783805"/>
            <a:ext cx="2797640" cy="3086077"/>
          </a:xfrm>
          <a:custGeom>
            <a:avLst/>
            <a:gdLst>
              <a:gd name="connsiteX0" fmla="*/ 2270113 w 2753791"/>
              <a:gd name="connsiteY0" fmla="*/ 0 h 3029171"/>
              <a:gd name="connsiteX1" fmla="*/ 0 w 2753791"/>
              <a:gd name="connsiteY1" fmla="*/ 3025640 h 3029171"/>
              <a:gd name="connsiteX2" fmla="*/ 2753791 w 2753791"/>
              <a:gd name="connsiteY2" fmla="*/ 3029171 h 3029171"/>
              <a:gd name="connsiteX3" fmla="*/ 2270113 w 2753791"/>
              <a:gd name="connsiteY3" fmla="*/ 0 h 3029171"/>
              <a:gd name="connsiteX0" fmla="*/ 2247810 w 2753791"/>
              <a:gd name="connsiteY0" fmla="*/ 0 h 3073776"/>
              <a:gd name="connsiteX1" fmla="*/ 0 w 2753791"/>
              <a:gd name="connsiteY1" fmla="*/ 3070245 h 3073776"/>
              <a:gd name="connsiteX2" fmla="*/ 2753791 w 2753791"/>
              <a:gd name="connsiteY2" fmla="*/ 3073776 h 3073776"/>
              <a:gd name="connsiteX3" fmla="*/ 2247810 w 2753791"/>
              <a:gd name="connsiteY3" fmla="*/ 0 h 3073776"/>
              <a:gd name="connsiteX0" fmla="*/ 2311420 w 2817401"/>
              <a:gd name="connsiteY0" fmla="*/ 0 h 3073776"/>
              <a:gd name="connsiteX1" fmla="*/ 0 w 2817401"/>
              <a:gd name="connsiteY1" fmla="*/ 3062294 h 3073776"/>
              <a:gd name="connsiteX2" fmla="*/ 2817401 w 2817401"/>
              <a:gd name="connsiteY2" fmla="*/ 3073776 h 3073776"/>
              <a:gd name="connsiteX3" fmla="*/ 2311420 w 2817401"/>
              <a:gd name="connsiteY3" fmla="*/ 0 h 3073776"/>
              <a:gd name="connsiteX0" fmla="*/ 2311420 w 2817401"/>
              <a:gd name="connsiteY0" fmla="*/ 0 h 3089589"/>
              <a:gd name="connsiteX1" fmla="*/ 0 w 2817401"/>
              <a:gd name="connsiteY1" fmla="*/ 3089589 h 3089589"/>
              <a:gd name="connsiteX2" fmla="*/ 2817401 w 2817401"/>
              <a:gd name="connsiteY2" fmla="*/ 3073776 h 3089589"/>
              <a:gd name="connsiteX3" fmla="*/ 2311420 w 2817401"/>
              <a:gd name="connsiteY3" fmla="*/ 0 h 3089589"/>
              <a:gd name="connsiteX0" fmla="*/ 2306657 w 2812638"/>
              <a:gd name="connsiteY0" fmla="*/ 0 h 3089589"/>
              <a:gd name="connsiteX1" fmla="*/ 0 w 2812638"/>
              <a:gd name="connsiteY1" fmla="*/ 3089589 h 3089589"/>
              <a:gd name="connsiteX2" fmla="*/ 2812638 w 2812638"/>
              <a:gd name="connsiteY2" fmla="*/ 3073776 h 3089589"/>
              <a:gd name="connsiteX3" fmla="*/ 2306657 w 2812638"/>
              <a:gd name="connsiteY3" fmla="*/ 0 h 3089589"/>
              <a:gd name="connsiteX0" fmla="*/ 2306657 w 2812638"/>
              <a:gd name="connsiteY0" fmla="*/ 0 h 3084826"/>
              <a:gd name="connsiteX1" fmla="*/ 0 w 2812638"/>
              <a:gd name="connsiteY1" fmla="*/ 3084826 h 3084826"/>
              <a:gd name="connsiteX2" fmla="*/ 2812638 w 2812638"/>
              <a:gd name="connsiteY2" fmla="*/ 3073776 h 3084826"/>
              <a:gd name="connsiteX3" fmla="*/ 2306657 w 2812638"/>
              <a:gd name="connsiteY3" fmla="*/ 0 h 3084826"/>
              <a:gd name="connsiteX0" fmla="*/ 2292370 w 2798351"/>
              <a:gd name="connsiteY0" fmla="*/ 0 h 3084826"/>
              <a:gd name="connsiteX1" fmla="*/ 0 w 2798351"/>
              <a:gd name="connsiteY1" fmla="*/ 3084826 h 3084826"/>
              <a:gd name="connsiteX2" fmla="*/ 2798351 w 2798351"/>
              <a:gd name="connsiteY2" fmla="*/ 3073776 h 3084826"/>
              <a:gd name="connsiteX3" fmla="*/ 2292370 w 2798351"/>
              <a:gd name="connsiteY3" fmla="*/ 0 h 3084826"/>
              <a:gd name="connsiteX0" fmla="*/ 22987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298720 w 2804701"/>
              <a:gd name="connsiteY3" fmla="*/ 0 h 3084826"/>
              <a:gd name="connsiteX0" fmla="*/ 22987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298720 w 2804701"/>
              <a:gd name="connsiteY3" fmla="*/ 0 h 3084826"/>
              <a:gd name="connsiteX0" fmla="*/ 23114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311420 w 2804701"/>
              <a:gd name="connsiteY3" fmla="*/ 0 h 3084826"/>
              <a:gd name="connsiteX0" fmla="*/ 2311420 w 2804701"/>
              <a:gd name="connsiteY0" fmla="*/ 0 h 3087424"/>
              <a:gd name="connsiteX1" fmla="*/ 0 w 2804701"/>
              <a:gd name="connsiteY1" fmla="*/ 3084826 h 3087424"/>
              <a:gd name="connsiteX2" fmla="*/ 2804701 w 2804701"/>
              <a:gd name="connsiteY2" fmla="*/ 3087424 h 3087424"/>
              <a:gd name="connsiteX3" fmla="*/ 2311420 w 2804701"/>
              <a:gd name="connsiteY3" fmla="*/ 0 h 3087424"/>
              <a:gd name="connsiteX0" fmla="*/ 2311420 w 2818349"/>
              <a:gd name="connsiteY0" fmla="*/ 0 h 3087424"/>
              <a:gd name="connsiteX1" fmla="*/ 0 w 2818349"/>
              <a:gd name="connsiteY1" fmla="*/ 3084826 h 3087424"/>
              <a:gd name="connsiteX2" fmla="*/ 2818349 w 2818349"/>
              <a:gd name="connsiteY2" fmla="*/ 3087424 h 3087424"/>
              <a:gd name="connsiteX3" fmla="*/ 2311420 w 2818349"/>
              <a:gd name="connsiteY3" fmla="*/ 0 h 30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8349" h="3087424">
                <a:moveTo>
                  <a:pt x="2311420" y="0"/>
                </a:moveTo>
                <a:lnTo>
                  <a:pt x="0" y="3084826"/>
                </a:lnTo>
                <a:lnTo>
                  <a:pt x="2818349" y="3087424"/>
                </a:lnTo>
                <a:lnTo>
                  <a:pt x="2311420" y="0"/>
                </a:lnTo>
                <a:close/>
              </a:path>
            </a:pathLst>
          </a:custGeom>
          <a:gradFill>
            <a:gsLst>
              <a:gs pos="11000">
                <a:schemeClr val="accent2"/>
              </a:gs>
              <a:gs pos="78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6" name="Freeform 35"/>
          <p:cNvSpPr/>
          <p:nvPr/>
        </p:nvSpPr>
        <p:spPr>
          <a:xfrm>
            <a:off x="7660347" y="1094096"/>
            <a:ext cx="4531653" cy="1344304"/>
          </a:xfrm>
          <a:custGeom>
            <a:avLst/>
            <a:gdLst>
              <a:gd name="connsiteX0" fmla="*/ 0 w 4533900"/>
              <a:gd name="connsiteY0" fmla="*/ 142875 h 1371600"/>
              <a:gd name="connsiteX1" fmla="*/ 4533900 w 4533900"/>
              <a:gd name="connsiteY1" fmla="*/ 0 h 1371600"/>
              <a:gd name="connsiteX2" fmla="*/ 2043113 w 4533900"/>
              <a:gd name="connsiteY2" fmla="*/ 1371600 h 1371600"/>
              <a:gd name="connsiteX3" fmla="*/ 0 w 4533900"/>
              <a:gd name="connsiteY3" fmla="*/ 142875 h 1371600"/>
              <a:gd name="connsiteX0" fmla="*/ 0 w 4533900"/>
              <a:gd name="connsiteY0" fmla="*/ 142875 h 1371600"/>
              <a:gd name="connsiteX1" fmla="*/ 4533900 w 4533900"/>
              <a:gd name="connsiteY1" fmla="*/ 0 h 1371600"/>
              <a:gd name="connsiteX2" fmla="*/ 2021848 w 4533900"/>
              <a:gd name="connsiteY2" fmla="*/ 1371600 h 1371600"/>
              <a:gd name="connsiteX3" fmla="*/ 0 w 4533900"/>
              <a:gd name="connsiteY3" fmla="*/ 142875 h 1371600"/>
              <a:gd name="connsiteX0" fmla="*/ 0 w 4544532"/>
              <a:gd name="connsiteY0" fmla="*/ 153508 h 1371600"/>
              <a:gd name="connsiteX1" fmla="*/ 4544532 w 4544532"/>
              <a:gd name="connsiteY1" fmla="*/ 0 h 1371600"/>
              <a:gd name="connsiteX2" fmla="*/ 2032480 w 4544532"/>
              <a:gd name="connsiteY2" fmla="*/ 1371600 h 1371600"/>
              <a:gd name="connsiteX3" fmla="*/ 0 w 4544532"/>
              <a:gd name="connsiteY3" fmla="*/ 153508 h 1371600"/>
              <a:gd name="connsiteX0" fmla="*/ 0 w 4544532"/>
              <a:gd name="connsiteY0" fmla="*/ 142875 h 1371600"/>
              <a:gd name="connsiteX1" fmla="*/ 4544532 w 4544532"/>
              <a:gd name="connsiteY1" fmla="*/ 0 h 1371600"/>
              <a:gd name="connsiteX2" fmla="*/ 2032480 w 4544532"/>
              <a:gd name="connsiteY2" fmla="*/ 1371600 h 1371600"/>
              <a:gd name="connsiteX3" fmla="*/ 0 w 4544532"/>
              <a:gd name="connsiteY3" fmla="*/ 142875 h 1371600"/>
              <a:gd name="connsiteX0" fmla="*/ 0 w 4536805"/>
              <a:gd name="connsiteY0" fmla="*/ 148026 h 1371600"/>
              <a:gd name="connsiteX1" fmla="*/ 4536805 w 4536805"/>
              <a:gd name="connsiteY1" fmla="*/ 0 h 1371600"/>
              <a:gd name="connsiteX2" fmla="*/ 2024753 w 4536805"/>
              <a:gd name="connsiteY2" fmla="*/ 1371600 h 1371600"/>
              <a:gd name="connsiteX3" fmla="*/ 0 w 4536805"/>
              <a:gd name="connsiteY3" fmla="*/ 148026 h 1371600"/>
              <a:gd name="connsiteX0" fmla="*/ 0 w 4531653"/>
              <a:gd name="connsiteY0" fmla="*/ 142874 h 1371600"/>
              <a:gd name="connsiteX1" fmla="*/ 4531653 w 4531653"/>
              <a:gd name="connsiteY1" fmla="*/ 0 h 1371600"/>
              <a:gd name="connsiteX2" fmla="*/ 2019601 w 4531653"/>
              <a:gd name="connsiteY2" fmla="*/ 1371600 h 1371600"/>
              <a:gd name="connsiteX3" fmla="*/ 0 w 4531653"/>
              <a:gd name="connsiteY3" fmla="*/ 142874 h 1371600"/>
              <a:gd name="connsiteX0" fmla="*/ 0 w 3944799"/>
              <a:gd name="connsiteY0" fmla="*/ 33692 h 1262418"/>
              <a:gd name="connsiteX1" fmla="*/ 3944799 w 3944799"/>
              <a:gd name="connsiteY1" fmla="*/ 0 h 1262418"/>
              <a:gd name="connsiteX2" fmla="*/ 2019601 w 3944799"/>
              <a:gd name="connsiteY2" fmla="*/ 1262418 h 1262418"/>
              <a:gd name="connsiteX3" fmla="*/ 0 w 3944799"/>
              <a:gd name="connsiteY3" fmla="*/ 33692 h 1262418"/>
              <a:gd name="connsiteX0" fmla="*/ 0 w 4531653"/>
              <a:gd name="connsiteY0" fmla="*/ 115578 h 1344304"/>
              <a:gd name="connsiteX1" fmla="*/ 4531653 w 4531653"/>
              <a:gd name="connsiteY1" fmla="*/ 0 h 1344304"/>
              <a:gd name="connsiteX2" fmla="*/ 2019601 w 4531653"/>
              <a:gd name="connsiteY2" fmla="*/ 1344304 h 1344304"/>
              <a:gd name="connsiteX3" fmla="*/ 0 w 4531653"/>
              <a:gd name="connsiteY3" fmla="*/ 115578 h 1344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1653" h="1344304">
                <a:moveTo>
                  <a:pt x="0" y="115578"/>
                </a:moveTo>
                <a:lnTo>
                  <a:pt x="4531653" y="0"/>
                </a:lnTo>
                <a:lnTo>
                  <a:pt x="2019601" y="1344304"/>
                </a:lnTo>
                <a:lnTo>
                  <a:pt x="0" y="115578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7" name="Freeform 36"/>
          <p:cNvSpPr/>
          <p:nvPr/>
        </p:nvSpPr>
        <p:spPr>
          <a:xfrm>
            <a:off x="4067336" y="4705135"/>
            <a:ext cx="4628534" cy="2161794"/>
          </a:xfrm>
          <a:custGeom>
            <a:avLst/>
            <a:gdLst>
              <a:gd name="connsiteX0" fmla="*/ 0 w 4632158"/>
              <a:gd name="connsiteY0" fmla="*/ 1239253 h 2129590"/>
              <a:gd name="connsiteX1" fmla="*/ 3645569 w 4632158"/>
              <a:gd name="connsiteY1" fmla="*/ 0 h 2129590"/>
              <a:gd name="connsiteX2" fmla="*/ 4632158 w 4632158"/>
              <a:gd name="connsiteY2" fmla="*/ 2129590 h 2129590"/>
              <a:gd name="connsiteX3" fmla="*/ 0 w 4632158"/>
              <a:gd name="connsiteY3" fmla="*/ 1239253 h 2129590"/>
              <a:gd name="connsiteX0" fmla="*/ 0 w 4632158"/>
              <a:gd name="connsiteY0" fmla="*/ 1243228 h 2133565"/>
              <a:gd name="connsiteX1" fmla="*/ 3641593 w 4632158"/>
              <a:gd name="connsiteY1" fmla="*/ 0 h 2133565"/>
              <a:gd name="connsiteX2" fmla="*/ 4632158 w 4632158"/>
              <a:gd name="connsiteY2" fmla="*/ 2133565 h 2133565"/>
              <a:gd name="connsiteX3" fmla="*/ 0 w 4632158"/>
              <a:gd name="connsiteY3" fmla="*/ 1243228 h 2133565"/>
              <a:gd name="connsiteX0" fmla="*/ 0 w 4656011"/>
              <a:gd name="connsiteY0" fmla="*/ 1243228 h 2157419"/>
              <a:gd name="connsiteX1" fmla="*/ 3641593 w 4656011"/>
              <a:gd name="connsiteY1" fmla="*/ 0 h 2157419"/>
              <a:gd name="connsiteX2" fmla="*/ 4656011 w 4656011"/>
              <a:gd name="connsiteY2" fmla="*/ 2157419 h 2157419"/>
              <a:gd name="connsiteX3" fmla="*/ 0 w 4656011"/>
              <a:gd name="connsiteY3" fmla="*/ 1243228 h 2157419"/>
              <a:gd name="connsiteX0" fmla="*/ 0 w 4659987"/>
              <a:gd name="connsiteY0" fmla="*/ 1247204 h 2157419"/>
              <a:gd name="connsiteX1" fmla="*/ 3645569 w 4659987"/>
              <a:gd name="connsiteY1" fmla="*/ 0 h 2157419"/>
              <a:gd name="connsiteX2" fmla="*/ 4659987 w 4659987"/>
              <a:gd name="connsiteY2" fmla="*/ 2157419 h 2157419"/>
              <a:gd name="connsiteX3" fmla="*/ 0 w 4659987"/>
              <a:gd name="connsiteY3" fmla="*/ 1247204 h 2157419"/>
              <a:gd name="connsiteX0" fmla="*/ 0 w 4667938"/>
              <a:gd name="connsiteY0" fmla="*/ 1263107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63107 h 2157419"/>
              <a:gd name="connsiteX0" fmla="*/ 0 w 4667938"/>
              <a:gd name="connsiteY0" fmla="*/ 1259132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59132 h 2157419"/>
              <a:gd name="connsiteX0" fmla="*/ 0 w 4667938"/>
              <a:gd name="connsiteY0" fmla="*/ 1259132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59132 h 2157419"/>
              <a:gd name="connsiteX0" fmla="*/ 0 w 4659987"/>
              <a:gd name="connsiteY0" fmla="*/ 1251181 h 2157419"/>
              <a:gd name="connsiteX1" fmla="*/ 3645569 w 4659987"/>
              <a:gd name="connsiteY1" fmla="*/ 0 h 2157419"/>
              <a:gd name="connsiteX2" fmla="*/ 4659987 w 4659987"/>
              <a:gd name="connsiteY2" fmla="*/ 2157419 h 2157419"/>
              <a:gd name="connsiteX3" fmla="*/ 0 w 4659987"/>
              <a:gd name="connsiteY3" fmla="*/ 1251181 h 2157419"/>
              <a:gd name="connsiteX0" fmla="*/ 0 w 4674275"/>
              <a:gd name="connsiteY0" fmla="*/ 1251181 h 2157419"/>
              <a:gd name="connsiteX1" fmla="*/ 3645569 w 4674275"/>
              <a:gd name="connsiteY1" fmla="*/ 0 h 2157419"/>
              <a:gd name="connsiteX2" fmla="*/ 4674275 w 4674275"/>
              <a:gd name="connsiteY2" fmla="*/ 2157419 h 2157419"/>
              <a:gd name="connsiteX3" fmla="*/ 0 w 4674275"/>
              <a:gd name="connsiteY3" fmla="*/ 1251181 h 2157419"/>
              <a:gd name="connsiteX0" fmla="*/ 0 w 4683800"/>
              <a:gd name="connsiteY0" fmla="*/ 1251181 h 2157419"/>
              <a:gd name="connsiteX1" fmla="*/ 3655094 w 4683800"/>
              <a:gd name="connsiteY1" fmla="*/ 0 h 2157419"/>
              <a:gd name="connsiteX2" fmla="*/ 4683800 w 4683800"/>
              <a:gd name="connsiteY2" fmla="*/ 2157419 h 2157419"/>
              <a:gd name="connsiteX3" fmla="*/ 0 w 4683800"/>
              <a:gd name="connsiteY3" fmla="*/ 1251181 h 2157419"/>
              <a:gd name="connsiteX0" fmla="*/ 0 w 4695230"/>
              <a:gd name="connsiteY0" fmla="*/ 1251181 h 2157419"/>
              <a:gd name="connsiteX1" fmla="*/ 3666524 w 4695230"/>
              <a:gd name="connsiteY1" fmla="*/ 0 h 2157419"/>
              <a:gd name="connsiteX2" fmla="*/ 4695230 w 4695230"/>
              <a:gd name="connsiteY2" fmla="*/ 2157419 h 2157419"/>
              <a:gd name="connsiteX3" fmla="*/ 0 w 4695230"/>
              <a:gd name="connsiteY3" fmla="*/ 1251181 h 2157419"/>
              <a:gd name="connsiteX0" fmla="*/ 0 w 4695230"/>
              <a:gd name="connsiteY0" fmla="*/ 1251181 h 2171067"/>
              <a:gd name="connsiteX1" fmla="*/ 3666524 w 4695230"/>
              <a:gd name="connsiteY1" fmla="*/ 0 h 2171067"/>
              <a:gd name="connsiteX2" fmla="*/ 4695230 w 4695230"/>
              <a:gd name="connsiteY2" fmla="*/ 2171067 h 2171067"/>
              <a:gd name="connsiteX3" fmla="*/ 0 w 4695230"/>
              <a:gd name="connsiteY3" fmla="*/ 1251181 h 2171067"/>
              <a:gd name="connsiteX0" fmla="*/ 0 w 4708878"/>
              <a:gd name="connsiteY0" fmla="*/ 1251181 h 2184715"/>
              <a:gd name="connsiteX1" fmla="*/ 3666524 w 4708878"/>
              <a:gd name="connsiteY1" fmla="*/ 0 h 2184715"/>
              <a:gd name="connsiteX2" fmla="*/ 4708878 w 4708878"/>
              <a:gd name="connsiteY2" fmla="*/ 2184715 h 2184715"/>
              <a:gd name="connsiteX3" fmla="*/ 0 w 4708878"/>
              <a:gd name="connsiteY3" fmla="*/ 1251181 h 2184715"/>
              <a:gd name="connsiteX0" fmla="*/ 0 w 4722526"/>
              <a:gd name="connsiteY0" fmla="*/ 1251181 h 2198363"/>
              <a:gd name="connsiteX1" fmla="*/ 3666524 w 4722526"/>
              <a:gd name="connsiteY1" fmla="*/ 0 h 2198363"/>
              <a:gd name="connsiteX2" fmla="*/ 4722526 w 4722526"/>
              <a:gd name="connsiteY2" fmla="*/ 2198363 h 2198363"/>
              <a:gd name="connsiteX3" fmla="*/ 0 w 4722526"/>
              <a:gd name="connsiteY3" fmla="*/ 1251181 h 2198363"/>
              <a:gd name="connsiteX0" fmla="*/ 0 w 4658916"/>
              <a:gd name="connsiteY0" fmla="*/ 1251181 h 2190411"/>
              <a:gd name="connsiteX1" fmla="*/ 3666524 w 4658916"/>
              <a:gd name="connsiteY1" fmla="*/ 0 h 2190411"/>
              <a:gd name="connsiteX2" fmla="*/ 4658916 w 4658916"/>
              <a:gd name="connsiteY2" fmla="*/ 2190411 h 2190411"/>
              <a:gd name="connsiteX3" fmla="*/ 0 w 4658916"/>
              <a:gd name="connsiteY3" fmla="*/ 1251181 h 2190411"/>
              <a:gd name="connsiteX0" fmla="*/ 0 w 4658916"/>
              <a:gd name="connsiteY0" fmla="*/ 1251181 h 2166557"/>
              <a:gd name="connsiteX1" fmla="*/ 3666524 w 4658916"/>
              <a:gd name="connsiteY1" fmla="*/ 0 h 2166557"/>
              <a:gd name="connsiteX2" fmla="*/ 4658916 w 4658916"/>
              <a:gd name="connsiteY2" fmla="*/ 2166557 h 2166557"/>
              <a:gd name="connsiteX3" fmla="*/ 0 w 4658916"/>
              <a:gd name="connsiteY3" fmla="*/ 1251181 h 2166557"/>
              <a:gd name="connsiteX0" fmla="*/ 0 w 4670136"/>
              <a:gd name="connsiteY0" fmla="*/ 1251181 h 2166557"/>
              <a:gd name="connsiteX1" fmla="*/ 3677744 w 4670136"/>
              <a:gd name="connsiteY1" fmla="*/ 0 h 2166557"/>
              <a:gd name="connsiteX2" fmla="*/ 4670136 w 4670136"/>
              <a:gd name="connsiteY2" fmla="*/ 2166557 h 2166557"/>
              <a:gd name="connsiteX3" fmla="*/ 0 w 4670136"/>
              <a:gd name="connsiteY3" fmla="*/ 1251181 h 2166557"/>
              <a:gd name="connsiteX0" fmla="*/ 0 w 4653306"/>
              <a:gd name="connsiteY0" fmla="*/ 1251181 h 2166557"/>
              <a:gd name="connsiteX1" fmla="*/ 3660914 w 4653306"/>
              <a:gd name="connsiteY1" fmla="*/ 0 h 2166557"/>
              <a:gd name="connsiteX2" fmla="*/ 4653306 w 4653306"/>
              <a:gd name="connsiteY2" fmla="*/ 2166557 h 2166557"/>
              <a:gd name="connsiteX3" fmla="*/ 0 w 4653306"/>
              <a:gd name="connsiteY3" fmla="*/ 1251181 h 2166557"/>
              <a:gd name="connsiteX0" fmla="*/ 0 w 4001299"/>
              <a:gd name="connsiteY0" fmla="*/ 869518 h 2166557"/>
              <a:gd name="connsiteX1" fmla="*/ 3008907 w 4001299"/>
              <a:gd name="connsiteY1" fmla="*/ 0 h 2166557"/>
              <a:gd name="connsiteX2" fmla="*/ 4001299 w 4001299"/>
              <a:gd name="connsiteY2" fmla="*/ 2166557 h 2166557"/>
              <a:gd name="connsiteX3" fmla="*/ 0 w 4001299"/>
              <a:gd name="connsiteY3" fmla="*/ 869518 h 2166557"/>
              <a:gd name="connsiteX0" fmla="*/ 0 w 4645354"/>
              <a:gd name="connsiteY0" fmla="*/ 1251181 h 2166557"/>
              <a:gd name="connsiteX1" fmla="*/ 3652962 w 4645354"/>
              <a:gd name="connsiteY1" fmla="*/ 0 h 2166557"/>
              <a:gd name="connsiteX2" fmla="*/ 4645354 w 4645354"/>
              <a:gd name="connsiteY2" fmla="*/ 2166557 h 2166557"/>
              <a:gd name="connsiteX3" fmla="*/ 0 w 4645354"/>
              <a:gd name="connsiteY3" fmla="*/ 1251181 h 2166557"/>
              <a:gd name="connsiteX0" fmla="*/ 0 w 4645354"/>
              <a:gd name="connsiteY0" fmla="*/ 1243230 h 2166557"/>
              <a:gd name="connsiteX1" fmla="*/ 3652962 w 4645354"/>
              <a:gd name="connsiteY1" fmla="*/ 0 h 2166557"/>
              <a:gd name="connsiteX2" fmla="*/ 4645354 w 4645354"/>
              <a:gd name="connsiteY2" fmla="*/ 2166557 h 2166557"/>
              <a:gd name="connsiteX3" fmla="*/ 0 w 4645354"/>
              <a:gd name="connsiteY3" fmla="*/ 1243230 h 2166557"/>
              <a:gd name="connsiteX0" fmla="*/ 0 w 4645354"/>
              <a:gd name="connsiteY0" fmla="*/ 1238467 h 2161794"/>
              <a:gd name="connsiteX1" fmla="*/ 3664911 w 4645354"/>
              <a:gd name="connsiteY1" fmla="*/ 0 h 2161794"/>
              <a:gd name="connsiteX2" fmla="*/ 4645354 w 4645354"/>
              <a:gd name="connsiteY2" fmla="*/ 2161794 h 2161794"/>
              <a:gd name="connsiteX3" fmla="*/ 0 w 4645354"/>
              <a:gd name="connsiteY3" fmla="*/ 1238467 h 2161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5354" h="2161794">
                <a:moveTo>
                  <a:pt x="0" y="1238467"/>
                </a:moveTo>
                <a:lnTo>
                  <a:pt x="3664911" y="0"/>
                </a:lnTo>
                <a:lnTo>
                  <a:pt x="4645354" y="2161794"/>
                </a:lnTo>
                <a:lnTo>
                  <a:pt x="0" y="1238467"/>
                </a:lnTo>
                <a:close/>
              </a:path>
            </a:pathLst>
          </a:custGeom>
          <a:gradFill>
            <a:gsLst>
              <a:gs pos="2000">
                <a:schemeClr val="accent1"/>
              </a:gs>
              <a:gs pos="100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8" name="Freeform 37"/>
          <p:cNvSpPr/>
          <p:nvPr/>
        </p:nvSpPr>
        <p:spPr>
          <a:xfrm>
            <a:off x="3541852" y="3007895"/>
            <a:ext cx="2834884" cy="2947737"/>
          </a:xfrm>
          <a:custGeom>
            <a:avLst/>
            <a:gdLst>
              <a:gd name="connsiteX0" fmla="*/ 0 w 2791326"/>
              <a:gd name="connsiteY0" fmla="*/ 1816768 h 2947737"/>
              <a:gd name="connsiteX1" fmla="*/ 493294 w 2791326"/>
              <a:gd name="connsiteY1" fmla="*/ 2947737 h 2947737"/>
              <a:gd name="connsiteX2" fmla="*/ 2791326 w 2791326"/>
              <a:gd name="connsiteY2" fmla="*/ 0 h 2947737"/>
              <a:gd name="connsiteX3" fmla="*/ 0 w 2791326"/>
              <a:gd name="connsiteY3" fmla="*/ 1816768 h 2947737"/>
              <a:gd name="connsiteX0" fmla="*/ 0 w 2799638"/>
              <a:gd name="connsiteY0" fmla="*/ 1845863 h 2947737"/>
              <a:gd name="connsiteX1" fmla="*/ 501606 w 2799638"/>
              <a:gd name="connsiteY1" fmla="*/ 2947737 h 2947737"/>
              <a:gd name="connsiteX2" fmla="*/ 2799638 w 2799638"/>
              <a:gd name="connsiteY2" fmla="*/ 0 h 2947737"/>
              <a:gd name="connsiteX3" fmla="*/ 0 w 2799638"/>
              <a:gd name="connsiteY3" fmla="*/ 1845863 h 2947737"/>
              <a:gd name="connsiteX0" fmla="*/ 0 w 2826933"/>
              <a:gd name="connsiteY0" fmla="*/ 1886806 h 2947737"/>
              <a:gd name="connsiteX1" fmla="*/ 52890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86806 h 2947737"/>
              <a:gd name="connsiteX0" fmla="*/ 0 w 2826933"/>
              <a:gd name="connsiteY0" fmla="*/ 1859510 h 2947737"/>
              <a:gd name="connsiteX1" fmla="*/ 52890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59510 h 2947737"/>
              <a:gd name="connsiteX0" fmla="*/ 0 w 2826933"/>
              <a:gd name="connsiteY0" fmla="*/ 1859510 h 2947737"/>
              <a:gd name="connsiteX1" fmla="*/ 52329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59510 h 2947737"/>
              <a:gd name="connsiteX0" fmla="*/ 0 w 2834884"/>
              <a:gd name="connsiteY0" fmla="*/ 1867462 h 2947737"/>
              <a:gd name="connsiteX1" fmla="*/ 531242 w 2834884"/>
              <a:gd name="connsiteY1" fmla="*/ 2947737 h 2947737"/>
              <a:gd name="connsiteX2" fmla="*/ 2834884 w 2834884"/>
              <a:gd name="connsiteY2" fmla="*/ 0 h 2947737"/>
              <a:gd name="connsiteX3" fmla="*/ 0 w 2834884"/>
              <a:gd name="connsiteY3" fmla="*/ 1867462 h 2947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4884" h="2947737">
                <a:moveTo>
                  <a:pt x="0" y="1867462"/>
                </a:moveTo>
                <a:lnTo>
                  <a:pt x="531242" y="2947737"/>
                </a:lnTo>
                <a:lnTo>
                  <a:pt x="2834884" y="0"/>
                </a:lnTo>
                <a:lnTo>
                  <a:pt x="0" y="1867462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97000">
                <a:schemeClr val="accent1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79413" y="1333500"/>
            <a:ext cx="9521825" cy="4127499"/>
          </a:xfrm>
        </p:spPr>
        <p:txBody>
          <a:bodyPr rIns="0" anchor="t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69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-9845" y="-7221"/>
            <a:ext cx="12210731" cy="6884165"/>
            <a:chOff x="-9845" y="-7221"/>
            <a:chExt cx="12210731" cy="6884165"/>
          </a:xfrm>
        </p:grpSpPr>
        <p:sp>
          <p:nvSpPr>
            <p:cNvPr id="6" name="Freeform 5"/>
            <p:cNvSpPr/>
            <p:nvPr/>
          </p:nvSpPr>
          <p:spPr>
            <a:xfrm>
              <a:off x="-6314" y="3602940"/>
              <a:ext cx="3593122" cy="3267566"/>
            </a:xfrm>
            <a:custGeom>
              <a:avLst/>
              <a:gdLst>
                <a:gd name="connsiteX0" fmla="*/ 1392248 w 3580909"/>
                <a:gd name="connsiteY0" fmla="*/ 0 h 3209249"/>
                <a:gd name="connsiteX1" fmla="*/ 0 w 3580909"/>
                <a:gd name="connsiteY1" fmla="*/ 3209249 h 3209249"/>
                <a:gd name="connsiteX2" fmla="*/ 3580909 w 3580909"/>
                <a:gd name="connsiteY2" fmla="*/ 1215267 h 3209249"/>
                <a:gd name="connsiteX3" fmla="*/ 1392248 w 3580909"/>
                <a:gd name="connsiteY3" fmla="*/ 0 h 3209249"/>
                <a:gd name="connsiteX0" fmla="*/ 1406371 w 3595032"/>
                <a:gd name="connsiteY0" fmla="*/ 0 h 3209249"/>
                <a:gd name="connsiteX1" fmla="*/ 0 w 3595032"/>
                <a:gd name="connsiteY1" fmla="*/ 3209249 h 3209249"/>
                <a:gd name="connsiteX2" fmla="*/ 3595032 w 3595032"/>
                <a:gd name="connsiteY2" fmla="*/ 1215267 h 3209249"/>
                <a:gd name="connsiteX3" fmla="*/ 1406371 w 3595032"/>
                <a:gd name="connsiteY3" fmla="*/ 0 h 3209249"/>
                <a:gd name="connsiteX0" fmla="*/ 1399310 w 3587971"/>
                <a:gd name="connsiteY0" fmla="*/ 0 h 3209249"/>
                <a:gd name="connsiteX1" fmla="*/ 0 w 3587971"/>
                <a:gd name="connsiteY1" fmla="*/ 3209249 h 3209249"/>
                <a:gd name="connsiteX2" fmla="*/ 3587971 w 3587971"/>
                <a:gd name="connsiteY2" fmla="*/ 1215267 h 3209249"/>
                <a:gd name="connsiteX3" fmla="*/ 1399310 w 3587971"/>
                <a:gd name="connsiteY3" fmla="*/ 0 h 3209249"/>
                <a:gd name="connsiteX0" fmla="*/ 1399310 w 3587971"/>
                <a:gd name="connsiteY0" fmla="*/ 0 h 3252111"/>
                <a:gd name="connsiteX1" fmla="*/ 0 w 3587971"/>
                <a:gd name="connsiteY1" fmla="*/ 3252111 h 3252111"/>
                <a:gd name="connsiteX2" fmla="*/ 3587971 w 3587971"/>
                <a:gd name="connsiteY2" fmla="*/ 1258129 h 3252111"/>
                <a:gd name="connsiteX3" fmla="*/ 1399310 w 3587971"/>
                <a:gd name="connsiteY3" fmla="*/ 0 h 3252111"/>
                <a:gd name="connsiteX0" fmla="*/ 1396734 w 3585395"/>
                <a:gd name="connsiteY0" fmla="*/ 0 h 3264990"/>
                <a:gd name="connsiteX1" fmla="*/ 0 w 3585395"/>
                <a:gd name="connsiteY1" fmla="*/ 3264990 h 3264990"/>
                <a:gd name="connsiteX2" fmla="*/ 3585395 w 3585395"/>
                <a:gd name="connsiteY2" fmla="*/ 1258129 h 3264990"/>
                <a:gd name="connsiteX3" fmla="*/ 1396734 w 3585395"/>
                <a:gd name="connsiteY3" fmla="*/ 0 h 3264990"/>
                <a:gd name="connsiteX0" fmla="*/ 1404461 w 3593122"/>
                <a:gd name="connsiteY0" fmla="*/ 0 h 3267566"/>
                <a:gd name="connsiteX1" fmla="*/ 0 w 3593122"/>
                <a:gd name="connsiteY1" fmla="*/ 3267566 h 3267566"/>
                <a:gd name="connsiteX2" fmla="*/ 3593122 w 3593122"/>
                <a:gd name="connsiteY2" fmla="*/ 1258129 h 3267566"/>
                <a:gd name="connsiteX3" fmla="*/ 1404461 w 3593122"/>
                <a:gd name="connsiteY3" fmla="*/ 0 h 3267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93122" h="3267566">
                  <a:moveTo>
                    <a:pt x="1404461" y="0"/>
                  </a:moveTo>
                  <a:lnTo>
                    <a:pt x="0" y="3267566"/>
                  </a:lnTo>
                  <a:lnTo>
                    <a:pt x="3593122" y="1258129"/>
                  </a:lnTo>
                  <a:lnTo>
                    <a:pt x="1404461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1390330" y="1741468"/>
              <a:ext cx="2199979" cy="3164694"/>
            </a:xfrm>
            <a:custGeom>
              <a:avLst/>
              <a:gdLst>
                <a:gd name="connsiteX0" fmla="*/ 1739462 w 2186152"/>
                <a:gd name="connsiteY0" fmla="*/ 0 h 3095296"/>
                <a:gd name="connsiteX1" fmla="*/ 0 w 2186152"/>
                <a:gd name="connsiteY1" fmla="*/ 1891862 h 3095296"/>
                <a:gd name="connsiteX2" fmla="*/ 2186152 w 2186152"/>
                <a:gd name="connsiteY2" fmla="*/ 3095296 h 3095296"/>
                <a:gd name="connsiteX3" fmla="*/ 1739462 w 2186152"/>
                <a:gd name="connsiteY3" fmla="*/ 0 h 3095296"/>
                <a:gd name="connsiteX0" fmla="*/ 1733563 w 2186152"/>
                <a:gd name="connsiteY0" fmla="*/ 0 h 3112994"/>
                <a:gd name="connsiteX1" fmla="*/ 0 w 2186152"/>
                <a:gd name="connsiteY1" fmla="*/ 1909560 h 3112994"/>
                <a:gd name="connsiteX2" fmla="*/ 2186152 w 2186152"/>
                <a:gd name="connsiteY2" fmla="*/ 3112994 h 3112994"/>
                <a:gd name="connsiteX3" fmla="*/ 1733563 w 2186152"/>
                <a:gd name="connsiteY3" fmla="*/ 0 h 3112994"/>
                <a:gd name="connsiteX0" fmla="*/ 1752613 w 2186152"/>
                <a:gd name="connsiteY0" fmla="*/ 0 h 3108232"/>
                <a:gd name="connsiteX1" fmla="*/ 0 w 2186152"/>
                <a:gd name="connsiteY1" fmla="*/ 1904798 h 3108232"/>
                <a:gd name="connsiteX2" fmla="*/ 2186152 w 2186152"/>
                <a:gd name="connsiteY2" fmla="*/ 3108232 h 3108232"/>
                <a:gd name="connsiteX3" fmla="*/ 1752613 w 2186152"/>
                <a:gd name="connsiteY3" fmla="*/ 0 h 3108232"/>
                <a:gd name="connsiteX0" fmla="*/ 1738326 w 2186152"/>
                <a:gd name="connsiteY0" fmla="*/ 0 h 3108232"/>
                <a:gd name="connsiteX1" fmla="*/ 0 w 2186152"/>
                <a:gd name="connsiteY1" fmla="*/ 1904798 h 3108232"/>
                <a:gd name="connsiteX2" fmla="*/ 2186152 w 2186152"/>
                <a:gd name="connsiteY2" fmla="*/ 3108232 h 3108232"/>
                <a:gd name="connsiteX3" fmla="*/ 1738326 w 2186152"/>
                <a:gd name="connsiteY3" fmla="*/ 0 h 3108232"/>
                <a:gd name="connsiteX0" fmla="*/ 1724039 w 2186152"/>
                <a:gd name="connsiteY0" fmla="*/ 0 h 3089182"/>
                <a:gd name="connsiteX1" fmla="*/ 0 w 2186152"/>
                <a:gd name="connsiteY1" fmla="*/ 1885748 h 3089182"/>
                <a:gd name="connsiteX2" fmla="*/ 2186152 w 2186152"/>
                <a:gd name="connsiteY2" fmla="*/ 3089182 h 3089182"/>
                <a:gd name="connsiteX3" fmla="*/ 1724039 w 2186152"/>
                <a:gd name="connsiteY3" fmla="*/ 0 h 3089182"/>
                <a:gd name="connsiteX0" fmla="*/ 1743089 w 2205202"/>
                <a:gd name="connsiteY0" fmla="*/ 0 h 3089182"/>
                <a:gd name="connsiteX1" fmla="*/ 0 w 2205202"/>
                <a:gd name="connsiteY1" fmla="*/ 1861935 h 3089182"/>
                <a:gd name="connsiteX2" fmla="*/ 2205202 w 2205202"/>
                <a:gd name="connsiteY2" fmla="*/ 3089182 h 3089182"/>
                <a:gd name="connsiteX3" fmla="*/ 1743089 w 2205202"/>
                <a:gd name="connsiteY3" fmla="*/ 0 h 3089182"/>
                <a:gd name="connsiteX0" fmla="*/ 1733564 w 2205202"/>
                <a:gd name="connsiteY0" fmla="*/ 0 h 3079657"/>
                <a:gd name="connsiteX1" fmla="*/ 0 w 2205202"/>
                <a:gd name="connsiteY1" fmla="*/ 1852410 h 3079657"/>
                <a:gd name="connsiteX2" fmla="*/ 2205202 w 2205202"/>
                <a:gd name="connsiteY2" fmla="*/ 3079657 h 3079657"/>
                <a:gd name="connsiteX3" fmla="*/ 1733564 w 2205202"/>
                <a:gd name="connsiteY3" fmla="*/ 0 h 3079657"/>
                <a:gd name="connsiteX0" fmla="*/ 1695464 w 2167102"/>
                <a:gd name="connsiteY0" fmla="*/ 0 h 3079657"/>
                <a:gd name="connsiteX1" fmla="*/ 0 w 2167102"/>
                <a:gd name="connsiteY1" fmla="*/ 1871460 h 3079657"/>
                <a:gd name="connsiteX2" fmla="*/ 2167102 w 2167102"/>
                <a:gd name="connsiteY2" fmla="*/ 3079657 h 3079657"/>
                <a:gd name="connsiteX3" fmla="*/ 1695464 w 2167102"/>
                <a:gd name="connsiteY3" fmla="*/ 0 h 3079657"/>
                <a:gd name="connsiteX0" fmla="*/ 1724039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24039 w 2195677"/>
                <a:gd name="connsiteY3" fmla="*/ 0 h 3079657"/>
                <a:gd name="connsiteX0" fmla="*/ 1746073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46073 w 2195677"/>
                <a:gd name="connsiteY3" fmla="*/ 0 h 3079657"/>
                <a:gd name="connsiteX0" fmla="*/ 1714323 w 2195677"/>
                <a:gd name="connsiteY0" fmla="*/ 0 h 3098707"/>
                <a:gd name="connsiteX1" fmla="*/ 0 w 2195677"/>
                <a:gd name="connsiteY1" fmla="*/ 1885748 h 3098707"/>
                <a:gd name="connsiteX2" fmla="*/ 2195677 w 2195677"/>
                <a:gd name="connsiteY2" fmla="*/ 3098707 h 3098707"/>
                <a:gd name="connsiteX3" fmla="*/ 1714323 w 2195677"/>
                <a:gd name="connsiteY3" fmla="*/ 0 h 3098707"/>
                <a:gd name="connsiteX0" fmla="*/ 1720673 w 2195677"/>
                <a:gd name="connsiteY0" fmla="*/ 0 h 3092357"/>
                <a:gd name="connsiteX1" fmla="*/ 0 w 2195677"/>
                <a:gd name="connsiteY1" fmla="*/ 1879398 h 3092357"/>
                <a:gd name="connsiteX2" fmla="*/ 2195677 w 2195677"/>
                <a:gd name="connsiteY2" fmla="*/ 3092357 h 3092357"/>
                <a:gd name="connsiteX3" fmla="*/ 1720673 w 2195677"/>
                <a:gd name="connsiteY3" fmla="*/ 0 h 3092357"/>
                <a:gd name="connsiteX0" fmla="*/ 1739723 w 2195677"/>
                <a:gd name="connsiteY0" fmla="*/ 0 h 3086007"/>
                <a:gd name="connsiteX1" fmla="*/ 0 w 2195677"/>
                <a:gd name="connsiteY1" fmla="*/ 1873048 h 3086007"/>
                <a:gd name="connsiteX2" fmla="*/ 2195677 w 2195677"/>
                <a:gd name="connsiteY2" fmla="*/ 3086007 h 3086007"/>
                <a:gd name="connsiteX3" fmla="*/ 1739723 w 2195677"/>
                <a:gd name="connsiteY3" fmla="*/ 0 h 3086007"/>
                <a:gd name="connsiteX0" fmla="*/ 1720673 w 2195677"/>
                <a:gd name="connsiteY0" fmla="*/ 0 h 3155857"/>
                <a:gd name="connsiteX1" fmla="*/ 0 w 2195677"/>
                <a:gd name="connsiteY1" fmla="*/ 1942898 h 3155857"/>
                <a:gd name="connsiteX2" fmla="*/ 2195677 w 2195677"/>
                <a:gd name="connsiteY2" fmla="*/ 3155857 h 3155857"/>
                <a:gd name="connsiteX3" fmla="*/ 1720673 w 2195677"/>
                <a:gd name="connsiteY3" fmla="*/ 0 h 3155857"/>
                <a:gd name="connsiteX0" fmla="*/ 1720673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20673 w 2195677"/>
                <a:gd name="connsiteY3" fmla="*/ 0 h 3079657"/>
                <a:gd name="connsiteX0" fmla="*/ 1720673 w 2195677"/>
                <a:gd name="connsiteY0" fmla="*/ 0 h 3149507"/>
                <a:gd name="connsiteX1" fmla="*/ 0 w 2195677"/>
                <a:gd name="connsiteY1" fmla="*/ 1936548 h 3149507"/>
                <a:gd name="connsiteX2" fmla="*/ 2195677 w 2195677"/>
                <a:gd name="connsiteY2" fmla="*/ 3149507 h 3149507"/>
                <a:gd name="connsiteX3" fmla="*/ 1720673 w 2195677"/>
                <a:gd name="connsiteY3" fmla="*/ 0 h 3149507"/>
                <a:gd name="connsiteX0" fmla="*/ 1739723 w 2214727"/>
                <a:gd name="connsiteY0" fmla="*/ 0 h 3149507"/>
                <a:gd name="connsiteX1" fmla="*/ 0 w 2214727"/>
                <a:gd name="connsiteY1" fmla="*/ 1936548 h 3149507"/>
                <a:gd name="connsiteX2" fmla="*/ 2214727 w 2214727"/>
                <a:gd name="connsiteY2" fmla="*/ 3149507 h 3149507"/>
                <a:gd name="connsiteX3" fmla="*/ 1739723 w 2214727"/>
                <a:gd name="connsiteY3" fmla="*/ 0 h 3149507"/>
                <a:gd name="connsiteX0" fmla="*/ 1739723 w 2214727"/>
                <a:gd name="connsiteY0" fmla="*/ 0 h 3149507"/>
                <a:gd name="connsiteX1" fmla="*/ 0 w 2214727"/>
                <a:gd name="connsiteY1" fmla="*/ 1936548 h 3149507"/>
                <a:gd name="connsiteX2" fmla="*/ 2214727 w 2214727"/>
                <a:gd name="connsiteY2" fmla="*/ 3149507 h 3149507"/>
                <a:gd name="connsiteX3" fmla="*/ 1739723 w 2214727"/>
                <a:gd name="connsiteY3" fmla="*/ 0 h 3149507"/>
                <a:gd name="connsiteX0" fmla="*/ 1724975 w 2199979"/>
                <a:gd name="connsiteY0" fmla="*/ 0 h 3149507"/>
                <a:gd name="connsiteX1" fmla="*/ 0 w 2199979"/>
                <a:gd name="connsiteY1" fmla="*/ 1921800 h 3149507"/>
                <a:gd name="connsiteX2" fmla="*/ 2199979 w 2199979"/>
                <a:gd name="connsiteY2" fmla="*/ 3149507 h 3149507"/>
                <a:gd name="connsiteX3" fmla="*/ 1724975 w 2199979"/>
                <a:gd name="connsiteY3" fmla="*/ 0 h 3149507"/>
                <a:gd name="connsiteX0" fmla="*/ 1722399 w 2199979"/>
                <a:gd name="connsiteY0" fmla="*/ 0 h 3072234"/>
                <a:gd name="connsiteX1" fmla="*/ 0 w 2199979"/>
                <a:gd name="connsiteY1" fmla="*/ 1844527 h 3072234"/>
                <a:gd name="connsiteX2" fmla="*/ 2199979 w 2199979"/>
                <a:gd name="connsiteY2" fmla="*/ 3072234 h 3072234"/>
                <a:gd name="connsiteX3" fmla="*/ 1722399 w 2199979"/>
                <a:gd name="connsiteY3" fmla="*/ 0 h 3072234"/>
                <a:gd name="connsiteX0" fmla="*/ 1722399 w 2199979"/>
                <a:gd name="connsiteY0" fmla="*/ 0 h 3123750"/>
                <a:gd name="connsiteX1" fmla="*/ 0 w 2199979"/>
                <a:gd name="connsiteY1" fmla="*/ 1896043 h 3123750"/>
                <a:gd name="connsiteX2" fmla="*/ 2199979 w 2199979"/>
                <a:gd name="connsiteY2" fmla="*/ 3123750 h 3123750"/>
                <a:gd name="connsiteX3" fmla="*/ 1722399 w 2199979"/>
                <a:gd name="connsiteY3" fmla="*/ 0 h 3123750"/>
                <a:gd name="connsiteX0" fmla="*/ 1736047 w 2199979"/>
                <a:gd name="connsiteY0" fmla="*/ 0 h 3164694"/>
                <a:gd name="connsiteX1" fmla="*/ 0 w 2199979"/>
                <a:gd name="connsiteY1" fmla="*/ 1936987 h 3164694"/>
                <a:gd name="connsiteX2" fmla="*/ 2199979 w 2199979"/>
                <a:gd name="connsiteY2" fmla="*/ 3164694 h 3164694"/>
                <a:gd name="connsiteX3" fmla="*/ 1736047 w 2199979"/>
                <a:gd name="connsiteY3" fmla="*/ 0 h 3164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9979" h="3164694">
                  <a:moveTo>
                    <a:pt x="1736047" y="0"/>
                  </a:moveTo>
                  <a:lnTo>
                    <a:pt x="0" y="1936987"/>
                  </a:lnTo>
                  <a:lnTo>
                    <a:pt x="2199979" y="3164694"/>
                  </a:lnTo>
                  <a:lnTo>
                    <a:pt x="1736047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8" name="Freeform 7"/>
            <p:cNvSpPr/>
            <p:nvPr/>
          </p:nvSpPr>
          <p:spPr>
            <a:xfrm>
              <a:off x="6375805" y="1"/>
              <a:ext cx="4644129" cy="1222744"/>
            </a:xfrm>
            <a:custGeom>
              <a:avLst/>
              <a:gdLst>
                <a:gd name="connsiteX0" fmla="*/ 0 w 4550735"/>
                <a:gd name="connsiteY0" fmla="*/ 0 h 1222745"/>
                <a:gd name="connsiteX1" fmla="*/ 1222744 w 4550735"/>
                <a:gd name="connsiteY1" fmla="*/ 1222745 h 1222745"/>
                <a:gd name="connsiteX2" fmla="*/ 4550735 w 4550735"/>
                <a:gd name="connsiteY2" fmla="*/ 10633 h 1222745"/>
                <a:gd name="connsiteX3" fmla="*/ 0 w 4550735"/>
                <a:gd name="connsiteY3" fmla="*/ 0 h 1222745"/>
                <a:gd name="connsiteX0" fmla="*/ 0 w 4582633"/>
                <a:gd name="connsiteY0" fmla="*/ 10633 h 1212112"/>
                <a:gd name="connsiteX1" fmla="*/ 1254642 w 4582633"/>
                <a:gd name="connsiteY1" fmla="*/ 1212112 h 1212112"/>
                <a:gd name="connsiteX2" fmla="*/ 4582633 w 4582633"/>
                <a:gd name="connsiteY2" fmla="*/ 0 h 1212112"/>
                <a:gd name="connsiteX3" fmla="*/ 0 w 4582633"/>
                <a:gd name="connsiteY3" fmla="*/ 10633 h 1212112"/>
                <a:gd name="connsiteX0" fmla="*/ 0 w 4566685"/>
                <a:gd name="connsiteY0" fmla="*/ 0 h 1228061"/>
                <a:gd name="connsiteX1" fmla="*/ 1238694 w 4566685"/>
                <a:gd name="connsiteY1" fmla="*/ 1228061 h 1228061"/>
                <a:gd name="connsiteX2" fmla="*/ 4566685 w 4566685"/>
                <a:gd name="connsiteY2" fmla="*/ 15949 h 1228061"/>
                <a:gd name="connsiteX3" fmla="*/ 0 w 4566685"/>
                <a:gd name="connsiteY3" fmla="*/ 0 h 1228061"/>
                <a:gd name="connsiteX0" fmla="*/ 0 w 4566685"/>
                <a:gd name="connsiteY0" fmla="*/ 0 h 1217428"/>
                <a:gd name="connsiteX1" fmla="*/ 1238694 w 4566685"/>
                <a:gd name="connsiteY1" fmla="*/ 1217428 h 1217428"/>
                <a:gd name="connsiteX2" fmla="*/ 4566685 w 4566685"/>
                <a:gd name="connsiteY2" fmla="*/ 5316 h 1217428"/>
                <a:gd name="connsiteX3" fmla="*/ 0 w 4566685"/>
                <a:gd name="connsiteY3" fmla="*/ 0 h 1217428"/>
                <a:gd name="connsiteX0" fmla="*/ 0 w 4614532"/>
                <a:gd name="connsiteY0" fmla="*/ 0 h 1217428"/>
                <a:gd name="connsiteX1" fmla="*/ 1238694 w 4614532"/>
                <a:gd name="connsiteY1" fmla="*/ 1217428 h 1217428"/>
                <a:gd name="connsiteX2" fmla="*/ 4614532 w 4614532"/>
                <a:gd name="connsiteY2" fmla="*/ 5316 h 1217428"/>
                <a:gd name="connsiteX3" fmla="*/ 0 w 4614532"/>
                <a:gd name="connsiteY3" fmla="*/ 0 h 1217428"/>
                <a:gd name="connsiteX0" fmla="*/ 0 w 4614532"/>
                <a:gd name="connsiteY0" fmla="*/ 0 h 1228060"/>
                <a:gd name="connsiteX1" fmla="*/ 1286541 w 4614532"/>
                <a:gd name="connsiteY1" fmla="*/ 1228060 h 1228060"/>
                <a:gd name="connsiteX2" fmla="*/ 4614532 w 4614532"/>
                <a:gd name="connsiteY2" fmla="*/ 5316 h 1228060"/>
                <a:gd name="connsiteX3" fmla="*/ 0 w 4614532"/>
                <a:gd name="connsiteY3" fmla="*/ 0 h 1228060"/>
                <a:gd name="connsiteX0" fmla="*/ 0 w 4614532"/>
                <a:gd name="connsiteY0" fmla="*/ 10633 h 1222744"/>
                <a:gd name="connsiteX1" fmla="*/ 1286541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10633 h 1222744"/>
                <a:gd name="connsiteX0" fmla="*/ 0 w 4614532"/>
                <a:gd name="connsiteY0" fmla="*/ 10633 h 1201479"/>
                <a:gd name="connsiteX1" fmla="*/ 1238695 w 4614532"/>
                <a:gd name="connsiteY1" fmla="*/ 1201479 h 1201479"/>
                <a:gd name="connsiteX2" fmla="*/ 4614532 w 4614532"/>
                <a:gd name="connsiteY2" fmla="*/ 0 h 1201479"/>
                <a:gd name="connsiteX3" fmla="*/ 0 w 4614532"/>
                <a:gd name="connsiteY3" fmla="*/ 10633 h 1201479"/>
                <a:gd name="connsiteX0" fmla="*/ 0 w 4614532"/>
                <a:gd name="connsiteY0" fmla="*/ 10633 h 1222744"/>
                <a:gd name="connsiteX1" fmla="*/ 1249328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10633 h 1222744"/>
                <a:gd name="connsiteX0" fmla="*/ 0 w 4614532"/>
                <a:gd name="connsiteY0" fmla="*/ 0 h 1222744"/>
                <a:gd name="connsiteX1" fmla="*/ 1249328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0 h 1222744"/>
                <a:gd name="connsiteX0" fmla="*/ 0 w 4630481"/>
                <a:gd name="connsiteY0" fmla="*/ 0 h 1222744"/>
                <a:gd name="connsiteX1" fmla="*/ 1249328 w 4630481"/>
                <a:gd name="connsiteY1" fmla="*/ 1222744 h 1222744"/>
                <a:gd name="connsiteX2" fmla="*/ 4630481 w 4630481"/>
                <a:gd name="connsiteY2" fmla="*/ 0 h 1222744"/>
                <a:gd name="connsiteX3" fmla="*/ 0 w 4630481"/>
                <a:gd name="connsiteY3" fmla="*/ 0 h 1222744"/>
                <a:gd name="connsiteX0" fmla="*/ 0 w 4671425"/>
                <a:gd name="connsiteY0" fmla="*/ 0 h 1222744"/>
                <a:gd name="connsiteX1" fmla="*/ 1290272 w 4671425"/>
                <a:gd name="connsiteY1" fmla="*/ 1222744 h 1222744"/>
                <a:gd name="connsiteX2" fmla="*/ 4671425 w 4671425"/>
                <a:gd name="connsiteY2" fmla="*/ 0 h 1222744"/>
                <a:gd name="connsiteX3" fmla="*/ 0 w 4671425"/>
                <a:gd name="connsiteY3" fmla="*/ 0 h 1222744"/>
                <a:gd name="connsiteX0" fmla="*/ 0 w 4671425"/>
                <a:gd name="connsiteY0" fmla="*/ 0 h 1222744"/>
                <a:gd name="connsiteX1" fmla="*/ 1290272 w 4671425"/>
                <a:gd name="connsiteY1" fmla="*/ 1222744 h 1222744"/>
                <a:gd name="connsiteX2" fmla="*/ 4671425 w 4671425"/>
                <a:gd name="connsiteY2" fmla="*/ 614149 h 1222744"/>
                <a:gd name="connsiteX3" fmla="*/ 0 w 4671425"/>
                <a:gd name="connsiteY3" fmla="*/ 0 h 1222744"/>
                <a:gd name="connsiteX0" fmla="*/ 0 w 4657777"/>
                <a:gd name="connsiteY0" fmla="*/ 13648 h 1236392"/>
                <a:gd name="connsiteX1" fmla="*/ 1290272 w 4657777"/>
                <a:gd name="connsiteY1" fmla="*/ 1236392 h 1236392"/>
                <a:gd name="connsiteX2" fmla="*/ 4657777 w 4657777"/>
                <a:gd name="connsiteY2" fmla="*/ 0 h 1236392"/>
                <a:gd name="connsiteX3" fmla="*/ 0 w 4657777"/>
                <a:gd name="connsiteY3" fmla="*/ 13648 h 1236392"/>
                <a:gd name="connsiteX0" fmla="*/ 0 w 4644129"/>
                <a:gd name="connsiteY0" fmla="*/ 0 h 1222744"/>
                <a:gd name="connsiteX1" fmla="*/ 1290272 w 4644129"/>
                <a:gd name="connsiteY1" fmla="*/ 1222744 h 1222744"/>
                <a:gd name="connsiteX2" fmla="*/ 4644129 w 4644129"/>
                <a:gd name="connsiteY2" fmla="*/ 0 h 1222744"/>
                <a:gd name="connsiteX3" fmla="*/ 0 w 4644129"/>
                <a:gd name="connsiteY3" fmla="*/ 0 h 122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4129" h="1222744">
                  <a:moveTo>
                    <a:pt x="0" y="0"/>
                  </a:moveTo>
                  <a:lnTo>
                    <a:pt x="1290272" y="1222744"/>
                  </a:lnTo>
                  <a:lnTo>
                    <a:pt x="4644129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5000">
                  <a:schemeClr val="accent2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4052439" y="2989173"/>
              <a:ext cx="3708351" cy="2971471"/>
            </a:xfrm>
            <a:custGeom>
              <a:avLst/>
              <a:gdLst>
                <a:gd name="connsiteX0" fmla="*/ 2291255 w 3641834"/>
                <a:gd name="connsiteY0" fmla="*/ 0 h 2958662"/>
                <a:gd name="connsiteX1" fmla="*/ 3641834 w 3641834"/>
                <a:gd name="connsiteY1" fmla="*/ 1692165 h 2958662"/>
                <a:gd name="connsiteX2" fmla="*/ 0 w 3641834"/>
                <a:gd name="connsiteY2" fmla="*/ 2958662 h 2958662"/>
                <a:gd name="connsiteX3" fmla="*/ 2291255 w 3641834"/>
                <a:gd name="connsiteY3" fmla="*/ 0 h 2958662"/>
                <a:gd name="connsiteX0" fmla="*/ 2291255 w 3641834"/>
                <a:gd name="connsiteY0" fmla="*/ 0 h 2963917"/>
                <a:gd name="connsiteX1" fmla="*/ 3641834 w 3641834"/>
                <a:gd name="connsiteY1" fmla="*/ 1697420 h 2963917"/>
                <a:gd name="connsiteX2" fmla="*/ 0 w 3641834"/>
                <a:gd name="connsiteY2" fmla="*/ 2963917 h 2963917"/>
                <a:gd name="connsiteX3" fmla="*/ 2291255 w 3641834"/>
                <a:gd name="connsiteY3" fmla="*/ 0 h 2963917"/>
                <a:gd name="connsiteX0" fmla="*/ 2301765 w 3641834"/>
                <a:gd name="connsiteY0" fmla="*/ 0 h 2948152"/>
                <a:gd name="connsiteX1" fmla="*/ 3641834 w 3641834"/>
                <a:gd name="connsiteY1" fmla="*/ 1681655 h 2948152"/>
                <a:gd name="connsiteX2" fmla="*/ 0 w 3641834"/>
                <a:gd name="connsiteY2" fmla="*/ 2948152 h 2948152"/>
                <a:gd name="connsiteX3" fmla="*/ 2301765 w 3641834"/>
                <a:gd name="connsiteY3" fmla="*/ 0 h 2948152"/>
                <a:gd name="connsiteX0" fmla="*/ 2293452 w 3641834"/>
                <a:gd name="connsiteY0" fmla="*/ 0 h 2948152"/>
                <a:gd name="connsiteX1" fmla="*/ 3641834 w 3641834"/>
                <a:gd name="connsiteY1" fmla="*/ 1681655 h 2948152"/>
                <a:gd name="connsiteX2" fmla="*/ 0 w 3641834"/>
                <a:gd name="connsiteY2" fmla="*/ 2948152 h 2948152"/>
                <a:gd name="connsiteX3" fmla="*/ 2293452 w 3641834"/>
                <a:gd name="connsiteY3" fmla="*/ 0 h 2948152"/>
                <a:gd name="connsiteX0" fmla="*/ 2305379 w 3653761"/>
                <a:gd name="connsiteY0" fmla="*/ 0 h 2944176"/>
                <a:gd name="connsiteX1" fmla="*/ 3653761 w 3653761"/>
                <a:gd name="connsiteY1" fmla="*/ 1681655 h 2944176"/>
                <a:gd name="connsiteX2" fmla="*/ 0 w 3653761"/>
                <a:gd name="connsiteY2" fmla="*/ 2944176 h 2944176"/>
                <a:gd name="connsiteX3" fmla="*/ 2305379 w 3653761"/>
                <a:gd name="connsiteY3" fmla="*/ 0 h 2944176"/>
                <a:gd name="connsiteX0" fmla="*/ 2291731 w 3653761"/>
                <a:gd name="connsiteY0" fmla="*/ 0 h 2944176"/>
                <a:gd name="connsiteX1" fmla="*/ 3653761 w 3653761"/>
                <a:gd name="connsiteY1" fmla="*/ 1681655 h 2944176"/>
                <a:gd name="connsiteX2" fmla="*/ 0 w 3653761"/>
                <a:gd name="connsiteY2" fmla="*/ 2944176 h 2944176"/>
                <a:gd name="connsiteX3" fmla="*/ 2291731 w 3653761"/>
                <a:gd name="connsiteY3" fmla="*/ 0 h 2944176"/>
                <a:gd name="connsiteX0" fmla="*/ 2305378 w 3653761"/>
                <a:gd name="connsiteY0" fmla="*/ 0 h 2971471"/>
                <a:gd name="connsiteX1" fmla="*/ 3653761 w 3653761"/>
                <a:gd name="connsiteY1" fmla="*/ 1708950 h 2971471"/>
                <a:gd name="connsiteX2" fmla="*/ 0 w 3653761"/>
                <a:gd name="connsiteY2" fmla="*/ 2971471 h 2971471"/>
                <a:gd name="connsiteX3" fmla="*/ 2305378 w 3653761"/>
                <a:gd name="connsiteY3" fmla="*/ 0 h 2971471"/>
                <a:gd name="connsiteX0" fmla="*/ 2305378 w 3694704"/>
                <a:gd name="connsiteY0" fmla="*/ 0 h 2971471"/>
                <a:gd name="connsiteX1" fmla="*/ 3694704 w 3694704"/>
                <a:gd name="connsiteY1" fmla="*/ 1722598 h 2971471"/>
                <a:gd name="connsiteX2" fmla="*/ 0 w 3694704"/>
                <a:gd name="connsiteY2" fmla="*/ 2971471 h 2971471"/>
                <a:gd name="connsiteX3" fmla="*/ 2305378 w 3694704"/>
                <a:gd name="connsiteY3" fmla="*/ 0 h 2971471"/>
                <a:gd name="connsiteX0" fmla="*/ 2319025 w 3708351"/>
                <a:gd name="connsiteY0" fmla="*/ 0 h 2971471"/>
                <a:gd name="connsiteX1" fmla="*/ 3708351 w 3708351"/>
                <a:gd name="connsiteY1" fmla="*/ 1722598 h 2971471"/>
                <a:gd name="connsiteX2" fmla="*/ 0 w 3708351"/>
                <a:gd name="connsiteY2" fmla="*/ 2971471 h 2971471"/>
                <a:gd name="connsiteX3" fmla="*/ 2319025 w 3708351"/>
                <a:gd name="connsiteY3" fmla="*/ 0 h 2971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8351" h="2971471">
                  <a:moveTo>
                    <a:pt x="2319025" y="0"/>
                  </a:moveTo>
                  <a:lnTo>
                    <a:pt x="3708351" y="1722598"/>
                  </a:lnTo>
                  <a:lnTo>
                    <a:pt x="0" y="2971471"/>
                  </a:lnTo>
                  <a:lnTo>
                    <a:pt x="231902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-3085" y="0"/>
              <a:ext cx="3366670" cy="1804474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346198"/>
                <a:gd name="connsiteY0" fmla="*/ 0 h 1771137"/>
                <a:gd name="connsiteX1" fmla="*/ 3346198 w 3346198"/>
                <a:gd name="connsiteY1" fmla="*/ 3282 h 1771137"/>
                <a:gd name="connsiteX2" fmla="*/ 3153403 w 3346198"/>
                <a:gd name="connsiteY2" fmla="*/ 1771137 h 1771137"/>
                <a:gd name="connsiteX3" fmla="*/ 0 w 3346198"/>
                <a:gd name="connsiteY3" fmla="*/ 0 h 1771137"/>
                <a:gd name="connsiteX0" fmla="*/ 0 w 3346198"/>
                <a:gd name="connsiteY0" fmla="*/ 0 h 1766374"/>
                <a:gd name="connsiteX1" fmla="*/ 3346198 w 3346198"/>
                <a:gd name="connsiteY1" fmla="*/ 3282 h 1766374"/>
                <a:gd name="connsiteX2" fmla="*/ 3110540 w 3346198"/>
                <a:gd name="connsiteY2" fmla="*/ 1766374 h 1766374"/>
                <a:gd name="connsiteX3" fmla="*/ 0 w 3346198"/>
                <a:gd name="connsiteY3" fmla="*/ 0 h 1766374"/>
                <a:gd name="connsiteX0" fmla="*/ 0 w 3346198"/>
                <a:gd name="connsiteY0" fmla="*/ 0 h 1780662"/>
                <a:gd name="connsiteX1" fmla="*/ 3346198 w 3346198"/>
                <a:gd name="connsiteY1" fmla="*/ 3282 h 1780662"/>
                <a:gd name="connsiteX2" fmla="*/ 3091490 w 3346198"/>
                <a:gd name="connsiteY2" fmla="*/ 1780662 h 1780662"/>
                <a:gd name="connsiteX3" fmla="*/ 0 w 3346198"/>
                <a:gd name="connsiteY3" fmla="*/ 0 h 1780662"/>
                <a:gd name="connsiteX0" fmla="*/ 0 w 3346198"/>
                <a:gd name="connsiteY0" fmla="*/ 0 h 1804474"/>
                <a:gd name="connsiteX1" fmla="*/ 3346198 w 3346198"/>
                <a:gd name="connsiteY1" fmla="*/ 3282 h 1804474"/>
                <a:gd name="connsiteX2" fmla="*/ 3115303 w 3346198"/>
                <a:gd name="connsiteY2" fmla="*/ 1804474 h 1804474"/>
                <a:gd name="connsiteX3" fmla="*/ 0 w 3346198"/>
                <a:gd name="connsiteY3" fmla="*/ 0 h 1804474"/>
                <a:gd name="connsiteX0" fmla="*/ 0 w 3346198"/>
                <a:gd name="connsiteY0" fmla="*/ 10366 h 1801192"/>
                <a:gd name="connsiteX1" fmla="*/ 3346198 w 3346198"/>
                <a:gd name="connsiteY1" fmla="*/ 0 h 1801192"/>
                <a:gd name="connsiteX2" fmla="*/ 3115303 w 3346198"/>
                <a:gd name="connsiteY2" fmla="*/ 1801192 h 1801192"/>
                <a:gd name="connsiteX3" fmla="*/ 0 w 3346198"/>
                <a:gd name="connsiteY3" fmla="*/ 10366 h 1801192"/>
                <a:gd name="connsiteX0" fmla="*/ 0 w 3366670"/>
                <a:gd name="connsiteY0" fmla="*/ 0 h 1818122"/>
                <a:gd name="connsiteX1" fmla="*/ 3366670 w 3366670"/>
                <a:gd name="connsiteY1" fmla="*/ 16930 h 1818122"/>
                <a:gd name="connsiteX2" fmla="*/ 3135775 w 3366670"/>
                <a:gd name="connsiteY2" fmla="*/ 1818122 h 1818122"/>
                <a:gd name="connsiteX3" fmla="*/ 0 w 3366670"/>
                <a:gd name="connsiteY3" fmla="*/ 0 h 1818122"/>
                <a:gd name="connsiteX0" fmla="*/ 0 w 3363258"/>
                <a:gd name="connsiteY0" fmla="*/ 0 h 1811298"/>
                <a:gd name="connsiteX1" fmla="*/ 3363258 w 3363258"/>
                <a:gd name="connsiteY1" fmla="*/ 10106 h 1811298"/>
                <a:gd name="connsiteX2" fmla="*/ 3132363 w 3363258"/>
                <a:gd name="connsiteY2" fmla="*/ 1811298 h 1811298"/>
                <a:gd name="connsiteX3" fmla="*/ 0 w 3363258"/>
                <a:gd name="connsiteY3" fmla="*/ 0 h 1811298"/>
                <a:gd name="connsiteX0" fmla="*/ 0 w 3363258"/>
                <a:gd name="connsiteY0" fmla="*/ 0 h 1807886"/>
                <a:gd name="connsiteX1" fmla="*/ 3363258 w 3363258"/>
                <a:gd name="connsiteY1" fmla="*/ 6694 h 1807886"/>
                <a:gd name="connsiteX2" fmla="*/ 3132363 w 3363258"/>
                <a:gd name="connsiteY2" fmla="*/ 1807886 h 1807886"/>
                <a:gd name="connsiteX3" fmla="*/ 0 w 3363258"/>
                <a:gd name="connsiteY3" fmla="*/ 0 h 1807886"/>
                <a:gd name="connsiteX0" fmla="*/ 0 w 3363258"/>
                <a:gd name="connsiteY0" fmla="*/ 3542 h 1801192"/>
                <a:gd name="connsiteX1" fmla="*/ 3363258 w 3363258"/>
                <a:gd name="connsiteY1" fmla="*/ 0 h 1801192"/>
                <a:gd name="connsiteX2" fmla="*/ 3132363 w 3363258"/>
                <a:gd name="connsiteY2" fmla="*/ 1801192 h 1801192"/>
                <a:gd name="connsiteX3" fmla="*/ 0 w 3363258"/>
                <a:gd name="connsiteY3" fmla="*/ 3542 h 1801192"/>
                <a:gd name="connsiteX0" fmla="*/ 0 w 3366670"/>
                <a:gd name="connsiteY0" fmla="*/ 0 h 1804474"/>
                <a:gd name="connsiteX1" fmla="*/ 3366670 w 3366670"/>
                <a:gd name="connsiteY1" fmla="*/ 3282 h 1804474"/>
                <a:gd name="connsiteX2" fmla="*/ 3135775 w 3366670"/>
                <a:gd name="connsiteY2" fmla="*/ 1804474 h 1804474"/>
                <a:gd name="connsiteX3" fmla="*/ 0 w 3366670"/>
                <a:gd name="connsiteY3" fmla="*/ 0 h 180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66670" h="1804474">
                  <a:moveTo>
                    <a:pt x="0" y="0"/>
                  </a:moveTo>
                  <a:lnTo>
                    <a:pt x="3366670" y="3282"/>
                  </a:lnTo>
                  <a:lnTo>
                    <a:pt x="3135775" y="180447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9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3111696" y="1778988"/>
              <a:ext cx="3269644" cy="3085357"/>
            </a:xfrm>
            <a:custGeom>
              <a:avLst/>
              <a:gdLst>
                <a:gd name="connsiteX0" fmla="*/ 0 w 3237186"/>
                <a:gd name="connsiteY0" fmla="*/ 0 h 3095296"/>
                <a:gd name="connsiteX1" fmla="*/ 441434 w 3237186"/>
                <a:gd name="connsiteY1" fmla="*/ 3095296 h 3095296"/>
                <a:gd name="connsiteX2" fmla="*/ 3237186 w 3237186"/>
                <a:gd name="connsiteY2" fmla="*/ 1255986 h 3095296"/>
                <a:gd name="connsiteX3" fmla="*/ 0 w 3237186"/>
                <a:gd name="connsiteY3" fmla="*/ 0 h 3095296"/>
                <a:gd name="connsiteX0" fmla="*/ 0 w 3237186"/>
                <a:gd name="connsiteY0" fmla="*/ 0 h 3109584"/>
                <a:gd name="connsiteX1" fmla="*/ 441434 w 3237186"/>
                <a:gd name="connsiteY1" fmla="*/ 3109584 h 3109584"/>
                <a:gd name="connsiteX2" fmla="*/ 3237186 w 3237186"/>
                <a:gd name="connsiteY2" fmla="*/ 1270274 h 3109584"/>
                <a:gd name="connsiteX3" fmla="*/ 0 w 3237186"/>
                <a:gd name="connsiteY3" fmla="*/ 0 h 3109584"/>
                <a:gd name="connsiteX0" fmla="*/ 0 w 3237186"/>
                <a:gd name="connsiteY0" fmla="*/ 0 h 3085764"/>
                <a:gd name="connsiteX1" fmla="*/ 441434 w 3237186"/>
                <a:gd name="connsiteY1" fmla="*/ 3085764 h 3085764"/>
                <a:gd name="connsiteX2" fmla="*/ 3237186 w 3237186"/>
                <a:gd name="connsiteY2" fmla="*/ 1246454 h 3085764"/>
                <a:gd name="connsiteX3" fmla="*/ 0 w 3237186"/>
                <a:gd name="connsiteY3" fmla="*/ 0 h 3085764"/>
                <a:gd name="connsiteX0" fmla="*/ 0 w 3255520"/>
                <a:gd name="connsiteY0" fmla="*/ 0 h 3085764"/>
                <a:gd name="connsiteX1" fmla="*/ 441434 w 3255520"/>
                <a:gd name="connsiteY1" fmla="*/ 3085764 h 3085764"/>
                <a:gd name="connsiteX2" fmla="*/ 3255520 w 3255520"/>
                <a:gd name="connsiteY2" fmla="*/ 1239108 h 3085764"/>
                <a:gd name="connsiteX3" fmla="*/ 0 w 3255520"/>
                <a:gd name="connsiteY3" fmla="*/ 0 h 3085764"/>
                <a:gd name="connsiteX0" fmla="*/ 0 w 3255520"/>
                <a:gd name="connsiteY0" fmla="*/ 0 h 3088940"/>
                <a:gd name="connsiteX1" fmla="*/ 460457 w 3255520"/>
                <a:gd name="connsiteY1" fmla="*/ 3088940 h 3088940"/>
                <a:gd name="connsiteX2" fmla="*/ 3255520 w 3255520"/>
                <a:gd name="connsiteY2" fmla="*/ 1239108 h 3088940"/>
                <a:gd name="connsiteX3" fmla="*/ 0 w 3255520"/>
                <a:gd name="connsiteY3" fmla="*/ 0 h 3088940"/>
                <a:gd name="connsiteX0" fmla="*/ 0 w 3262334"/>
                <a:gd name="connsiteY0" fmla="*/ 0 h 3088940"/>
                <a:gd name="connsiteX1" fmla="*/ 460457 w 3262334"/>
                <a:gd name="connsiteY1" fmla="*/ 3088940 h 3088940"/>
                <a:gd name="connsiteX2" fmla="*/ 3262334 w 3262334"/>
                <a:gd name="connsiteY2" fmla="*/ 1239108 h 3088940"/>
                <a:gd name="connsiteX3" fmla="*/ 0 w 3262334"/>
                <a:gd name="connsiteY3" fmla="*/ 0 h 3088940"/>
                <a:gd name="connsiteX0" fmla="*/ 0 w 3264905"/>
                <a:gd name="connsiteY0" fmla="*/ 0 h 3086363"/>
                <a:gd name="connsiteX1" fmla="*/ 463028 w 3264905"/>
                <a:gd name="connsiteY1" fmla="*/ 3086363 h 3086363"/>
                <a:gd name="connsiteX2" fmla="*/ 3264905 w 3264905"/>
                <a:gd name="connsiteY2" fmla="*/ 1236531 h 3086363"/>
                <a:gd name="connsiteX3" fmla="*/ 0 w 3264905"/>
                <a:gd name="connsiteY3" fmla="*/ 0 h 308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4905" h="3086363">
                  <a:moveTo>
                    <a:pt x="0" y="0"/>
                  </a:moveTo>
                  <a:lnTo>
                    <a:pt x="463028" y="3086363"/>
                  </a:lnTo>
                  <a:lnTo>
                    <a:pt x="3264905" y="123653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7713406" y="2411362"/>
              <a:ext cx="1983659" cy="4457360"/>
            </a:xfrm>
            <a:custGeom>
              <a:avLst/>
              <a:gdLst>
                <a:gd name="connsiteX0" fmla="*/ 1983659 w 1983659"/>
                <a:gd name="connsiteY0" fmla="*/ 0 h 4431891"/>
                <a:gd name="connsiteX1" fmla="*/ 1032388 w 1983659"/>
                <a:gd name="connsiteY1" fmla="*/ 4431891 h 4431891"/>
                <a:gd name="connsiteX2" fmla="*/ 0 w 1983659"/>
                <a:gd name="connsiteY2" fmla="*/ 2286000 h 4431891"/>
                <a:gd name="connsiteX3" fmla="*/ 1983659 w 1983659"/>
                <a:gd name="connsiteY3" fmla="*/ 0 h 4431891"/>
                <a:gd name="connsiteX0" fmla="*/ 1983659 w 1983659"/>
                <a:gd name="connsiteY0" fmla="*/ 0 h 4439842"/>
                <a:gd name="connsiteX1" fmla="*/ 1000583 w 1983659"/>
                <a:gd name="connsiteY1" fmla="*/ 4439842 h 4439842"/>
                <a:gd name="connsiteX2" fmla="*/ 0 w 1983659"/>
                <a:gd name="connsiteY2" fmla="*/ 2286000 h 4439842"/>
                <a:gd name="connsiteX3" fmla="*/ 1983659 w 1983659"/>
                <a:gd name="connsiteY3" fmla="*/ 0 h 4439842"/>
                <a:gd name="connsiteX0" fmla="*/ 1983659 w 1983659"/>
                <a:gd name="connsiteY0" fmla="*/ 0 h 4447794"/>
                <a:gd name="connsiteX1" fmla="*/ 1000583 w 1983659"/>
                <a:gd name="connsiteY1" fmla="*/ 4447794 h 4447794"/>
                <a:gd name="connsiteX2" fmla="*/ 0 w 1983659"/>
                <a:gd name="connsiteY2" fmla="*/ 2286000 h 4447794"/>
                <a:gd name="connsiteX3" fmla="*/ 1983659 w 1983659"/>
                <a:gd name="connsiteY3" fmla="*/ 0 h 4447794"/>
                <a:gd name="connsiteX0" fmla="*/ 1983659 w 1983659"/>
                <a:gd name="connsiteY0" fmla="*/ 0 h 4471648"/>
                <a:gd name="connsiteX1" fmla="*/ 1000583 w 1983659"/>
                <a:gd name="connsiteY1" fmla="*/ 4471648 h 4471648"/>
                <a:gd name="connsiteX2" fmla="*/ 0 w 1983659"/>
                <a:gd name="connsiteY2" fmla="*/ 2286000 h 4471648"/>
                <a:gd name="connsiteX3" fmla="*/ 1983659 w 1983659"/>
                <a:gd name="connsiteY3" fmla="*/ 0 h 4471648"/>
                <a:gd name="connsiteX0" fmla="*/ 1983659 w 1983659"/>
                <a:gd name="connsiteY0" fmla="*/ 0 h 4457360"/>
                <a:gd name="connsiteX1" fmla="*/ 995820 w 1983659"/>
                <a:gd name="connsiteY1" fmla="*/ 4457360 h 4457360"/>
                <a:gd name="connsiteX2" fmla="*/ 0 w 1983659"/>
                <a:gd name="connsiteY2" fmla="*/ 2286000 h 4457360"/>
                <a:gd name="connsiteX3" fmla="*/ 1983659 w 1983659"/>
                <a:gd name="connsiteY3" fmla="*/ 0 h 4457360"/>
                <a:gd name="connsiteX0" fmla="*/ 1983659 w 1983659"/>
                <a:gd name="connsiteY0" fmla="*/ 0 h 4457360"/>
                <a:gd name="connsiteX1" fmla="*/ 991058 w 1983659"/>
                <a:gd name="connsiteY1" fmla="*/ 4457360 h 4457360"/>
                <a:gd name="connsiteX2" fmla="*/ 0 w 1983659"/>
                <a:gd name="connsiteY2" fmla="*/ 2286000 h 4457360"/>
                <a:gd name="connsiteX3" fmla="*/ 1983659 w 1983659"/>
                <a:gd name="connsiteY3" fmla="*/ 0 h 445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3659" h="4457360">
                  <a:moveTo>
                    <a:pt x="1983659" y="0"/>
                  </a:moveTo>
                  <a:lnTo>
                    <a:pt x="991058" y="4457360"/>
                  </a:lnTo>
                  <a:lnTo>
                    <a:pt x="0" y="2286000"/>
                  </a:lnTo>
                  <a:lnTo>
                    <a:pt x="1983659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6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6341757" y="1209676"/>
              <a:ext cx="3359456" cy="1822946"/>
            </a:xfrm>
            <a:custGeom>
              <a:avLst/>
              <a:gdLst>
                <a:gd name="connsiteX0" fmla="*/ 1271587 w 3305175"/>
                <a:gd name="connsiteY0" fmla="*/ 0 h 1809750"/>
                <a:gd name="connsiteX1" fmla="*/ 3305175 w 3305175"/>
                <a:gd name="connsiteY1" fmla="*/ 1233487 h 1809750"/>
                <a:gd name="connsiteX2" fmla="*/ 0 w 3305175"/>
                <a:gd name="connsiteY2" fmla="*/ 1809750 h 1809750"/>
                <a:gd name="connsiteX3" fmla="*/ 1271587 w 3305175"/>
                <a:gd name="connsiteY3" fmla="*/ 0 h 1809750"/>
                <a:gd name="connsiteX0" fmla="*/ 1281112 w 3314700"/>
                <a:gd name="connsiteY0" fmla="*/ 0 h 1828800"/>
                <a:gd name="connsiteX1" fmla="*/ 3314700 w 3314700"/>
                <a:gd name="connsiteY1" fmla="*/ 1233487 h 1828800"/>
                <a:gd name="connsiteX2" fmla="*/ 0 w 3314700"/>
                <a:gd name="connsiteY2" fmla="*/ 1828800 h 1828800"/>
                <a:gd name="connsiteX3" fmla="*/ 1281112 w 3314700"/>
                <a:gd name="connsiteY3" fmla="*/ 0 h 1828800"/>
                <a:gd name="connsiteX0" fmla="*/ 1300162 w 3333750"/>
                <a:gd name="connsiteY0" fmla="*/ 0 h 1824037"/>
                <a:gd name="connsiteX1" fmla="*/ 3333750 w 3333750"/>
                <a:gd name="connsiteY1" fmla="*/ 1233487 h 1824037"/>
                <a:gd name="connsiteX2" fmla="*/ 0 w 3333750"/>
                <a:gd name="connsiteY2" fmla="*/ 1824037 h 1824037"/>
                <a:gd name="connsiteX3" fmla="*/ 1300162 w 3333750"/>
                <a:gd name="connsiteY3" fmla="*/ 0 h 1824037"/>
                <a:gd name="connsiteX0" fmla="*/ 1314449 w 3333750"/>
                <a:gd name="connsiteY0" fmla="*/ 0 h 1381124"/>
                <a:gd name="connsiteX1" fmla="*/ 3333750 w 3333750"/>
                <a:gd name="connsiteY1" fmla="*/ 790574 h 1381124"/>
                <a:gd name="connsiteX2" fmla="*/ 0 w 3333750"/>
                <a:gd name="connsiteY2" fmla="*/ 1381124 h 1381124"/>
                <a:gd name="connsiteX3" fmla="*/ 1314449 w 3333750"/>
                <a:gd name="connsiteY3" fmla="*/ 0 h 1381124"/>
                <a:gd name="connsiteX0" fmla="*/ 1300162 w 3333750"/>
                <a:gd name="connsiteY0" fmla="*/ 0 h 1819274"/>
                <a:gd name="connsiteX1" fmla="*/ 3333750 w 3333750"/>
                <a:gd name="connsiteY1" fmla="*/ 1228724 h 1819274"/>
                <a:gd name="connsiteX2" fmla="*/ 0 w 3333750"/>
                <a:gd name="connsiteY2" fmla="*/ 1819274 h 1819274"/>
                <a:gd name="connsiteX3" fmla="*/ 1300162 w 3333750"/>
                <a:gd name="connsiteY3" fmla="*/ 0 h 1819274"/>
                <a:gd name="connsiteX0" fmla="*/ 1300162 w 3333750"/>
                <a:gd name="connsiteY0" fmla="*/ 0 h 1819274"/>
                <a:gd name="connsiteX1" fmla="*/ 3333750 w 3333750"/>
                <a:gd name="connsiteY1" fmla="*/ 1228724 h 1819274"/>
                <a:gd name="connsiteX2" fmla="*/ 0 w 3333750"/>
                <a:gd name="connsiteY2" fmla="*/ 1819274 h 1819274"/>
                <a:gd name="connsiteX3" fmla="*/ 1300162 w 3333750"/>
                <a:gd name="connsiteY3" fmla="*/ 0 h 1819274"/>
                <a:gd name="connsiteX0" fmla="*/ 1325868 w 3359456"/>
                <a:gd name="connsiteY0" fmla="*/ 0 h 1822946"/>
                <a:gd name="connsiteX1" fmla="*/ 3359456 w 3359456"/>
                <a:gd name="connsiteY1" fmla="*/ 1228724 h 1822946"/>
                <a:gd name="connsiteX2" fmla="*/ 0 w 3359456"/>
                <a:gd name="connsiteY2" fmla="*/ 1822946 h 1822946"/>
                <a:gd name="connsiteX3" fmla="*/ 1325868 w 3359456"/>
                <a:gd name="connsiteY3" fmla="*/ 0 h 1822946"/>
                <a:gd name="connsiteX0" fmla="*/ 1325868 w 3359456"/>
                <a:gd name="connsiteY0" fmla="*/ 0 h 1822946"/>
                <a:gd name="connsiteX1" fmla="*/ 3359456 w 3359456"/>
                <a:gd name="connsiteY1" fmla="*/ 1228724 h 1822946"/>
                <a:gd name="connsiteX2" fmla="*/ 0 w 3359456"/>
                <a:gd name="connsiteY2" fmla="*/ 1822946 h 1822946"/>
                <a:gd name="connsiteX3" fmla="*/ 1325868 w 3359456"/>
                <a:gd name="connsiteY3" fmla="*/ 0 h 1822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9456" h="1822946">
                  <a:moveTo>
                    <a:pt x="1325868" y="0"/>
                  </a:moveTo>
                  <a:lnTo>
                    <a:pt x="3359456" y="1228724"/>
                  </a:lnTo>
                  <a:lnTo>
                    <a:pt x="0" y="1822946"/>
                  </a:lnTo>
                  <a:lnTo>
                    <a:pt x="132586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-227" y="-2"/>
              <a:ext cx="1040749" cy="6875699"/>
            </a:xfrm>
            <a:custGeom>
              <a:avLst/>
              <a:gdLst>
                <a:gd name="connsiteX0" fmla="*/ 0 w 1076445"/>
                <a:gd name="connsiteY0" fmla="*/ 0 h 6817489"/>
                <a:gd name="connsiteX1" fmla="*/ 1076445 w 1076445"/>
                <a:gd name="connsiteY1" fmla="*/ 1805651 h 6817489"/>
                <a:gd name="connsiteX2" fmla="*/ 11574 w 1076445"/>
                <a:gd name="connsiteY2" fmla="*/ 6817489 h 6817489"/>
                <a:gd name="connsiteX3" fmla="*/ 0 w 1076445"/>
                <a:gd name="connsiteY3" fmla="*/ 0 h 6817489"/>
                <a:gd name="connsiteX0" fmla="*/ 0 w 873245"/>
                <a:gd name="connsiteY0" fmla="*/ 0 h 6817489"/>
                <a:gd name="connsiteX1" fmla="*/ 873245 w 873245"/>
                <a:gd name="connsiteY1" fmla="*/ 1764376 h 6817489"/>
                <a:gd name="connsiteX2" fmla="*/ 11574 w 873245"/>
                <a:gd name="connsiteY2" fmla="*/ 6817489 h 6817489"/>
                <a:gd name="connsiteX3" fmla="*/ 0 w 873245"/>
                <a:gd name="connsiteY3" fmla="*/ 0 h 6817489"/>
                <a:gd name="connsiteX0" fmla="*/ 0 w 1047870"/>
                <a:gd name="connsiteY0" fmla="*/ 0 h 6817489"/>
                <a:gd name="connsiteX1" fmla="*/ 1047870 w 1047870"/>
                <a:gd name="connsiteY1" fmla="*/ 1770726 h 6817489"/>
                <a:gd name="connsiteX2" fmla="*/ 11574 w 1047870"/>
                <a:gd name="connsiteY2" fmla="*/ 6817489 h 6817489"/>
                <a:gd name="connsiteX3" fmla="*/ 0 w 1047870"/>
                <a:gd name="connsiteY3" fmla="*/ 0 h 6817489"/>
                <a:gd name="connsiteX0" fmla="*/ 0 w 698013"/>
                <a:gd name="connsiteY0" fmla="*/ 0 h 6817489"/>
                <a:gd name="connsiteX1" fmla="*/ 698013 w 698013"/>
                <a:gd name="connsiteY1" fmla="*/ 2181752 h 6817489"/>
                <a:gd name="connsiteX2" fmla="*/ 11574 w 698013"/>
                <a:gd name="connsiteY2" fmla="*/ 6817489 h 6817489"/>
                <a:gd name="connsiteX3" fmla="*/ 0 w 698013"/>
                <a:gd name="connsiteY3" fmla="*/ 0 h 6817489"/>
                <a:gd name="connsiteX0" fmla="*/ 0 w 1039919"/>
                <a:gd name="connsiteY0" fmla="*/ 0 h 6817489"/>
                <a:gd name="connsiteX1" fmla="*/ 1039919 w 1039919"/>
                <a:gd name="connsiteY1" fmla="*/ 1762823 h 6817489"/>
                <a:gd name="connsiteX2" fmla="*/ 11574 w 1039919"/>
                <a:gd name="connsiteY2" fmla="*/ 6817489 h 6817489"/>
                <a:gd name="connsiteX3" fmla="*/ 0 w 1039919"/>
                <a:gd name="connsiteY3" fmla="*/ 0 h 6817489"/>
                <a:gd name="connsiteX0" fmla="*/ 0 w 823788"/>
                <a:gd name="connsiteY0" fmla="*/ 0 h 6817489"/>
                <a:gd name="connsiteX1" fmla="*/ 823788 w 823788"/>
                <a:gd name="connsiteY1" fmla="*/ 1820668 h 6817489"/>
                <a:gd name="connsiteX2" fmla="*/ 11574 w 823788"/>
                <a:gd name="connsiteY2" fmla="*/ 6817489 h 6817489"/>
                <a:gd name="connsiteX3" fmla="*/ 0 w 823788"/>
                <a:gd name="connsiteY3" fmla="*/ 0 h 6817489"/>
                <a:gd name="connsiteX0" fmla="*/ 0 w 1035762"/>
                <a:gd name="connsiteY0" fmla="*/ 0 h 6817489"/>
                <a:gd name="connsiteX1" fmla="*/ 1035762 w 1035762"/>
                <a:gd name="connsiteY1" fmla="*/ 1766955 h 6817489"/>
                <a:gd name="connsiteX2" fmla="*/ 11574 w 1035762"/>
                <a:gd name="connsiteY2" fmla="*/ 6817489 h 6817489"/>
                <a:gd name="connsiteX3" fmla="*/ 0 w 1035762"/>
                <a:gd name="connsiteY3" fmla="*/ 0 h 6817489"/>
                <a:gd name="connsiteX0" fmla="*/ 0 w 1040524"/>
                <a:gd name="connsiteY0" fmla="*/ 0 h 6817489"/>
                <a:gd name="connsiteX1" fmla="*/ 1040524 w 1040524"/>
                <a:gd name="connsiteY1" fmla="*/ 1762221 h 6817489"/>
                <a:gd name="connsiteX2" fmla="*/ 11574 w 1040524"/>
                <a:gd name="connsiteY2" fmla="*/ 6817489 h 6817489"/>
                <a:gd name="connsiteX3" fmla="*/ 0 w 1040524"/>
                <a:gd name="connsiteY3" fmla="*/ 0 h 6817489"/>
                <a:gd name="connsiteX0" fmla="*/ 225 w 1040749"/>
                <a:gd name="connsiteY0" fmla="*/ 0 h 6858541"/>
                <a:gd name="connsiteX1" fmla="*/ 1040749 w 1040749"/>
                <a:gd name="connsiteY1" fmla="*/ 1762221 h 6858541"/>
                <a:gd name="connsiteX2" fmla="*/ 0 w 1040749"/>
                <a:gd name="connsiteY2" fmla="*/ 6858541 h 6858541"/>
                <a:gd name="connsiteX3" fmla="*/ 225 w 1040749"/>
                <a:gd name="connsiteY3" fmla="*/ 0 h 6858541"/>
                <a:gd name="connsiteX0" fmla="*/ 225 w 1040749"/>
                <a:gd name="connsiteY0" fmla="*/ 0 h 6835083"/>
                <a:gd name="connsiteX1" fmla="*/ 1040749 w 1040749"/>
                <a:gd name="connsiteY1" fmla="*/ 1762221 h 6835083"/>
                <a:gd name="connsiteX2" fmla="*/ 0 w 1040749"/>
                <a:gd name="connsiteY2" fmla="*/ 6835083 h 6835083"/>
                <a:gd name="connsiteX3" fmla="*/ 225 w 1040749"/>
                <a:gd name="connsiteY3" fmla="*/ 0 h 6835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749" h="6835083">
                  <a:moveTo>
                    <a:pt x="225" y="0"/>
                  </a:moveTo>
                  <a:lnTo>
                    <a:pt x="1040749" y="1762221"/>
                  </a:lnTo>
                  <a:lnTo>
                    <a:pt x="0" y="6835083"/>
                  </a:lnTo>
                  <a:lnTo>
                    <a:pt x="225" y="0"/>
                  </a:lnTo>
                  <a:close/>
                </a:path>
              </a:pathLst>
            </a:custGeom>
            <a:gradFill>
              <a:gsLst>
                <a:gs pos="96000">
                  <a:schemeClr val="accent3"/>
                </a:gs>
                <a:gs pos="18000">
                  <a:schemeClr val="accent2"/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3119436" y="-1"/>
              <a:ext cx="3260163" cy="3022037"/>
            </a:xfrm>
            <a:custGeom>
              <a:avLst/>
              <a:gdLst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185737 w 3228975"/>
                <a:gd name="connsiteY3" fmla="*/ 0 h 3024188"/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1976437 w 3228975"/>
                <a:gd name="connsiteY3" fmla="*/ 1776413 h 3024188"/>
                <a:gd name="connsiteX4" fmla="*/ 185737 w 3228975"/>
                <a:gd name="connsiteY4" fmla="*/ 0 h 3024188"/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2733674 w 3228975"/>
                <a:gd name="connsiteY3" fmla="*/ 1281113 h 3024188"/>
                <a:gd name="connsiteX4" fmla="*/ 185737 w 3228975"/>
                <a:gd name="connsiteY4" fmla="*/ 0 h 3024188"/>
                <a:gd name="connsiteX0" fmla="*/ 185737 w 3181350"/>
                <a:gd name="connsiteY0" fmla="*/ 0 h 2481263"/>
                <a:gd name="connsiteX1" fmla="*/ 0 w 3181350"/>
                <a:gd name="connsiteY1" fmla="*/ 1771650 h 2481263"/>
                <a:gd name="connsiteX2" fmla="*/ 3181350 w 3181350"/>
                <a:gd name="connsiteY2" fmla="*/ 2481263 h 2481263"/>
                <a:gd name="connsiteX3" fmla="*/ 2733674 w 3181350"/>
                <a:gd name="connsiteY3" fmla="*/ 1281113 h 2481263"/>
                <a:gd name="connsiteX4" fmla="*/ 185737 w 3181350"/>
                <a:gd name="connsiteY4" fmla="*/ 0 h 24812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2733674 w 3214688"/>
                <a:gd name="connsiteY3" fmla="*/ 1281113 h 3014663"/>
                <a:gd name="connsiteX4" fmla="*/ 185737 w 3214688"/>
                <a:gd name="connsiteY4" fmla="*/ 0 h 30146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2733674 w 3214688"/>
                <a:gd name="connsiteY3" fmla="*/ 1285876 h 3014663"/>
                <a:gd name="connsiteX4" fmla="*/ 185737 w 3214688"/>
                <a:gd name="connsiteY4" fmla="*/ 0 h 30146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185737 w 3214688"/>
                <a:gd name="connsiteY3" fmla="*/ 0 h 3014663"/>
                <a:gd name="connsiteX0" fmla="*/ 190500 w 3219451"/>
                <a:gd name="connsiteY0" fmla="*/ 0 h 3014663"/>
                <a:gd name="connsiteX1" fmla="*/ 0 w 3219451"/>
                <a:gd name="connsiteY1" fmla="*/ 1781175 h 3014663"/>
                <a:gd name="connsiteX2" fmla="*/ 3219451 w 3219451"/>
                <a:gd name="connsiteY2" fmla="*/ 3014663 h 3014663"/>
                <a:gd name="connsiteX3" fmla="*/ 190500 w 3219451"/>
                <a:gd name="connsiteY3" fmla="*/ 0 h 3014663"/>
                <a:gd name="connsiteX0" fmla="*/ 190500 w 3219451"/>
                <a:gd name="connsiteY0" fmla="*/ 0 h 3014663"/>
                <a:gd name="connsiteX1" fmla="*/ 0 w 3219451"/>
                <a:gd name="connsiteY1" fmla="*/ 1766887 h 3014663"/>
                <a:gd name="connsiteX2" fmla="*/ 3219451 w 3219451"/>
                <a:gd name="connsiteY2" fmla="*/ 3014663 h 3014663"/>
                <a:gd name="connsiteX3" fmla="*/ 190500 w 3219451"/>
                <a:gd name="connsiteY3" fmla="*/ 0 h 3014663"/>
                <a:gd name="connsiteX0" fmla="*/ 223838 w 3252789"/>
                <a:gd name="connsiteY0" fmla="*/ 0 h 3014663"/>
                <a:gd name="connsiteX1" fmla="*/ 0 w 3252789"/>
                <a:gd name="connsiteY1" fmla="*/ 1771650 h 3014663"/>
                <a:gd name="connsiteX2" fmla="*/ 3252789 w 3252789"/>
                <a:gd name="connsiteY2" fmla="*/ 3014663 h 3014663"/>
                <a:gd name="connsiteX3" fmla="*/ 223838 w 3252789"/>
                <a:gd name="connsiteY3" fmla="*/ 0 h 3014663"/>
                <a:gd name="connsiteX0" fmla="*/ 223838 w 3252789"/>
                <a:gd name="connsiteY0" fmla="*/ 0 h 3014663"/>
                <a:gd name="connsiteX1" fmla="*/ 0 w 3252789"/>
                <a:gd name="connsiteY1" fmla="*/ 1790700 h 3014663"/>
                <a:gd name="connsiteX2" fmla="*/ 3252789 w 3252789"/>
                <a:gd name="connsiteY2" fmla="*/ 3014663 h 3014663"/>
                <a:gd name="connsiteX3" fmla="*/ 223838 w 3252789"/>
                <a:gd name="connsiteY3" fmla="*/ 0 h 3014663"/>
                <a:gd name="connsiteX0" fmla="*/ 223838 w 3252789"/>
                <a:gd name="connsiteY0" fmla="*/ 0 h 3022037"/>
                <a:gd name="connsiteX1" fmla="*/ 0 w 3252789"/>
                <a:gd name="connsiteY1" fmla="*/ 1790700 h 3022037"/>
                <a:gd name="connsiteX2" fmla="*/ 3252789 w 3252789"/>
                <a:gd name="connsiteY2" fmla="*/ 3022037 h 3022037"/>
                <a:gd name="connsiteX3" fmla="*/ 223838 w 3252789"/>
                <a:gd name="connsiteY3" fmla="*/ 0 h 3022037"/>
                <a:gd name="connsiteX0" fmla="*/ 223838 w 3260163"/>
                <a:gd name="connsiteY0" fmla="*/ 0 h 3014663"/>
                <a:gd name="connsiteX1" fmla="*/ 0 w 3260163"/>
                <a:gd name="connsiteY1" fmla="*/ 1790700 h 3014663"/>
                <a:gd name="connsiteX2" fmla="*/ 3260163 w 3260163"/>
                <a:gd name="connsiteY2" fmla="*/ 3014663 h 3014663"/>
                <a:gd name="connsiteX3" fmla="*/ 223838 w 3260163"/>
                <a:gd name="connsiteY3" fmla="*/ 0 h 3014663"/>
                <a:gd name="connsiteX0" fmla="*/ 223838 w 3260163"/>
                <a:gd name="connsiteY0" fmla="*/ 0 h 3022037"/>
                <a:gd name="connsiteX1" fmla="*/ 0 w 3260163"/>
                <a:gd name="connsiteY1" fmla="*/ 1790700 h 3022037"/>
                <a:gd name="connsiteX2" fmla="*/ 3260163 w 3260163"/>
                <a:gd name="connsiteY2" fmla="*/ 3022037 h 3022037"/>
                <a:gd name="connsiteX3" fmla="*/ 223838 w 3260163"/>
                <a:gd name="connsiteY3" fmla="*/ 0 h 3022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0163" h="3022037">
                  <a:moveTo>
                    <a:pt x="223838" y="0"/>
                  </a:moveTo>
                  <a:lnTo>
                    <a:pt x="0" y="1790700"/>
                  </a:lnTo>
                  <a:lnTo>
                    <a:pt x="3260163" y="3022037"/>
                  </a:lnTo>
                  <a:lnTo>
                    <a:pt x="22383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6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3343275" y="0"/>
              <a:ext cx="4337998" cy="3019426"/>
            </a:xfrm>
            <a:custGeom>
              <a:avLst/>
              <a:gdLst>
                <a:gd name="connsiteX0" fmla="*/ 0 w 4324350"/>
                <a:gd name="connsiteY0" fmla="*/ 0 h 3019426"/>
                <a:gd name="connsiteX1" fmla="*/ 4324350 w 4324350"/>
                <a:gd name="connsiteY1" fmla="*/ 1214438 h 3019426"/>
                <a:gd name="connsiteX2" fmla="*/ 3028950 w 4324350"/>
                <a:gd name="connsiteY2" fmla="*/ 3019426 h 3019426"/>
                <a:gd name="connsiteX3" fmla="*/ 0 w 4324350"/>
                <a:gd name="connsiteY3" fmla="*/ 0 h 3019426"/>
                <a:gd name="connsiteX0" fmla="*/ 0 w 4324350"/>
                <a:gd name="connsiteY0" fmla="*/ 0 h 3019426"/>
                <a:gd name="connsiteX1" fmla="*/ 4324350 w 4324350"/>
                <a:gd name="connsiteY1" fmla="*/ 1214438 h 3019426"/>
                <a:gd name="connsiteX2" fmla="*/ 3028950 w 4324350"/>
                <a:gd name="connsiteY2" fmla="*/ 3019426 h 3019426"/>
                <a:gd name="connsiteX3" fmla="*/ 0 w 4324350"/>
                <a:gd name="connsiteY3" fmla="*/ 0 h 3019426"/>
                <a:gd name="connsiteX0" fmla="*/ 0 w 4337998"/>
                <a:gd name="connsiteY0" fmla="*/ 0 h 3019426"/>
                <a:gd name="connsiteX1" fmla="*/ 4337998 w 4337998"/>
                <a:gd name="connsiteY1" fmla="*/ 1214438 h 3019426"/>
                <a:gd name="connsiteX2" fmla="*/ 3028950 w 4337998"/>
                <a:gd name="connsiteY2" fmla="*/ 3019426 h 3019426"/>
                <a:gd name="connsiteX3" fmla="*/ 0 w 4337998"/>
                <a:gd name="connsiteY3" fmla="*/ 0 h 3019426"/>
                <a:gd name="connsiteX0" fmla="*/ 0 w 4337998"/>
                <a:gd name="connsiteY0" fmla="*/ 0 h 3019426"/>
                <a:gd name="connsiteX1" fmla="*/ 4337998 w 4337998"/>
                <a:gd name="connsiteY1" fmla="*/ 1214438 h 3019426"/>
                <a:gd name="connsiteX2" fmla="*/ 3015303 w 4337998"/>
                <a:gd name="connsiteY2" fmla="*/ 3019426 h 3019426"/>
                <a:gd name="connsiteX3" fmla="*/ 0 w 4337998"/>
                <a:gd name="connsiteY3" fmla="*/ 0 h 301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7998" h="3019426">
                  <a:moveTo>
                    <a:pt x="0" y="0"/>
                  </a:moveTo>
                  <a:lnTo>
                    <a:pt x="4337998" y="1214438"/>
                  </a:lnTo>
                  <a:lnTo>
                    <a:pt x="3015303" y="301942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r>
                <a:rPr lang="en-US" sz="2000" smtClean="0"/>
                <a:t>s</a:t>
              </a:r>
              <a:endParaRPr lang="en-US" sz="2000" dirty="0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7667625" y="1"/>
              <a:ext cx="4533261" cy="1214438"/>
            </a:xfrm>
            <a:custGeom>
              <a:avLst/>
              <a:gdLst>
                <a:gd name="connsiteX0" fmla="*/ 3367088 w 4524375"/>
                <a:gd name="connsiteY0" fmla="*/ 0 h 1223963"/>
                <a:gd name="connsiteX1" fmla="*/ 0 w 4524375"/>
                <a:gd name="connsiteY1" fmla="*/ 1223963 h 1223963"/>
                <a:gd name="connsiteX2" fmla="*/ 4524375 w 4524375"/>
                <a:gd name="connsiteY2" fmla="*/ 1071563 h 1223963"/>
                <a:gd name="connsiteX3" fmla="*/ 3367088 w 4524375"/>
                <a:gd name="connsiteY3" fmla="*/ 0 h 1223963"/>
                <a:gd name="connsiteX0" fmla="*/ 3352800 w 4524375"/>
                <a:gd name="connsiteY0" fmla="*/ 0 h 1233489"/>
                <a:gd name="connsiteX1" fmla="*/ 0 w 4524375"/>
                <a:gd name="connsiteY1" fmla="*/ 1233489 h 1233489"/>
                <a:gd name="connsiteX2" fmla="*/ 4524375 w 4524375"/>
                <a:gd name="connsiteY2" fmla="*/ 1081089 h 1233489"/>
                <a:gd name="connsiteX3" fmla="*/ 3352800 w 4524375"/>
                <a:gd name="connsiteY3" fmla="*/ 0 h 1233489"/>
                <a:gd name="connsiteX0" fmla="*/ 3352800 w 4524375"/>
                <a:gd name="connsiteY0" fmla="*/ 0 h 1228726"/>
                <a:gd name="connsiteX1" fmla="*/ 0 w 4524375"/>
                <a:gd name="connsiteY1" fmla="*/ 1228726 h 1228726"/>
                <a:gd name="connsiteX2" fmla="*/ 4524375 w 4524375"/>
                <a:gd name="connsiteY2" fmla="*/ 1076326 h 1228726"/>
                <a:gd name="connsiteX3" fmla="*/ 3352800 w 4524375"/>
                <a:gd name="connsiteY3" fmla="*/ 0 h 1228726"/>
                <a:gd name="connsiteX0" fmla="*/ 3357563 w 4524375"/>
                <a:gd name="connsiteY0" fmla="*/ 0 h 1223963"/>
                <a:gd name="connsiteX1" fmla="*/ 0 w 4524375"/>
                <a:gd name="connsiteY1" fmla="*/ 1223963 h 1223963"/>
                <a:gd name="connsiteX2" fmla="*/ 4524375 w 4524375"/>
                <a:gd name="connsiteY2" fmla="*/ 1071563 h 1223963"/>
                <a:gd name="connsiteX3" fmla="*/ 3357563 w 4524375"/>
                <a:gd name="connsiteY3" fmla="*/ 0 h 1223963"/>
                <a:gd name="connsiteX0" fmla="*/ 3371851 w 4538663"/>
                <a:gd name="connsiteY0" fmla="*/ 0 h 1219200"/>
                <a:gd name="connsiteX1" fmla="*/ 0 w 4538663"/>
                <a:gd name="connsiteY1" fmla="*/ 1219200 h 1219200"/>
                <a:gd name="connsiteX2" fmla="*/ 4538663 w 4538663"/>
                <a:gd name="connsiteY2" fmla="*/ 1071563 h 1219200"/>
                <a:gd name="connsiteX3" fmla="*/ 3371851 w 4538663"/>
                <a:gd name="connsiteY3" fmla="*/ 0 h 1219200"/>
                <a:gd name="connsiteX0" fmla="*/ 3243264 w 4410076"/>
                <a:gd name="connsiteY0" fmla="*/ 0 h 1071563"/>
                <a:gd name="connsiteX1" fmla="*/ 0 w 4410076"/>
                <a:gd name="connsiteY1" fmla="*/ 1033463 h 1071563"/>
                <a:gd name="connsiteX2" fmla="*/ 4410076 w 4410076"/>
                <a:gd name="connsiteY2" fmla="*/ 1071563 h 1071563"/>
                <a:gd name="connsiteX3" fmla="*/ 3243264 w 4410076"/>
                <a:gd name="connsiteY3" fmla="*/ 0 h 1071563"/>
                <a:gd name="connsiteX0" fmla="*/ 3352801 w 4519613"/>
                <a:gd name="connsiteY0" fmla="*/ 0 h 1214438"/>
                <a:gd name="connsiteX1" fmla="*/ 0 w 4519613"/>
                <a:gd name="connsiteY1" fmla="*/ 1214438 h 1214438"/>
                <a:gd name="connsiteX2" fmla="*/ 4519613 w 4519613"/>
                <a:gd name="connsiteY2" fmla="*/ 1071563 h 1214438"/>
                <a:gd name="connsiteX3" fmla="*/ 3352801 w 4519613"/>
                <a:gd name="connsiteY3" fmla="*/ 0 h 1214438"/>
                <a:gd name="connsiteX0" fmla="*/ 3352801 w 4533261"/>
                <a:gd name="connsiteY0" fmla="*/ 0 h 1214438"/>
                <a:gd name="connsiteX1" fmla="*/ 0 w 4533261"/>
                <a:gd name="connsiteY1" fmla="*/ 1214438 h 1214438"/>
                <a:gd name="connsiteX2" fmla="*/ 4533261 w 4533261"/>
                <a:gd name="connsiteY2" fmla="*/ 1071563 h 1214438"/>
                <a:gd name="connsiteX3" fmla="*/ 3352801 w 4533261"/>
                <a:gd name="connsiteY3" fmla="*/ 0 h 1214438"/>
                <a:gd name="connsiteX0" fmla="*/ 3352801 w 4533261"/>
                <a:gd name="connsiteY0" fmla="*/ 0 h 1214438"/>
                <a:gd name="connsiteX1" fmla="*/ 0 w 4533261"/>
                <a:gd name="connsiteY1" fmla="*/ 1214438 h 1214438"/>
                <a:gd name="connsiteX2" fmla="*/ 4533261 w 4533261"/>
                <a:gd name="connsiteY2" fmla="*/ 1098859 h 1214438"/>
                <a:gd name="connsiteX3" fmla="*/ 3352801 w 4533261"/>
                <a:gd name="connsiteY3" fmla="*/ 0 h 1214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3261" h="1214438">
                  <a:moveTo>
                    <a:pt x="3352801" y="0"/>
                  </a:moveTo>
                  <a:lnTo>
                    <a:pt x="0" y="1214438"/>
                  </a:lnTo>
                  <a:lnTo>
                    <a:pt x="4533261" y="1098859"/>
                  </a:lnTo>
                  <a:lnTo>
                    <a:pt x="3352801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11015664" y="1"/>
              <a:ext cx="1176841" cy="1098080"/>
            </a:xfrm>
            <a:custGeom>
              <a:avLst/>
              <a:gdLst>
                <a:gd name="connsiteX0" fmla="*/ 0 w 1171575"/>
                <a:gd name="connsiteY0" fmla="*/ 0 h 1076325"/>
                <a:gd name="connsiteX1" fmla="*/ 1171575 w 1171575"/>
                <a:gd name="connsiteY1" fmla="*/ 1076325 h 1076325"/>
                <a:gd name="connsiteX2" fmla="*/ 1171575 w 1171575"/>
                <a:gd name="connsiteY2" fmla="*/ 0 h 1076325"/>
                <a:gd name="connsiteX3" fmla="*/ 0 w 1171575"/>
                <a:gd name="connsiteY3" fmla="*/ 0 h 1076325"/>
                <a:gd name="connsiteX0" fmla="*/ 0 w 1171575"/>
                <a:gd name="connsiteY0" fmla="*/ 0 h 1076325"/>
                <a:gd name="connsiteX1" fmla="*/ 1171575 w 1171575"/>
                <a:gd name="connsiteY1" fmla="*/ 1076325 h 1076325"/>
                <a:gd name="connsiteX2" fmla="*/ 1171575 w 1171575"/>
                <a:gd name="connsiteY2" fmla="*/ 0 h 1076325"/>
                <a:gd name="connsiteX3" fmla="*/ 0 w 1171575"/>
                <a:gd name="connsiteY3" fmla="*/ 0 h 1076325"/>
                <a:gd name="connsiteX0" fmla="*/ 0 w 1176299"/>
                <a:gd name="connsiteY0" fmla="*/ 0 h 1085850"/>
                <a:gd name="connsiteX1" fmla="*/ 1176299 w 1176299"/>
                <a:gd name="connsiteY1" fmla="*/ 1085850 h 1085850"/>
                <a:gd name="connsiteX2" fmla="*/ 1171575 w 1176299"/>
                <a:gd name="connsiteY2" fmla="*/ 0 h 1085850"/>
                <a:gd name="connsiteX3" fmla="*/ 0 w 1176299"/>
                <a:gd name="connsiteY3" fmla="*/ 0 h 1085850"/>
                <a:gd name="connsiteX0" fmla="*/ 0 w 1181344"/>
                <a:gd name="connsiteY0" fmla="*/ 0 h 1085850"/>
                <a:gd name="connsiteX1" fmla="*/ 1176299 w 1181344"/>
                <a:gd name="connsiteY1" fmla="*/ 1085850 h 1085850"/>
                <a:gd name="connsiteX2" fmla="*/ 1181138 w 1181344"/>
                <a:gd name="connsiteY2" fmla="*/ 0 h 1085850"/>
                <a:gd name="connsiteX3" fmla="*/ 0 w 1181344"/>
                <a:gd name="connsiteY3" fmla="*/ 0 h 1085850"/>
                <a:gd name="connsiteX0" fmla="*/ 0 w 1181586"/>
                <a:gd name="connsiteY0" fmla="*/ 0 h 1081088"/>
                <a:gd name="connsiteX1" fmla="*/ 1181080 w 1181586"/>
                <a:gd name="connsiteY1" fmla="*/ 1081088 h 1081088"/>
                <a:gd name="connsiteX2" fmla="*/ 1181138 w 1181586"/>
                <a:gd name="connsiteY2" fmla="*/ 0 h 1081088"/>
                <a:gd name="connsiteX3" fmla="*/ 0 w 1181586"/>
                <a:gd name="connsiteY3" fmla="*/ 0 h 1081088"/>
                <a:gd name="connsiteX0" fmla="*/ 0 w 1181586"/>
                <a:gd name="connsiteY0" fmla="*/ 0 h 1070785"/>
                <a:gd name="connsiteX1" fmla="*/ 1181080 w 1181586"/>
                <a:gd name="connsiteY1" fmla="*/ 1070785 h 1070785"/>
                <a:gd name="connsiteX2" fmla="*/ 1181138 w 1181586"/>
                <a:gd name="connsiteY2" fmla="*/ 0 h 1070785"/>
                <a:gd name="connsiteX3" fmla="*/ 0 w 1181586"/>
                <a:gd name="connsiteY3" fmla="*/ 0 h 1070785"/>
                <a:gd name="connsiteX0" fmla="*/ 0 w 1181152"/>
                <a:gd name="connsiteY0" fmla="*/ 0 h 593113"/>
                <a:gd name="connsiteX1" fmla="*/ 1057755 w 1181152"/>
                <a:gd name="connsiteY1" fmla="*/ 593113 h 593113"/>
                <a:gd name="connsiteX2" fmla="*/ 1181138 w 1181152"/>
                <a:gd name="connsiteY2" fmla="*/ 0 h 593113"/>
                <a:gd name="connsiteX3" fmla="*/ 0 w 1181152"/>
                <a:gd name="connsiteY3" fmla="*/ 0 h 593113"/>
                <a:gd name="connsiteX0" fmla="*/ 0 w 1181586"/>
                <a:gd name="connsiteY0" fmla="*/ 0 h 1098080"/>
                <a:gd name="connsiteX1" fmla="*/ 1181081 w 1181586"/>
                <a:gd name="connsiteY1" fmla="*/ 1098080 h 1098080"/>
                <a:gd name="connsiteX2" fmla="*/ 1181138 w 1181586"/>
                <a:gd name="connsiteY2" fmla="*/ 0 h 1098080"/>
                <a:gd name="connsiteX3" fmla="*/ 0 w 1181586"/>
                <a:gd name="connsiteY3" fmla="*/ 0 h 109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1586" h="1098080">
                  <a:moveTo>
                    <a:pt x="0" y="0"/>
                  </a:moveTo>
                  <a:lnTo>
                    <a:pt x="1181081" y="1098080"/>
                  </a:lnTo>
                  <a:cubicBezTo>
                    <a:pt x="1179506" y="736130"/>
                    <a:pt x="1182713" y="361950"/>
                    <a:pt x="1181138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2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10959906" y="1057275"/>
              <a:ext cx="1232552" cy="3276600"/>
            </a:xfrm>
            <a:custGeom>
              <a:avLst/>
              <a:gdLst>
                <a:gd name="connsiteX0" fmla="*/ 1171575 w 1176337"/>
                <a:gd name="connsiteY0" fmla="*/ 0 h 3267075"/>
                <a:gd name="connsiteX1" fmla="*/ 0 w 1176337"/>
                <a:gd name="connsiteY1" fmla="*/ 2762250 h 3267075"/>
                <a:gd name="connsiteX2" fmla="*/ 1176337 w 1176337"/>
                <a:gd name="connsiteY2" fmla="*/ 3267075 h 3267075"/>
                <a:gd name="connsiteX3" fmla="*/ 1171575 w 1176337"/>
                <a:gd name="connsiteY3" fmla="*/ 0 h 3267075"/>
                <a:gd name="connsiteX0" fmla="*/ 1176337 w 1176795"/>
                <a:gd name="connsiteY0" fmla="*/ 0 h 3276600"/>
                <a:gd name="connsiteX1" fmla="*/ 0 w 1176795"/>
                <a:gd name="connsiteY1" fmla="*/ 2771775 h 3276600"/>
                <a:gd name="connsiteX2" fmla="*/ 1176337 w 1176795"/>
                <a:gd name="connsiteY2" fmla="*/ 3276600 h 3276600"/>
                <a:gd name="connsiteX3" fmla="*/ 1176337 w 1176795"/>
                <a:gd name="connsiteY3" fmla="*/ 0 h 3276600"/>
                <a:gd name="connsiteX0" fmla="*/ 1209791 w 1210249"/>
                <a:gd name="connsiteY0" fmla="*/ 0 h 3276600"/>
                <a:gd name="connsiteX1" fmla="*/ 0 w 1210249"/>
                <a:gd name="connsiteY1" fmla="*/ 2771775 h 3276600"/>
                <a:gd name="connsiteX2" fmla="*/ 1209791 w 1210249"/>
                <a:gd name="connsiteY2" fmla="*/ 3276600 h 3276600"/>
                <a:gd name="connsiteX3" fmla="*/ 1209791 w 1210249"/>
                <a:gd name="connsiteY3" fmla="*/ 0 h 3276600"/>
                <a:gd name="connsiteX0" fmla="*/ 1232094 w 1232552"/>
                <a:gd name="connsiteY0" fmla="*/ 0 h 3276600"/>
                <a:gd name="connsiteX1" fmla="*/ 0 w 1232552"/>
                <a:gd name="connsiteY1" fmla="*/ 2749472 h 3276600"/>
                <a:gd name="connsiteX2" fmla="*/ 1232094 w 1232552"/>
                <a:gd name="connsiteY2" fmla="*/ 3276600 h 3276600"/>
                <a:gd name="connsiteX3" fmla="*/ 1232094 w 1232552"/>
                <a:gd name="connsiteY3" fmla="*/ 0 h 327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552" h="3276600">
                  <a:moveTo>
                    <a:pt x="1232094" y="0"/>
                  </a:moveTo>
                  <a:lnTo>
                    <a:pt x="0" y="2749472"/>
                  </a:lnTo>
                  <a:lnTo>
                    <a:pt x="1232094" y="3276600"/>
                  </a:lnTo>
                  <a:cubicBezTo>
                    <a:pt x="1230507" y="2187575"/>
                    <a:pt x="1233681" y="1089025"/>
                    <a:pt x="1232094" y="0"/>
                  </a:cubicBez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6366969" y="2428875"/>
              <a:ext cx="3339005" cy="2271713"/>
            </a:xfrm>
            <a:custGeom>
              <a:avLst/>
              <a:gdLst>
                <a:gd name="connsiteX0" fmla="*/ 0 w 3324225"/>
                <a:gd name="connsiteY0" fmla="*/ 590550 h 2271713"/>
                <a:gd name="connsiteX1" fmla="*/ 1343025 w 3324225"/>
                <a:gd name="connsiteY1" fmla="*/ 2271713 h 2271713"/>
                <a:gd name="connsiteX2" fmla="*/ 3324225 w 3324225"/>
                <a:gd name="connsiteY2" fmla="*/ 0 h 2271713"/>
                <a:gd name="connsiteX3" fmla="*/ 0 w 3324225"/>
                <a:gd name="connsiteY3" fmla="*/ 590550 h 2271713"/>
                <a:gd name="connsiteX0" fmla="*/ 0 w 3333750"/>
                <a:gd name="connsiteY0" fmla="*/ 585787 h 2271713"/>
                <a:gd name="connsiteX1" fmla="*/ 1352550 w 3333750"/>
                <a:gd name="connsiteY1" fmla="*/ 2271713 h 2271713"/>
                <a:gd name="connsiteX2" fmla="*/ 3333750 w 3333750"/>
                <a:gd name="connsiteY2" fmla="*/ 0 h 2271713"/>
                <a:gd name="connsiteX3" fmla="*/ 0 w 3333750"/>
                <a:gd name="connsiteY3" fmla="*/ 585787 h 2271713"/>
                <a:gd name="connsiteX0" fmla="*/ 0 w 3333750"/>
                <a:gd name="connsiteY0" fmla="*/ 591043 h 2271713"/>
                <a:gd name="connsiteX1" fmla="*/ 1352550 w 3333750"/>
                <a:gd name="connsiteY1" fmla="*/ 2271713 h 2271713"/>
                <a:gd name="connsiteX2" fmla="*/ 3333750 w 3333750"/>
                <a:gd name="connsiteY2" fmla="*/ 0 h 2271713"/>
                <a:gd name="connsiteX3" fmla="*/ 0 w 3333750"/>
                <a:gd name="connsiteY3" fmla="*/ 591043 h 2271713"/>
                <a:gd name="connsiteX0" fmla="*/ 0 w 3339005"/>
                <a:gd name="connsiteY0" fmla="*/ 591043 h 2271713"/>
                <a:gd name="connsiteX1" fmla="*/ 1357805 w 3339005"/>
                <a:gd name="connsiteY1" fmla="*/ 2271713 h 2271713"/>
                <a:gd name="connsiteX2" fmla="*/ 3339005 w 3339005"/>
                <a:gd name="connsiteY2" fmla="*/ 0 h 2271713"/>
                <a:gd name="connsiteX3" fmla="*/ 0 w 3339005"/>
                <a:gd name="connsiteY3" fmla="*/ 591043 h 227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9005" h="2271713">
                  <a:moveTo>
                    <a:pt x="0" y="591043"/>
                  </a:moveTo>
                  <a:lnTo>
                    <a:pt x="1357805" y="2271713"/>
                  </a:lnTo>
                  <a:lnTo>
                    <a:pt x="3339005" y="0"/>
                  </a:lnTo>
                  <a:lnTo>
                    <a:pt x="0" y="591043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1025774" y="1761707"/>
              <a:ext cx="2098477" cy="1910094"/>
            </a:xfrm>
            <a:custGeom>
              <a:avLst/>
              <a:gdLst>
                <a:gd name="connsiteX0" fmla="*/ 2086304 w 2086304"/>
                <a:gd name="connsiteY0" fmla="*/ 0 h 1886607"/>
                <a:gd name="connsiteX1" fmla="*/ 0 w 2086304"/>
                <a:gd name="connsiteY1" fmla="*/ 15765 h 1886607"/>
                <a:gd name="connsiteX2" fmla="*/ 362607 w 2086304"/>
                <a:gd name="connsiteY2" fmla="*/ 1886607 h 1886607"/>
                <a:gd name="connsiteX3" fmla="*/ 2086304 w 2086304"/>
                <a:gd name="connsiteY3" fmla="*/ 0 h 1886607"/>
                <a:gd name="connsiteX0" fmla="*/ 2101053 w 2101053"/>
                <a:gd name="connsiteY0" fmla="*/ 0 h 1886607"/>
                <a:gd name="connsiteX1" fmla="*/ 0 w 2101053"/>
                <a:gd name="connsiteY1" fmla="*/ 1207 h 1886607"/>
                <a:gd name="connsiteX2" fmla="*/ 377356 w 2101053"/>
                <a:gd name="connsiteY2" fmla="*/ 1886607 h 1886607"/>
                <a:gd name="connsiteX3" fmla="*/ 2101053 w 2101053"/>
                <a:gd name="connsiteY3" fmla="*/ 0 h 1886607"/>
                <a:gd name="connsiteX0" fmla="*/ 2098477 w 2098477"/>
                <a:gd name="connsiteY0" fmla="*/ 8963 h 1885400"/>
                <a:gd name="connsiteX1" fmla="*/ 0 w 2098477"/>
                <a:gd name="connsiteY1" fmla="*/ 0 h 1885400"/>
                <a:gd name="connsiteX2" fmla="*/ 377356 w 2098477"/>
                <a:gd name="connsiteY2" fmla="*/ 1885400 h 1885400"/>
                <a:gd name="connsiteX3" fmla="*/ 2098477 w 2098477"/>
                <a:gd name="connsiteY3" fmla="*/ 8963 h 188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8477" h="1885400">
                  <a:moveTo>
                    <a:pt x="2098477" y="8963"/>
                  </a:moveTo>
                  <a:lnTo>
                    <a:pt x="0" y="0"/>
                  </a:lnTo>
                  <a:lnTo>
                    <a:pt x="377356" y="1885400"/>
                  </a:lnTo>
                  <a:lnTo>
                    <a:pt x="2098477" y="8963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3532" y="4857972"/>
              <a:ext cx="4090198" cy="2007612"/>
            </a:xfrm>
            <a:custGeom>
              <a:avLst/>
              <a:gdLst>
                <a:gd name="connsiteX0" fmla="*/ 3576398 w 4077729"/>
                <a:gd name="connsiteY0" fmla="*/ 0 h 1994733"/>
                <a:gd name="connsiteX1" fmla="*/ 4077729 w 4077729"/>
                <a:gd name="connsiteY1" fmla="*/ 1101516 h 1994733"/>
                <a:gd name="connsiteX2" fmla="*/ 0 w 4077729"/>
                <a:gd name="connsiteY2" fmla="*/ 1994733 h 1994733"/>
                <a:gd name="connsiteX3" fmla="*/ 3576398 w 4077729"/>
                <a:gd name="connsiteY3" fmla="*/ 0 h 1994733"/>
                <a:gd name="connsiteX0" fmla="*/ 3576398 w 4086042"/>
                <a:gd name="connsiteY0" fmla="*/ 0 h 1994733"/>
                <a:gd name="connsiteX1" fmla="*/ 4086042 w 4086042"/>
                <a:gd name="connsiteY1" fmla="*/ 1093204 h 1994733"/>
                <a:gd name="connsiteX2" fmla="*/ 0 w 4086042"/>
                <a:gd name="connsiteY2" fmla="*/ 1994733 h 1994733"/>
                <a:gd name="connsiteX3" fmla="*/ 3576398 w 4086042"/>
                <a:gd name="connsiteY3" fmla="*/ 0 h 1994733"/>
                <a:gd name="connsiteX0" fmla="*/ 3576398 w 4090198"/>
                <a:gd name="connsiteY0" fmla="*/ 0 h 1994733"/>
                <a:gd name="connsiteX1" fmla="*/ 4090198 w 4090198"/>
                <a:gd name="connsiteY1" fmla="*/ 1084892 h 1994733"/>
                <a:gd name="connsiteX2" fmla="*/ 0 w 4090198"/>
                <a:gd name="connsiteY2" fmla="*/ 1994733 h 1994733"/>
                <a:gd name="connsiteX3" fmla="*/ 3576398 w 4090198"/>
                <a:gd name="connsiteY3" fmla="*/ 0 h 1994733"/>
                <a:gd name="connsiteX0" fmla="*/ 3576398 w 4090198"/>
                <a:gd name="connsiteY0" fmla="*/ 0 h 2007612"/>
                <a:gd name="connsiteX1" fmla="*/ 4090198 w 4090198"/>
                <a:gd name="connsiteY1" fmla="*/ 1084892 h 2007612"/>
                <a:gd name="connsiteX2" fmla="*/ 0 w 4090198"/>
                <a:gd name="connsiteY2" fmla="*/ 2007612 h 2007612"/>
                <a:gd name="connsiteX3" fmla="*/ 3576398 w 4090198"/>
                <a:gd name="connsiteY3" fmla="*/ 0 h 200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0198" h="2007612">
                  <a:moveTo>
                    <a:pt x="3576398" y="0"/>
                  </a:moveTo>
                  <a:lnTo>
                    <a:pt x="4090198" y="1084892"/>
                  </a:lnTo>
                  <a:lnTo>
                    <a:pt x="0" y="2007612"/>
                  </a:lnTo>
                  <a:lnTo>
                    <a:pt x="357639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-6301" y="5938309"/>
              <a:ext cx="4092304" cy="924304"/>
            </a:xfrm>
            <a:custGeom>
              <a:avLst/>
              <a:gdLst>
                <a:gd name="connsiteX0" fmla="*/ 4074199 w 4074199"/>
                <a:gd name="connsiteY0" fmla="*/ 0 h 907339"/>
                <a:gd name="connsiteX1" fmla="*/ 3357507 w 4074199"/>
                <a:gd name="connsiteY1" fmla="*/ 907339 h 907339"/>
                <a:gd name="connsiteX2" fmla="*/ 0 w 4074199"/>
                <a:gd name="connsiteY2" fmla="*/ 907339 h 907339"/>
                <a:gd name="connsiteX3" fmla="*/ 4074199 w 4074199"/>
                <a:gd name="connsiteY3" fmla="*/ 0 h 907339"/>
                <a:gd name="connsiteX0" fmla="*/ 4084791 w 4084791"/>
                <a:gd name="connsiteY0" fmla="*/ 0 h 907339"/>
                <a:gd name="connsiteX1" fmla="*/ 3368099 w 4084791"/>
                <a:gd name="connsiteY1" fmla="*/ 907339 h 907339"/>
                <a:gd name="connsiteX2" fmla="*/ 0 w 4084791"/>
                <a:gd name="connsiteY2" fmla="*/ 907339 h 907339"/>
                <a:gd name="connsiteX3" fmla="*/ 4084791 w 4084791"/>
                <a:gd name="connsiteY3" fmla="*/ 0 h 907339"/>
                <a:gd name="connsiteX0" fmla="*/ 4100031 w 4100031"/>
                <a:gd name="connsiteY0" fmla="*/ 0 h 907339"/>
                <a:gd name="connsiteX1" fmla="*/ 3368099 w 4100031"/>
                <a:gd name="connsiteY1" fmla="*/ 907339 h 907339"/>
                <a:gd name="connsiteX2" fmla="*/ 0 w 4100031"/>
                <a:gd name="connsiteY2" fmla="*/ 907339 h 907339"/>
                <a:gd name="connsiteX3" fmla="*/ 4100031 w 4100031"/>
                <a:gd name="connsiteY3" fmla="*/ 0 h 907339"/>
                <a:gd name="connsiteX0" fmla="*/ 4102607 w 4102607"/>
                <a:gd name="connsiteY0" fmla="*/ 0 h 907339"/>
                <a:gd name="connsiteX1" fmla="*/ 3370675 w 4102607"/>
                <a:gd name="connsiteY1" fmla="*/ 907339 h 907339"/>
                <a:gd name="connsiteX2" fmla="*/ 0 w 4102607"/>
                <a:gd name="connsiteY2" fmla="*/ 857464 h 907339"/>
                <a:gd name="connsiteX3" fmla="*/ 4102607 w 4102607"/>
                <a:gd name="connsiteY3" fmla="*/ 0 h 907339"/>
                <a:gd name="connsiteX0" fmla="*/ 4097455 w 4097455"/>
                <a:gd name="connsiteY0" fmla="*/ 0 h 907339"/>
                <a:gd name="connsiteX1" fmla="*/ 3365523 w 4097455"/>
                <a:gd name="connsiteY1" fmla="*/ 907339 h 907339"/>
                <a:gd name="connsiteX2" fmla="*/ 0 w 4097455"/>
                <a:gd name="connsiteY2" fmla="*/ 859958 h 907339"/>
                <a:gd name="connsiteX3" fmla="*/ 4097455 w 4097455"/>
                <a:gd name="connsiteY3" fmla="*/ 0 h 907339"/>
                <a:gd name="connsiteX0" fmla="*/ 4097455 w 4097455"/>
                <a:gd name="connsiteY0" fmla="*/ 0 h 862451"/>
                <a:gd name="connsiteX1" fmla="*/ 3411887 w 4097455"/>
                <a:gd name="connsiteY1" fmla="*/ 862451 h 862451"/>
                <a:gd name="connsiteX2" fmla="*/ 0 w 4097455"/>
                <a:gd name="connsiteY2" fmla="*/ 859958 h 862451"/>
                <a:gd name="connsiteX3" fmla="*/ 4097455 w 4097455"/>
                <a:gd name="connsiteY3" fmla="*/ 0 h 862451"/>
                <a:gd name="connsiteX0" fmla="*/ 4089728 w 4089728"/>
                <a:gd name="connsiteY0" fmla="*/ 0 h 892377"/>
                <a:gd name="connsiteX1" fmla="*/ 3411887 w 4089728"/>
                <a:gd name="connsiteY1" fmla="*/ 892377 h 892377"/>
                <a:gd name="connsiteX2" fmla="*/ 0 w 4089728"/>
                <a:gd name="connsiteY2" fmla="*/ 889884 h 892377"/>
                <a:gd name="connsiteX3" fmla="*/ 4089728 w 4089728"/>
                <a:gd name="connsiteY3" fmla="*/ 0 h 892377"/>
                <a:gd name="connsiteX0" fmla="*/ 4089728 w 4089728"/>
                <a:gd name="connsiteY0" fmla="*/ 0 h 892377"/>
                <a:gd name="connsiteX1" fmla="*/ 3424766 w 4089728"/>
                <a:gd name="connsiteY1" fmla="*/ 892377 h 892377"/>
                <a:gd name="connsiteX2" fmla="*/ 0 w 4089728"/>
                <a:gd name="connsiteY2" fmla="*/ 889884 h 892377"/>
                <a:gd name="connsiteX3" fmla="*/ 4089728 w 4089728"/>
                <a:gd name="connsiteY3" fmla="*/ 0 h 892377"/>
                <a:gd name="connsiteX0" fmla="*/ 4089728 w 4089728"/>
                <a:gd name="connsiteY0" fmla="*/ 0 h 889884"/>
                <a:gd name="connsiteX1" fmla="*/ 3360372 w 4089728"/>
                <a:gd name="connsiteY1" fmla="*/ 889884 h 889884"/>
                <a:gd name="connsiteX2" fmla="*/ 0 w 4089728"/>
                <a:gd name="connsiteY2" fmla="*/ 889884 h 889884"/>
                <a:gd name="connsiteX3" fmla="*/ 4089728 w 4089728"/>
                <a:gd name="connsiteY3" fmla="*/ 0 h 889884"/>
                <a:gd name="connsiteX0" fmla="*/ 4079425 w 4079425"/>
                <a:gd name="connsiteY0" fmla="*/ 0 h 889884"/>
                <a:gd name="connsiteX1" fmla="*/ 3350069 w 4079425"/>
                <a:gd name="connsiteY1" fmla="*/ 889884 h 889884"/>
                <a:gd name="connsiteX2" fmla="*/ 0 w 4079425"/>
                <a:gd name="connsiteY2" fmla="*/ 882403 h 889884"/>
                <a:gd name="connsiteX3" fmla="*/ 4079425 w 4079425"/>
                <a:gd name="connsiteY3" fmla="*/ 0 h 889884"/>
                <a:gd name="connsiteX0" fmla="*/ 4082000 w 4082000"/>
                <a:gd name="connsiteY0" fmla="*/ 0 h 889884"/>
                <a:gd name="connsiteX1" fmla="*/ 3352644 w 4082000"/>
                <a:gd name="connsiteY1" fmla="*/ 889884 h 889884"/>
                <a:gd name="connsiteX2" fmla="*/ 0 w 4082000"/>
                <a:gd name="connsiteY2" fmla="*/ 882403 h 889884"/>
                <a:gd name="connsiteX3" fmla="*/ 4082000 w 4082000"/>
                <a:gd name="connsiteY3" fmla="*/ 0 h 889884"/>
                <a:gd name="connsiteX0" fmla="*/ 4087152 w 4087152"/>
                <a:gd name="connsiteY0" fmla="*/ 0 h 1007091"/>
                <a:gd name="connsiteX1" fmla="*/ 3357796 w 4087152"/>
                <a:gd name="connsiteY1" fmla="*/ 889884 h 1007091"/>
                <a:gd name="connsiteX2" fmla="*/ 0 w 4087152"/>
                <a:gd name="connsiteY2" fmla="*/ 1007091 h 1007091"/>
                <a:gd name="connsiteX3" fmla="*/ 4087152 w 4087152"/>
                <a:gd name="connsiteY3" fmla="*/ 0 h 1007091"/>
                <a:gd name="connsiteX0" fmla="*/ 4092304 w 4092304"/>
                <a:gd name="connsiteY0" fmla="*/ 0 h 894872"/>
                <a:gd name="connsiteX1" fmla="*/ 3362948 w 4092304"/>
                <a:gd name="connsiteY1" fmla="*/ 889884 h 894872"/>
                <a:gd name="connsiteX2" fmla="*/ 0 w 4092304"/>
                <a:gd name="connsiteY2" fmla="*/ 894872 h 894872"/>
                <a:gd name="connsiteX3" fmla="*/ 4092304 w 4092304"/>
                <a:gd name="connsiteY3" fmla="*/ 0 h 894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2304" h="894872">
                  <a:moveTo>
                    <a:pt x="4092304" y="0"/>
                  </a:moveTo>
                  <a:lnTo>
                    <a:pt x="3362948" y="889884"/>
                  </a:lnTo>
                  <a:lnTo>
                    <a:pt x="0" y="894872"/>
                  </a:lnTo>
                  <a:lnTo>
                    <a:pt x="4092304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4102443" y="4914459"/>
              <a:ext cx="547228" cy="151811"/>
            </a:xfrm>
            <a:custGeom>
              <a:avLst/>
              <a:gdLst>
                <a:gd name="connsiteX0" fmla="*/ 0 w 547228"/>
                <a:gd name="connsiteY0" fmla="*/ 0 h 151811"/>
                <a:gd name="connsiteX1" fmla="*/ 547228 w 547228"/>
                <a:gd name="connsiteY1" fmla="*/ 70610 h 151811"/>
                <a:gd name="connsiteX2" fmla="*/ 526045 w 547228"/>
                <a:gd name="connsiteY2" fmla="*/ 151811 h 15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7228" h="151811">
                  <a:moveTo>
                    <a:pt x="0" y="0"/>
                  </a:moveTo>
                  <a:lnTo>
                    <a:pt x="547228" y="70610"/>
                  </a:lnTo>
                  <a:lnTo>
                    <a:pt x="526045" y="151811"/>
                  </a:lnTo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3317876" y="5936217"/>
              <a:ext cx="5416584" cy="930949"/>
            </a:xfrm>
            <a:custGeom>
              <a:avLst/>
              <a:gdLst>
                <a:gd name="connsiteX0" fmla="*/ 683287 w 5365819"/>
                <a:gd name="connsiteY0" fmla="*/ 0 h 914400"/>
                <a:gd name="connsiteX1" fmla="*/ 5365819 w 5365819"/>
                <a:gd name="connsiteY1" fmla="*/ 904351 h 914400"/>
                <a:gd name="connsiteX2" fmla="*/ 0 w 5365819"/>
                <a:gd name="connsiteY2" fmla="*/ 914400 h 914400"/>
                <a:gd name="connsiteX3" fmla="*/ 683287 w 5365819"/>
                <a:gd name="connsiteY3" fmla="*/ 0 h 914400"/>
                <a:gd name="connsiteX0" fmla="*/ 711531 w 5394063"/>
                <a:gd name="connsiteY0" fmla="*/ 0 h 917930"/>
                <a:gd name="connsiteX1" fmla="*/ 5394063 w 5394063"/>
                <a:gd name="connsiteY1" fmla="*/ 904351 h 917930"/>
                <a:gd name="connsiteX2" fmla="*/ 0 w 5394063"/>
                <a:gd name="connsiteY2" fmla="*/ 917930 h 917930"/>
                <a:gd name="connsiteX3" fmla="*/ 711531 w 5394063"/>
                <a:gd name="connsiteY3" fmla="*/ 0 h 917930"/>
                <a:gd name="connsiteX0" fmla="*/ 725653 w 5394063"/>
                <a:gd name="connsiteY0" fmla="*/ 0 h 910869"/>
                <a:gd name="connsiteX1" fmla="*/ 5394063 w 5394063"/>
                <a:gd name="connsiteY1" fmla="*/ 897290 h 910869"/>
                <a:gd name="connsiteX2" fmla="*/ 0 w 5394063"/>
                <a:gd name="connsiteY2" fmla="*/ 910869 h 910869"/>
                <a:gd name="connsiteX3" fmla="*/ 725653 w 5394063"/>
                <a:gd name="connsiteY3" fmla="*/ 0 h 910869"/>
                <a:gd name="connsiteX0" fmla="*/ 725653 w 5376410"/>
                <a:gd name="connsiteY0" fmla="*/ 0 h 910869"/>
                <a:gd name="connsiteX1" fmla="*/ 5376410 w 5376410"/>
                <a:gd name="connsiteY1" fmla="*/ 907881 h 910869"/>
                <a:gd name="connsiteX2" fmla="*/ 0 w 5376410"/>
                <a:gd name="connsiteY2" fmla="*/ 910869 h 910869"/>
                <a:gd name="connsiteX3" fmla="*/ 725653 w 5376410"/>
                <a:gd name="connsiteY3" fmla="*/ 0 h 910869"/>
                <a:gd name="connsiteX0" fmla="*/ 783842 w 5376410"/>
                <a:gd name="connsiteY0" fmla="*/ 0 h 765396"/>
                <a:gd name="connsiteX1" fmla="*/ 5376410 w 5376410"/>
                <a:gd name="connsiteY1" fmla="*/ 762408 h 765396"/>
                <a:gd name="connsiteX2" fmla="*/ 0 w 5376410"/>
                <a:gd name="connsiteY2" fmla="*/ 765396 h 765396"/>
                <a:gd name="connsiteX3" fmla="*/ 783842 w 5376410"/>
                <a:gd name="connsiteY3" fmla="*/ 0 h 765396"/>
                <a:gd name="connsiteX0" fmla="*/ 729810 w 5376410"/>
                <a:gd name="connsiteY0" fmla="*/ 0 h 910869"/>
                <a:gd name="connsiteX1" fmla="*/ 5376410 w 5376410"/>
                <a:gd name="connsiteY1" fmla="*/ 907881 h 910869"/>
                <a:gd name="connsiteX2" fmla="*/ 0 w 5376410"/>
                <a:gd name="connsiteY2" fmla="*/ 910869 h 910869"/>
                <a:gd name="connsiteX3" fmla="*/ 729810 w 5376410"/>
                <a:gd name="connsiteY3" fmla="*/ 0 h 910869"/>
                <a:gd name="connsiteX0" fmla="*/ 714570 w 5376410"/>
                <a:gd name="connsiteY0" fmla="*/ 0 h 918489"/>
                <a:gd name="connsiteX1" fmla="*/ 5376410 w 5376410"/>
                <a:gd name="connsiteY1" fmla="*/ 915501 h 918489"/>
                <a:gd name="connsiteX2" fmla="*/ 0 w 5376410"/>
                <a:gd name="connsiteY2" fmla="*/ 918489 h 918489"/>
                <a:gd name="connsiteX3" fmla="*/ 714570 w 5376410"/>
                <a:gd name="connsiteY3" fmla="*/ 0 h 918489"/>
                <a:gd name="connsiteX0" fmla="*/ 809820 w 5376410"/>
                <a:gd name="connsiteY0" fmla="*/ 0 h 758469"/>
                <a:gd name="connsiteX1" fmla="*/ 5376410 w 5376410"/>
                <a:gd name="connsiteY1" fmla="*/ 755481 h 758469"/>
                <a:gd name="connsiteX2" fmla="*/ 0 w 5376410"/>
                <a:gd name="connsiteY2" fmla="*/ 758469 h 758469"/>
                <a:gd name="connsiteX3" fmla="*/ 809820 w 5376410"/>
                <a:gd name="connsiteY3" fmla="*/ 0 h 758469"/>
                <a:gd name="connsiteX0" fmla="*/ 710760 w 5376410"/>
                <a:gd name="connsiteY0" fmla="*/ 0 h 918489"/>
                <a:gd name="connsiteX1" fmla="*/ 5376410 w 5376410"/>
                <a:gd name="connsiteY1" fmla="*/ 915501 h 918489"/>
                <a:gd name="connsiteX2" fmla="*/ 0 w 5376410"/>
                <a:gd name="connsiteY2" fmla="*/ 918489 h 918489"/>
                <a:gd name="connsiteX3" fmla="*/ 710760 w 5376410"/>
                <a:gd name="connsiteY3" fmla="*/ 0 h 918489"/>
                <a:gd name="connsiteX0" fmla="*/ 722190 w 5376410"/>
                <a:gd name="connsiteY0" fmla="*/ 0 h 914679"/>
                <a:gd name="connsiteX1" fmla="*/ 5376410 w 5376410"/>
                <a:gd name="connsiteY1" fmla="*/ 911691 h 914679"/>
                <a:gd name="connsiteX2" fmla="*/ 0 w 5376410"/>
                <a:gd name="connsiteY2" fmla="*/ 914679 h 914679"/>
                <a:gd name="connsiteX3" fmla="*/ 722190 w 5376410"/>
                <a:gd name="connsiteY3" fmla="*/ 0 h 914679"/>
                <a:gd name="connsiteX0" fmla="*/ 735069 w 5389289"/>
                <a:gd name="connsiteY0" fmla="*/ 0 h 912104"/>
                <a:gd name="connsiteX1" fmla="*/ 5389289 w 5389289"/>
                <a:gd name="connsiteY1" fmla="*/ 911691 h 912104"/>
                <a:gd name="connsiteX2" fmla="*/ 0 w 5389289"/>
                <a:gd name="connsiteY2" fmla="*/ 912104 h 912104"/>
                <a:gd name="connsiteX3" fmla="*/ 735069 w 5389289"/>
                <a:gd name="connsiteY3" fmla="*/ 0 h 912104"/>
                <a:gd name="connsiteX0" fmla="*/ 735069 w 5389289"/>
                <a:gd name="connsiteY0" fmla="*/ 0 h 925339"/>
                <a:gd name="connsiteX1" fmla="*/ 5389289 w 5389289"/>
                <a:gd name="connsiteY1" fmla="*/ 925339 h 925339"/>
                <a:gd name="connsiteX2" fmla="*/ 0 w 5389289"/>
                <a:gd name="connsiteY2" fmla="*/ 912104 h 925339"/>
                <a:gd name="connsiteX3" fmla="*/ 735069 w 5389289"/>
                <a:gd name="connsiteY3" fmla="*/ 0 h 925339"/>
                <a:gd name="connsiteX0" fmla="*/ 762364 w 5416584"/>
                <a:gd name="connsiteY0" fmla="*/ 0 h 939400"/>
                <a:gd name="connsiteX1" fmla="*/ 5416584 w 5416584"/>
                <a:gd name="connsiteY1" fmla="*/ 925339 h 939400"/>
                <a:gd name="connsiteX2" fmla="*/ 0 w 5416584"/>
                <a:gd name="connsiteY2" fmla="*/ 939400 h 939400"/>
                <a:gd name="connsiteX3" fmla="*/ 762364 w 5416584"/>
                <a:gd name="connsiteY3" fmla="*/ 0 h 939400"/>
                <a:gd name="connsiteX0" fmla="*/ 762364 w 5416584"/>
                <a:gd name="connsiteY0" fmla="*/ 0 h 945010"/>
                <a:gd name="connsiteX1" fmla="*/ 5416584 w 5416584"/>
                <a:gd name="connsiteY1" fmla="*/ 930949 h 945010"/>
                <a:gd name="connsiteX2" fmla="*/ 0 w 5416584"/>
                <a:gd name="connsiteY2" fmla="*/ 945010 h 945010"/>
                <a:gd name="connsiteX3" fmla="*/ 762364 w 5416584"/>
                <a:gd name="connsiteY3" fmla="*/ 0 h 945010"/>
                <a:gd name="connsiteX0" fmla="*/ 762364 w 5416584"/>
                <a:gd name="connsiteY0" fmla="*/ 0 h 930949"/>
                <a:gd name="connsiteX1" fmla="*/ 5416584 w 5416584"/>
                <a:gd name="connsiteY1" fmla="*/ 930949 h 930949"/>
                <a:gd name="connsiteX2" fmla="*/ 0 w 5416584"/>
                <a:gd name="connsiteY2" fmla="*/ 921156 h 930949"/>
                <a:gd name="connsiteX3" fmla="*/ 762364 w 5416584"/>
                <a:gd name="connsiteY3" fmla="*/ 0 h 93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6584" h="930949">
                  <a:moveTo>
                    <a:pt x="762364" y="0"/>
                  </a:moveTo>
                  <a:lnTo>
                    <a:pt x="5416584" y="930949"/>
                  </a:lnTo>
                  <a:lnTo>
                    <a:pt x="0" y="921156"/>
                  </a:lnTo>
                  <a:lnTo>
                    <a:pt x="762364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10990536" y="3785435"/>
              <a:ext cx="1209457" cy="3091509"/>
            </a:xfrm>
            <a:custGeom>
              <a:avLst/>
              <a:gdLst>
                <a:gd name="connsiteX0" fmla="*/ 0 w 1182718"/>
                <a:gd name="connsiteY0" fmla="*/ 0 h 3032701"/>
                <a:gd name="connsiteX1" fmla="*/ 497800 w 1182718"/>
                <a:gd name="connsiteY1" fmla="*/ 3032701 h 3032701"/>
                <a:gd name="connsiteX2" fmla="*/ 1182718 w 1182718"/>
                <a:gd name="connsiteY2" fmla="*/ 515453 h 3032701"/>
                <a:gd name="connsiteX3" fmla="*/ 0 w 1182718"/>
                <a:gd name="connsiteY3" fmla="*/ 0 h 3032701"/>
                <a:gd name="connsiteX0" fmla="*/ 0 w 1179187"/>
                <a:gd name="connsiteY0" fmla="*/ 0 h 3029170"/>
                <a:gd name="connsiteX1" fmla="*/ 494269 w 1179187"/>
                <a:gd name="connsiteY1" fmla="*/ 3029170 h 3029170"/>
                <a:gd name="connsiteX2" fmla="*/ 1179187 w 1179187"/>
                <a:gd name="connsiteY2" fmla="*/ 511922 h 3029170"/>
                <a:gd name="connsiteX3" fmla="*/ 0 w 1179187"/>
                <a:gd name="connsiteY3" fmla="*/ 0 h 3029170"/>
                <a:gd name="connsiteX0" fmla="*/ 0 w 1179187"/>
                <a:gd name="connsiteY0" fmla="*/ 0 h 3039761"/>
                <a:gd name="connsiteX1" fmla="*/ 483677 w 1179187"/>
                <a:gd name="connsiteY1" fmla="*/ 3039761 h 3039761"/>
                <a:gd name="connsiteX2" fmla="*/ 1179187 w 1179187"/>
                <a:gd name="connsiteY2" fmla="*/ 511922 h 3039761"/>
                <a:gd name="connsiteX3" fmla="*/ 0 w 1179187"/>
                <a:gd name="connsiteY3" fmla="*/ 0 h 3039761"/>
                <a:gd name="connsiteX0" fmla="*/ 0 w 1190407"/>
                <a:gd name="connsiteY0" fmla="*/ 0 h 3039761"/>
                <a:gd name="connsiteX1" fmla="*/ 494897 w 1190407"/>
                <a:gd name="connsiteY1" fmla="*/ 3039761 h 3039761"/>
                <a:gd name="connsiteX2" fmla="*/ 1190407 w 1190407"/>
                <a:gd name="connsiteY2" fmla="*/ 511922 h 3039761"/>
                <a:gd name="connsiteX3" fmla="*/ 0 w 1190407"/>
                <a:gd name="connsiteY3" fmla="*/ 0 h 3039761"/>
                <a:gd name="connsiteX0" fmla="*/ 0 w 1203107"/>
                <a:gd name="connsiteY0" fmla="*/ 0 h 3065161"/>
                <a:gd name="connsiteX1" fmla="*/ 507597 w 1203107"/>
                <a:gd name="connsiteY1" fmla="*/ 3065161 h 3065161"/>
                <a:gd name="connsiteX2" fmla="*/ 1203107 w 1203107"/>
                <a:gd name="connsiteY2" fmla="*/ 537322 h 3065161"/>
                <a:gd name="connsiteX3" fmla="*/ 0 w 1203107"/>
                <a:gd name="connsiteY3" fmla="*/ 0 h 3065161"/>
                <a:gd name="connsiteX0" fmla="*/ 0 w 1209457"/>
                <a:gd name="connsiteY0" fmla="*/ 0 h 3065161"/>
                <a:gd name="connsiteX1" fmla="*/ 507597 w 1209457"/>
                <a:gd name="connsiteY1" fmla="*/ 3065161 h 3065161"/>
                <a:gd name="connsiteX2" fmla="*/ 1209457 w 1209457"/>
                <a:gd name="connsiteY2" fmla="*/ 543672 h 3065161"/>
                <a:gd name="connsiteX3" fmla="*/ 0 w 1209457"/>
                <a:gd name="connsiteY3" fmla="*/ 0 h 3065161"/>
                <a:gd name="connsiteX0" fmla="*/ 0 w 1215807"/>
                <a:gd name="connsiteY0" fmla="*/ 0 h 3065161"/>
                <a:gd name="connsiteX1" fmla="*/ 507597 w 1215807"/>
                <a:gd name="connsiteY1" fmla="*/ 3065161 h 3065161"/>
                <a:gd name="connsiteX2" fmla="*/ 1215807 w 1215807"/>
                <a:gd name="connsiteY2" fmla="*/ 537322 h 3065161"/>
                <a:gd name="connsiteX3" fmla="*/ 0 w 1215807"/>
                <a:gd name="connsiteY3" fmla="*/ 0 h 3065161"/>
                <a:gd name="connsiteX0" fmla="*/ 0 w 1209457"/>
                <a:gd name="connsiteY0" fmla="*/ 0 h 3077861"/>
                <a:gd name="connsiteX1" fmla="*/ 501247 w 1209457"/>
                <a:gd name="connsiteY1" fmla="*/ 3077861 h 3077861"/>
                <a:gd name="connsiteX2" fmla="*/ 1209457 w 1209457"/>
                <a:gd name="connsiteY2" fmla="*/ 550022 h 3077861"/>
                <a:gd name="connsiteX3" fmla="*/ 0 w 1209457"/>
                <a:gd name="connsiteY3" fmla="*/ 0 h 3077861"/>
                <a:gd name="connsiteX0" fmla="*/ 0 w 1209457"/>
                <a:gd name="connsiteY0" fmla="*/ 0 h 3091509"/>
                <a:gd name="connsiteX1" fmla="*/ 501247 w 1209457"/>
                <a:gd name="connsiteY1" fmla="*/ 3091509 h 3091509"/>
                <a:gd name="connsiteX2" fmla="*/ 1209457 w 1209457"/>
                <a:gd name="connsiteY2" fmla="*/ 550022 h 3091509"/>
                <a:gd name="connsiteX3" fmla="*/ 0 w 1209457"/>
                <a:gd name="connsiteY3" fmla="*/ 0 h 309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9457" h="3091509">
                  <a:moveTo>
                    <a:pt x="0" y="0"/>
                  </a:moveTo>
                  <a:lnTo>
                    <a:pt x="501247" y="3091509"/>
                  </a:lnTo>
                  <a:lnTo>
                    <a:pt x="1209457" y="55002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11488254" y="4321334"/>
              <a:ext cx="708319" cy="2552078"/>
            </a:xfrm>
            <a:custGeom>
              <a:avLst/>
              <a:gdLst>
                <a:gd name="connsiteX0" fmla="*/ 691978 w 697728"/>
                <a:gd name="connsiteY0" fmla="*/ 0 h 2520778"/>
                <a:gd name="connsiteX1" fmla="*/ 0 w 697728"/>
                <a:gd name="connsiteY1" fmla="*/ 2520778 h 2520778"/>
                <a:gd name="connsiteX2" fmla="*/ 695509 w 697728"/>
                <a:gd name="connsiteY2" fmla="*/ 2517248 h 2520778"/>
                <a:gd name="connsiteX3" fmla="*/ 691978 w 697728"/>
                <a:gd name="connsiteY3" fmla="*/ 0 h 2520778"/>
                <a:gd name="connsiteX0" fmla="*/ 691978 w 697728"/>
                <a:gd name="connsiteY0" fmla="*/ 0 h 2531370"/>
                <a:gd name="connsiteX1" fmla="*/ 0 w 697728"/>
                <a:gd name="connsiteY1" fmla="*/ 2531370 h 2531370"/>
                <a:gd name="connsiteX2" fmla="*/ 695509 w 697728"/>
                <a:gd name="connsiteY2" fmla="*/ 2517248 h 2531370"/>
                <a:gd name="connsiteX3" fmla="*/ 691978 w 697728"/>
                <a:gd name="connsiteY3" fmla="*/ 0 h 2531370"/>
                <a:gd name="connsiteX0" fmla="*/ 691978 w 703175"/>
                <a:gd name="connsiteY0" fmla="*/ 0 h 2531370"/>
                <a:gd name="connsiteX1" fmla="*/ 0 w 703175"/>
                <a:gd name="connsiteY1" fmla="*/ 2531370 h 2531370"/>
                <a:gd name="connsiteX2" fmla="*/ 702570 w 703175"/>
                <a:gd name="connsiteY2" fmla="*/ 2527839 h 2531370"/>
                <a:gd name="connsiteX3" fmla="*/ 691978 w 703175"/>
                <a:gd name="connsiteY3" fmla="*/ 0 h 2531370"/>
                <a:gd name="connsiteX0" fmla="*/ 691978 w 703175"/>
                <a:gd name="connsiteY0" fmla="*/ 0 h 2531370"/>
                <a:gd name="connsiteX1" fmla="*/ 0 w 703175"/>
                <a:gd name="connsiteY1" fmla="*/ 2531370 h 2531370"/>
                <a:gd name="connsiteX2" fmla="*/ 702570 w 703175"/>
                <a:gd name="connsiteY2" fmla="*/ 2527839 h 2531370"/>
                <a:gd name="connsiteX3" fmla="*/ 691978 w 703175"/>
                <a:gd name="connsiteY3" fmla="*/ 0 h 2531370"/>
                <a:gd name="connsiteX0" fmla="*/ 699039 w 704789"/>
                <a:gd name="connsiteY0" fmla="*/ 0 h 2541962"/>
                <a:gd name="connsiteX1" fmla="*/ 0 w 704789"/>
                <a:gd name="connsiteY1" fmla="*/ 2541962 h 2541962"/>
                <a:gd name="connsiteX2" fmla="*/ 702570 w 704789"/>
                <a:gd name="connsiteY2" fmla="*/ 2538431 h 2541962"/>
                <a:gd name="connsiteX3" fmla="*/ 699039 w 704789"/>
                <a:gd name="connsiteY3" fmla="*/ 0 h 2541962"/>
                <a:gd name="connsiteX0" fmla="*/ 702569 w 708319"/>
                <a:gd name="connsiteY0" fmla="*/ 0 h 2538431"/>
                <a:gd name="connsiteX1" fmla="*/ 0 w 708319"/>
                <a:gd name="connsiteY1" fmla="*/ 2538431 h 2538431"/>
                <a:gd name="connsiteX2" fmla="*/ 706100 w 708319"/>
                <a:gd name="connsiteY2" fmla="*/ 2538431 h 2538431"/>
                <a:gd name="connsiteX3" fmla="*/ 702569 w 708319"/>
                <a:gd name="connsiteY3" fmla="*/ 0 h 2538431"/>
                <a:gd name="connsiteX0" fmla="*/ 667264 w 673014"/>
                <a:gd name="connsiteY0" fmla="*/ 0 h 2538431"/>
                <a:gd name="connsiteX1" fmla="*/ 0 w 673014"/>
                <a:gd name="connsiteY1" fmla="*/ 2252460 h 2538431"/>
                <a:gd name="connsiteX2" fmla="*/ 670795 w 673014"/>
                <a:gd name="connsiteY2" fmla="*/ 2538431 h 2538431"/>
                <a:gd name="connsiteX3" fmla="*/ 667264 w 673014"/>
                <a:gd name="connsiteY3" fmla="*/ 0 h 2538431"/>
                <a:gd name="connsiteX0" fmla="*/ 702569 w 708319"/>
                <a:gd name="connsiteY0" fmla="*/ 0 h 2541961"/>
                <a:gd name="connsiteX1" fmla="*/ 0 w 708319"/>
                <a:gd name="connsiteY1" fmla="*/ 2541961 h 2541961"/>
                <a:gd name="connsiteX2" fmla="*/ 706100 w 708319"/>
                <a:gd name="connsiteY2" fmla="*/ 2538431 h 2541961"/>
                <a:gd name="connsiteX3" fmla="*/ 702569 w 708319"/>
                <a:gd name="connsiteY3" fmla="*/ 0 h 2541961"/>
                <a:gd name="connsiteX0" fmla="*/ 702569 w 708319"/>
                <a:gd name="connsiteY0" fmla="*/ 0 h 2538431"/>
                <a:gd name="connsiteX1" fmla="*/ 0 w 708319"/>
                <a:gd name="connsiteY1" fmla="*/ 2534900 h 2538431"/>
                <a:gd name="connsiteX2" fmla="*/ 706100 w 708319"/>
                <a:gd name="connsiteY2" fmla="*/ 2538431 h 2538431"/>
                <a:gd name="connsiteX3" fmla="*/ 702569 w 708319"/>
                <a:gd name="connsiteY3" fmla="*/ 0 h 2538431"/>
                <a:gd name="connsiteX0" fmla="*/ 702569 w 708319"/>
                <a:gd name="connsiteY0" fmla="*/ 0 h 2548548"/>
                <a:gd name="connsiteX1" fmla="*/ 0 w 708319"/>
                <a:gd name="connsiteY1" fmla="*/ 2548548 h 2548548"/>
                <a:gd name="connsiteX2" fmla="*/ 706100 w 708319"/>
                <a:gd name="connsiteY2" fmla="*/ 2538431 h 2548548"/>
                <a:gd name="connsiteX3" fmla="*/ 702569 w 708319"/>
                <a:gd name="connsiteY3" fmla="*/ 0 h 2548548"/>
                <a:gd name="connsiteX0" fmla="*/ 702569 w 704906"/>
                <a:gd name="connsiteY0" fmla="*/ 0 h 2548548"/>
                <a:gd name="connsiteX1" fmla="*/ 0 w 704906"/>
                <a:gd name="connsiteY1" fmla="*/ 2548548 h 2548548"/>
                <a:gd name="connsiteX2" fmla="*/ 692452 w 704906"/>
                <a:gd name="connsiteY2" fmla="*/ 2538431 h 2548548"/>
                <a:gd name="connsiteX3" fmla="*/ 702569 w 704906"/>
                <a:gd name="connsiteY3" fmla="*/ 0 h 2548548"/>
                <a:gd name="connsiteX0" fmla="*/ 702569 w 708319"/>
                <a:gd name="connsiteY0" fmla="*/ 0 h 2565726"/>
                <a:gd name="connsiteX1" fmla="*/ 0 w 708319"/>
                <a:gd name="connsiteY1" fmla="*/ 2548548 h 2565726"/>
                <a:gd name="connsiteX2" fmla="*/ 706100 w 708319"/>
                <a:gd name="connsiteY2" fmla="*/ 2565726 h 2565726"/>
                <a:gd name="connsiteX3" fmla="*/ 702569 w 708319"/>
                <a:gd name="connsiteY3" fmla="*/ 0 h 2565726"/>
                <a:gd name="connsiteX0" fmla="*/ 702569 w 708319"/>
                <a:gd name="connsiteY0" fmla="*/ 0 h 2552078"/>
                <a:gd name="connsiteX1" fmla="*/ 0 w 708319"/>
                <a:gd name="connsiteY1" fmla="*/ 2548548 h 2552078"/>
                <a:gd name="connsiteX2" fmla="*/ 706100 w 708319"/>
                <a:gd name="connsiteY2" fmla="*/ 2552078 h 2552078"/>
                <a:gd name="connsiteX3" fmla="*/ 702569 w 708319"/>
                <a:gd name="connsiteY3" fmla="*/ 0 h 255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319" h="2552078">
                  <a:moveTo>
                    <a:pt x="702569" y="0"/>
                  </a:moveTo>
                  <a:lnTo>
                    <a:pt x="0" y="2548548"/>
                  </a:lnTo>
                  <a:lnTo>
                    <a:pt x="706100" y="2552078"/>
                  </a:lnTo>
                  <a:cubicBezTo>
                    <a:pt x="708454" y="1710642"/>
                    <a:pt x="710807" y="834375"/>
                    <a:pt x="702569" y="0"/>
                  </a:cubicBez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8745794" y="2426110"/>
              <a:ext cx="2263877" cy="4424516"/>
            </a:xfrm>
            <a:custGeom>
              <a:avLst/>
              <a:gdLst>
                <a:gd name="connsiteX0" fmla="*/ 958645 w 2263877"/>
                <a:gd name="connsiteY0" fmla="*/ 0 h 4424516"/>
                <a:gd name="connsiteX1" fmla="*/ 2263877 w 2263877"/>
                <a:gd name="connsiteY1" fmla="*/ 1393722 h 4424516"/>
                <a:gd name="connsiteX2" fmla="*/ 0 w 2263877"/>
                <a:gd name="connsiteY2" fmla="*/ 4424516 h 4424516"/>
                <a:gd name="connsiteX3" fmla="*/ 958645 w 2263877"/>
                <a:gd name="connsiteY3" fmla="*/ 0 h 4424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3877" h="4424516">
                  <a:moveTo>
                    <a:pt x="958645" y="0"/>
                  </a:moveTo>
                  <a:lnTo>
                    <a:pt x="2263877" y="1393722"/>
                  </a:lnTo>
                  <a:lnTo>
                    <a:pt x="0" y="4424516"/>
                  </a:lnTo>
                  <a:lnTo>
                    <a:pt x="95864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-1" y="-1"/>
              <a:ext cx="3153403" cy="1773715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153403"/>
                <a:gd name="connsiteY0" fmla="*/ 0 h 1771137"/>
                <a:gd name="connsiteX1" fmla="*/ 1036790 w 3153403"/>
                <a:gd name="connsiteY1" fmla="*/ 1768953 h 1771137"/>
                <a:gd name="connsiteX2" fmla="*/ 3153403 w 3153403"/>
                <a:gd name="connsiteY2" fmla="*/ 1771137 h 1771137"/>
                <a:gd name="connsiteX3" fmla="*/ 0 w 3153403"/>
                <a:gd name="connsiteY3" fmla="*/ 0 h 1771137"/>
                <a:gd name="connsiteX0" fmla="*/ 0 w 3153403"/>
                <a:gd name="connsiteY0" fmla="*/ 0 h 1773715"/>
                <a:gd name="connsiteX1" fmla="*/ 1036790 w 3153403"/>
                <a:gd name="connsiteY1" fmla="*/ 1773715 h 1773715"/>
                <a:gd name="connsiteX2" fmla="*/ 3153403 w 3153403"/>
                <a:gd name="connsiteY2" fmla="*/ 1771137 h 1773715"/>
                <a:gd name="connsiteX3" fmla="*/ 0 w 3153403"/>
                <a:gd name="connsiteY3" fmla="*/ 0 h 1773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53403" h="1773715">
                  <a:moveTo>
                    <a:pt x="0" y="0"/>
                  </a:moveTo>
                  <a:lnTo>
                    <a:pt x="1036790" y="1773715"/>
                  </a:lnTo>
                  <a:lnTo>
                    <a:pt x="3153403" y="1771137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-9845" y="-7221"/>
              <a:ext cx="3120462" cy="1793286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153403"/>
                <a:gd name="connsiteY0" fmla="*/ 0 h 1771137"/>
                <a:gd name="connsiteX1" fmla="*/ 1036790 w 3153403"/>
                <a:gd name="connsiteY1" fmla="*/ 1768953 h 1771137"/>
                <a:gd name="connsiteX2" fmla="*/ 3153403 w 3153403"/>
                <a:gd name="connsiteY2" fmla="*/ 1771137 h 1771137"/>
                <a:gd name="connsiteX3" fmla="*/ 0 w 3153403"/>
                <a:gd name="connsiteY3" fmla="*/ 0 h 1771137"/>
                <a:gd name="connsiteX0" fmla="*/ 0 w 3153403"/>
                <a:gd name="connsiteY0" fmla="*/ 0 h 1773715"/>
                <a:gd name="connsiteX1" fmla="*/ 1036790 w 3153403"/>
                <a:gd name="connsiteY1" fmla="*/ 1773715 h 1773715"/>
                <a:gd name="connsiteX2" fmla="*/ 3153403 w 3153403"/>
                <a:gd name="connsiteY2" fmla="*/ 1771137 h 1773715"/>
                <a:gd name="connsiteX3" fmla="*/ 0 w 3153403"/>
                <a:gd name="connsiteY3" fmla="*/ 0 h 1773715"/>
                <a:gd name="connsiteX0" fmla="*/ 0 w 3081965"/>
                <a:gd name="connsiteY0" fmla="*/ 0 h 1775900"/>
                <a:gd name="connsiteX1" fmla="*/ 1036790 w 3081965"/>
                <a:gd name="connsiteY1" fmla="*/ 1773715 h 1775900"/>
                <a:gd name="connsiteX2" fmla="*/ 3081965 w 3081965"/>
                <a:gd name="connsiteY2" fmla="*/ 1775900 h 1775900"/>
                <a:gd name="connsiteX3" fmla="*/ 0 w 3081965"/>
                <a:gd name="connsiteY3" fmla="*/ 0 h 1775900"/>
                <a:gd name="connsiteX0" fmla="*/ 0 w 3086728"/>
                <a:gd name="connsiteY0" fmla="*/ 0 h 1775900"/>
                <a:gd name="connsiteX1" fmla="*/ 1036790 w 3086728"/>
                <a:gd name="connsiteY1" fmla="*/ 1773715 h 1775900"/>
                <a:gd name="connsiteX2" fmla="*/ 3086728 w 3086728"/>
                <a:gd name="connsiteY2" fmla="*/ 1775900 h 1775900"/>
                <a:gd name="connsiteX3" fmla="*/ 0 w 3086728"/>
                <a:gd name="connsiteY3" fmla="*/ 0 h 1775900"/>
                <a:gd name="connsiteX0" fmla="*/ 0 w 3091491"/>
                <a:gd name="connsiteY0" fmla="*/ 0 h 1799713"/>
                <a:gd name="connsiteX1" fmla="*/ 1036790 w 3091491"/>
                <a:gd name="connsiteY1" fmla="*/ 1773715 h 1799713"/>
                <a:gd name="connsiteX2" fmla="*/ 3091491 w 3091491"/>
                <a:gd name="connsiteY2" fmla="*/ 1799713 h 1799713"/>
                <a:gd name="connsiteX3" fmla="*/ 0 w 3091491"/>
                <a:gd name="connsiteY3" fmla="*/ 0 h 1799713"/>
                <a:gd name="connsiteX0" fmla="*/ 0 w 3120066"/>
                <a:gd name="connsiteY0" fmla="*/ 0 h 1799713"/>
                <a:gd name="connsiteX1" fmla="*/ 1036790 w 3120066"/>
                <a:gd name="connsiteY1" fmla="*/ 1773715 h 1799713"/>
                <a:gd name="connsiteX2" fmla="*/ 3120066 w 3120066"/>
                <a:gd name="connsiteY2" fmla="*/ 1799713 h 1799713"/>
                <a:gd name="connsiteX3" fmla="*/ 0 w 3120066"/>
                <a:gd name="connsiteY3" fmla="*/ 0 h 1799713"/>
                <a:gd name="connsiteX0" fmla="*/ 0 w 3120066"/>
                <a:gd name="connsiteY0" fmla="*/ 0 h 1799713"/>
                <a:gd name="connsiteX1" fmla="*/ 1019730 w 3120066"/>
                <a:gd name="connsiteY1" fmla="*/ 1773715 h 1799713"/>
                <a:gd name="connsiteX2" fmla="*/ 3120066 w 3120066"/>
                <a:gd name="connsiteY2" fmla="*/ 1799713 h 1799713"/>
                <a:gd name="connsiteX3" fmla="*/ 0 w 3120066"/>
                <a:gd name="connsiteY3" fmla="*/ 0 h 1799713"/>
                <a:gd name="connsiteX0" fmla="*/ 0 w 3133714"/>
                <a:gd name="connsiteY0" fmla="*/ 0 h 1799713"/>
                <a:gd name="connsiteX1" fmla="*/ 1033378 w 3133714"/>
                <a:gd name="connsiteY1" fmla="*/ 1773715 h 1799713"/>
                <a:gd name="connsiteX2" fmla="*/ 3133714 w 3133714"/>
                <a:gd name="connsiteY2" fmla="*/ 1799713 h 1799713"/>
                <a:gd name="connsiteX3" fmla="*/ 0 w 3133714"/>
                <a:gd name="connsiteY3" fmla="*/ 0 h 1799713"/>
                <a:gd name="connsiteX0" fmla="*/ 0 w 3140538"/>
                <a:gd name="connsiteY0" fmla="*/ 0 h 1799713"/>
                <a:gd name="connsiteX1" fmla="*/ 1040202 w 3140538"/>
                <a:gd name="connsiteY1" fmla="*/ 1773715 h 1799713"/>
                <a:gd name="connsiteX2" fmla="*/ 3140538 w 3140538"/>
                <a:gd name="connsiteY2" fmla="*/ 1799713 h 1799713"/>
                <a:gd name="connsiteX3" fmla="*/ 0 w 3140538"/>
                <a:gd name="connsiteY3" fmla="*/ 0 h 1799713"/>
                <a:gd name="connsiteX0" fmla="*/ 0 w 3126890"/>
                <a:gd name="connsiteY0" fmla="*/ 0 h 1786065"/>
                <a:gd name="connsiteX1" fmla="*/ 1040202 w 3126890"/>
                <a:gd name="connsiteY1" fmla="*/ 1773715 h 1786065"/>
                <a:gd name="connsiteX2" fmla="*/ 3126890 w 3126890"/>
                <a:gd name="connsiteY2" fmla="*/ 1786065 h 1786065"/>
                <a:gd name="connsiteX3" fmla="*/ 0 w 3126890"/>
                <a:gd name="connsiteY3" fmla="*/ 0 h 1786065"/>
                <a:gd name="connsiteX0" fmla="*/ 0 w 3113242"/>
                <a:gd name="connsiteY0" fmla="*/ 0 h 1782653"/>
                <a:gd name="connsiteX1" fmla="*/ 1026554 w 3113242"/>
                <a:gd name="connsiteY1" fmla="*/ 1770303 h 1782653"/>
                <a:gd name="connsiteX2" fmla="*/ 3113242 w 3113242"/>
                <a:gd name="connsiteY2" fmla="*/ 1782653 h 1782653"/>
                <a:gd name="connsiteX3" fmla="*/ 0 w 3113242"/>
                <a:gd name="connsiteY3" fmla="*/ 0 h 1782653"/>
                <a:gd name="connsiteX0" fmla="*/ 0 w 3123478"/>
                <a:gd name="connsiteY0" fmla="*/ 0 h 1782653"/>
                <a:gd name="connsiteX1" fmla="*/ 1036790 w 3123478"/>
                <a:gd name="connsiteY1" fmla="*/ 1770303 h 1782653"/>
                <a:gd name="connsiteX2" fmla="*/ 3123478 w 3123478"/>
                <a:gd name="connsiteY2" fmla="*/ 1782653 h 1782653"/>
                <a:gd name="connsiteX3" fmla="*/ 0 w 3123478"/>
                <a:gd name="connsiteY3" fmla="*/ 0 h 1782653"/>
                <a:gd name="connsiteX0" fmla="*/ 0 w 3109830"/>
                <a:gd name="connsiteY0" fmla="*/ 0 h 1782653"/>
                <a:gd name="connsiteX1" fmla="*/ 1036790 w 3109830"/>
                <a:gd name="connsiteY1" fmla="*/ 1770303 h 1782653"/>
                <a:gd name="connsiteX2" fmla="*/ 3109830 w 3109830"/>
                <a:gd name="connsiteY2" fmla="*/ 1782653 h 1782653"/>
                <a:gd name="connsiteX3" fmla="*/ 0 w 3109830"/>
                <a:gd name="connsiteY3" fmla="*/ 0 h 1782653"/>
                <a:gd name="connsiteX0" fmla="*/ 0 w 3120462"/>
                <a:gd name="connsiteY0" fmla="*/ 0 h 1793286"/>
                <a:gd name="connsiteX1" fmla="*/ 1047422 w 3120462"/>
                <a:gd name="connsiteY1" fmla="*/ 1780936 h 1793286"/>
                <a:gd name="connsiteX2" fmla="*/ 3120462 w 3120462"/>
                <a:gd name="connsiteY2" fmla="*/ 1793286 h 1793286"/>
                <a:gd name="connsiteX3" fmla="*/ 0 w 3120462"/>
                <a:gd name="connsiteY3" fmla="*/ 0 h 179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20462" h="1793286">
                  <a:moveTo>
                    <a:pt x="0" y="0"/>
                  </a:moveTo>
                  <a:lnTo>
                    <a:pt x="1047422" y="1780936"/>
                  </a:lnTo>
                  <a:lnTo>
                    <a:pt x="3120462" y="179328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62000">
                  <a:schemeClr val="accent3"/>
                </a:gs>
                <a:gs pos="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-3295" y="1769807"/>
              <a:ext cx="1407341" cy="5098422"/>
            </a:xfrm>
            <a:custGeom>
              <a:avLst/>
              <a:gdLst>
                <a:gd name="connsiteX0" fmla="*/ 1026488 w 1398147"/>
                <a:gd name="connsiteY0" fmla="*/ 0 h 5073445"/>
                <a:gd name="connsiteX1" fmla="*/ 1398147 w 1398147"/>
                <a:gd name="connsiteY1" fmla="*/ 1875995 h 5073445"/>
                <a:gd name="connsiteX2" fmla="*/ 0 w 1398147"/>
                <a:gd name="connsiteY2" fmla="*/ 5073445 h 5073445"/>
                <a:gd name="connsiteX3" fmla="*/ 1026488 w 1398147"/>
                <a:gd name="connsiteY3" fmla="*/ 0 h 5073445"/>
                <a:gd name="connsiteX0" fmla="*/ 1032388 w 1398147"/>
                <a:gd name="connsiteY0" fmla="*/ 0 h 5055747"/>
                <a:gd name="connsiteX1" fmla="*/ 1398147 w 1398147"/>
                <a:gd name="connsiteY1" fmla="*/ 1858297 h 5055747"/>
                <a:gd name="connsiteX2" fmla="*/ 0 w 1398147"/>
                <a:gd name="connsiteY2" fmla="*/ 5055747 h 5055747"/>
                <a:gd name="connsiteX3" fmla="*/ 1032388 w 1398147"/>
                <a:gd name="connsiteY3" fmla="*/ 0 h 5055747"/>
                <a:gd name="connsiteX0" fmla="*/ 1032388 w 1398147"/>
                <a:gd name="connsiteY0" fmla="*/ 0 h 5061646"/>
                <a:gd name="connsiteX1" fmla="*/ 1398147 w 1398147"/>
                <a:gd name="connsiteY1" fmla="*/ 1864196 h 5061646"/>
                <a:gd name="connsiteX2" fmla="*/ 0 w 1398147"/>
                <a:gd name="connsiteY2" fmla="*/ 5061646 h 5061646"/>
                <a:gd name="connsiteX3" fmla="*/ 1032388 w 1398147"/>
                <a:gd name="connsiteY3" fmla="*/ 0 h 5061646"/>
                <a:gd name="connsiteX0" fmla="*/ 1032388 w 1398147"/>
                <a:gd name="connsiteY0" fmla="*/ 0 h 5079344"/>
                <a:gd name="connsiteX1" fmla="*/ 1398147 w 1398147"/>
                <a:gd name="connsiteY1" fmla="*/ 1881894 h 5079344"/>
                <a:gd name="connsiteX2" fmla="*/ 0 w 1398147"/>
                <a:gd name="connsiteY2" fmla="*/ 5079344 h 5079344"/>
                <a:gd name="connsiteX3" fmla="*/ 1032388 w 1398147"/>
                <a:gd name="connsiteY3" fmla="*/ 0 h 5079344"/>
                <a:gd name="connsiteX0" fmla="*/ 1032388 w 1398147"/>
                <a:gd name="connsiteY0" fmla="*/ 0 h 5089936"/>
                <a:gd name="connsiteX1" fmla="*/ 1398147 w 1398147"/>
                <a:gd name="connsiteY1" fmla="*/ 1881894 h 5089936"/>
                <a:gd name="connsiteX2" fmla="*/ 0 w 1398147"/>
                <a:gd name="connsiteY2" fmla="*/ 5089936 h 5089936"/>
                <a:gd name="connsiteX3" fmla="*/ 1032388 w 1398147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81894 h 5089936"/>
                <a:gd name="connsiteX2" fmla="*/ 0 w 1405209"/>
                <a:gd name="connsiteY2" fmla="*/ 5089936 h 5089936"/>
                <a:gd name="connsiteX3" fmla="*/ 1039450 w 1405209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91419 h 5089936"/>
                <a:gd name="connsiteX2" fmla="*/ 0 w 1405209"/>
                <a:gd name="connsiteY2" fmla="*/ 5089936 h 5089936"/>
                <a:gd name="connsiteX3" fmla="*/ 1039450 w 1405209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91419 h 5089936"/>
                <a:gd name="connsiteX2" fmla="*/ 0 w 1405209"/>
                <a:gd name="connsiteY2" fmla="*/ 5089936 h 5089936"/>
                <a:gd name="connsiteX3" fmla="*/ 8890 w 1405209"/>
                <a:gd name="connsiteY3" fmla="*/ 5081754 h 5089936"/>
                <a:gd name="connsiteX4" fmla="*/ 1039450 w 1405209"/>
                <a:gd name="connsiteY4" fmla="*/ 0 h 5089936"/>
                <a:gd name="connsiteX0" fmla="*/ 1041582 w 1407341"/>
                <a:gd name="connsiteY0" fmla="*/ 0 h 5098422"/>
                <a:gd name="connsiteX1" fmla="*/ 1407341 w 1407341"/>
                <a:gd name="connsiteY1" fmla="*/ 1891419 h 5098422"/>
                <a:gd name="connsiteX2" fmla="*/ 2132 w 1407341"/>
                <a:gd name="connsiteY2" fmla="*/ 5089936 h 5098422"/>
                <a:gd name="connsiteX3" fmla="*/ 719 w 1407341"/>
                <a:gd name="connsiteY3" fmla="*/ 5097208 h 5098422"/>
                <a:gd name="connsiteX4" fmla="*/ 1041582 w 1407341"/>
                <a:gd name="connsiteY4" fmla="*/ 0 h 5098422"/>
                <a:gd name="connsiteX0" fmla="*/ 1034758 w 1407341"/>
                <a:gd name="connsiteY0" fmla="*/ 0 h 5098422"/>
                <a:gd name="connsiteX1" fmla="*/ 1407341 w 1407341"/>
                <a:gd name="connsiteY1" fmla="*/ 1891419 h 5098422"/>
                <a:gd name="connsiteX2" fmla="*/ 2132 w 1407341"/>
                <a:gd name="connsiteY2" fmla="*/ 5089936 h 5098422"/>
                <a:gd name="connsiteX3" fmla="*/ 719 w 1407341"/>
                <a:gd name="connsiteY3" fmla="*/ 5097208 h 5098422"/>
                <a:gd name="connsiteX4" fmla="*/ 1034758 w 1407341"/>
                <a:gd name="connsiteY4" fmla="*/ 0 h 5098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7341" h="5098422">
                  <a:moveTo>
                    <a:pt x="1034758" y="0"/>
                  </a:moveTo>
                  <a:lnTo>
                    <a:pt x="1407341" y="1891419"/>
                  </a:lnTo>
                  <a:lnTo>
                    <a:pt x="2132" y="5089936"/>
                  </a:lnTo>
                  <a:cubicBezTo>
                    <a:pt x="5095" y="5083774"/>
                    <a:pt x="-2244" y="5103370"/>
                    <a:pt x="719" y="5097208"/>
                  </a:cubicBezTo>
                  <a:lnTo>
                    <a:pt x="103475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8694845" y="2426110"/>
              <a:ext cx="2293341" cy="4440419"/>
            </a:xfrm>
            <a:custGeom>
              <a:avLst/>
              <a:gdLst>
                <a:gd name="connsiteX0" fmla="*/ 958645 w 2263877"/>
                <a:gd name="connsiteY0" fmla="*/ 0 h 4424516"/>
                <a:gd name="connsiteX1" fmla="*/ 2263877 w 2263877"/>
                <a:gd name="connsiteY1" fmla="*/ 1393722 h 4424516"/>
                <a:gd name="connsiteX2" fmla="*/ 0 w 2263877"/>
                <a:gd name="connsiteY2" fmla="*/ 4424516 h 4424516"/>
                <a:gd name="connsiteX3" fmla="*/ 958645 w 2263877"/>
                <a:gd name="connsiteY3" fmla="*/ 0 h 4424516"/>
                <a:gd name="connsiteX0" fmla="*/ 958645 w 2269487"/>
                <a:gd name="connsiteY0" fmla="*/ 0 h 4424516"/>
                <a:gd name="connsiteX1" fmla="*/ 2269487 w 2269487"/>
                <a:gd name="connsiteY1" fmla="*/ 1388112 h 4424516"/>
                <a:gd name="connsiteX2" fmla="*/ 0 w 2269487"/>
                <a:gd name="connsiteY2" fmla="*/ 4424516 h 4424516"/>
                <a:gd name="connsiteX3" fmla="*/ 958645 w 2269487"/>
                <a:gd name="connsiteY3" fmla="*/ 0 h 4424516"/>
                <a:gd name="connsiteX0" fmla="*/ 982499 w 2293341"/>
                <a:gd name="connsiteY0" fmla="*/ 0 h 4440419"/>
                <a:gd name="connsiteX1" fmla="*/ 2293341 w 2293341"/>
                <a:gd name="connsiteY1" fmla="*/ 1388112 h 4440419"/>
                <a:gd name="connsiteX2" fmla="*/ 0 w 2293341"/>
                <a:gd name="connsiteY2" fmla="*/ 4440419 h 4440419"/>
                <a:gd name="connsiteX3" fmla="*/ 982499 w 2293341"/>
                <a:gd name="connsiteY3" fmla="*/ 0 h 44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3341" h="4440419">
                  <a:moveTo>
                    <a:pt x="982499" y="0"/>
                  </a:moveTo>
                  <a:lnTo>
                    <a:pt x="2293341" y="1388112"/>
                  </a:lnTo>
                  <a:lnTo>
                    <a:pt x="0" y="4440419"/>
                  </a:lnTo>
                  <a:lnTo>
                    <a:pt x="982499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29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9669015" y="1066800"/>
              <a:ext cx="2530575" cy="2762250"/>
            </a:xfrm>
            <a:custGeom>
              <a:avLst/>
              <a:gdLst>
                <a:gd name="connsiteX0" fmla="*/ 2481262 w 2481262"/>
                <a:gd name="connsiteY0" fmla="*/ 0 h 2762250"/>
                <a:gd name="connsiteX1" fmla="*/ 0 w 2481262"/>
                <a:gd name="connsiteY1" fmla="*/ 1371600 h 2762250"/>
                <a:gd name="connsiteX2" fmla="*/ 1309687 w 2481262"/>
                <a:gd name="connsiteY2" fmla="*/ 2762250 h 2762250"/>
                <a:gd name="connsiteX3" fmla="*/ 2481262 w 2481262"/>
                <a:gd name="connsiteY3" fmla="*/ 0 h 2762250"/>
                <a:gd name="connsiteX0" fmla="*/ 2481262 w 2481262"/>
                <a:gd name="connsiteY0" fmla="*/ 0 h 2762250"/>
                <a:gd name="connsiteX1" fmla="*/ 0 w 2481262"/>
                <a:gd name="connsiteY1" fmla="*/ 1371600 h 2762250"/>
                <a:gd name="connsiteX2" fmla="*/ 1292857 w 2481262"/>
                <a:gd name="connsiteY2" fmla="*/ 2762250 h 2762250"/>
                <a:gd name="connsiteX3" fmla="*/ 2481262 w 2481262"/>
                <a:gd name="connsiteY3" fmla="*/ 0 h 2762250"/>
                <a:gd name="connsiteX0" fmla="*/ 2509311 w 2509311"/>
                <a:gd name="connsiteY0" fmla="*/ 0 h 2762250"/>
                <a:gd name="connsiteX1" fmla="*/ 0 w 2509311"/>
                <a:gd name="connsiteY1" fmla="*/ 1354771 h 2762250"/>
                <a:gd name="connsiteX2" fmla="*/ 1320906 w 2509311"/>
                <a:gd name="connsiteY2" fmla="*/ 2762250 h 2762250"/>
                <a:gd name="connsiteX3" fmla="*/ 2509311 w 2509311"/>
                <a:gd name="connsiteY3" fmla="*/ 0 h 2762250"/>
                <a:gd name="connsiteX0" fmla="*/ 2519943 w 2519943"/>
                <a:gd name="connsiteY0" fmla="*/ 0 h 2762250"/>
                <a:gd name="connsiteX1" fmla="*/ 0 w 2519943"/>
                <a:gd name="connsiteY1" fmla="*/ 1354771 h 2762250"/>
                <a:gd name="connsiteX2" fmla="*/ 1320906 w 2519943"/>
                <a:gd name="connsiteY2" fmla="*/ 2762250 h 2762250"/>
                <a:gd name="connsiteX3" fmla="*/ 2519943 w 2519943"/>
                <a:gd name="connsiteY3" fmla="*/ 0 h 2762250"/>
                <a:gd name="connsiteX0" fmla="*/ 2530575 w 2530575"/>
                <a:gd name="connsiteY0" fmla="*/ 0 h 2762250"/>
                <a:gd name="connsiteX1" fmla="*/ 0 w 2530575"/>
                <a:gd name="connsiteY1" fmla="*/ 1354771 h 2762250"/>
                <a:gd name="connsiteX2" fmla="*/ 1320906 w 2530575"/>
                <a:gd name="connsiteY2" fmla="*/ 2762250 h 2762250"/>
                <a:gd name="connsiteX3" fmla="*/ 2530575 w 2530575"/>
                <a:gd name="connsiteY3" fmla="*/ 0 h 276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0575" h="2762250">
                  <a:moveTo>
                    <a:pt x="2530575" y="0"/>
                  </a:moveTo>
                  <a:lnTo>
                    <a:pt x="0" y="1354771"/>
                  </a:lnTo>
                  <a:lnTo>
                    <a:pt x="1320906" y="2762250"/>
                  </a:lnTo>
                  <a:lnTo>
                    <a:pt x="253057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3317358" y="-5316"/>
              <a:ext cx="4354033" cy="1222744"/>
            </a:xfrm>
            <a:custGeom>
              <a:avLst/>
              <a:gdLst>
                <a:gd name="connsiteX0" fmla="*/ 0 w 4354033"/>
                <a:gd name="connsiteY0" fmla="*/ 0 h 1217428"/>
                <a:gd name="connsiteX1" fmla="*/ 3067493 w 4354033"/>
                <a:gd name="connsiteY1" fmla="*/ 10632 h 1217428"/>
                <a:gd name="connsiteX2" fmla="*/ 4354033 w 4354033"/>
                <a:gd name="connsiteY2" fmla="*/ 1217428 h 1217428"/>
                <a:gd name="connsiteX3" fmla="*/ 0 w 4354033"/>
                <a:gd name="connsiteY3" fmla="*/ 0 h 1217428"/>
                <a:gd name="connsiteX0" fmla="*/ 0 w 4354033"/>
                <a:gd name="connsiteY0" fmla="*/ 0 h 1217428"/>
                <a:gd name="connsiteX1" fmla="*/ 3088758 w 4354033"/>
                <a:gd name="connsiteY1" fmla="*/ 10632 h 1217428"/>
                <a:gd name="connsiteX2" fmla="*/ 4354033 w 4354033"/>
                <a:gd name="connsiteY2" fmla="*/ 1217428 h 1217428"/>
                <a:gd name="connsiteX3" fmla="*/ 0 w 4354033"/>
                <a:gd name="connsiteY3" fmla="*/ 0 h 1217428"/>
                <a:gd name="connsiteX0" fmla="*/ 0 w 4375298"/>
                <a:gd name="connsiteY0" fmla="*/ 0 h 1217428"/>
                <a:gd name="connsiteX1" fmla="*/ 3088758 w 4375298"/>
                <a:gd name="connsiteY1" fmla="*/ 10632 h 1217428"/>
                <a:gd name="connsiteX2" fmla="*/ 4375298 w 4375298"/>
                <a:gd name="connsiteY2" fmla="*/ 1217428 h 1217428"/>
                <a:gd name="connsiteX3" fmla="*/ 0 w 4375298"/>
                <a:gd name="connsiteY3" fmla="*/ 0 h 1217428"/>
                <a:gd name="connsiteX0" fmla="*/ 0 w 4364666"/>
                <a:gd name="connsiteY0" fmla="*/ 0 h 1217428"/>
                <a:gd name="connsiteX1" fmla="*/ 3088758 w 4364666"/>
                <a:gd name="connsiteY1" fmla="*/ 10632 h 1217428"/>
                <a:gd name="connsiteX2" fmla="*/ 4364666 w 4364666"/>
                <a:gd name="connsiteY2" fmla="*/ 1217428 h 1217428"/>
                <a:gd name="connsiteX3" fmla="*/ 0 w 4364666"/>
                <a:gd name="connsiteY3" fmla="*/ 0 h 1217428"/>
                <a:gd name="connsiteX0" fmla="*/ 0 w 4354033"/>
                <a:gd name="connsiteY0" fmla="*/ 0 h 1222744"/>
                <a:gd name="connsiteX1" fmla="*/ 3088758 w 4354033"/>
                <a:gd name="connsiteY1" fmla="*/ 10632 h 1222744"/>
                <a:gd name="connsiteX2" fmla="*/ 4354033 w 4354033"/>
                <a:gd name="connsiteY2" fmla="*/ 1222744 h 1222744"/>
                <a:gd name="connsiteX3" fmla="*/ 0 w 4354033"/>
                <a:gd name="connsiteY3" fmla="*/ 0 h 1222744"/>
                <a:gd name="connsiteX0" fmla="*/ 0 w 4354033"/>
                <a:gd name="connsiteY0" fmla="*/ 5317 h 1228061"/>
                <a:gd name="connsiteX1" fmla="*/ 3083442 w 4354033"/>
                <a:gd name="connsiteY1" fmla="*/ 0 h 1228061"/>
                <a:gd name="connsiteX2" fmla="*/ 4354033 w 4354033"/>
                <a:gd name="connsiteY2" fmla="*/ 1228061 h 1228061"/>
                <a:gd name="connsiteX3" fmla="*/ 0 w 4354033"/>
                <a:gd name="connsiteY3" fmla="*/ 5317 h 1228061"/>
                <a:gd name="connsiteX0" fmla="*/ 0 w 4354033"/>
                <a:gd name="connsiteY0" fmla="*/ 0 h 1222744"/>
                <a:gd name="connsiteX1" fmla="*/ 3094074 w 4354033"/>
                <a:gd name="connsiteY1" fmla="*/ 5315 h 1222744"/>
                <a:gd name="connsiteX2" fmla="*/ 4354033 w 4354033"/>
                <a:gd name="connsiteY2" fmla="*/ 1222744 h 1222744"/>
                <a:gd name="connsiteX3" fmla="*/ 0 w 4354033"/>
                <a:gd name="connsiteY3" fmla="*/ 0 h 122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4033" h="1222744">
                  <a:moveTo>
                    <a:pt x="0" y="0"/>
                  </a:moveTo>
                  <a:lnTo>
                    <a:pt x="3094074" y="5315"/>
                  </a:lnTo>
                  <a:lnTo>
                    <a:pt x="4354033" y="122274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8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8690614" y="3782459"/>
              <a:ext cx="2818349" cy="3087424"/>
            </a:xfrm>
            <a:custGeom>
              <a:avLst/>
              <a:gdLst>
                <a:gd name="connsiteX0" fmla="*/ 2270113 w 2753791"/>
                <a:gd name="connsiteY0" fmla="*/ 0 h 3029171"/>
                <a:gd name="connsiteX1" fmla="*/ 0 w 2753791"/>
                <a:gd name="connsiteY1" fmla="*/ 3025640 h 3029171"/>
                <a:gd name="connsiteX2" fmla="*/ 2753791 w 2753791"/>
                <a:gd name="connsiteY2" fmla="*/ 3029171 h 3029171"/>
                <a:gd name="connsiteX3" fmla="*/ 2270113 w 2753791"/>
                <a:gd name="connsiteY3" fmla="*/ 0 h 3029171"/>
                <a:gd name="connsiteX0" fmla="*/ 2247810 w 2753791"/>
                <a:gd name="connsiteY0" fmla="*/ 0 h 3073776"/>
                <a:gd name="connsiteX1" fmla="*/ 0 w 2753791"/>
                <a:gd name="connsiteY1" fmla="*/ 3070245 h 3073776"/>
                <a:gd name="connsiteX2" fmla="*/ 2753791 w 2753791"/>
                <a:gd name="connsiteY2" fmla="*/ 3073776 h 3073776"/>
                <a:gd name="connsiteX3" fmla="*/ 2247810 w 2753791"/>
                <a:gd name="connsiteY3" fmla="*/ 0 h 3073776"/>
                <a:gd name="connsiteX0" fmla="*/ 2311420 w 2817401"/>
                <a:gd name="connsiteY0" fmla="*/ 0 h 3073776"/>
                <a:gd name="connsiteX1" fmla="*/ 0 w 2817401"/>
                <a:gd name="connsiteY1" fmla="*/ 3062294 h 3073776"/>
                <a:gd name="connsiteX2" fmla="*/ 2817401 w 2817401"/>
                <a:gd name="connsiteY2" fmla="*/ 3073776 h 3073776"/>
                <a:gd name="connsiteX3" fmla="*/ 2311420 w 2817401"/>
                <a:gd name="connsiteY3" fmla="*/ 0 h 3073776"/>
                <a:gd name="connsiteX0" fmla="*/ 2311420 w 2817401"/>
                <a:gd name="connsiteY0" fmla="*/ 0 h 3089589"/>
                <a:gd name="connsiteX1" fmla="*/ 0 w 2817401"/>
                <a:gd name="connsiteY1" fmla="*/ 3089589 h 3089589"/>
                <a:gd name="connsiteX2" fmla="*/ 2817401 w 2817401"/>
                <a:gd name="connsiteY2" fmla="*/ 3073776 h 3089589"/>
                <a:gd name="connsiteX3" fmla="*/ 2311420 w 2817401"/>
                <a:gd name="connsiteY3" fmla="*/ 0 h 3089589"/>
                <a:gd name="connsiteX0" fmla="*/ 2306657 w 2812638"/>
                <a:gd name="connsiteY0" fmla="*/ 0 h 3089589"/>
                <a:gd name="connsiteX1" fmla="*/ 0 w 2812638"/>
                <a:gd name="connsiteY1" fmla="*/ 3089589 h 3089589"/>
                <a:gd name="connsiteX2" fmla="*/ 2812638 w 2812638"/>
                <a:gd name="connsiteY2" fmla="*/ 3073776 h 3089589"/>
                <a:gd name="connsiteX3" fmla="*/ 2306657 w 2812638"/>
                <a:gd name="connsiteY3" fmla="*/ 0 h 3089589"/>
                <a:gd name="connsiteX0" fmla="*/ 2306657 w 2812638"/>
                <a:gd name="connsiteY0" fmla="*/ 0 h 3084826"/>
                <a:gd name="connsiteX1" fmla="*/ 0 w 2812638"/>
                <a:gd name="connsiteY1" fmla="*/ 3084826 h 3084826"/>
                <a:gd name="connsiteX2" fmla="*/ 2812638 w 2812638"/>
                <a:gd name="connsiteY2" fmla="*/ 3073776 h 3084826"/>
                <a:gd name="connsiteX3" fmla="*/ 2306657 w 2812638"/>
                <a:gd name="connsiteY3" fmla="*/ 0 h 3084826"/>
                <a:gd name="connsiteX0" fmla="*/ 2292370 w 2798351"/>
                <a:gd name="connsiteY0" fmla="*/ 0 h 3084826"/>
                <a:gd name="connsiteX1" fmla="*/ 0 w 2798351"/>
                <a:gd name="connsiteY1" fmla="*/ 3084826 h 3084826"/>
                <a:gd name="connsiteX2" fmla="*/ 2798351 w 2798351"/>
                <a:gd name="connsiteY2" fmla="*/ 3073776 h 3084826"/>
                <a:gd name="connsiteX3" fmla="*/ 2292370 w 2798351"/>
                <a:gd name="connsiteY3" fmla="*/ 0 h 3084826"/>
                <a:gd name="connsiteX0" fmla="*/ 22987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298720 w 2804701"/>
                <a:gd name="connsiteY3" fmla="*/ 0 h 3084826"/>
                <a:gd name="connsiteX0" fmla="*/ 22987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298720 w 2804701"/>
                <a:gd name="connsiteY3" fmla="*/ 0 h 3084826"/>
                <a:gd name="connsiteX0" fmla="*/ 23114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311420 w 2804701"/>
                <a:gd name="connsiteY3" fmla="*/ 0 h 3084826"/>
                <a:gd name="connsiteX0" fmla="*/ 2311420 w 2804701"/>
                <a:gd name="connsiteY0" fmla="*/ 0 h 3087424"/>
                <a:gd name="connsiteX1" fmla="*/ 0 w 2804701"/>
                <a:gd name="connsiteY1" fmla="*/ 3084826 h 3087424"/>
                <a:gd name="connsiteX2" fmla="*/ 2804701 w 2804701"/>
                <a:gd name="connsiteY2" fmla="*/ 3087424 h 3087424"/>
                <a:gd name="connsiteX3" fmla="*/ 2311420 w 2804701"/>
                <a:gd name="connsiteY3" fmla="*/ 0 h 3087424"/>
                <a:gd name="connsiteX0" fmla="*/ 2311420 w 2818349"/>
                <a:gd name="connsiteY0" fmla="*/ 0 h 3087424"/>
                <a:gd name="connsiteX1" fmla="*/ 0 w 2818349"/>
                <a:gd name="connsiteY1" fmla="*/ 3084826 h 3087424"/>
                <a:gd name="connsiteX2" fmla="*/ 2818349 w 2818349"/>
                <a:gd name="connsiteY2" fmla="*/ 3087424 h 3087424"/>
                <a:gd name="connsiteX3" fmla="*/ 2311420 w 2818349"/>
                <a:gd name="connsiteY3" fmla="*/ 0 h 308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349" h="3087424">
                  <a:moveTo>
                    <a:pt x="2311420" y="0"/>
                  </a:moveTo>
                  <a:lnTo>
                    <a:pt x="0" y="3084826"/>
                  </a:lnTo>
                  <a:lnTo>
                    <a:pt x="2818349" y="3087424"/>
                  </a:lnTo>
                  <a:lnTo>
                    <a:pt x="231142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2000">
                  <a:schemeClr val="accent2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7660347" y="1094096"/>
              <a:ext cx="4531653" cy="1344304"/>
            </a:xfrm>
            <a:custGeom>
              <a:avLst/>
              <a:gdLst>
                <a:gd name="connsiteX0" fmla="*/ 0 w 4533900"/>
                <a:gd name="connsiteY0" fmla="*/ 142875 h 1371600"/>
                <a:gd name="connsiteX1" fmla="*/ 4533900 w 4533900"/>
                <a:gd name="connsiteY1" fmla="*/ 0 h 1371600"/>
                <a:gd name="connsiteX2" fmla="*/ 2043113 w 4533900"/>
                <a:gd name="connsiteY2" fmla="*/ 1371600 h 1371600"/>
                <a:gd name="connsiteX3" fmla="*/ 0 w 4533900"/>
                <a:gd name="connsiteY3" fmla="*/ 142875 h 1371600"/>
                <a:gd name="connsiteX0" fmla="*/ 0 w 4533900"/>
                <a:gd name="connsiteY0" fmla="*/ 142875 h 1371600"/>
                <a:gd name="connsiteX1" fmla="*/ 4533900 w 4533900"/>
                <a:gd name="connsiteY1" fmla="*/ 0 h 1371600"/>
                <a:gd name="connsiteX2" fmla="*/ 2021848 w 4533900"/>
                <a:gd name="connsiteY2" fmla="*/ 1371600 h 1371600"/>
                <a:gd name="connsiteX3" fmla="*/ 0 w 4533900"/>
                <a:gd name="connsiteY3" fmla="*/ 142875 h 1371600"/>
                <a:gd name="connsiteX0" fmla="*/ 0 w 4544532"/>
                <a:gd name="connsiteY0" fmla="*/ 153508 h 1371600"/>
                <a:gd name="connsiteX1" fmla="*/ 4544532 w 4544532"/>
                <a:gd name="connsiteY1" fmla="*/ 0 h 1371600"/>
                <a:gd name="connsiteX2" fmla="*/ 2032480 w 4544532"/>
                <a:gd name="connsiteY2" fmla="*/ 1371600 h 1371600"/>
                <a:gd name="connsiteX3" fmla="*/ 0 w 4544532"/>
                <a:gd name="connsiteY3" fmla="*/ 153508 h 1371600"/>
                <a:gd name="connsiteX0" fmla="*/ 0 w 4544532"/>
                <a:gd name="connsiteY0" fmla="*/ 142875 h 1371600"/>
                <a:gd name="connsiteX1" fmla="*/ 4544532 w 4544532"/>
                <a:gd name="connsiteY1" fmla="*/ 0 h 1371600"/>
                <a:gd name="connsiteX2" fmla="*/ 2032480 w 4544532"/>
                <a:gd name="connsiteY2" fmla="*/ 1371600 h 1371600"/>
                <a:gd name="connsiteX3" fmla="*/ 0 w 4544532"/>
                <a:gd name="connsiteY3" fmla="*/ 142875 h 1371600"/>
                <a:gd name="connsiteX0" fmla="*/ 0 w 4536805"/>
                <a:gd name="connsiteY0" fmla="*/ 148026 h 1371600"/>
                <a:gd name="connsiteX1" fmla="*/ 4536805 w 4536805"/>
                <a:gd name="connsiteY1" fmla="*/ 0 h 1371600"/>
                <a:gd name="connsiteX2" fmla="*/ 2024753 w 4536805"/>
                <a:gd name="connsiteY2" fmla="*/ 1371600 h 1371600"/>
                <a:gd name="connsiteX3" fmla="*/ 0 w 4536805"/>
                <a:gd name="connsiteY3" fmla="*/ 148026 h 1371600"/>
                <a:gd name="connsiteX0" fmla="*/ 0 w 4531653"/>
                <a:gd name="connsiteY0" fmla="*/ 142874 h 1371600"/>
                <a:gd name="connsiteX1" fmla="*/ 4531653 w 4531653"/>
                <a:gd name="connsiteY1" fmla="*/ 0 h 1371600"/>
                <a:gd name="connsiteX2" fmla="*/ 2019601 w 4531653"/>
                <a:gd name="connsiteY2" fmla="*/ 1371600 h 1371600"/>
                <a:gd name="connsiteX3" fmla="*/ 0 w 4531653"/>
                <a:gd name="connsiteY3" fmla="*/ 142874 h 1371600"/>
                <a:gd name="connsiteX0" fmla="*/ 0 w 3944799"/>
                <a:gd name="connsiteY0" fmla="*/ 33692 h 1262418"/>
                <a:gd name="connsiteX1" fmla="*/ 3944799 w 3944799"/>
                <a:gd name="connsiteY1" fmla="*/ 0 h 1262418"/>
                <a:gd name="connsiteX2" fmla="*/ 2019601 w 3944799"/>
                <a:gd name="connsiteY2" fmla="*/ 1262418 h 1262418"/>
                <a:gd name="connsiteX3" fmla="*/ 0 w 3944799"/>
                <a:gd name="connsiteY3" fmla="*/ 33692 h 1262418"/>
                <a:gd name="connsiteX0" fmla="*/ 0 w 4531653"/>
                <a:gd name="connsiteY0" fmla="*/ 115578 h 1344304"/>
                <a:gd name="connsiteX1" fmla="*/ 4531653 w 4531653"/>
                <a:gd name="connsiteY1" fmla="*/ 0 h 1344304"/>
                <a:gd name="connsiteX2" fmla="*/ 2019601 w 4531653"/>
                <a:gd name="connsiteY2" fmla="*/ 1344304 h 1344304"/>
                <a:gd name="connsiteX3" fmla="*/ 0 w 4531653"/>
                <a:gd name="connsiteY3" fmla="*/ 115578 h 134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1653" h="1344304">
                  <a:moveTo>
                    <a:pt x="0" y="115578"/>
                  </a:moveTo>
                  <a:lnTo>
                    <a:pt x="4531653" y="0"/>
                  </a:lnTo>
                  <a:lnTo>
                    <a:pt x="2019601" y="1344304"/>
                  </a:lnTo>
                  <a:lnTo>
                    <a:pt x="0" y="115578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4067336" y="4700371"/>
              <a:ext cx="4645354" cy="2166557"/>
            </a:xfrm>
            <a:custGeom>
              <a:avLst/>
              <a:gdLst>
                <a:gd name="connsiteX0" fmla="*/ 0 w 4632158"/>
                <a:gd name="connsiteY0" fmla="*/ 1239253 h 2129590"/>
                <a:gd name="connsiteX1" fmla="*/ 3645569 w 4632158"/>
                <a:gd name="connsiteY1" fmla="*/ 0 h 2129590"/>
                <a:gd name="connsiteX2" fmla="*/ 4632158 w 4632158"/>
                <a:gd name="connsiteY2" fmla="*/ 2129590 h 2129590"/>
                <a:gd name="connsiteX3" fmla="*/ 0 w 4632158"/>
                <a:gd name="connsiteY3" fmla="*/ 1239253 h 2129590"/>
                <a:gd name="connsiteX0" fmla="*/ 0 w 4632158"/>
                <a:gd name="connsiteY0" fmla="*/ 1243228 h 2133565"/>
                <a:gd name="connsiteX1" fmla="*/ 3641593 w 4632158"/>
                <a:gd name="connsiteY1" fmla="*/ 0 h 2133565"/>
                <a:gd name="connsiteX2" fmla="*/ 4632158 w 4632158"/>
                <a:gd name="connsiteY2" fmla="*/ 2133565 h 2133565"/>
                <a:gd name="connsiteX3" fmla="*/ 0 w 4632158"/>
                <a:gd name="connsiteY3" fmla="*/ 1243228 h 2133565"/>
                <a:gd name="connsiteX0" fmla="*/ 0 w 4656011"/>
                <a:gd name="connsiteY0" fmla="*/ 1243228 h 2157419"/>
                <a:gd name="connsiteX1" fmla="*/ 3641593 w 4656011"/>
                <a:gd name="connsiteY1" fmla="*/ 0 h 2157419"/>
                <a:gd name="connsiteX2" fmla="*/ 4656011 w 4656011"/>
                <a:gd name="connsiteY2" fmla="*/ 2157419 h 2157419"/>
                <a:gd name="connsiteX3" fmla="*/ 0 w 4656011"/>
                <a:gd name="connsiteY3" fmla="*/ 1243228 h 2157419"/>
                <a:gd name="connsiteX0" fmla="*/ 0 w 4659987"/>
                <a:gd name="connsiteY0" fmla="*/ 1247204 h 2157419"/>
                <a:gd name="connsiteX1" fmla="*/ 3645569 w 4659987"/>
                <a:gd name="connsiteY1" fmla="*/ 0 h 2157419"/>
                <a:gd name="connsiteX2" fmla="*/ 4659987 w 4659987"/>
                <a:gd name="connsiteY2" fmla="*/ 2157419 h 2157419"/>
                <a:gd name="connsiteX3" fmla="*/ 0 w 4659987"/>
                <a:gd name="connsiteY3" fmla="*/ 1247204 h 2157419"/>
                <a:gd name="connsiteX0" fmla="*/ 0 w 4667938"/>
                <a:gd name="connsiteY0" fmla="*/ 1263107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63107 h 2157419"/>
                <a:gd name="connsiteX0" fmla="*/ 0 w 4667938"/>
                <a:gd name="connsiteY0" fmla="*/ 1259132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59132 h 2157419"/>
                <a:gd name="connsiteX0" fmla="*/ 0 w 4667938"/>
                <a:gd name="connsiteY0" fmla="*/ 1259132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59132 h 2157419"/>
                <a:gd name="connsiteX0" fmla="*/ 0 w 4659987"/>
                <a:gd name="connsiteY0" fmla="*/ 1251181 h 2157419"/>
                <a:gd name="connsiteX1" fmla="*/ 3645569 w 4659987"/>
                <a:gd name="connsiteY1" fmla="*/ 0 h 2157419"/>
                <a:gd name="connsiteX2" fmla="*/ 4659987 w 4659987"/>
                <a:gd name="connsiteY2" fmla="*/ 2157419 h 2157419"/>
                <a:gd name="connsiteX3" fmla="*/ 0 w 4659987"/>
                <a:gd name="connsiteY3" fmla="*/ 1251181 h 2157419"/>
                <a:gd name="connsiteX0" fmla="*/ 0 w 4674275"/>
                <a:gd name="connsiteY0" fmla="*/ 1251181 h 2157419"/>
                <a:gd name="connsiteX1" fmla="*/ 3645569 w 4674275"/>
                <a:gd name="connsiteY1" fmla="*/ 0 h 2157419"/>
                <a:gd name="connsiteX2" fmla="*/ 4674275 w 4674275"/>
                <a:gd name="connsiteY2" fmla="*/ 2157419 h 2157419"/>
                <a:gd name="connsiteX3" fmla="*/ 0 w 4674275"/>
                <a:gd name="connsiteY3" fmla="*/ 1251181 h 2157419"/>
                <a:gd name="connsiteX0" fmla="*/ 0 w 4683800"/>
                <a:gd name="connsiteY0" fmla="*/ 1251181 h 2157419"/>
                <a:gd name="connsiteX1" fmla="*/ 3655094 w 4683800"/>
                <a:gd name="connsiteY1" fmla="*/ 0 h 2157419"/>
                <a:gd name="connsiteX2" fmla="*/ 4683800 w 4683800"/>
                <a:gd name="connsiteY2" fmla="*/ 2157419 h 2157419"/>
                <a:gd name="connsiteX3" fmla="*/ 0 w 4683800"/>
                <a:gd name="connsiteY3" fmla="*/ 1251181 h 2157419"/>
                <a:gd name="connsiteX0" fmla="*/ 0 w 4695230"/>
                <a:gd name="connsiteY0" fmla="*/ 1251181 h 2157419"/>
                <a:gd name="connsiteX1" fmla="*/ 3666524 w 4695230"/>
                <a:gd name="connsiteY1" fmla="*/ 0 h 2157419"/>
                <a:gd name="connsiteX2" fmla="*/ 4695230 w 4695230"/>
                <a:gd name="connsiteY2" fmla="*/ 2157419 h 2157419"/>
                <a:gd name="connsiteX3" fmla="*/ 0 w 4695230"/>
                <a:gd name="connsiteY3" fmla="*/ 1251181 h 2157419"/>
                <a:gd name="connsiteX0" fmla="*/ 0 w 4695230"/>
                <a:gd name="connsiteY0" fmla="*/ 1251181 h 2171067"/>
                <a:gd name="connsiteX1" fmla="*/ 3666524 w 4695230"/>
                <a:gd name="connsiteY1" fmla="*/ 0 h 2171067"/>
                <a:gd name="connsiteX2" fmla="*/ 4695230 w 4695230"/>
                <a:gd name="connsiteY2" fmla="*/ 2171067 h 2171067"/>
                <a:gd name="connsiteX3" fmla="*/ 0 w 4695230"/>
                <a:gd name="connsiteY3" fmla="*/ 1251181 h 2171067"/>
                <a:gd name="connsiteX0" fmla="*/ 0 w 4708878"/>
                <a:gd name="connsiteY0" fmla="*/ 1251181 h 2184715"/>
                <a:gd name="connsiteX1" fmla="*/ 3666524 w 4708878"/>
                <a:gd name="connsiteY1" fmla="*/ 0 h 2184715"/>
                <a:gd name="connsiteX2" fmla="*/ 4708878 w 4708878"/>
                <a:gd name="connsiteY2" fmla="*/ 2184715 h 2184715"/>
                <a:gd name="connsiteX3" fmla="*/ 0 w 4708878"/>
                <a:gd name="connsiteY3" fmla="*/ 1251181 h 2184715"/>
                <a:gd name="connsiteX0" fmla="*/ 0 w 4722526"/>
                <a:gd name="connsiteY0" fmla="*/ 1251181 h 2198363"/>
                <a:gd name="connsiteX1" fmla="*/ 3666524 w 4722526"/>
                <a:gd name="connsiteY1" fmla="*/ 0 h 2198363"/>
                <a:gd name="connsiteX2" fmla="*/ 4722526 w 4722526"/>
                <a:gd name="connsiteY2" fmla="*/ 2198363 h 2198363"/>
                <a:gd name="connsiteX3" fmla="*/ 0 w 4722526"/>
                <a:gd name="connsiteY3" fmla="*/ 1251181 h 2198363"/>
                <a:gd name="connsiteX0" fmla="*/ 0 w 4658916"/>
                <a:gd name="connsiteY0" fmla="*/ 1251181 h 2190411"/>
                <a:gd name="connsiteX1" fmla="*/ 3666524 w 4658916"/>
                <a:gd name="connsiteY1" fmla="*/ 0 h 2190411"/>
                <a:gd name="connsiteX2" fmla="*/ 4658916 w 4658916"/>
                <a:gd name="connsiteY2" fmla="*/ 2190411 h 2190411"/>
                <a:gd name="connsiteX3" fmla="*/ 0 w 4658916"/>
                <a:gd name="connsiteY3" fmla="*/ 1251181 h 2190411"/>
                <a:gd name="connsiteX0" fmla="*/ 0 w 4658916"/>
                <a:gd name="connsiteY0" fmla="*/ 1251181 h 2166557"/>
                <a:gd name="connsiteX1" fmla="*/ 3666524 w 4658916"/>
                <a:gd name="connsiteY1" fmla="*/ 0 h 2166557"/>
                <a:gd name="connsiteX2" fmla="*/ 4658916 w 4658916"/>
                <a:gd name="connsiteY2" fmla="*/ 2166557 h 2166557"/>
                <a:gd name="connsiteX3" fmla="*/ 0 w 4658916"/>
                <a:gd name="connsiteY3" fmla="*/ 1251181 h 2166557"/>
                <a:gd name="connsiteX0" fmla="*/ 0 w 4670136"/>
                <a:gd name="connsiteY0" fmla="*/ 1251181 h 2166557"/>
                <a:gd name="connsiteX1" fmla="*/ 3677744 w 4670136"/>
                <a:gd name="connsiteY1" fmla="*/ 0 h 2166557"/>
                <a:gd name="connsiteX2" fmla="*/ 4670136 w 4670136"/>
                <a:gd name="connsiteY2" fmla="*/ 2166557 h 2166557"/>
                <a:gd name="connsiteX3" fmla="*/ 0 w 4670136"/>
                <a:gd name="connsiteY3" fmla="*/ 1251181 h 2166557"/>
                <a:gd name="connsiteX0" fmla="*/ 0 w 4653306"/>
                <a:gd name="connsiteY0" fmla="*/ 1251181 h 2166557"/>
                <a:gd name="connsiteX1" fmla="*/ 3660914 w 4653306"/>
                <a:gd name="connsiteY1" fmla="*/ 0 h 2166557"/>
                <a:gd name="connsiteX2" fmla="*/ 4653306 w 4653306"/>
                <a:gd name="connsiteY2" fmla="*/ 2166557 h 2166557"/>
                <a:gd name="connsiteX3" fmla="*/ 0 w 4653306"/>
                <a:gd name="connsiteY3" fmla="*/ 1251181 h 2166557"/>
                <a:gd name="connsiteX0" fmla="*/ 0 w 4001299"/>
                <a:gd name="connsiteY0" fmla="*/ 869518 h 2166557"/>
                <a:gd name="connsiteX1" fmla="*/ 3008907 w 4001299"/>
                <a:gd name="connsiteY1" fmla="*/ 0 h 2166557"/>
                <a:gd name="connsiteX2" fmla="*/ 4001299 w 4001299"/>
                <a:gd name="connsiteY2" fmla="*/ 2166557 h 2166557"/>
                <a:gd name="connsiteX3" fmla="*/ 0 w 4001299"/>
                <a:gd name="connsiteY3" fmla="*/ 869518 h 2166557"/>
                <a:gd name="connsiteX0" fmla="*/ 0 w 4645354"/>
                <a:gd name="connsiteY0" fmla="*/ 1251181 h 2166557"/>
                <a:gd name="connsiteX1" fmla="*/ 3652962 w 4645354"/>
                <a:gd name="connsiteY1" fmla="*/ 0 h 2166557"/>
                <a:gd name="connsiteX2" fmla="*/ 4645354 w 4645354"/>
                <a:gd name="connsiteY2" fmla="*/ 2166557 h 2166557"/>
                <a:gd name="connsiteX3" fmla="*/ 0 w 4645354"/>
                <a:gd name="connsiteY3" fmla="*/ 1251181 h 2166557"/>
                <a:gd name="connsiteX0" fmla="*/ 0 w 4645354"/>
                <a:gd name="connsiteY0" fmla="*/ 1243230 h 2166557"/>
                <a:gd name="connsiteX1" fmla="*/ 3652962 w 4645354"/>
                <a:gd name="connsiteY1" fmla="*/ 0 h 2166557"/>
                <a:gd name="connsiteX2" fmla="*/ 4645354 w 4645354"/>
                <a:gd name="connsiteY2" fmla="*/ 2166557 h 2166557"/>
                <a:gd name="connsiteX3" fmla="*/ 0 w 4645354"/>
                <a:gd name="connsiteY3" fmla="*/ 1243230 h 2166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5354" h="2166557">
                  <a:moveTo>
                    <a:pt x="0" y="1243230"/>
                  </a:moveTo>
                  <a:lnTo>
                    <a:pt x="3652962" y="0"/>
                  </a:lnTo>
                  <a:lnTo>
                    <a:pt x="4645354" y="2166557"/>
                  </a:lnTo>
                  <a:lnTo>
                    <a:pt x="0" y="124323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6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3541852" y="3007895"/>
              <a:ext cx="2834884" cy="2947737"/>
            </a:xfrm>
            <a:custGeom>
              <a:avLst/>
              <a:gdLst>
                <a:gd name="connsiteX0" fmla="*/ 0 w 2791326"/>
                <a:gd name="connsiteY0" fmla="*/ 1816768 h 2947737"/>
                <a:gd name="connsiteX1" fmla="*/ 493294 w 2791326"/>
                <a:gd name="connsiteY1" fmla="*/ 2947737 h 2947737"/>
                <a:gd name="connsiteX2" fmla="*/ 2791326 w 2791326"/>
                <a:gd name="connsiteY2" fmla="*/ 0 h 2947737"/>
                <a:gd name="connsiteX3" fmla="*/ 0 w 2791326"/>
                <a:gd name="connsiteY3" fmla="*/ 1816768 h 2947737"/>
                <a:gd name="connsiteX0" fmla="*/ 0 w 2799638"/>
                <a:gd name="connsiteY0" fmla="*/ 1845863 h 2947737"/>
                <a:gd name="connsiteX1" fmla="*/ 501606 w 2799638"/>
                <a:gd name="connsiteY1" fmla="*/ 2947737 h 2947737"/>
                <a:gd name="connsiteX2" fmla="*/ 2799638 w 2799638"/>
                <a:gd name="connsiteY2" fmla="*/ 0 h 2947737"/>
                <a:gd name="connsiteX3" fmla="*/ 0 w 2799638"/>
                <a:gd name="connsiteY3" fmla="*/ 1845863 h 2947737"/>
                <a:gd name="connsiteX0" fmla="*/ 0 w 2826933"/>
                <a:gd name="connsiteY0" fmla="*/ 1886806 h 2947737"/>
                <a:gd name="connsiteX1" fmla="*/ 52890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86806 h 2947737"/>
                <a:gd name="connsiteX0" fmla="*/ 0 w 2826933"/>
                <a:gd name="connsiteY0" fmla="*/ 1859510 h 2947737"/>
                <a:gd name="connsiteX1" fmla="*/ 52890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59510 h 2947737"/>
                <a:gd name="connsiteX0" fmla="*/ 0 w 2826933"/>
                <a:gd name="connsiteY0" fmla="*/ 1859510 h 2947737"/>
                <a:gd name="connsiteX1" fmla="*/ 52329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59510 h 2947737"/>
                <a:gd name="connsiteX0" fmla="*/ 0 w 2834884"/>
                <a:gd name="connsiteY0" fmla="*/ 1867462 h 2947737"/>
                <a:gd name="connsiteX1" fmla="*/ 531242 w 2834884"/>
                <a:gd name="connsiteY1" fmla="*/ 2947737 h 2947737"/>
                <a:gd name="connsiteX2" fmla="*/ 2834884 w 2834884"/>
                <a:gd name="connsiteY2" fmla="*/ 0 h 2947737"/>
                <a:gd name="connsiteX3" fmla="*/ 0 w 2834884"/>
                <a:gd name="connsiteY3" fmla="*/ 1867462 h 2947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4884" h="2947737">
                  <a:moveTo>
                    <a:pt x="0" y="1867462"/>
                  </a:moveTo>
                  <a:lnTo>
                    <a:pt x="531242" y="2947737"/>
                  </a:lnTo>
                  <a:lnTo>
                    <a:pt x="2834884" y="0"/>
                  </a:lnTo>
                  <a:lnTo>
                    <a:pt x="0" y="1867462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79413" y="1333500"/>
            <a:ext cx="9521825" cy="4127499"/>
          </a:xfrm>
          <a:noFill/>
        </p:spPr>
        <p:txBody>
          <a:bodyPr rIns="0" anchor="t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249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3" y="2321901"/>
            <a:ext cx="9521825" cy="1994392"/>
          </a:xfr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702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4"/>
            <a:ext cx="11425237" cy="457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11430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0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 smtClean="0"/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14 March 2017</a:t>
                </a:fld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00710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_1 line/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 flipH="1" flipV="1">
            <a:off x="0" y="0"/>
            <a:ext cx="12188952" cy="6858000"/>
          </a:xfrm>
          <a:custGeom>
            <a:avLst/>
            <a:gdLst>
              <a:gd name="connsiteX0" fmla="*/ 8106770 w 12201099"/>
              <a:gd name="connsiteY0" fmla="*/ 0 h 6864824"/>
              <a:gd name="connsiteX1" fmla="*/ 0 w 12201099"/>
              <a:gd name="connsiteY1" fmla="*/ 6864824 h 6864824"/>
              <a:gd name="connsiteX2" fmla="*/ 12201099 w 12201099"/>
              <a:gd name="connsiteY2" fmla="*/ 4572000 h 6864824"/>
              <a:gd name="connsiteX3" fmla="*/ 8106770 w 12201099"/>
              <a:gd name="connsiteY3" fmla="*/ 0 h 6864824"/>
              <a:gd name="connsiteX0" fmla="*/ 8160612 w 12201099"/>
              <a:gd name="connsiteY0" fmla="*/ 0 h 6864824"/>
              <a:gd name="connsiteX1" fmla="*/ 0 w 12201099"/>
              <a:gd name="connsiteY1" fmla="*/ 6864824 h 6864824"/>
              <a:gd name="connsiteX2" fmla="*/ 12201099 w 12201099"/>
              <a:gd name="connsiteY2" fmla="*/ 4572000 h 6864824"/>
              <a:gd name="connsiteX3" fmla="*/ 8160612 w 12201099"/>
              <a:gd name="connsiteY3" fmla="*/ 0 h 6864824"/>
              <a:gd name="connsiteX0" fmla="*/ 8160612 w 12201099"/>
              <a:gd name="connsiteY0" fmla="*/ 0 h 6864824"/>
              <a:gd name="connsiteX1" fmla="*/ 0 w 12201099"/>
              <a:gd name="connsiteY1" fmla="*/ 6864824 h 6864824"/>
              <a:gd name="connsiteX2" fmla="*/ 12201099 w 12201099"/>
              <a:gd name="connsiteY2" fmla="*/ 2268962 h 6864824"/>
              <a:gd name="connsiteX3" fmla="*/ 8160612 w 12201099"/>
              <a:gd name="connsiteY3" fmla="*/ 0 h 6864824"/>
              <a:gd name="connsiteX0" fmla="*/ 4100764 w 12201099"/>
              <a:gd name="connsiteY0" fmla="*/ 0 h 6894350"/>
              <a:gd name="connsiteX1" fmla="*/ 0 w 12201099"/>
              <a:gd name="connsiteY1" fmla="*/ 6894350 h 6894350"/>
              <a:gd name="connsiteX2" fmla="*/ 12201099 w 12201099"/>
              <a:gd name="connsiteY2" fmla="*/ 2298488 h 6894350"/>
              <a:gd name="connsiteX3" fmla="*/ 4100764 w 12201099"/>
              <a:gd name="connsiteY3" fmla="*/ 0 h 6894350"/>
              <a:gd name="connsiteX0" fmla="*/ 4086002 w 12201099"/>
              <a:gd name="connsiteY0" fmla="*/ 0 h 6894350"/>
              <a:gd name="connsiteX1" fmla="*/ 0 w 12201099"/>
              <a:gd name="connsiteY1" fmla="*/ 6894350 h 6894350"/>
              <a:gd name="connsiteX2" fmla="*/ 12201099 w 12201099"/>
              <a:gd name="connsiteY2" fmla="*/ 2298488 h 6894350"/>
              <a:gd name="connsiteX3" fmla="*/ 4086002 w 12201099"/>
              <a:gd name="connsiteY3" fmla="*/ 0 h 6894350"/>
              <a:gd name="connsiteX0" fmla="*/ 4063858 w 12201099"/>
              <a:gd name="connsiteY0" fmla="*/ 0 h 6894350"/>
              <a:gd name="connsiteX1" fmla="*/ 0 w 12201099"/>
              <a:gd name="connsiteY1" fmla="*/ 6894350 h 6894350"/>
              <a:gd name="connsiteX2" fmla="*/ 12201099 w 12201099"/>
              <a:gd name="connsiteY2" fmla="*/ 2298488 h 6894350"/>
              <a:gd name="connsiteX3" fmla="*/ 4063858 w 12201099"/>
              <a:gd name="connsiteY3" fmla="*/ 0 h 689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1099" h="6894350">
                <a:moveTo>
                  <a:pt x="4063858" y="0"/>
                </a:moveTo>
                <a:lnTo>
                  <a:pt x="0" y="6894350"/>
                </a:lnTo>
                <a:lnTo>
                  <a:pt x="12201099" y="2298488"/>
                </a:lnTo>
                <a:lnTo>
                  <a:pt x="4063858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48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4048" y="2282634"/>
            <a:ext cx="9521825" cy="1051116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200" b="0">
                <a:solidFill>
                  <a:schemeClr val="tx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 dirty="0" smtClean="0"/>
              <a:t>One-line title</a:t>
            </a:r>
            <a:endParaRPr lang="en-GB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3892296"/>
            <a:ext cx="9472598" cy="86484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Title subhead/presenters names, </a:t>
            </a:r>
            <a:br>
              <a:rPr lang="en-US" dirty="0" smtClean="0"/>
            </a:br>
            <a:r>
              <a:rPr lang="en-US" dirty="0" smtClean="0"/>
              <a:t>one or two lines</a:t>
            </a:r>
            <a:endParaRPr lang="en-US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8" y="5204499"/>
            <a:ext cx="4449209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tx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59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1 lin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4048" y="2286000"/>
            <a:ext cx="9521825" cy="1051116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200" b="0">
                <a:solidFill>
                  <a:schemeClr val="tx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 smtClean="0"/>
              <a:t>One-line title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84048" y="4257741"/>
            <a:ext cx="1978025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tx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smtClean="0"/>
              <a:t>Date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7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979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167">
                <a:latin typeface="+mj-lt"/>
                <a:cs typeface="Arial Narrow MT St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87790" y="914400"/>
            <a:ext cx="10792731" cy="2743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33">
                <a:solidFill>
                  <a:schemeClr val="tx1">
                    <a:tint val="75000"/>
                  </a:schemeClr>
                </a:solidFill>
                <a:latin typeface="+mn-lt"/>
                <a:cs typeface="Arial Narrow MT Std"/>
              </a:defRPr>
            </a:lvl1pPr>
            <a:lvl2pPr marL="457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9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8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9" name="Content Placeholder 22"/>
          <p:cNvSpPr>
            <a:spLocks noGrp="1"/>
          </p:cNvSpPr>
          <p:nvPr>
            <p:ph sz="quarter" idx="10"/>
          </p:nvPr>
        </p:nvSpPr>
        <p:spPr>
          <a:xfrm>
            <a:off x="685979" y="1280160"/>
            <a:ext cx="8231743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>
                <a:solidFill>
                  <a:schemeClr val="tx1"/>
                </a:solidFill>
                <a:latin typeface="+mn-lt"/>
                <a:cs typeface="Arial Narrow MT Std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latin typeface="+mn-lt"/>
                <a:cs typeface="Arial Narrow MT Std"/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  <a:latin typeface="+mn-lt"/>
                <a:cs typeface="Arial Narrow MT Std"/>
              </a:defRPr>
            </a:lvl3pPr>
            <a:lvl4pPr marL="973261" indent="-23498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latin typeface="+mn-lt"/>
                <a:cs typeface="Arial Narrow MT Std"/>
              </a:defRPr>
            </a:lvl4pPr>
            <a:lvl5pPr marL="1151084" indent="-177823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latin typeface="+mn-lt"/>
                <a:cs typeface="Arial Narrow MT Std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3"/>
          <p:cNvSpPr txBox="1">
            <a:spLocks/>
          </p:cNvSpPr>
          <p:nvPr userDrawn="1"/>
        </p:nvSpPr>
        <p:spPr>
          <a:xfrm>
            <a:off x="685979" y="6574536"/>
            <a:ext cx="4573191" cy="182880"/>
          </a:xfrm>
          <a:prstGeom prst="rect">
            <a:avLst/>
          </a:prstGeom>
        </p:spPr>
        <p:txBody>
          <a:bodyPr wrap="none" lIns="0" tIns="0" rIns="0" bIns="0"/>
          <a:lstStyle>
            <a:lvl1pPr>
              <a:defRPr sz="800">
                <a:solidFill>
                  <a:schemeClr val="bg2"/>
                </a:solidFill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17" kern="0" dirty="0" smtClean="0">
                <a:solidFill>
                  <a:srgbClr val="595959"/>
                </a:solidFill>
              </a:rPr>
              <a:t>3M Confidential.</a:t>
            </a:r>
            <a:endParaRPr lang="en-US" sz="917" kern="0" dirty="0">
              <a:solidFill>
                <a:srgbClr val="595959"/>
              </a:solidFill>
            </a:endParaRPr>
          </a:p>
        </p:txBody>
      </p:sp>
      <p:sp>
        <p:nvSpPr>
          <p:cNvPr id="10" name="Rectangle 6"/>
          <p:cNvSpPr>
            <a:spLocks noChangeArrowheads="1"/>
          </p:cNvSpPr>
          <p:nvPr userDrawn="1"/>
        </p:nvSpPr>
        <p:spPr bwMode="auto">
          <a:xfrm>
            <a:off x="273914" y="6567081"/>
            <a:ext cx="362044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fld id="{C2052321-C6F9-4678-99AF-88377A6A9DB1}" type="slidenum">
              <a:rPr lang="en-US" sz="1000">
                <a:solidFill>
                  <a:srgbClr val="595959"/>
                </a:solidFill>
                <a:latin typeface="Arial Narrow" pitchFamily="34" charset="0"/>
                <a:ea typeface="ＭＳ Ｐゴシック" charset="0"/>
              </a:rPr>
              <a:pPr/>
              <a:t>‹#›</a:t>
            </a:fld>
            <a:endParaRPr lang="en-US" sz="917" dirty="0">
              <a:solidFill>
                <a:srgbClr val="595959"/>
              </a:solidFill>
              <a:latin typeface="Arial Black" pitchFamily="34" charset="0"/>
              <a:ea typeface="ＭＳ Ｐゴシック" charset="0"/>
            </a:endParaRPr>
          </a:p>
        </p:txBody>
      </p:sp>
      <p:grpSp>
        <p:nvGrpSpPr>
          <p:cNvPr id="11" name="Group 22"/>
          <p:cNvGrpSpPr/>
          <p:nvPr userDrawn="1"/>
        </p:nvGrpSpPr>
        <p:grpSpPr>
          <a:xfrm>
            <a:off x="6923631" y="6574536"/>
            <a:ext cx="4573191" cy="182880"/>
            <a:chOff x="6949440" y="6574536"/>
            <a:chExt cx="4572000" cy="182880"/>
          </a:xfrm>
        </p:grpSpPr>
        <p:grpSp>
          <p:nvGrpSpPr>
            <p:cNvPr id="12" name="Group 8"/>
            <p:cNvGrpSpPr/>
            <p:nvPr/>
          </p:nvGrpSpPr>
          <p:grpSpPr>
            <a:xfrm>
              <a:off x="6949440" y="6574536"/>
              <a:ext cx="4572000" cy="182880"/>
              <a:chOff x="6953905" y="6574536"/>
              <a:chExt cx="4572000" cy="182880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9459529" y="6574536"/>
                <a:ext cx="1177586" cy="1828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r" defTabSz="91420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fld id="{947A7B7F-7420-45D2-94CB-7DFC4A377B8C}" type="datetime3">
                  <a:rPr lang="en-US" sz="917" kern="0" smtClean="0">
                    <a:solidFill>
                      <a:srgbClr val="595959"/>
                    </a:solidFill>
                    <a:latin typeface="Arial Narrow"/>
                    <a:ea typeface="ＭＳ Ｐゴシック" charset="0"/>
                  </a:rPr>
                  <a:pPr algn="r" defTabSz="914203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t>14 March 2017</a:t>
                </a:fld>
                <a:endParaRPr lang="en-US" sz="917" kern="0" dirty="0">
                  <a:solidFill>
                    <a:srgbClr val="595959"/>
                  </a:solidFill>
                  <a:latin typeface="Arial Narrow"/>
                  <a:ea typeface="ＭＳ Ｐゴシック" charset="0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 bwMode="auto">
              <a:xfrm>
                <a:off x="9260545" y="6589264"/>
                <a:ext cx="1163039" cy="15342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203"/>
                <a:endParaRPr lang="en-US" sz="15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6" name="Footer Placeholder 3"/>
              <p:cNvSpPr txBox="1">
                <a:spLocks/>
              </p:cNvSpPr>
              <p:nvPr/>
            </p:nvSpPr>
            <p:spPr>
              <a:xfrm>
                <a:off x="6953905" y="6574536"/>
                <a:ext cx="4572000" cy="182880"/>
              </a:xfrm>
              <a:prstGeom prst="rect">
                <a:avLst/>
              </a:prstGeom>
            </p:spPr>
            <p:txBody>
              <a:bodyPr wrap="none" lIns="0" tIns="0" rIns="0" bIns="0"/>
              <a:lstStyle>
                <a:lvl1pPr>
                  <a:defRPr sz="800">
                    <a:solidFill>
                      <a:schemeClr val="bg2"/>
                    </a:solidFill>
                    <a:latin typeface="+mn-lt"/>
                  </a:defRPr>
                </a:lvl1pPr>
              </a:lstStyle>
              <a:p>
                <a:pPr algn="r" defTabSz="914203" fontAlgn="auto">
                  <a:spcBef>
                    <a:spcPts val="0"/>
                  </a:spcBef>
                  <a:spcAft>
                    <a:spcPts val="0"/>
                  </a:spcAft>
                  <a:tabLst>
                    <a:tab pos="798614" algn="r"/>
                  </a:tabLst>
                  <a:defRPr/>
                </a:pPr>
                <a:r>
                  <a:rPr lang="en-US" sz="917" kern="0" dirty="0" smtClean="0">
                    <a:solidFill>
                      <a:srgbClr val="595959"/>
                    </a:solidFill>
                  </a:rPr>
                  <a:t>. All Rights Reserved.</a:t>
                </a:r>
                <a:endParaRPr lang="en-US" sz="917" kern="0" dirty="0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0178528" y="6574536"/>
              <a:ext cx="258449" cy="1828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defRPr/>
              </a:pPr>
              <a:r>
                <a:rPr lang="en-US" sz="917" kern="0" dirty="0" smtClean="0">
                  <a:solidFill>
                    <a:srgbClr val="595959"/>
                  </a:solidFill>
                  <a:latin typeface="Arial Narrow"/>
                </a:rPr>
                <a:t>© 3M</a:t>
              </a:r>
              <a:endParaRPr lang="en-US" sz="1500" dirty="0" smtClean="0">
                <a:solidFill>
                  <a:srgbClr val="595959"/>
                </a:solidFill>
                <a:latin typeface="Arial Narrow"/>
                <a:ea typeface="ＭＳ Ｐゴシック" charset="0"/>
              </a:endParaRPr>
            </a:p>
          </p:txBody>
        </p:sp>
      </p:grpSp>
      <p:pic>
        <p:nvPicPr>
          <p:cNvPr id="17" name="Picture 16" descr="3M_logo.emf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524" y="6447645"/>
            <a:ext cx="486953" cy="24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591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8"/>
          <p:cNvSpPr>
            <a:spLocks noGrp="1"/>
          </p:cNvSpPr>
          <p:nvPr>
            <p:ph type="title"/>
          </p:nvPr>
        </p:nvSpPr>
        <p:spPr>
          <a:xfrm>
            <a:off x="571500" y="495300"/>
            <a:ext cx="9906000" cy="381000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27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65281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2 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2"/>
          <p:cNvSpPr>
            <a:spLocks noGrp="1"/>
          </p:cNvSpPr>
          <p:nvPr>
            <p:ph sz="quarter" idx="10"/>
          </p:nvPr>
        </p:nvSpPr>
        <p:spPr>
          <a:xfrm>
            <a:off x="685978" y="1280160"/>
            <a:ext cx="5259170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Content Placeholder 22"/>
          <p:cNvSpPr>
            <a:spLocks noGrp="1"/>
          </p:cNvSpPr>
          <p:nvPr>
            <p:ph sz="quarter" idx="11"/>
          </p:nvPr>
        </p:nvSpPr>
        <p:spPr>
          <a:xfrm>
            <a:off x="6219539" y="1280160"/>
            <a:ext cx="5259170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570146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>
                <a:cs typeface="3M Circular TT Bold" panose="020B0804020101010102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22"/>
          <p:cNvSpPr>
            <a:spLocks noGrp="1"/>
          </p:cNvSpPr>
          <p:nvPr>
            <p:ph sz="quarter" idx="10"/>
          </p:nvPr>
        </p:nvSpPr>
        <p:spPr>
          <a:xfrm>
            <a:off x="685978" y="128016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3M Circular TT Bold" panose="020B0804020101010102" pitchFamily="34" charset="0"/>
                <a:ea typeface="+mn-ea"/>
                <a:cs typeface="3M Circular TT Bold" panose="020B0804020101010102" pitchFamily="34" charset="0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cs typeface="3M Circular TT Bold" panose="020B0804020101010102" pitchFamily="34" charset="0"/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  <a:cs typeface="3M Circular TT Bold" panose="020B0804020101010102" pitchFamily="34" charset="0"/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cs typeface="3M Circular TT Bold" panose="020B0804020101010102" pitchFamily="34" charset="0"/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cs typeface="3M Circular TT Bold" panose="020B0804020101010102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22"/>
          <p:cNvSpPr>
            <a:spLocks noGrp="1"/>
          </p:cNvSpPr>
          <p:nvPr>
            <p:ph sz="quarter" idx="12"/>
          </p:nvPr>
        </p:nvSpPr>
        <p:spPr>
          <a:xfrm>
            <a:off x="6219539" y="128016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3M Circular TT Bold" panose="020B0804020101010102" pitchFamily="34" charset="0"/>
                <a:ea typeface="+mn-ea"/>
                <a:cs typeface="3M Circular TT Bold" panose="020B0804020101010102" pitchFamily="34" charset="0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cs typeface="3M Circular TT Bold" panose="020B0804020101010102" pitchFamily="34" charset="0"/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  <a:cs typeface="3M Circular TT Bold" panose="020B0804020101010102" pitchFamily="34" charset="0"/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cs typeface="3M Circular TT Bold" panose="020B0804020101010102" pitchFamily="34" charset="0"/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cs typeface="3M Circular TT Bold" panose="020B0804020101010102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22"/>
          <p:cNvSpPr>
            <a:spLocks noGrp="1"/>
          </p:cNvSpPr>
          <p:nvPr>
            <p:ph sz="quarter" idx="13"/>
          </p:nvPr>
        </p:nvSpPr>
        <p:spPr>
          <a:xfrm>
            <a:off x="685978" y="361188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3M Circular TT Bold" panose="020B0804020101010102" pitchFamily="34" charset="0"/>
                <a:ea typeface="+mn-ea"/>
                <a:cs typeface="3M Circular TT Bold" panose="020B0804020101010102" pitchFamily="34" charset="0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cs typeface="3M Circular TT Bold" panose="020B0804020101010102" pitchFamily="34" charset="0"/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  <a:cs typeface="3M Circular TT Bold" panose="020B0804020101010102" pitchFamily="34" charset="0"/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cs typeface="3M Circular TT Bold" panose="020B0804020101010102" pitchFamily="34" charset="0"/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cs typeface="3M Circular TT Bold" panose="020B0804020101010102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Content Placeholder 22"/>
          <p:cNvSpPr>
            <a:spLocks noGrp="1"/>
          </p:cNvSpPr>
          <p:nvPr>
            <p:ph sz="quarter" idx="14"/>
          </p:nvPr>
        </p:nvSpPr>
        <p:spPr>
          <a:xfrm>
            <a:off x="6219539" y="361188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3M Circular TT Bold" panose="020B0804020101010102" pitchFamily="34" charset="0"/>
                <a:ea typeface="+mn-ea"/>
                <a:cs typeface="3M Circular TT Bold" panose="020B0804020101010102" pitchFamily="34" charset="0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cs typeface="3M Circular TT Bold" panose="020B0804020101010102" pitchFamily="34" charset="0"/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  <a:cs typeface="3M Circular TT Bold" panose="020B0804020101010102" pitchFamily="34" charset="0"/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cs typeface="3M Circular TT Bold" panose="020B0804020101010102" pitchFamily="34" charset="0"/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cs typeface="3M Circular TT Bold" panose="020B0804020101010102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323320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757205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432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0" y="872290"/>
            <a:ext cx="10875962" cy="384759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11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3"/>
            <a:ext cx="11425237" cy="82296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11430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182563" marR="0" lvl="1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357188" marR="0" lvl="2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539750" marR="0" lvl="3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714375" marR="0" lvl="4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191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4" name="TextBox 3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 smtClean="0"/>
          </a:p>
        </p:txBody>
      </p:sp>
      <p:grpSp>
        <p:nvGrpSpPr>
          <p:cNvPr id="5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6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8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9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14 March 2017</a:t>
                </a:fld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0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7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1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88115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3"/>
            <a:ext cx="11425237" cy="49287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11430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182563" marR="0" lvl="1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357188" marR="0" lvl="2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539750" marR="0" lvl="3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714375" marR="0" lvl="4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0" y="872290"/>
            <a:ext cx="10875962" cy="384759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5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4"/>
            <a:ext cx="11425237" cy="82296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182563" marR="0" lvl="1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357188" marR="0" lvl="2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539750" marR="0" lvl="3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714375" marR="0" lvl="4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182563" marR="0" lvl="1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357188" marR="0" lvl="2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539750" marR="0" lvl="3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714375" marR="0" lvl="4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30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80999"/>
            <a:ext cx="11425237" cy="8213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1295401"/>
            <a:ext cx="3813048" cy="487680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182563" marR="0" lvl="1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357188" marR="0" lvl="2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539750" marR="0" lvl="3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714375" marR="0" lvl="4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4"/>
          </p:nvPr>
        </p:nvSpPr>
        <p:spPr>
          <a:xfrm>
            <a:off x="4202780" y="1295401"/>
            <a:ext cx="3813048" cy="4953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15"/>
          </p:nvPr>
        </p:nvSpPr>
        <p:spPr>
          <a:xfrm>
            <a:off x="8023658" y="1295401"/>
            <a:ext cx="3813048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409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8448"/>
            <a:ext cx="11431590" cy="4956048"/>
          </a:xfrm>
        </p:spPr>
        <p:txBody>
          <a:bodyPr/>
          <a:lstStyle>
            <a:lvl1pPr>
              <a:lnSpc>
                <a:spcPct val="90000"/>
              </a:lnSpc>
              <a:defRPr sz="4800">
                <a:latin typeface="+mj-lt"/>
              </a:defRPr>
            </a:lvl1pPr>
            <a:lvl2pPr>
              <a:defRPr sz="4400">
                <a:latin typeface="+mj-lt"/>
              </a:defRPr>
            </a:lvl2pPr>
            <a:lvl3pPr>
              <a:defRPr sz="4000">
                <a:latin typeface="+mj-lt"/>
              </a:defRPr>
            </a:lvl3pPr>
            <a:lvl4pPr>
              <a:defRPr sz="3600">
                <a:latin typeface="+mj-lt"/>
              </a:defRPr>
            </a:lvl4pPr>
            <a:lvl5pPr>
              <a:defRPr sz="3200"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</a:t>
            </a:r>
            <a:r>
              <a:rPr lang="en-US" smtClean="0"/>
              <a:t>text styles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3290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412" y="384048"/>
            <a:ext cx="11430000" cy="5864352"/>
          </a:xfrm>
        </p:spPr>
        <p:txBody>
          <a:bodyPr rIns="0"/>
          <a:lstStyle>
            <a:lvl1pPr>
              <a:lnSpc>
                <a:spcPct val="90000"/>
              </a:lnSpc>
              <a:defRPr sz="3200">
                <a:latin typeface="+mj-lt"/>
              </a:defRPr>
            </a:lvl1pPr>
            <a:lvl2pPr marL="0" indent="0">
              <a:spcAft>
                <a:spcPts val="1200"/>
              </a:spcAft>
              <a:buNone/>
              <a:defRPr sz="2200">
                <a:latin typeface="+mj-lt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170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048" y="384048"/>
            <a:ext cx="11426952" cy="5861304"/>
          </a:xfrm>
        </p:spPr>
        <p:txBody>
          <a:bodyPr r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906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Only_ 1/3 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/>
          <p:cNvSpPr>
            <a:spLocks noGrp="1"/>
          </p:cNvSpPr>
          <p:nvPr>
            <p:ph sz="quarter" idx="13"/>
          </p:nvPr>
        </p:nvSpPr>
        <p:spPr>
          <a:xfrm>
            <a:off x="384048" y="384147"/>
            <a:ext cx="3813048" cy="58642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Content Placeholder 4"/>
          <p:cNvSpPr>
            <a:spLocks noGrp="1"/>
          </p:cNvSpPr>
          <p:nvPr>
            <p:ph sz="quarter" idx="14"/>
          </p:nvPr>
        </p:nvSpPr>
        <p:spPr>
          <a:xfrm>
            <a:off x="4206239" y="384147"/>
            <a:ext cx="7616952" cy="58642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367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/>
          <p:cNvSpPr>
            <a:spLocks noGrp="1"/>
          </p:cNvSpPr>
          <p:nvPr>
            <p:ph sz="quarter" idx="13"/>
          </p:nvPr>
        </p:nvSpPr>
        <p:spPr>
          <a:xfrm>
            <a:off x="384048" y="384048"/>
            <a:ext cx="3813048" cy="5858913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Content Placeholder 4"/>
          <p:cNvSpPr>
            <a:spLocks noGrp="1"/>
          </p:cNvSpPr>
          <p:nvPr>
            <p:ph sz="quarter" idx="14"/>
          </p:nvPr>
        </p:nvSpPr>
        <p:spPr>
          <a:xfrm>
            <a:off x="4206240" y="384048"/>
            <a:ext cx="3813048" cy="5858913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Content Placeholder 4"/>
          <p:cNvSpPr>
            <a:spLocks noGrp="1"/>
          </p:cNvSpPr>
          <p:nvPr>
            <p:ph sz="quarter" idx="15"/>
          </p:nvPr>
        </p:nvSpPr>
        <p:spPr>
          <a:xfrm>
            <a:off x="8028432" y="384048"/>
            <a:ext cx="3813048" cy="5858913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16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/>
          <p:cNvSpPr>
            <a:spLocks noGrp="1"/>
          </p:cNvSpPr>
          <p:nvPr>
            <p:ph sz="quarter" idx="13"/>
          </p:nvPr>
        </p:nvSpPr>
        <p:spPr>
          <a:xfrm>
            <a:off x="384048" y="383675"/>
            <a:ext cx="7616952" cy="5861304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028432" y="381000"/>
            <a:ext cx="3813048" cy="586422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88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84048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384048" y="3314646"/>
            <a:ext cx="3816000" cy="2935224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187310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4187310" y="3314646"/>
            <a:ext cx="3816000" cy="293846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001000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8001000" y="3314646"/>
            <a:ext cx="3816000" cy="293846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 dirty="0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38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412" y="381000"/>
            <a:ext cx="11425237" cy="457200"/>
          </a:xfrm>
        </p:spPr>
        <p:txBody>
          <a:bodyPr rIns="0"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0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TextBox 5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 smtClean="0"/>
          </a:p>
        </p:txBody>
      </p:sp>
      <p:grpSp>
        <p:nvGrpSpPr>
          <p:cNvPr id="7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0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1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14 March 2017</a:t>
                </a:fld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2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9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3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93954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487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413" y="1333500"/>
            <a:ext cx="9521825" cy="4127499"/>
          </a:xfrm>
        </p:spPr>
        <p:txBody>
          <a:bodyPr rIns="0" anchor="t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406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3" y="2321901"/>
            <a:ext cx="9521825" cy="1994392"/>
          </a:xfr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940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1" y="0"/>
            <a:ext cx="12192000" cy="174625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pic>
        <p:nvPicPr>
          <p:cNvPr id="5" name="Picture 16" descr="22324-RnD_C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22238"/>
            <a:ext cx="12192000" cy="56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 bwMode="auto">
          <a:xfrm>
            <a:off x="220720" y="6502400"/>
            <a:ext cx="406506" cy="23653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87567" y="55563"/>
            <a:ext cx="1079304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US" sz="1600" kern="0" dirty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</a:rPr>
              <a:t>3M Business Unit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7790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687790" y="914400"/>
            <a:ext cx="10792731" cy="2743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728061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2"/>
          <p:cNvSpPr>
            <a:spLocks noGrp="1"/>
          </p:cNvSpPr>
          <p:nvPr>
            <p:ph sz="quarter" idx="10"/>
          </p:nvPr>
        </p:nvSpPr>
        <p:spPr>
          <a:xfrm>
            <a:off x="685978" y="1280160"/>
            <a:ext cx="8231744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436232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87790" y="914400"/>
            <a:ext cx="10792731" cy="2743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Content Placeholder 22"/>
          <p:cNvSpPr>
            <a:spLocks noGrp="1"/>
          </p:cNvSpPr>
          <p:nvPr>
            <p:ph sz="quarter" idx="10"/>
          </p:nvPr>
        </p:nvSpPr>
        <p:spPr>
          <a:xfrm>
            <a:off x="685978" y="1280160"/>
            <a:ext cx="8231744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861476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629656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2"/>
          <p:cNvSpPr>
            <a:spLocks noGrp="1"/>
          </p:cNvSpPr>
          <p:nvPr>
            <p:ph sz="quarter" idx="10"/>
          </p:nvPr>
        </p:nvSpPr>
        <p:spPr>
          <a:xfrm>
            <a:off x="685978" y="1280160"/>
            <a:ext cx="731710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267519" y="1285875"/>
            <a:ext cx="3201234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95786518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,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87790" y="914400"/>
            <a:ext cx="10792731" cy="2743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Content Placeholder 22"/>
          <p:cNvSpPr>
            <a:spLocks noGrp="1"/>
          </p:cNvSpPr>
          <p:nvPr>
            <p:ph sz="quarter" idx="10"/>
          </p:nvPr>
        </p:nvSpPr>
        <p:spPr>
          <a:xfrm>
            <a:off x="685979" y="1280160"/>
            <a:ext cx="731710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267518" y="1285875"/>
            <a:ext cx="3201234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30582721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2"/>
          <p:cNvSpPr>
            <a:spLocks noGrp="1"/>
          </p:cNvSpPr>
          <p:nvPr>
            <p:ph sz="quarter" idx="10"/>
          </p:nvPr>
        </p:nvSpPr>
        <p:spPr>
          <a:xfrm>
            <a:off x="685978" y="1280160"/>
            <a:ext cx="5259170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Content Placeholder 22"/>
          <p:cNvSpPr>
            <a:spLocks noGrp="1"/>
          </p:cNvSpPr>
          <p:nvPr>
            <p:ph sz="quarter" idx="11"/>
          </p:nvPr>
        </p:nvSpPr>
        <p:spPr>
          <a:xfrm>
            <a:off x="6219539" y="1280160"/>
            <a:ext cx="5259170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16202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4"/>
            <a:ext cx="11425237" cy="8229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 smtClean="0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14 March 2017</a:t>
                </a:fld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0021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87790" y="914400"/>
            <a:ext cx="10792731" cy="2743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Content Placeholder 22"/>
          <p:cNvSpPr>
            <a:spLocks noGrp="1"/>
          </p:cNvSpPr>
          <p:nvPr>
            <p:ph sz="quarter" idx="10"/>
          </p:nvPr>
        </p:nvSpPr>
        <p:spPr>
          <a:xfrm>
            <a:off x="685978" y="1280160"/>
            <a:ext cx="5259170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22"/>
          <p:cNvSpPr>
            <a:spLocks noGrp="1"/>
          </p:cNvSpPr>
          <p:nvPr>
            <p:ph sz="quarter" idx="11"/>
          </p:nvPr>
        </p:nvSpPr>
        <p:spPr>
          <a:xfrm>
            <a:off x="6219539" y="1280160"/>
            <a:ext cx="5259170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612317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2"/>
          <p:cNvSpPr>
            <a:spLocks noGrp="1"/>
          </p:cNvSpPr>
          <p:nvPr>
            <p:ph sz="quarter" idx="10"/>
          </p:nvPr>
        </p:nvSpPr>
        <p:spPr>
          <a:xfrm>
            <a:off x="685979" y="1280160"/>
            <a:ext cx="347562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22"/>
          <p:cNvSpPr>
            <a:spLocks noGrp="1"/>
          </p:cNvSpPr>
          <p:nvPr>
            <p:ph sz="quarter" idx="11"/>
          </p:nvPr>
        </p:nvSpPr>
        <p:spPr>
          <a:xfrm>
            <a:off x="4336808" y="1280160"/>
            <a:ext cx="347562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22"/>
          <p:cNvSpPr>
            <a:spLocks noGrp="1"/>
          </p:cNvSpPr>
          <p:nvPr>
            <p:ph sz="quarter" idx="12"/>
          </p:nvPr>
        </p:nvSpPr>
        <p:spPr>
          <a:xfrm>
            <a:off x="7996106" y="1280160"/>
            <a:ext cx="347562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667815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87790" y="914400"/>
            <a:ext cx="10792731" cy="2743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Content Placeholder 22"/>
          <p:cNvSpPr>
            <a:spLocks noGrp="1"/>
          </p:cNvSpPr>
          <p:nvPr>
            <p:ph sz="quarter" idx="10"/>
          </p:nvPr>
        </p:nvSpPr>
        <p:spPr>
          <a:xfrm>
            <a:off x="685979" y="1280160"/>
            <a:ext cx="347562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22"/>
          <p:cNvSpPr>
            <a:spLocks noGrp="1"/>
          </p:cNvSpPr>
          <p:nvPr>
            <p:ph sz="quarter" idx="11"/>
          </p:nvPr>
        </p:nvSpPr>
        <p:spPr>
          <a:xfrm>
            <a:off x="4336806" y="1280160"/>
            <a:ext cx="347562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22"/>
          <p:cNvSpPr>
            <a:spLocks noGrp="1"/>
          </p:cNvSpPr>
          <p:nvPr>
            <p:ph sz="quarter" idx="12"/>
          </p:nvPr>
        </p:nvSpPr>
        <p:spPr>
          <a:xfrm>
            <a:off x="7996103" y="1280160"/>
            <a:ext cx="347562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120907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22"/>
          <p:cNvSpPr>
            <a:spLocks noGrp="1"/>
          </p:cNvSpPr>
          <p:nvPr>
            <p:ph sz="quarter" idx="10"/>
          </p:nvPr>
        </p:nvSpPr>
        <p:spPr>
          <a:xfrm>
            <a:off x="685978" y="128016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22"/>
          <p:cNvSpPr>
            <a:spLocks noGrp="1"/>
          </p:cNvSpPr>
          <p:nvPr>
            <p:ph sz="quarter" idx="12"/>
          </p:nvPr>
        </p:nvSpPr>
        <p:spPr>
          <a:xfrm>
            <a:off x="6219539" y="128016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22"/>
          <p:cNvSpPr>
            <a:spLocks noGrp="1"/>
          </p:cNvSpPr>
          <p:nvPr>
            <p:ph sz="quarter" idx="13"/>
          </p:nvPr>
        </p:nvSpPr>
        <p:spPr>
          <a:xfrm>
            <a:off x="685978" y="361188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Content Placeholder 22"/>
          <p:cNvSpPr>
            <a:spLocks noGrp="1"/>
          </p:cNvSpPr>
          <p:nvPr>
            <p:ph sz="quarter" idx="14"/>
          </p:nvPr>
        </p:nvSpPr>
        <p:spPr>
          <a:xfrm>
            <a:off x="6219539" y="361188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784920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4 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87790" y="914400"/>
            <a:ext cx="10792731" cy="2743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9" name="Content Placeholder 22"/>
          <p:cNvSpPr>
            <a:spLocks noGrp="1"/>
          </p:cNvSpPr>
          <p:nvPr>
            <p:ph sz="quarter" idx="10"/>
          </p:nvPr>
        </p:nvSpPr>
        <p:spPr>
          <a:xfrm>
            <a:off x="685978" y="128016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Content Placeholder 22"/>
          <p:cNvSpPr>
            <a:spLocks noGrp="1"/>
          </p:cNvSpPr>
          <p:nvPr>
            <p:ph sz="quarter" idx="12"/>
          </p:nvPr>
        </p:nvSpPr>
        <p:spPr>
          <a:xfrm>
            <a:off x="6219539" y="128016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1" name="Content Placeholder 22"/>
          <p:cNvSpPr>
            <a:spLocks noGrp="1"/>
          </p:cNvSpPr>
          <p:nvPr>
            <p:ph sz="quarter" idx="13"/>
          </p:nvPr>
        </p:nvSpPr>
        <p:spPr>
          <a:xfrm>
            <a:off x="685978" y="361188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Content Placeholder 22"/>
          <p:cNvSpPr>
            <a:spLocks noGrp="1"/>
          </p:cNvSpPr>
          <p:nvPr>
            <p:ph sz="quarter" idx="14"/>
          </p:nvPr>
        </p:nvSpPr>
        <p:spPr>
          <a:xfrm>
            <a:off x="6219539" y="361188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124756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22324-RnD_C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1280493" y="2566839"/>
            <a:ext cx="9603701" cy="64008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280493" y="3346422"/>
            <a:ext cx="9603701" cy="914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36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1295918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6239965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MM 2012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56979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069882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151" y="565151"/>
            <a:ext cx="10566400" cy="49371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6301" y="1373188"/>
            <a:ext cx="9613900" cy="421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876300" y="6572251"/>
            <a:ext cx="2844800" cy="2000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3M 2009. 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06121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4"/>
            <a:ext cx="11425237" cy="457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0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 smtClean="0"/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14 March 2017</a:t>
                </a:fld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85023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80999"/>
            <a:ext cx="11425237" cy="8213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1295401"/>
            <a:ext cx="379476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1295401"/>
            <a:ext cx="3803904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295401"/>
            <a:ext cx="379476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 smtClean="0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14 March 2017</a:t>
                </a:fld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76734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80999"/>
            <a:ext cx="11425237" cy="457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4048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1295401"/>
            <a:ext cx="379476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1295401"/>
            <a:ext cx="3803904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295401"/>
            <a:ext cx="379476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 smtClean="0"/>
          </a:p>
        </p:txBody>
      </p:sp>
      <p:grpSp>
        <p:nvGrpSpPr>
          <p:cNvPr id="12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3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5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6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14 March 2017</a:t>
                </a:fld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7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4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8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95902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8448"/>
            <a:ext cx="11431590" cy="4956048"/>
          </a:xfrm>
        </p:spPr>
        <p:txBody>
          <a:bodyPr/>
          <a:lstStyle>
            <a:lvl1pPr>
              <a:lnSpc>
                <a:spcPct val="90000"/>
              </a:lnSpc>
              <a:defRPr sz="4800">
                <a:latin typeface="+mj-lt"/>
              </a:defRPr>
            </a:lvl1pPr>
            <a:lvl2pPr>
              <a:defRPr sz="4400">
                <a:latin typeface="+mj-lt"/>
              </a:defRPr>
            </a:lvl2pPr>
            <a:lvl3pPr>
              <a:defRPr sz="4000">
                <a:latin typeface="+mj-lt"/>
              </a:defRPr>
            </a:lvl3pPr>
            <a:lvl4pPr>
              <a:defRPr sz="3600">
                <a:latin typeface="+mj-lt"/>
              </a:defRPr>
            </a:lvl4pPr>
            <a:lvl5pPr>
              <a:defRPr sz="3200"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4" name="TextBox 3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 smtClean="0"/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14 March 2017</a:t>
                </a:fld>
                <a:endPara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33070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9412" y="381000"/>
            <a:ext cx="11425237" cy="82296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9412" y="1295400"/>
            <a:ext cx="11425236" cy="4953000"/>
          </a:xfrm>
          <a:prstGeom prst="rect">
            <a:avLst/>
          </a:prstGeom>
        </p:spPr>
        <p:txBody>
          <a:bodyPr vert="horz" wrap="square" lIns="0" tIns="0" rIns="180000" bIns="0" rtlCol="0" anchor="t" anchorCtr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2200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750" r:id="rId2"/>
    <p:sldLayoutId id="2147483666" r:id="rId3"/>
    <p:sldLayoutId id="2147483749" r:id="rId4"/>
    <p:sldLayoutId id="2147483727" r:id="rId5"/>
    <p:sldLayoutId id="2147483751" r:id="rId6"/>
    <p:sldLayoutId id="2147483671" r:id="rId7"/>
    <p:sldLayoutId id="2147483752" r:id="rId8"/>
    <p:sldLayoutId id="2147483728" r:id="rId9"/>
    <p:sldLayoutId id="2147483673" r:id="rId10"/>
    <p:sldLayoutId id="2147483672" r:id="rId11"/>
    <p:sldLayoutId id="2147483674" r:id="rId12"/>
    <p:sldLayoutId id="2147483676" r:id="rId13"/>
    <p:sldLayoutId id="2147483729" r:id="rId14"/>
    <p:sldLayoutId id="2147483675" r:id="rId15"/>
    <p:sldLayoutId id="2147483667" r:id="rId16"/>
    <p:sldLayoutId id="2147483663" r:id="rId17"/>
    <p:sldLayoutId id="2147483753" r:id="rId18"/>
    <p:sldLayoutId id="2147483709" r:id="rId19"/>
    <p:sldLayoutId id="2147483779" r:id="rId20"/>
    <p:sldLayoutId id="2147483748" r:id="rId21"/>
    <p:sldLayoutId id="2147483777" r:id="rId22"/>
    <p:sldLayoutId id="2147483778" r:id="rId23"/>
    <p:sldLayoutId id="2147483832" r:id="rId24"/>
    <p:sldLayoutId id="2147483838" r:id="rId25"/>
    <p:sldLayoutId id="2147483839" r:id="rId2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lang="en-US" sz="2000" kern="1200" dirty="0" smtClean="0">
          <a:solidFill>
            <a:schemeClr val="tx1"/>
          </a:solidFill>
          <a:latin typeface="+mn-lt"/>
          <a:ea typeface="+mj-ea"/>
          <a:cs typeface="+mj-cs"/>
        </a:defRPr>
      </a:lvl1pPr>
      <a:lvl2pPr marL="182563" indent="-182563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357188" indent="-17462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82563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714375" indent="-17462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GB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088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640" userDrawn="1">
          <p15:clr>
            <a:srgbClr val="F26B43"/>
          </p15:clr>
        </p15:guide>
        <p15:guide id="4" pos="1440" userDrawn="1">
          <p15:clr>
            <a:srgbClr val="F26B43"/>
          </p15:clr>
        </p15:guide>
        <p15:guide id="5" pos="240" userDrawn="1">
          <p15:clr>
            <a:srgbClr val="F26B43"/>
          </p15:clr>
        </p15:guide>
        <p15:guide id="6" pos="5040" userDrawn="1">
          <p15:clr>
            <a:srgbClr val="F26B43"/>
          </p15:clr>
        </p15:guide>
        <p15:guide id="7" pos="6240" userDrawn="1">
          <p15:clr>
            <a:srgbClr val="F26B43"/>
          </p15:clr>
        </p15:guide>
        <p15:guide id="8" pos="7440" userDrawn="1">
          <p15:clr>
            <a:srgbClr val="F26B43"/>
          </p15:clr>
        </p15:guide>
        <p15:guide id="9" orient="horz" pos="1474" userDrawn="1">
          <p15:clr>
            <a:srgbClr val="F26B43"/>
          </p15:clr>
        </p15:guide>
        <p15:guide id="10" orient="horz" pos="840" userDrawn="1">
          <p15:clr>
            <a:srgbClr val="F26B43"/>
          </p15:clr>
        </p15:guide>
        <p15:guide id="11" orient="horz" pos="240" userDrawn="1">
          <p15:clr>
            <a:srgbClr val="F26B43"/>
          </p15:clr>
        </p15:guide>
        <p15:guide id="12" orient="horz" pos="2696" userDrawn="1">
          <p15:clr>
            <a:srgbClr val="F26B43"/>
          </p15:clr>
        </p15:guide>
        <p15:guide id="14" orient="horz" pos="4080" userDrawn="1">
          <p15:clr>
            <a:srgbClr val="F26B43"/>
          </p15:clr>
        </p15:guide>
        <p15:guide id="15" orient="horz" pos="3936" userDrawn="1">
          <p15:clr>
            <a:srgbClr val="F26B43"/>
          </p15:clr>
        </p15:guide>
        <p15:guide id="17" pos="5034" userDrawn="1">
          <p15:clr>
            <a:srgbClr val="F26B43"/>
          </p15:clr>
        </p15:guide>
        <p15:guide id="18" orient="horz" pos="3312" userDrawn="1">
          <p15:clr>
            <a:srgbClr val="F26B43"/>
          </p15:clr>
        </p15:guide>
        <p15:guide id="19" orient="horz" pos="2702" userDrawn="1">
          <p15:clr>
            <a:srgbClr val="F26B43"/>
          </p15:clr>
        </p15:guide>
        <p15:guide id="21" pos="2634" userDrawn="1">
          <p15:clr>
            <a:srgbClr val="F26B43"/>
          </p15:clr>
        </p15:guide>
        <p15:guide id="22" pos="5046" userDrawn="1">
          <p15:clr>
            <a:srgbClr val="F26B43"/>
          </p15:clr>
        </p15:guide>
        <p15:guide id="23" orient="horz" pos="1468" userDrawn="1">
          <p15:clr>
            <a:srgbClr val="F26B43"/>
          </p15:clr>
        </p15:guide>
        <p15:guide id="25" orient="horz" pos="1480" userDrawn="1">
          <p15:clr>
            <a:srgbClr val="F26B43"/>
          </p15:clr>
        </p15:guide>
        <p15:guide id="26" orient="horz" pos="2706" userDrawn="1">
          <p15:clr>
            <a:srgbClr val="F26B43"/>
          </p15:clr>
        </p15:guide>
        <p15:guide id="27" pos="2648" userDrawn="1">
          <p15:clr>
            <a:srgbClr val="F26B43"/>
          </p15:clr>
        </p15:guide>
        <p15:guide id="28" orient="horz" pos="576" userDrawn="1">
          <p15:clr>
            <a:srgbClr val="FBAE4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9412" y="381000"/>
            <a:ext cx="11425237" cy="82296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9412" y="1295400"/>
            <a:ext cx="11425236" cy="4953000"/>
          </a:xfrm>
          <a:prstGeom prst="rect">
            <a:avLst/>
          </a:prstGeom>
        </p:spPr>
        <p:txBody>
          <a:bodyPr vert="horz" wrap="square" lIns="0" tIns="0" rIns="18000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>
                <a:solidFill>
                  <a:prstClr val="black"/>
                </a:solidFill>
              </a:rPr>
              <a:pPr algn="r"/>
              <a:t>‹#›</a:t>
            </a:fld>
            <a:endParaRPr lang="en-US" sz="800" dirty="0">
              <a:solidFill>
                <a:prstClr val="black"/>
              </a:solidFill>
            </a:endParaRPr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14 March 2017</a:t>
                </a:fld>
                <a:endParaRPr lang="en-US" sz="800" kern="0" dirty="0" smtClean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 dirty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 smtClean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85834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lang="en-US" sz="2000" kern="1200" dirty="0" smtClean="0">
          <a:solidFill>
            <a:schemeClr val="tx1"/>
          </a:solidFill>
          <a:latin typeface="+mn-lt"/>
          <a:ea typeface="+mj-ea"/>
          <a:cs typeface="+mj-cs"/>
        </a:defRPr>
      </a:lvl1pPr>
      <a:lvl2pPr marL="182563" indent="-182563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357188" indent="-17462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82563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714375" indent="-17462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GB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088">
          <p15:clr>
            <a:srgbClr val="F26B43"/>
          </p15:clr>
        </p15:guide>
        <p15:guide id="2" pos="3840">
          <p15:clr>
            <a:srgbClr val="F26B43"/>
          </p15:clr>
        </p15:guide>
        <p15:guide id="3" pos="2640">
          <p15:clr>
            <a:srgbClr val="F26B43"/>
          </p15:clr>
        </p15:guide>
        <p15:guide id="4" pos="1440">
          <p15:clr>
            <a:srgbClr val="F26B43"/>
          </p15:clr>
        </p15:guide>
        <p15:guide id="5" pos="240">
          <p15:clr>
            <a:srgbClr val="F26B43"/>
          </p15:clr>
        </p15:guide>
        <p15:guide id="6" pos="5040">
          <p15:clr>
            <a:srgbClr val="F26B43"/>
          </p15:clr>
        </p15:guide>
        <p15:guide id="7" pos="6240">
          <p15:clr>
            <a:srgbClr val="F26B43"/>
          </p15:clr>
        </p15:guide>
        <p15:guide id="8" pos="7440">
          <p15:clr>
            <a:srgbClr val="F26B43"/>
          </p15:clr>
        </p15:guide>
        <p15:guide id="9" orient="horz" pos="1474">
          <p15:clr>
            <a:srgbClr val="F26B43"/>
          </p15:clr>
        </p15:guide>
        <p15:guide id="10" orient="horz" pos="840">
          <p15:clr>
            <a:srgbClr val="F26B43"/>
          </p15:clr>
        </p15:guide>
        <p15:guide id="11" orient="horz" pos="240">
          <p15:clr>
            <a:srgbClr val="F26B43"/>
          </p15:clr>
        </p15:guide>
        <p15:guide id="12" orient="horz" pos="2696">
          <p15:clr>
            <a:srgbClr val="F26B43"/>
          </p15:clr>
        </p15:guide>
        <p15:guide id="13" orient="horz" pos="4080">
          <p15:clr>
            <a:srgbClr val="F26B43"/>
          </p15:clr>
        </p15:guide>
        <p15:guide id="14" orient="horz" pos="3936">
          <p15:clr>
            <a:srgbClr val="F26B43"/>
          </p15:clr>
        </p15:guide>
        <p15:guide id="15" pos="5034">
          <p15:clr>
            <a:srgbClr val="F26B43"/>
          </p15:clr>
        </p15:guide>
        <p15:guide id="16" orient="horz" pos="3312">
          <p15:clr>
            <a:srgbClr val="F26B43"/>
          </p15:clr>
        </p15:guide>
        <p15:guide id="17" orient="horz" pos="2702">
          <p15:clr>
            <a:srgbClr val="F26B43"/>
          </p15:clr>
        </p15:guide>
        <p15:guide id="18" pos="2634">
          <p15:clr>
            <a:srgbClr val="F26B43"/>
          </p15:clr>
        </p15:guide>
        <p15:guide id="19" pos="5046">
          <p15:clr>
            <a:srgbClr val="F26B43"/>
          </p15:clr>
        </p15:guide>
        <p15:guide id="20" orient="horz" pos="1468">
          <p15:clr>
            <a:srgbClr val="F26B43"/>
          </p15:clr>
        </p15:guide>
        <p15:guide id="21" orient="horz" pos="1480">
          <p15:clr>
            <a:srgbClr val="F26B43"/>
          </p15:clr>
        </p15:guide>
        <p15:guide id="22" orient="horz" pos="2706">
          <p15:clr>
            <a:srgbClr val="F26B43"/>
          </p15:clr>
        </p15:guide>
        <p15:guide id="23" pos="264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8" descr="22324-RnD_C2.jp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" y="0"/>
            <a:ext cx="12192000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5"/>
          <p:cNvSpPr txBox="1">
            <a:spLocks noChangeArrowheads="1"/>
          </p:cNvSpPr>
          <p:nvPr/>
        </p:nvSpPr>
        <p:spPr bwMode="auto">
          <a:xfrm>
            <a:off x="685978" y="55563"/>
            <a:ext cx="10793049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666666"/>
                </a:solidFill>
                <a:cs typeface="Arial" charset="0"/>
              </a:rPr>
              <a:t>3M Business Unit</a:t>
            </a:r>
          </a:p>
        </p:txBody>
      </p:sp>
      <p:pic>
        <p:nvPicPr>
          <p:cNvPr id="1028" name="Picture 13" descr="3M_logo.emf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5808588" y="6400800"/>
            <a:ext cx="574825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Footer Placeholder 3"/>
          <p:cNvSpPr txBox="1">
            <a:spLocks/>
          </p:cNvSpPr>
          <p:nvPr/>
        </p:nvSpPr>
        <p:spPr>
          <a:xfrm>
            <a:off x="685979" y="6573838"/>
            <a:ext cx="4573191" cy="184150"/>
          </a:xfrm>
          <a:prstGeom prst="rect">
            <a:avLst/>
          </a:prstGeom>
        </p:spPr>
        <p:txBody>
          <a:bodyPr wrap="none" lIns="0" tIns="0" rIns="0" bIns="0"/>
          <a:lstStyle>
            <a:lvl1pPr>
              <a:defRPr sz="8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z="900" kern="0" smtClean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</a:rPr>
              <a:t>3M Confidential.</a:t>
            </a:r>
            <a:endParaRPr lang="en-US" sz="900" kern="0" dirty="0">
              <a:solidFill>
                <a:prstClr val="black">
                  <a:lumMod val="50000"/>
                  <a:lumOff val="50000"/>
                </a:prstClr>
              </a:solidFill>
              <a:ea typeface="Arial" charset="0"/>
              <a:cs typeface="Arial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273121" y="6567488"/>
            <a:ext cx="362044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2ACBE7-FDB6-48D6-A7DA-68B0F38352F8}" type="slidenum">
              <a:rPr lang="en-US" sz="100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 dirty="0">
              <a:solidFill>
                <a:prstClr val="black">
                  <a:lumMod val="50000"/>
                  <a:lumOff val="50000"/>
                </a:prstClr>
              </a:solidFill>
              <a:latin typeface="Arial Black" pitchFamily="34" charset="0"/>
              <a:ea typeface="Arial" charset="0"/>
              <a:cs typeface="Arial" charset="0"/>
            </a:endParaRPr>
          </a:p>
        </p:txBody>
      </p:sp>
      <p:grpSp>
        <p:nvGrpSpPr>
          <p:cNvPr id="1031" name="Group 22"/>
          <p:cNvGrpSpPr>
            <a:grpSpLocks/>
          </p:cNvGrpSpPr>
          <p:nvPr/>
        </p:nvGrpSpPr>
        <p:grpSpPr bwMode="auto">
          <a:xfrm>
            <a:off x="6923303" y="6573838"/>
            <a:ext cx="4573191" cy="184150"/>
            <a:chOff x="6949440" y="6574536"/>
            <a:chExt cx="4572000" cy="182880"/>
          </a:xfrm>
        </p:grpSpPr>
        <p:grpSp>
          <p:nvGrpSpPr>
            <p:cNvPr id="1032" name="Group 8"/>
            <p:cNvGrpSpPr>
              <a:grpSpLocks/>
            </p:cNvGrpSpPr>
            <p:nvPr/>
          </p:nvGrpSpPr>
          <p:grpSpPr bwMode="auto">
            <a:xfrm>
              <a:off x="6949440" y="6574536"/>
              <a:ext cx="4572000" cy="182880"/>
              <a:chOff x="6953905" y="6574536"/>
              <a:chExt cx="4572000" cy="182880"/>
            </a:xfrm>
          </p:grpSpPr>
          <p:sp>
            <p:nvSpPr>
              <p:cNvPr id="1034" name="TextBox 25"/>
              <p:cNvSpPr txBox="1">
                <a:spLocks noChangeArrowheads="1"/>
              </p:cNvSpPr>
              <p:nvPr/>
            </p:nvSpPr>
            <p:spPr bwMode="auto">
              <a:xfrm>
                <a:off x="9459529" y="6574536"/>
                <a:ext cx="1177586" cy="182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fld id="{77912890-985D-44D7-81A4-F726FC6280C7}" type="datetime3">
                  <a:rPr lang="en-US" sz="900">
                    <a:solidFill>
                      <a:srgbClr val="7F7F7F"/>
                    </a:solidFill>
                    <a:cs typeface="Arial" charset="0"/>
                  </a:rPr>
                  <a:pPr algn="r" defTabSz="912813" fontAlgn="base">
                    <a:spcBef>
                      <a:spcPct val="0"/>
                    </a:spcBef>
                    <a:spcAft>
                      <a:spcPct val="0"/>
                    </a:spcAft>
                  </a:pPr>
                  <a:t>14 March 2017</a:t>
                </a:fld>
                <a:endParaRPr lang="en-US" sz="900">
                  <a:solidFill>
                    <a:srgbClr val="7F7F7F"/>
                  </a:solidFill>
                  <a:cs typeface="Arial" charset="0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 bwMode="auto">
              <a:xfrm>
                <a:off x="9260543" y="6588724"/>
                <a:ext cx="1163637" cy="154502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defTabSz="914088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prstClr val="black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8" name="Footer Placeholder 3"/>
              <p:cNvSpPr txBox="1">
                <a:spLocks/>
              </p:cNvSpPr>
              <p:nvPr/>
            </p:nvSpPr>
            <p:spPr>
              <a:xfrm>
                <a:off x="6953905" y="6574536"/>
                <a:ext cx="4572000" cy="182880"/>
              </a:xfrm>
              <a:prstGeom prst="rect">
                <a:avLst/>
              </a:prstGeom>
            </p:spPr>
            <p:txBody>
              <a:bodyPr wrap="none" lIns="0" tIns="0" rIns="0" bIns="0"/>
              <a:lstStyle>
                <a:lvl1pPr>
                  <a:defRPr sz="800">
                    <a:solidFill>
                      <a:schemeClr val="bg2"/>
                    </a:solidFill>
                    <a:latin typeface="+mn-lt"/>
                  </a:defRPr>
                </a:lvl1pPr>
              </a:lstStyle>
              <a:p>
                <a:pPr algn="r" defTabSz="914088">
                  <a:tabLst>
                    <a:tab pos="798513" algn="r"/>
                  </a:tabLst>
                  <a:defRPr/>
                </a:pPr>
                <a:r>
                  <a:rPr lang="en-US" sz="900" kern="0" dirty="0" smtClean="0">
                    <a:solidFill>
                      <a:prstClr val="black">
                        <a:lumMod val="50000"/>
                        <a:lumOff val="50000"/>
                      </a:prstClr>
                    </a:solidFill>
                    <a:ea typeface="Arial" charset="0"/>
                    <a:cs typeface="Arial" charset="0"/>
                  </a:rPr>
                  <a:t>. All Rights Reserved.</a:t>
                </a:r>
                <a:endParaRPr lang="en-US" sz="900" kern="0" dirty="0">
                  <a:solidFill>
                    <a:prstClr val="black">
                      <a:lumMod val="50000"/>
                      <a:lumOff val="50000"/>
                    </a:prstClr>
                  </a:solidFill>
                  <a:ea typeface="Arial" charset="0"/>
                  <a:cs typeface="Arial" charset="0"/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10178415" y="6574536"/>
              <a:ext cx="258763" cy="182880"/>
            </a:xfrm>
            <a:prstGeom prst="rect">
              <a:avLst/>
            </a:prstGeom>
            <a:noFill/>
          </p:spPr>
          <p:txBody>
            <a:bodyPr lIns="0" tIns="0" rIns="0" bIns="0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900" kern="0" dirty="0">
                  <a:solidFill>
                    <a:srgbClr val="000000">
                      <a:lumMod val="50000"/>
                      <a:lumOff val="50000"/>
                    </a:srgbClr>
                  </a:solidFill>
                  <a:ea typeface="Arial" charset="0"/>
                  <a:cs typeface="Arial" charset="0"/>
                </a:rPr>
                <a:t>© </a:t>
              </a:r>
              <a:r>
                <a:rPr lang="en-US" sz="900" kern="0" dirty="0">
                  <a:solidFill>
                    <a:prstClr val="black">
                      <a:lumMod val="50000"/>
                      <a:lumOff val="50000"/>
                    </a:prstClr>
                  </a:solidFill>
                  <a:ea typeface="Arial" charset="0"/>
                  <a:cs typeface="Arial" charset="0"/>
                </a:rPr>
                <a:t>3M</a:t>
              </a:r>
              <a:endParaRPr lang="en-US" sz="1800" dirty="0">
                <a:solidFill>
                  <a:prstClr val="black">
                    <a:lumMod val="50000"/>
                    <a:lumOff val="50000"/>
                  </a:prstClr>
                </a:solidFill>
                <a:ea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5004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36" r:id="rId15"/>
    <p:sldLayoutId id="2147483837" r:id="rId16"/>
    <p:sldLayoutId id="2147483841" r:id="rId17"/>
  </p:sldLayoutIdLst>
  <p:transition>
    <p:fade/>
  </p:transition>
  <p:timing>
    <p:tnLst>
      <p:par>
        <p:cTn id="1" dur="indefinite" restart="never" nodeType="tmRoot"/>
      </p:par>
    </p:tnLst>
  </p:timing>
  <p:hf hdr="0" ftr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ts val="300"/>
        </a:spcAft>
        <a:defRPr lang="en-US" sz="3200" dirty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ts val="30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ts val="30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ts val="30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ts val="30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5pPr>
      <a:lvl6pPr marL="4572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6pPr>
      <a:lvl7pPr marL="9144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7pPr>
      <a:lvl8pPr marL="13716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8pPr>
      <a:lvl9pPr marL="18288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9pPr>
    </p:titleStyle>
    <p:bodyStyle>
      <a:lvl1pPr marL="236538" indent="-236538" algn="l" rtl="0" eaLnBrk="1" fontAlgn="base" hangingPunct="1">
        <a:spcBef>
          <a:spcPct val="20000"/>
        </a:spcBef>
        <a:spcAft>
          <a:spcPts val="500"/>
        </a:spcAft>
        <a:buClr>
          <a:schemeClr val="bg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338138" algn="l" rtl="0" eaLnBrk="1" fontAlgn="base" hangingPunct="1">
        <a:spcBef>
          <a:spcPts val="600"/>
        </a:spcBef>
        <a:spcAft>
          <a:spcPts val="600"/>
        </a:spcAft>
        <a:buClr>
          <a:schemeClr val="bg2"/>
        </a:buClr>
        <a:buSzPct val="100000"/>
        <a:buFont typeface="Arial Narrow" pitchFamily="34" charset="0"/>
        <a:buChar char="―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738188" indent="-163513" algn="l" rtl="0" eaLnBrk="1" fontAlgn="base" hangingPunct="1">
        <a:spcBef>
          <a:spcPts val="600"/>
        </a:spcBef>
        <a:spcAft>
          <a:spcPts val="600"/>
        </a:spcAft>
        <a:buClr>
          <a:schemeClr val="bg2"/>
        </a:buClr>
        <a:buSzPct val="80000"/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76213" algn="l" rtl="0" eaLnBrk="1" fontAlgn="base" hangingPunct="1">
        <a:spcBef>
          <a:spcPts val="600"/>
        </a:spcBef>
        <a:spcAft>
          <a:spcPts val="600"/>
        </a:spcAft>
        <a:buClr>
          <a:schemeClr val="bg2"/>
        </a:buClr>
        <a:buSzPct val="100000"/>
        <a:buFont typeface="Arial Narrow" pitchFamily="34" charset="0"/>
        <a:buChar char="–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indent="-547688" algn="l" rtl="0" eaLnBrk="1" fontAlgn="base" hangingPunct="1">
        <a:spcBef>
          <a:spcPts val="600"/>
        </a:spcBef>
        <a:spcAft>
          <a:spcPts val="600"/>
        </a:spcAft>
        <a:buClr>
          <a:srgbClr val="696969"/>
        </a:buClr>
        <a:buSzPct val="80000"/>
        <a:buFont typeface="Wingdings" pitchFamily="2" charset="2"/>
        <a:buChar char="§"/>
        <a:defRPr sz="1600">
          <a:solidFill>
            <a:srgbClr val="4D4D4D"/>
          </a:solidFill>
          <a:latin typeface="+mn-lt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jpe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hyperlink" Target="http://s012.radikal.ru/i320/1201/f0/085f19b47959.jpg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8.xml"/><Relationship Id="rId4" Type="http://schemas.openxmlformats.org/officeDocument/2006/relationships/image" Target="file:///\\localhost\Users\iMacWo\Desktop\TreppeMontage2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65.png"/><Relationship Id="rId5" Type="http://schemas.openxmlformats.org/officeDocument/2006/relationships/image" Target="360&#176;:Users:wolfgangwiest:Desktop:3M_untern_einzeln:Master%20of.png" TargetMode="External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5.png"/><Relationship Id="rId5" Type="http://schemas.openxmlformats.org/officeDocument/2006/relationships/hyperlink" Target="../../../../../CPP-FBE/2000-multilayer-FBE.ppt#-1,1,MultiLayer FBE Coatings" TargetMode="External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15044"/>
          </a:xfrm>
          <a:prstGeom prst="rect">
            <a:avLst/>
          </a:prstGeom>
        </p:spPr>
      </p:pic>
      <p:sp>
        <p:nvSpPr>
          <p:cNvPr id="3" name="Title 6"/>
          <p:cNvSpPr txBox="1">
            <a:spLocks/>
          </p:cNvSpPr>
          <p:nvPr/>
        </p:nvSpPr>
        <p:spPr bwMode="auto">
          <a:xfrm>
            <a:off x="828602" y="2171306"/>
            <a:ext cx="10763250" cy="200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ts val="300"/>
              </a:spcAft>
              <a:defRPr lang="en-US" sz="3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ts val="300"/>
              </a:spcAft>
              <a:defRPr sz="3200">
                <a:solidFill>
                  <a:schemeClr val="tx1"/>
                </a:solidFill>
                <a:latin typeface="Arial Narrow" charset="0"/>
                <a:ea typeface="Arial" charset="0"/>
                <a:cs typeface="Arial" charset="0"/>
              </a:defRPr>
            </a:lvl2pPr>
            <a:lvl3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ts val="300"/>
              </a:spcAft>
              <a:defRPr sz="3200">
                <a:solidFill>
                  <a:schemeClr val="tx1"/>
                </a:solidFill>
                <a:latin typeface="Arial Narrow" charset="0"/>
                <a:ea typeface="Arial" charset="0"/>
                <a:cs typeface="Arial" charset="0"/>
              </a:defRPr>
            </a:lvl3pPr>
            <a:lvl4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ts val="300"/>
              </a:spcAft>
              <a:defRPr sz="3200">
                <a:solidFill>
                  <a:schemeClr val="tx1"/>
                </a:solidFill>
                <a:latin typeface="Arial Narrow" charset="0"/>
                <a:ea typeface="Arial" charset="0"/>
                <a:cs typeface="Arial" charset="0"/>
              </a:defRPr>
            </a:lvl4pPr>
            <a:lvl5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ts val="300"/>
              </a:spcAft>
              <a:defRPr sz="3200">
                <a:solidFill>
                  <a:schemeClr val="tx1"/>
                </a:solidFill>
                <a:latin typeface="Arial Narrow" charset="0"/>
                <a:ea typeface="Arial" charset="0"/>
                <a:cs typeface="Arial" charset="0"/>
              </a:defRPr>
            </a:lvl5pPr>
            <a:lvl6pPr marL="457200" algn="l" rtl="0" eaLnBrk="1" fontAlgn="base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Arial" charset="0"/>
                <a:cs typeface="Arial" charset="0"/>
              </a:defRPr>
            </a:lvl6pPr>
            <a:lvl7pPr marL="914400" algn="l" rtl="0" eaLnBrk="1" fontAlgn="base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Arial" charset="0"/>
                <a:cs typeface="Arial" charset="0"/>
              </a:defRPr>
            </a:lvl7pPr>
            <a:lvl8pPr marL="1371600" algn="l" rtl="0" eaLnBrk="1" fontAlgn="base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Arial" charset="0"/>
                <a:cs typeface="Arial" charset="0"/>
              </a:defRPr>
            </a:lvl8pPr>
            <a:lvl9pPr marL="1828800" algn="l" rtl="0" eaLnBrk="1" fontAlgn="base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Arial" charset="0"/>
                <a:cs typeface="Arial" charset="0"/>
              </a:defRPr>
            </a:lvl9pPr>
          </a:lstStyle>
          <a:p>
            <a:r>
              <a:rPr lang="ru-RU" sz="4400" dirty="0">
                <a:solidFill>
                  <a:schemeClr val="bg1"/>
                </a:solidFill>
              </a:rPr>
              <a:t>З</a:t>
            </a:r>
            <a:r>
              <a:rPr lang="ru-RU" sz="4400" dirty="0" smtClean="0">
                <a:solidFill>
                  <a:schemeClr val="bg1"/>
                </a:solidFill>
              </a:rPr>
              <a:t>М </a:t>
            </a:r>
            <a:r>
              <a:rPr lang="ru-RU" sz="4400" dirty="0">
                <a:solidFill>
                  <a:schemeClr val="bg1"/>
                </a:solidFill>
              </a:rPr>
              <a:t>25 лет в России, </a:t>
            </a:r>
            <a:r>
              <a:rPr lang="ru-RU" sz="4400" dirty="0" smtClean="0">
                <a:solidFill>
                  <a:schemeClr val="bg1"/>
                </a:solidFill>
              </a:rPr>
              <a:t>шаги </a:t>
            </a:r>
            <a:r>
              <a:rPr lang="ru-RU" sz="4400" dirty="0">
                <a:solidFill>
                  <a:schemeClr val="bg1"/>
                </a:solidFill>
              </a:rPr>
              <a:t>по </a:t>
            </a:r>
            <a:r>
              <a:rPr lang="ru-RU" sz="4400" dirty="0" err="1">
                <a:solidFill>
                  <a:schemeClr val="bg1"/>
                </a:solidFill>
              </a:rPr>
              <a:t>импортозамещению</a:t>
            </a:r>
            <a:r>
              <a:rPr lang="ru-RU" sz="4400" dirty="0">
                <a:solidFill>
                  <a:schemeClr val="bg1"/>
                </a:solidFill>
              </a:rPr>
              <a:t>, </a:t>
            </a:r>
            <a:r>
              <a:rPr lang="ru-RU" sz="4400" dirty="0" smtClean="0">
                <a:solidFill>
                  <a:schemeClr val="bg1"/>
                </a:solidFill>
              </a:rPr>
              <a:t>решения </a:t>
            </a:r>
            <a:r>
              <a:rPr lang="ru-RU" sz="4400" dirty="0">
                <a:solidFill>
                  <a:schemeClr val="bg1"/>
                </a:solidFill>
              </a:rPr>
              <a:t>для защиты от </a:t>
            </a:r>
            <a:r>
              <a:rPr lang="ru-RU" sz="4400" dirty="0" smtClean="0">
                <a:solidFill>
                  <a:schemeClr val="bg1"/>
                </a:solidFill>
              </a:rPr>
              <a:t>коррозии и новые разработки</a:t>
            </a:r>
            <a:endParaRPr lang="ru-RU" sz="4400" dirty="0">
              <a:solidFill>
                <a:schemeClr val="bg1"/>
              </a:solidFill>
            </a:endParaRPr>
          </a:p>
          <a:p>
            <a:endParaRPr lang="en-US" altLang="ru-RU" sz="4400" b="1" kern="0" dirty="0" smtClean="0">
              <a:solidFill>
                <a:schemeClr val="bg1"/>
              </a:solidFill>
              <a:cs typeface="3M Circular TT Book" panose="020B0604020101020102" pitchFamily="34" charset="0"/>
            </a:endParaRPr>
          </a:p>
        </p:txBody>
      </p:sp>
      <p:sp>
        <p:nvSpPr>
          <p:cNvPr id="4" name="Title 6"/>
          <p:cNvSpPr txBox="1">
            <a:spLocks/>
          </p:cNvSpPr>
          <p:nvPr/>
        </p:nvSpPr>
        <p:spPr bwMode="auto">
          <a:xfrm>
            <a:off x="8096250" y="5112895"/>
            <a:ext cx="4095750" cy="1353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ts val="300"/>
              </a:spcAft>
              <a:defRPr lang="en-US" sz="3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ts val="300"/>
              </a:spcAft>
              <a:defRPr sz="3200">
                <a:solidFill>
                  <a:schemeClr val="tx1"/>
                </a:solidFill>
                <a:latin typeface="Arial Narrow" charset="0"/>
                <a:ea typeface="Arial" charset="0"/>
                <a:cs typeface="Arial" charset="0"/>
              </a:defRPr>
            </a:lvl2pPr>
            <a:lvl3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ts val="300"/>
              </a:spcAft>
              <a:defRPr sz="3200">
                <a:solidFill>
                  <a:schemeClr val="tx1"/>
                </a:solidFill>
                <a:latin typeface="Arial Narrow" charset="0"/>
                <a:ea typeface="Arial" charset="0"/>
                <a:cs typeface="Arial" charset="0"/>
              </a:defRPr>
            </a:lvl3pPr>
            <a:lvl4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ts val="300"/>
              </a:spcAft>
              <a:defRPr sz="3200">
                <a:solidFill>
                  <a:schemeClr val="tx1"/>
                </a:solidFill>
                <a:latin typeface="Arial Narrow" charset="0"/>
                <a:ea typeface="Arial" charset="0"/>
                <a:cs typeface="Arial" charset="0"/>
              </a:defRPr>
            </a:lvl4pPr>
            <a:lvl5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ts val="300"/>
              </a:spcAft>
              <a:defRPr sz="3200">
                <a:solidFill>
                  <a:schemeClr val="tx1"/>
                </a:solidFill>
                <a:latin typeface="Arial Narrow" charset="0"/>
                <a:ea typeface="Arial" charset="0"/>
                <a:cs typeface="Arial" charset="0"/>
              </a:defRPr>
            </a:lvl5pPr>
            <a:lvl6pPr marL="457200" algn="l" rtl="0" eaLnBrk="1" fontAlgn="base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Arial" charset="0"/>
                <a:cs typeface="Arial" charset="0"/>
              </a:defRPr>
            </a:lvl6pPr>
            <a:lvl7pPr marL="914400" algn="l" rtl="0" eaLnBrk="1" fontAlgn="base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Arial" charset="0"/>
                <a:cs typeface="Arial" charset="0"/>
              </a:defRPr>
            </a:lvl7pPr>
            <a:lvl8pPr marL="1371600" algn="l" rtl="0" eaLnBrk="1" fontAlgn="base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Arial" charset="0"/>
                <a:cs typeface="Arial" charset="0"/>
              </a:defRPr>
            </a:lvl8pPr>
            <a:lvl9pPr marL="1828800" algn="l" rtl="0" eaLnBrk="1" fontAlgn="base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" charset="0"/>
                <a:ea typeface="Arial" charset="0"/>
                <a:cs typeface="Arial" charset="0"/>
              </a:defRPr>
            </a:lvl9pPr>
          </a:lstStyle>
          <a:p>
            <a:r>
              <a:rPr lang="ru-RU" altLang="ru-RU" sz="2400" kern="0" dirty="0" smtClean="0">
                <a:solidFill>
                  <a:schemeClr val="bg1"/>
                </a:solidFill>
                <a:cs typeface="3M Circular TT Book" panose="020B0604020101020102" pitchFamily="34" charset="0"/>
              </a:rPr>
              <a:t>Юлия Алексеевна </a:t>
            </a:r>
            <a:r>
              <a:rPr lang="ru-RU" altLang="ru-RU" sz="2400" kern="0" dirty="0" err="1" smtClean="0">
                <a:solidFill>
                  <a:schemeClr val="bg1"/>
                </a:solidFill>
                <a:cs typeface="3M Circular TT Book" panose="020B0604020101020102" pitchFamily="34" charset="0"/>
              </a:rPr>
              <a:t>Лесковец</a:t>
            </a:r>
            <a:endParaRPr lang="ru-RU" altLang="ru-RU" sz="2400" kern="0" dirty="0" smtClean="0">
              <a:solidFill>
                <a:schemeClr val="bg1"/>
              </a:solidFill>
              <a:cs typeface="3M Circular TT Book" panose="020B0604020101020102" pitchFamily="34" charset="0"/>
            </a:endParaRPr>
          </a:p>
          <a:p>
            <a:r>
              <a:rPr lang="ru-RU" altLang="ru-RU" sz="2400" kern="0" dirty="0">
                <a:solidFill>
                  <a:schemeClr val="bg1"/>
                </a:solidFill>
                <a:cs typeface="3M Circular TT Book" panose="020B0604020101020102" pitchFamily="34" charset="0"/>
              </a:rPr>
              <a:t>Департамент </a:t>
            </a:r>
            <a:r>
              <a:rPr lang="ru-RU" altLang="ru-RU" sz="2400" kern="0" dirty="0" smtClean="0">
                <a:solidFill>
                  <a:schemeClr val="bg1"/>
                </a:solidFill>
                <a:cs typeface="3M Circular TT Book" panose="020B0604020101020102" pitchFamily="34" charset="0"/>
              </a:rPr>
              <a:t>электроники </a:t>
            </a:r>
            <a:r>
              <a:rPr lang="ru-RU" altLang="ru-RU" sz="2400" kern="0" dirty="0">
                <a:solidFill>
                  <a:schemeClr val="bg1"/>
                </a:solidFill>
                <a:cs typeface="3M Circular TT Book" panose="020B0604020101020102" pitchFamily="34" charset="0"/>
              </a:rPr>
              <a:t>и </a:t>
            </a:r>
            <a:endParaRPr lang="ru-RU" altLang="ru-RU" sz="2400" kern="0" dirty="0" smtClean="0">
              <a:solidFill>
                <a:schemeClr val="bg1"/>
              </a:solidFill>
              <a:cs typeface="3M Circular TT Book" panose="020B0604020101020102" pitchFamily="34" charset="0"/>
            </a:endParaRPr>
          </a:p>
          <a:p>
            <a:r>
              <a:rPr lang="ru-RU" altLang="ru-RU" sz="2400" kern="0" dirty="0">
                <a:solidFill>
                  <a:schemeClr val="bg1"/>
                </a:solidFill>
                <a:cs typeface="3M Circular TT Book" panose="020B0604020101020102" pitchFamily="34" charset="0"/>
              </a:rPr>
              <a:t>э</a:t>
            </a:r>
            <a:r>
              <a:rPr lang="ru-RU" altLang="ru-RU" sz="2400" kern="0" dirty="0" smtClean="0">
                <a:solidFill>
                  <a:schemeClr val="bg1"/>
                </a:solidFill>
                <a:cs typeface="3M Circular TT Book" panose="020B0604020101020102" pitchFamily="34" charset="0"/>
              </a:rPr>
              <a:t>нергетики ЗАО «</a:t>
            </a:r>
            <a:r>
              <a:rPr lang="ru-RU" altLang="ru-RU" sz="2400" kern="0" dirty="0">
                <a:solidFill>
                  <a:schemeClr val="bg1"/>
                </a:solidFill>
                <a:cs typeface="3M Circular TT Book" panose="020B0604020101020102" pitchFamily="34" charset="0"/>
              </a:rPr>
              <a:t>З</a:t>
            </a:r>
            <a:r>
              <a:rPr lang="ru-RU" altLang="ru-RU" sz="2400" kern="0" dirty="0" smtClean="0">
                <a:solidFill>
                  <a:schemeClr val="bg1"/>
                </a:solidFill>
                <a:cs typeface="3M Circular TT Book" panose="020B0604020101020102" pitchFamily="34" charset="0"/>
              </a:rPr>
              <a:t>М </a:t>
            </a:r>
            <a:r>
              <a:rPr lang="ru-RU" altLang="ru-RU" sz="2400" kern="0" dirty="0">
                <a:solidFill>
                  <a:schemeClr val="bg1"/>
                </a:solidFill>
                <a:cs typeface="3M Circular TT Book" panose="020B0604020101020102" pitchFamily="34" charset="0"/>
              </a:rPr>
              <a:t>Россия</a:t>
            </a:r>
            <a:r>
              <a:rPr lang="ru-RU" altLang="ru-RU" sz="2400" kern="0" dirty="0" smtClean="0">
                <a:solidFill>
                  <a:schemeClr val="bg1"/>
                </a:solidFill>
                <a:cs typeface="3M Circular TT Book" panose="020B0604020101020102" pitchFamily="34" charset="0"/>
              </a:rPr>
              <a:t>»</a:t>
            </a:r>
            <a:endParaRPr lang="en-US" altLang="ru-RU" sz="2400" kern="0" dirty="0" smtClean="0">
              <a:solidFill>
                <a:schemeClr val="bg1"/>
              </a:solidFill>
              <a:cs typeface="3M Circular TT Book" panose="020B06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88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1027"/>
          <p:cNvPicPr preferRelativeResize="0">
            <a:picLocks noChangeAspect="1" noChangeArrowheads="1"/>
          </p:cNvPicPr>
          <p:nvPr/>
        </p:nvPicPr>
        <p:blipFill>
          <a:blip r:embed="rId3">
            <a:lum bright="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19200"/>
            <a:ext cx="23622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7625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7" name="Picture 1028"/>
          <p:cNvPicPr preferRelativeResize="0">
            <a:picLocks noChangeAspect="1" noChangeArrowheads="1"/>
          </p:cNvPicPr>
          <p:nvPr/>
        </p:nvPicPr>
        <p:blipFill>
          <a:blip r:embed="rId4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219200"/>
            <a:ext cx="24384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7625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8" name="Picture 1029"/>
          <p:cNvPicPr preferRelativeResize="0">
            <a:picLocks noChangeAspect="1" noChangeArrowheads="1"/>
          </p:cNvPicPr>
          <p:nvPr/>
        </p:nvPicPr>
        <p:blipFill>
          <a:blip r:embed="rId5">
            <a:lum bright="24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212850"/>
            <a:ext cx="2438400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7625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9" name="Picture 1030"/>
          <p:cNvPicPr preferRelativeResize="0">
            <a:picLocks noChangeAspect="1" noChangeArrowheads="1"/>
          </p:cNvPicPr>
          <p:nvPr/>
        </p:nvPicPr>
        <p:blipFill>
          <a:blip r:embed="rId6">
            <a:lum bright="-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810002"/>
            <a:ext cx="205740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0" name="Picture 1031"/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886202"/>
            <a:ext cx="2057400" cy="204311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671" name="Picture 1032"/>
          <p:cNvPicPr preferRelativeResize="0">
            <a:picLocks noChangeAspect="1" noChangeArrowheads="1"/>
          </p:cNvPicPr>
          <p:nvPr/>
        </p:nvPicPr>
        <p:blipFill>
          <a:blip r:embed="rId8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810000"/>
            <a:ext cx="2133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7625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2" name="Picture 1033" descr="180-01Jun27-CR-JAK-Hand-69-plant-holiday-repair"/>
          <p:cNvPicPr>
            <a:picLocks noChangeAspect="1" noChangeArrowheads="1"/>
          </p:cNvPicPr>
          <p:nvPr/>
        </p:nvPicPr>
        <p:blipFill>
          <a:blip r:embed="rId9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3733800"/>
            <a:ext cx="1752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5" name="Text Box 1034"/>
          <p:cNvSpPr txBox="1">
            <a:spLocks noChangeArrowheads="1"/>
          </p:cNvSpPr>
          <p:nvPr/>
        </p:nvSpPr>
        <p:spPr bwMode="auto">
          <a:xfrm>
            <a:off x="2057400" y="3048000"/>
            <a:ext cx="2362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latin typeface="+mj-lt"/>
              </a:rPr>
              <a:t>Подготовка поверхности</a:t>
            </a:r>
            <a:endParaRPr lang="en-US" sz="2400" b="1" dirty="0">
              <a:latin typeface="+mj-lt"/>
            </a:endParaRPr>
          </a:p>
        </p:txBody>
      </p:sp>
      <p:sp>
        <p:nvSpPr>
          <p:cNvPr id="75786" name="Text Box 1035"/>
          <p:cNvSpPr txBox="1">
            <a:spLocks noChangeArrowheads="1"/>
          </p:cNvSpPr>
          <p:nvPr/>
        </p:nvSpPr>
        <p:spPr bwMode="auto">
          <a:xfrm>
            <a:off x="4419601" y="3147220"/>
            <a:ext cx="11128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atin typeface="+mj-lt"/>
              </a:rPr>
              <a:t>Нагрев</a:t>
            </a:r>
            <a:endParaRPr lang="en-US" sz="2400" b="1" dirty="0">
              <a:latin typeface="+mj-lt"/>
            </a:endParaRPr>
          </a:p>
        </p:txBody>
      </p:sp>
      <p:sp>
        <p:nvSpPr>
          <p:cNvPr id="75787" name="Text Box 1036"/>
          <p:cNvSpPr txBox="1">
            <a:spLocks noChangeArrowheads="1"/>
          </p:cNvSpPr>
          <p:nvPr/>
        </p:nvSpPr>
        <p:spPr bwMode="auto">
          <a:xfrm>
            <a:off x="7315201" y="3112295"/>
            <a:ext cx="16337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atin typeface="+mj-lt"/>
              </a:rPr>
              <a:t>Нанесение</a:t>
            </a:r>
            <a:endParaRPr lang="en-US" sz="2400" b="1" dirty="0">
              <a:latin typeface="+mj-lt"/>
            </a:endParaRPr>
          </a:p>
        </p:txBody>
      </p:sp>
      <p:sp>
        <p:nvSpPr>
          <p:cNvPr id="75788" name="Text Box 1037"/>
          <p:cNvSpPr txBox="1">
            <a:spLocks noChangeArrowheads="1"/>
          </p:cNvSpPr>
          <p:nvPr/>
        </p:nvSpPr>
        <p:spPr bwMode="auto">
          <a:xfrm>
            <a:off x="1981200" y="5867402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latin typeface="+mj-lt"/>
              </a:rPr>
              <a:t>Отверждение</a:t>
            </a:r>
            <a:endParaRPr lang="en-US" sz="2400" b="1" dirty="0">
              <a:latin typeface="+mj-lt"/>
            </a:endParaRPr>
          </a:p>
        </p:txBody>
      </p:sp>
      <p:sp>
        <p:nvSpPr>
          <p:cNvPr id="75789" name="Text Box 1038"/>
          <p:cNvSpPr txBox="1">
            <a:spLocks noChangeArrowheads="1"/>
          </p:cNvSpPr>
          <p:nvPr/>
        </p:nvSpPr>
        <p:spPr bwMode="auto">
          <a:xfrm>
            <a:off x="4114800" y="5867402"/>
            <a:ext cx="19010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atin typeface="+mj-lt"/>
              </a:rPr>
              <a:t>Охлаждение</a:t>
            </a:r>
            <a:endParaRPr lang="en-US" sz="2400" b="1" dirty="0">
              <a:latin typeface="+mj-lt"/>
            </a:endParaRPr>
          </a:p>
        </p:txBody>
      </p:sp>
      <p:sp>
        <p:nvSpPr>
          <p:cNvPr id="75790" name="Text Box 1039"/>
          <p:cNvSpPr txBox="1">
            <a:spLocks noChangeArrowheads="1"/>
          </p:cNvSpPr>
          <p:nvPr/>
        </p:nvSpPr>
        <p:spPr bwMode="auto">
          <a:xfrm>
            <a:off x="6324601" y="5867402"/>
            <a:ext cx="16530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atin typeface="+mj-lt"/>
              </a:rPr>
              <a:t>Инспекция</a:t>
            </a:r>
            <a:endParaRPr lang="en-US" sz="2400" b="1" dirty="0">
              <a:latin typeface="+mj-lt"/>
            </a:endParaRPr>
          </a:p>
        </p:txBody>
      </p:sp>
      <p:sp>
        <p:nvSpPr>
          <p:cNvPr id="75791" name="Text Box 1040"/>
          <p:cNvSpPr txBox="1">
            <a:spLocks noChangeArrowheads="1"/>
          </p:cNvSpPr>
          <p:nvPr/>
        </p:nvSpPr>
        <p:spPr bwMode="auto">
          <a:xfrm>
            <a:off x="8534400" y="5867402"/>
            <a:ext cx="11719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atin typeface="+mj-lt"/>
              </a:rPr>
              <a:t>Ремонт</a:t>
            </a:r>
            <a:endParaRPr lang="en-US" sz="2400" b="1" dirty="0">
              <a:latin typeface="+mj-lt"/>
            </a:endParaRPr>
          </a:p>
        </p:txBody>
      </p:sp>
      <p:sp>
        <p:nvSpPr>
          <p:cNvPr id="113680" name="Title 16"/>
          <p:cNvSpPr>
            <a:spLocks noGrp="1"/>
          </p:cNvSpPr>
          <p:nvPr>
            <p:ph type="title"/>
          </p:nvPr>
        </p:nvSpPr>
        <p:spPr>
          <a:xfrm>
            <a:off x="359424" y="274638"/>
            <a:ext cx="10537691" cy="493713"/>
          </a:xfrm>
        </p:spPr>
        <p:txBody>
          <a:bodyPr vert="horz" wrap="square" lIns="91436" tIns="45719" rIns="91436" bIns="45719" rtlCol="0" anchor="t" anchorCtr="0">
            <a:noAutofit/>
          </a:bodyPr>
          <a:lstStyle/>
          <a:p>
            <a:pPr defTabSz="914361"/>
            <a:r>
              <a:rPr lang="ru-RU" altLang="ru-RU" kern="1200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Принципиальная схема нанесения порошковых покрытий</a:t>
            </a:r>
          </a:p>
        </p:txBody>
      </p:sp>
    </p:spTree>
    <p:extLst>
      <p:ext uri="{BB962C8B-B14F-4D97-AF65-F5344CB8AC3E}">
        <p14:creationId xmlns:p14="http://schemas.microsoft.com/office/powerpoint/2010/main" val="348348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80682" y="799082"/>
            <a:ext cx="6333870" cy="6058918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►"/>
            </a:pPr>
            <a:r>
              <a:rPr lang="en-US" dirty="0">
                <a:latin typeface="+mj-lt"/>
                <a:cs typeface="Arial" panose="020B0604020202020204" pitchFamily="34" charset="0"/>
              </a:rPr>
              <a:t>Scotchkote</a:t>
            </a:r>
            <a:r>
              <a:rPr lang="ru-RU" dirty="0">
                <a:latin typeface="+mj-lt"/>
                <a:cs typeface="Arial" panose="020B0604020202020204" pitchFamily="34" charset="0"/>
              </a:rPr>
              <a:t>® </a:t>
            </a:r>
            <a:r>
              <a:rPr lang="en-US" dirty="0" smtClean="0">
                <a:latin typeface="+mj-lt"/>
                <a:cs typeface="Arial" panose="020B0604020202020204" pitchFamily="34" charset="0"/>
              </a:rPr>
              <a:t>6233P/P+</a:t>
            </a:r>
            <a:r>
              <a:rPr lang="ru-RU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ru-RU" dirty="0">
                <a:latin typeface="+mj-lt"/>
                <a:cs typeface="Arial" panose="020B0604020202020204" pitchFamily="34" charset="0"/>
              </a:rPr>
              <a:t>это современное термореактивное порошковое эпоксидное покрытие, основанное на передовых технологиях адгезионных материалов компании 3М. </a:t>
            </a: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►"/>
            </a:pPr>
            <a:r>
              <a:rPr lang="ru-RU" dirty="0">
                <a:latin typeface="+mj-lt"/>
                <a:cs typeface="Arial" panose="020B0604020202020204" pitchFamily="34" charset="0"/>
              </a:rPr>
              <a:t>Запатентованная рецептура разработана с целью получения покрытия с большей устойчивостью к катодному отслаиванию и повышенным показателям по адгезии без включения стадии хроматирования в технологическую цепочку.</a:t>
            </a: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►"/>
            </a:pPr>
            <a:r>
              <a:rPr lang="ru-RU" dirty="0">
                <a:latin typeface="+mj-lt"/>
                <a:cs typeface="Arial" panose="020B0604020202020204" pitchFamily="34" charset="0"/>
              </a:rPr>
              <a:t>Материал производится в России на производственной площадке 3М в Волоколамске. </a:t>
            </a: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►"/>
            </a:pPr>
            <a:r>
              <a:rPr lang="ru-RU" dirty="0">
                <a:latin typeface="+mj-lt"/>
                <a:cs typeface="Arial" panose="020B0604020202020204" pitchFamily="34" charset="0"/>
              </a:rPr>
              <a:t>Материал аттестован на ряде производственных линий ведущих российских производителей труб с антикоррозионным покрытием. Подтверждено его применение в проектах для ПАО «Газпром</a:t>
            </a:r>
            <a:r>
              <a:rPr lang="ru-RU" dirty="0" smtClean="0">
                <a:latin typeface="+mj-lt"/>
                <a:cs typeface="Arial" panose="020B0604020202020204" pitchFamily="34" charset="0"/>
              </a:rPr>
              <a:t>», </a:t>
            </a:r>
            <a:r>
              <a:rPr lang="ru-RU" dirty="0">
                <a:latin typeface="+mj-lt"/>
                <a:cs typeface="Arial" panose="020B0604020202020204" pitchFamily="34" charset="0"/>
              </a:rPr>
              <a:t>ОАО АК </a:t>
            </a:r>
            <a:r>
              <a:rPr lang="ru-RU" dirty="0" err="1">
                <a:latin typeface="+mj-lt"/>
                <a:cs typeface="Arial" panose="020B0604020202020204" pitchFamily="34" charset="0"/>
              </a:rPr>
              <a:t>Транснефть</a:t>
            </a:r>
            <a:r>
              <a:rPr lang="ru-RU" dirty="0" smtClean="0">
                <a:latin typeface="+mj-lt"/>
                <a:cs typeface="Arial" panose="020B0604020202020204" pitchFamily="34" charset="0"/>
              </a:rPr>
              <a:t>» и ПАО «НК «Роснефть». </a:t>
            </a:r>
            <a:endParaRPr lang="ru-RU" dirty="0">
              <a:latin typeface="+mj-lt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►"/>
            </a:pPr>
            <a:endParaRPr lang="ru-RU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30188" y="246610"/>
            <a:ext cx="10789920" cy="457200"/>
          </a:xfrm>
        </p:spPr>
        <p:txBody>
          <a:bodyPr vert="horz" wrap="square" lIns="91436" tIns="45719" rIns="91436" bIns="45719" rtlCol="0" anchor="t" anchorCtr="0">
            <a:noAutofit/>
          </a:bodyPr>
          <a:lstStyle/>
          <a:p>
            <a:pPr defTabSz="914361"/>
            <a:r>
              <a:rPr lang="ru-RU" kern="1200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Бесхроматное нанесение. </a:t>
            </a:r>
            <a:r>
              <a:rPr lang="en-US" kern="1200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Scotchkote</a:t>
            </a:r>
            <a:r>
              <a:rPr lang="ru-RU" kern="1200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®</a:t>
            </a:r>
            <a:r>
              <a:rPr lang="en-US" kern="1200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 6233P/P+</a:t>
            </a:r>
            <a:endParaRPr lang="ru-RU" kern="1200" dirty="0">
              <a:solidFill>
                <a:srgbClr val="D1541D"/>
              </a:solidFill>
              <a:latin typeface="Arial Narrow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C:\Users\a3tq2zz\Desktop\3M\Клиенты\Днепр\unter pipe\IMG_16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62871" y="1371063"/>
            <a:ext cx="3027541" cy="2222697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872" y="3831947"/>
            <a:ext cx="3027541" cy="22706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552" y="1761547"/>
            <a:ext cx="2653764" cy="353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1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itle 6"/>
          <p:cNvSpPr>
            <a:spLocks noGrp="1"/>
          </p:cNvSpPr>
          <p:nvPr>
            <p:ph type="ctrTitle"/>
          </p:nvPr>
        </p:nvSpPr>
        <p:spPr bwMode="auto">
          <a:xfrm>
            <a:off x="960104" y="179709"/>
            <a:ext cx="10789920" cy="457200"/>
          </a:xfrm>
          <a:extLst/>
        </p:spPr>
        <p:txBody>
          <a:bodyPr vert="horz" wrap="square" lIns="91436" tIns="45719" rIns="91436" bIns="45719" rtlCol="0" anchor="t" anchorCtr="0">
            <a:noAutofit/>
          </a:bodyPr>
          <a:lstStyle/>
          <a:p>
            <a:pPr defTabSz="914361"/>
            <a:r>
              <a:rPr lang="ru-RU" kern="1200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Отказ от операции </a:t>
            </a:r>
            <a:r>
              <a:rPr lang="ru-RU" kern="1200" dirty="0" err="1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хроматирования</a:t>
            </a:r>
            <a:r>
              <a:rPr lang="ru-RU" kern="1200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…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004" y="3088374"/>
            <a:ext cx="948899" cy="11240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597" y="3212460"/>
            <a:ext cx="861308" cy="875906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4342852" y="1646803"/>
            <a:ext cx="2144746" cy="2003611"/>
            <a:chOff x="2174698" y="1654083"/>
            <a:chExt cx="1473955" cy="1465820"/>
          </a:xfrm>
        </p:grpSpPr>
        <p:sp>
          <p:nvSpPr>
            <p:cNvPr id="15" name="Овал 14"/>
            <p:cNvSpPr/>
            <p:nvPr/>
          </p:nvSpPr>
          <p:spPr>
            <a:xfrm>
              <a:off x="2174698" y="1654083"/>
              <a:ext cx="1473955" cy="1465820"/>
            </a:xfrm>
            <a:prstGeom prst="ellipse">
              <a:avLst/>
            </a:prstGeom>
            <a:solidFill>
              <a:schemeClr val="accent6">
                <a:lumMod val="50000"/>
                <a:lumOff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Овал 4"/>
            <p:cNvSpPr/>
            <p:nvPr/>
          </p:nvSpPr>
          <p:spPr>
            <a:xfrm>
              <a:off x="2390554" y="1868747"/>
              <a:ext cx="1042243" cy="10364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/>
                <a:t>Снижение </a:t>
              </a:r>
              <a:r>
                <a:rPr lang="ru-RU" dirty="0" err="1"/>
                <a:t>импорто</a:t>
              </a:r>
              <a:r>
                <a:rPr lang="ru-RU" dirty="0"/>
                <a:t>-зависимости производства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400909" y="1606465"/>
            <a:ext cx="2007734" cy="2010795"/>
            <a:chOff x="589467" y="2708343"/>
            <a:chExt cx="1321050" cy="1333610"/>
          </a:xfrm>
        </p:grpSpPr>
        <p:sp>
          <p:nvSpPr>
            <p:cNvPr id="18" name="Овал 17"/>
            <p:cNvSpPr/>
            <p:nvPr/>
          </p:nvSpPr>
          <p:spPr>
            <a:xfrm>
              <a:off x="589467" y="2708343"/>
              <a:ext cx="1321050" cy="1333610"/>
            </a:xfrm>
            <a:prstGeom prst="ellipse">
              <a:avLst/>
            </a:prstGeom>
            <a:solidFill>
              <a:schemeClr val="accent6">
                <a:lumMod val="50000"/>
                <a:lumOff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Овал 4"/>
            <p:cNvSpPr/>
            <p:nvPr/>
          </p:nvSpPr>
          <p:spPr>
            <a:xfrm>
              <a:off x="782930" y="2903646"/>
              <a:ext cx="934124" cy="943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/>
                <a:t>Исключение технологи-ческой операции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7908360" y="2258238"/>
            <a:ext cx="3051631" cy="2986113"/>
            <a:chOff x="4480241" y="1444261"/>
            <a:chExt cx="2007914" cy="1948340"/>
          </a:xfrm>
        </p:grpSpPr>
        <p:sp>
          <p:nvSpPr>
            <p:cNvPr id="21" name="Овал 20"/>
            <p:cNvSpPr/>
            <p:nvPr/>
          </p:nvSpPr>
          <p:spPr>
            <a:xfrm>
              <a:off x="4480241" y="1444261"/>
              <a:ext cx="2007914" cy="1948340"/>
            </a:xfrm>
            <a:prstGeom prst="ellipse">
              <a:avLst/>
            </a:prstGeom>
            <a:solidFill>
              <a:srgbClr val="09C72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Овал 4"/>
            <p:cNvSpPr/>
            <p:nvPr/>
          </p:nvSpPr>
          <p:spPr>
            <a:xfrm>
              <a:off x="4774293" y="1729589"/>
              <a:ext cx="1419810" cy="13776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/>
                <a:t>Конкурентно-способный продукт и эффективное производство 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2537340" y="4249265"/>
            <a:ext cx="2007734" cy="1990170"/>
            <a:chOff x="393944" y="948449"/>
            <a:chExt cx="1321050" cy="1333610"/>
          </a:xfrm>
        </p:grpSpPr>
        <p:sp>
          <p:nvSpPr>
            <p:cNvPr id="24" name="Овал 23"/>
            <p:cNvSpPr/>
            <p:nvPr/>
          </p:nvSpPr>
          <p:spPr>
            <a:xfrm>
              <a:off x="393944" y="948449"/>
              <a:ext cx="1321050" cy="1333610"/>
            </a:xfrm>
            <a:prstGeom prst="ellipse">
              <a:avLst/>
            </a:prstGeom>
            <a:solidFill>
              <a:schemeClr val="accent6">
                <a:lumMod val="50000"/>
                <a:lumOff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5" name="Овал 4"/>
            <p:cNvSpPr/>
            <p:nvPr/>
          </p:nvSpPr>
          <p:spPr>
            <a:xfrm>
              <a:off x="587407" y="1143752"/>
              <a:ext cx="934124" cy="943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dirty="0"/>
                <a:t>Экология и здоровье персонала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91621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7951" y="839789"/>
            <a:ext cx="3141662" cy="234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itle 6"/>
          <p:cNvSpPr>
            <a:spLocks noGrp="1"/>
          </p:cNvSpPr>
          <p:nvPr>
            <p:ph type="ctrTitle"/>
          </p:nvPr>
        </p:nvSpPr>
        <p:spPr bwMode="auto">
          <a:xfrm>
            <a:off x="646113" y="300834"/>
            <a:ext cx="11037887" cy="457200"/>
          </a:xfrm>
          <a:extLst/>
        </p:spPr>
        <p:txBody>
          <a:bodyPr vert="horz" wrap="square" lIns="91436" tIns="45719" rIns="91436" bIns="45719" rtlCol="0" anchor="t" anchorCtr="0">
            <a:noAutofit/>
          </a:bodyPr>
          <a:lstStyle/>
          <a:p>
            <a:pPr defTabSz="914361">
              <a:lnSpc>
                <a:spcPct val="85000"/>
              </a:lnSpc>
              <a:spcAft>
                <a:spcPts val="300"/>
              </a:spcAft>
            </a:pPr>
            <a:r>
              <a:rPr lang="ru-RU" altLang="ru-RU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Двухслойное покрытие для внешней коррозионной защиты</a:t>
            </a:r>
            <a:endParaRPr altLang="ru-RU" dirty="0">
              <a:solidFill>
                <a:srgbClr val="D1541D"/>
              </a:solidFill>
              <a:latin typeface="Arial Narrow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6113" y="6346826"/>
            <a:ext cx="245745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ight Arrow 9"/>
          <p:cNvSpPr/>
          <p:nvPr/>
        </p:nvSpPr>
        <p:spPr>
          <a:xfrm flipH="1">
            <a:off x="4386263" y="2292350"/>
            <a:ext cx="1265238" cy="228600"/>
          </a:xfrm>
          <a:prstGeom prst="rightArrow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196014" y="1385889"/>
            <a:ext cx="5529263" cy="51398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n-US" sz="2000" i="1" dirty="0">
              <a:cs typeface="Arial" charset="0"/>
            </a:endParaRPr>
          </a:p>
          <a:p>
            <a:pPr>
              <a:defRPr/>
            </a:pPr>
            <a:r>
              <a:rPr lang="en-US" sz="2000" i="1" dirty="0">
                <a:cs typeface="Arial" charset="0"/>
              </a:rPr>
              <a:t>Scotchkote 8352N </a:t>
            </a:r>
          </a:p>
          <a:p>
            <a:pPr>
              <a:defRPr/>
            </a:pPr>
            <a:r>
              <a:rPr lang="ru-RU" b="1" dirty="0">
                <a:cs typeface="Arial" charset="0"/>
              </a:rPr>
              <a:t>Описание: </a:t>
            </a:r>
            <a:r>
              <a:rPr lang="ru-RU" dirty="0">
                <a:cs typeface="Arial" charset="0"/>
              </a:rPr>
              <a:t/>
            </a:r>
            <a:br>
              <a:rPr lang="ru-RU" dirty="0">
                <a:cs typeface="Arial" charset="0"/>
              </a:rPr>
            </a:br>
            <a:r>
              <a:rPr lang="ru-RU" dirty="0">
                <a:cs typeface="Arial" charset="0"/>
              </a:rPr>
              <a:t>однокомпонентное порошковое </a:t>
            </a:r>
            <a:br>
              <a:rPr lang="ru-RU" dirty="0">
                <a:cs typeface="Arial" charset="0"/>
              </a:rPr>
            </a:br>
            <a:r>
              <a:rPr lang="ru-RU" dirty="0">
                <a:cs typeface="Arial" charset="0"/>
              </a:rPr>
              <a:t>эпоксидное покрытие, затвердевающее </a:t>
            </a:r>
            <a:br>
              <a:rPr lang="ru-RU" dirty="0">
                <a:cs typeface="Arial" charset="0"/>
              </a:rPr>
            </a:br>
            <a:r>
              <a:rPr lang="ru-RU" dirty="0">
                <a:cs typeface="Arial" charset="0"/>
              </a:rPr>
              <a:t>под действием тепла.</a:t>
            </a:r>
            <a:br>
              <a:rPr lang="ru-RU" dirty="0">
                <a:cs typeface="Arial" charset="0"/>
              </a:rPr>
            </a:br>
            <a:r>
              <a:rPr lang="ru-RU" dirty="0">
                <a:cs typeface="Arial" charset="0"/>
              </a:rPr>
              <a:t>Толщина слоя – 380-500 мкм</a:t>
            </a:r>
            <a:br>
              <a:rPr lang="ru-RU" dirty="0">
                <a:cs typeface="Arial" charset="0"/>
              </a:rPr>
            </a:br>
            <a:r>
              <a:rPr lang="ru-RU" b="1" dirty="0">
                <a:cs typeface="Arial" charset="0"/>
              </a:rPr>
              <a:t>Применение:</a:t>
            </a:r>
            <a:r>
              <a:rPr lang="ru-RU" dirty="0">
                <a:cs typeface="Arial" charset="0"/>
              </a:rPr>
              <a:t/>
            </a:r>
            <a:br>
              <a:rPr lang="ru-RU" dirty="0">
                <a:cs typeface="Arial" charset="0"/>
              </a:rPr>
            </a:br>
            <a:r>
              <a:rPr lang="ru-RU" dirty="0">
                <a:cs typeface="Arial" charset="0"/>
              </a:rPr>
              <a:t>Используется в качестве внешнего слоя </a:t>
            </a:r>
            <a:br>
              <a:rPr lang="ru-RU" dirty="0">
                <a:cs typeface="Arial" charset="0"/>
              </a:rPr>
            </a:br>
            <a:r>
              <a:rPr lang="ru-RU" dirty="0">
                <a:cs typeface="Arial" charset="0"/>
              </a:rPr>
              <a:t>при двухслойном эпоксидном покрытии. </a:t>
            </a:r>
            <a:br>
              <a:rPr lang="ru-RU" dirty="0">
                <a:cs typeface="Arial" charset="0"/>
              </a:rPr>
            </a:br>
            <a:r>
              <a:rPr lang="ru-RU" dirty="0">
                <a:cs typeface="Arial" charset="0"/>
              </a:rPr>
              <a:t>Предназначен для защиты  трубопроводов </a:t>
            </a:r>
            <a:br>
              <a:rPr lang="ru-RU" dirty="0">
                <a:cs typeface="Arial" charset="0"/>
              </a:rPr>
            </a:br>
            <a:r>
              <a:rPr lang="ru-RU" dirty="0">
                <a:cs typeface="Arial" charset="0"/>
              </a:rPr>
              <a:t>от коррозии.</a:t>
            </a:r>
            <a:br>
              <a:rPr lang="ru-RU" dirty="0">
                <a:cs typeface="Arial" charset="0"/>
              </a:rPr>
            </a:br>
            <a:r>
              <a:rPr lang="ru-RU" b="1" dirty="0">
                <a:cs typeface="Arial" charset="0"/>
              </a:rPr>
              <a:t>Основные преимущества: </a:t>
            </a:r>
            <a:r>
              <a:rPr lang="ru-RU" dirty="0">
                <a:cs typeface="Arial" charset="0"/>
              </a:rPr>
              <a:t/>
            </a:r>
            <a:br>
              <a:rPr lang="ru-RU" dirty="0">
                <a:cs typeface="Arial" charset="0"/>
              </a:rPr>
            </a:br>
            <a:r>
              <a:rPr lang="ru-RU" dirty="0">
                <a:cs typeface="Arial" charset="0"/>
              </a:rPr>
              <a:t>Образует с основным покрытием прочный внешний слой, устойчивый к сколам, ударам, </a:t>
            </a:r>
            <a:br>
              <a:rPr lang="ru-RU" dirty="0">
                <a:cs typeface="Arial" charset="0"/>
              </a:rPr>
            </a:br>
            <a:r>
              <a:rPr lang="ru-RU" dirty="0">
                <a:cs typeface="Arial" charset="0"/>
              </a:rPr>
              <a:t>истиранию и разрушению. Высокая гибкость. Допустимые температуры эксплуатации  от -73С  до +110С.</a:t>
            </a:r>
          </a:p>
        </p:txBody>
      </p:sp>
      <p:sp>
        <p:nvSpPr>
          <p:cNvPr id="9223" name="Rectangle 12"/>
          <p:cNvSpPr>
            <a:spLocks noChangeArrowheads="1"/>
          </p:cNvSpPr>
          <p:nvPr/>
        </p:nvSpPr>
        <p:spPr bwMode="auto">
          <a:xfrm>
            <a:off x="4416427" y="2447926"/>
            <a:ext cx="13477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1400" dirty="0" err="1">
                <a:latin typeface="Arial Narrow" panose="020B0606020202030204" pitchFamily="34" charset="0"/>
              </a:rPr>
              <a:t>Scotchkote</a:t>
            </a:r>
            <a:r>
              <a:rPr lang="en-US" altLang="ru-RU" sz="1400" dirty="0">
                <a:latin typeface="Arial Narrow" panose="020B0606020202030204" pitchFamily="34" charset="0"/>
              </a:rPr>
              <a:t> 226N </a:t>
            </a:r>
            <a:endParaRPr lang="ru-RU" altLang="ru-RU" sz="1400" dirty="0"/>
          </a:p>
        </p:txBody>
      </p:sp>
      <p:sp>
        <p:nvSpPr>
          <p:cNvPr id="14" name="Right Arrow 13"/>
          <p:cNvSpPr/>
          <p:nvPr/>
        </p:nvSpPr>
        <p:spPr>
          <a:xfrm flipH="1">
            <a:off x="4402138" y="1638300"/>
            <a:ext cx="1836738" cy="503238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2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6927" y="3541713"/>
            <a:ext cx="4568825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838201" y="3254375"/>
            <a:ext cx="3898900" cy="34925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ctr">
              <a:lnSpc>
                <a:spcPct val="85000"/>
              </a:lnSpc>
              <a:spcAft>
                <a:spcPts val="300"/>
              </a:spcAft>
              <a:defRPr/>
            </a:pPr>
            <a:r>
              <a:rPr lang="ru-RU" sz="2000" kern="0" dirty="0">
                <a:latin typeface="Arial Narrow" pitchFamily="34" charset="0"/>
                <a:ea typeface="MS PGothic" pitchFamily="34" charset="-128"/>
                <a:cs typeface="+mj-cs"/>
              </a:rPr>
              <a:t>Процесс нанесения</a:t>
            </a:r>
            <a:r>
              <a:rPr lang="en-US" sz="2000" kern="0" dirty="0">
                <a:latin typeface="Arial Narrow" pitchFamily="34" charset="0"/>
                <a:ea typeface="MS PGothic" pitchFamily="34" charset="-128"/>
                <a:cs typeface="+mj-cs"/>
              </a:rPr>
              <a:t> DFBE</a:t>
            </a:r>
            <a:endParaRPr lang="en-US" sz="2000" b="1" kern="0" dirty="0">
              <a:latin typeface="Arial Narrow" pitchFamily="34" charset="0"/>
              <a:ea typeface="MS PGothic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149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62799" y="244581"/>
            <a:ext cx="10789920" cy="457200"/>
          </a:xfrm>
        </p:spPr>
        <p:txBody>
          <a:bodyPr vert="horz" wrap="square" lIns="91436" tIns="45719" rIns="91436" bIns="45719" rtlCol="0" anchor="t" anchorCtr="0">
            <a:noAutofit/>
          </a:bodyPr>
          <a:lstStyle/>
          <a:p>
            <a:pPr defTabSz="914361">
              <a:lnSpc>
                <a:spcPct val="85000"/>
              </a:lnSpc>
              <a:spcAft>
                <a:spcPts val="300"/>
              </a:spcAft>
            </a:pPr>
            <a:r>
              <a:rPr lang="ru-RU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Проекты, осуществленные с применением двухслойных эпоксидных покрытий в России</a:t>
            </a:r>
          </a:p>
        </p:txBody>
      </p:sp>
      <p:pic>
        <p:nvPicPr>
          <p:cNvPr id="4" name="Picture 1" descr="C:\Users\a3tq2zz\Desktop\untitled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8069" y="1237114"/>
            <a:ext cx="3149235" cy="5142201"/>
          </a:xfrm>
          <a:prstGeom prst="rect">
            <a:avLst/>
          </a:prstGeom>
          <a:noFill/>
        </p:spPr>
      </p:pic>
      <p:pic>
        <p:nvPicPr>
          <p:cNvPr id="5" name="Picture 2" descr="C:\Users\RU000048\Documents\WORK\KATAEV\TECHINFO CPP COATINGS\DUAL COATING\Zapolyarnoye - Purpe 8352N\Сибнефтепровод\IMG_148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3384" y="1237113"/>
            <a:ext cx="2353925" cy="16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RU000048\Documents\WORK\KATAEV\TECHINFO CPP COATINGS\DUAL COATING\Zapolyarnoye - Purpe 8352N\Сибнефтепровод\Опоры\IMG_152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3384" y="2915702"/>
            <a:ext cx="2353925" cy="167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668077" y="1490428"/>
            <a:ext cx="4786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Narrow" pitchFamily="34" charset="0"/>
              </a:rPr>
              <a:t>В России было несколько проектов с применением двухслойных порошковых эпоксидных покрытий в качестве защитной системы</a:t>
            </a:r>
            <a:r>
              <a:rPr lang="en-US" dirty="0">
                <a:latin typeface="Arial Narrow" pitchFamily="34" charset="0"/>
              </a:rPr>
              <a:t>:</a:t>
            </a:r>
            <a:endParaRPr lang="ru-RU" dirty="0">
              <a:latin typeface="Arial Narrow" pitchFamily="34" charset="0"/>
            </a:endParaRPr>
          </a:p>
          <a:p>
            <a:endParaRPr lang="ru-RU" dirty="0">
              <a:latin typeface="Arial Narrow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 Narrow" pitchFamily="34" charset="0"/>
              </a:rPr>
              <a:t>Сахалин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 Narrow" pitchFamily="34" charset="0"/>
              </a:rPr>
              <a:t>Заполярье – </a:t>
            </a:r>
            <a:r>
              <a:rPr lang="ru-RU" dirty="0" err="1">
                <a:latin typeface="Arial Narrow" pitchFamily="34" charset="0"/>
              </a:rPr>
              <a:t>Пурпе</a:t>
            </a:r>
            <a:r>
              <a:rPr lang="en-US" dirty="0">
                <a:latin typeface="Arial Narrow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latin typeface="Arial Narrow" pitchFamily="34" charset="0"/>
              </a:rPr>
              <a:t>Мессояха</a:t>
            </a:r>
            <a:endParaRPr lang="en-US" dirty="0">
              <a:latin typeface="Arial Narrow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latin typeface="Arial Narrow" pitchFamily="34" charset="0"/>
              </a:rPr>
              <a:t>Куюмба</a:t>
            </a:r>
            <a:r>
              <a:rPr lang="ru-RU" dirty="0">
                <a:latin typeface="Arial Narrow" pitchFamily="34" charset="0"/>
              </a:rPr>
              <a:t> – Тайшет</a:t>
            </a:r>
            <a:endParaRPr lang="en-US" dirty="0">
              <a:latin typeface="Arial Narrow" pitchFamily="34" charset="0"/>
            </a:endParaRPr>
          </a:p>
          <a:p>
            <a:endParaRPr lang="en-US" dirty="0">
              <a:latin typeface="Arial Narrow" pitchFamily="34" charset="0"/>
            </a:endParaRPr>
          </a:p>
          <a:p>
            <a:r>
              <a:rPr lang="ru-RU" dirty="0">
                <a:latin typeface="Arial Narrow" pitchFamily="34" charset="0"/>
              </a:rPr>
              <a:t>Во всех проектах использовалось покрытие на основе материалов производства компании 3М, в частности система </a:t>
            </a:r>
          </a:p>
          <a:p>
            <a:endParaRPr lang="ru-RU" dirty="0">
              <a:latin typeface="Arial Narrow" pitchFamily="34" charset="0"/>
            </a:endParaRPr>
          </a:p>
          <a:p>
            <a:r>
              <a:rPr lang="en-US" dirty="0">
                <a:latin typeface="Arial Narrow" pitchFamily="34" charset="0"/>
              </a:rPr>
              <a:t>Scotchkote® 226N / Scotchkote® </a:t>
            </a:r>
            <a:r>
              <a:rPr lang="en-US" dirty="0" smtClean="0">
                <a:latin typeface="Arial Narrow" pitchFamily="34" charset="0"/>
              </a:rPr>
              <a:t>8352N</a:t>
            </a:r>
            <a:r>
              <a:rPr lang="ru-RU" dirty="0" smtClean="0">
                <a:latin typeface="Arial Narrow" pitchFamily="34" charset="0"/>
              </a:rPr>
              <a:t>,</a:t>
            </a:r>
            <a:endParaRPr lang="ru-RU" dirty="0">
              <a:latin typeface="Arial Narrow" pitchFamily="34" charset="0"/>
            </a:endParaRPr>
          </a:p>
          <a:p>
            <a:endParaRPr lang="ru-RU" dirty="0"/>
          </a:p>
          <a:p>
            <a:r>
              <a:rPr lang="ru-RU" dirty="0">
                <a:latin typeface="Arial Narrow" pitchFamily="34" charset="0"/>
              </a:rPr>
              <a:t>производимая ЗАО «3М Россия».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3384" y="4613870"/>
            <a:ext cx="2353925" cy="176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13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183" y="662047"/>
            <a:ext cx="10566400" cy="493713"/>
          </a:xfrm>
          <a:noFill/>
          <a:ln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ru-RU" kern="1200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Внутренняя </a:t>
            </a:r>
            <a:r>
              <a:rPr lang="ru-RU" kern="1200" dirty="0" smtClean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изоляция </a:t>
            </a:r>
            <a:r>
              <a:rPr lang="en-US" kern="1200" dirty="0" err="1" smtClean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Scotchkote</a:t>
            </a:r>
            <a:r>
              <a:rPr lang="en-US" kern="1200" dirty="0" smtClean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 6171R, 206N, 134</a:t>
            </a:r>
            <a:endParaRPr lang="ru-RU" kern="1200" dirty="0">
              <a:solidFill>
                <a:srgbClr val="D1541D"/>
              </a:solidFill>
              <a:latin typeface="Arial Narrow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74787" name="Picture 3" descr="C:\Users\a3tq2zz\Desktop\3M\Клиенты\Поездки\БМЗ\FOTO\6171 Sep'12\IMG_43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8546" y="2222797"/>
            <a:ext cx="4430037" cy="3614057"/>
          </a:xfrm>
          <a:prstGeom prst="rect">
            <a:avLst/>
          </a:prstGeom>
          <a:noFill/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819151" y="1388107"/>
            <a:ext cx="11131942" cy="4216400"/>
          </a:xfrm>
          <a:prstGeom prst="rect">
            <a:avLst/>
          </a:prstGeom>
        </p:spPr>
        <p:txBody>
          <a:bodyPr/>
          <a:lstStyle>
            <a:lvl1pPr marL="236538" indent="-236538" algn="l" rtl="0" eaLnBrk="1" fontAlgn="base" hangingPunct="1">
              <a:spcBef>
                <a:spcPct val="20000"/>
              </a:spcBef>
              <a:spcAft>
                <a:spcPts val="500"/>
              </a:spcAft>
              <a:buClr>
                <a:schemeClr val="bg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338138" algn="l" rtl="0" eaLnBrk="1" fontAlgn="base" hangingPunct="1"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Pct val="100000"/>
              <a:buFont typeface="Arial Narrow" pitchFamily="34" charset="0"/>
              <a:buChar char="―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8188" indent="-163513" algn="l" rtl="0" eaLnBrk="1" fontAlgn="base" hangingPunct="1"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Pct val="80000"/>
              <a:buFont typeface="Arial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76213" algn="l" rtl="0" eaLnBrk="1" fontAlgn="base" hangingPunct="1"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Pct val="100000"/>
              <a:buFont typeface="Arial Narrow" pitchFamily="34" charset="0"/>
              <a:buChar char="–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547688" algn="l" rtl="0" eaLnBrk="1" fontAlgn="base" hangingPunct="1">
              <a:spcBef>
                <a:spcPts val="600"/>
              </a:spcBef>
              <a:spcAft>
                <a:spcPts val="600"/>
              </a:spcAft>
              <a:buClr>
                <a:srgbClr val="696969"/>
              </a:buClr>
              <a:buSzPct val="80000"/>
              <a:buFont typeface="Wingdings" pitchFamily="2" charset="2"/>
              <a:buChar char="§"/>
              <a:defRPr sz="16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kern="0" dirty="0" smtClean="0"/>
              <a:t>Материалы для защиты нефтяных труб</a:t>
            </a:r>
            <a:r>
              <a:rPr lang="en-US" sz="2400" kern="0" dirty="0" smtClean="0"/>
              <a:t> </a:t>
            </a:r>
            <a:r>
              <a:rPr lang="ru-RU" sz="2400" dirty="0"/>
              <a:t>с температурой эксплуатации до +</a:t>
            </a:r>
            <a:r>
              <a:rPr lang="ru-RU" sz="2400" dirty="0" smtClean="0"/>
              <a:t>90С </a:t>
            </a:r>
            <a:r>
              <a:rPr lang="ru-RU" sz="2400" kern="0" dirty="0" smtClean="0"/>
              <a:t>и элементов</a:t>
            </a:r>
            <a:r>
              <a:rPr lang="en-US" sz="2400" kern="0" dirty="0" smtClean="0"/>
              <a:t> </a:t>
            </a:r>
            <a:r>
              <a:rPr lang="ru-RU" sz="2400" kern="0" dirty="0" smtClean="0"/>
              <a:t>инфраструктуры обладающие повышенной стойкостью к</a:t>
            </a:r>
            <a:r>
              <a:rPr lang="en-US" sz="2400" kern="0" dirty="0" smtClean="0"/>
              <a:t>:</a:t>
            </a:r>
            <a:endParaRPr lang="ru-RU" sz="2400" kern="0" dirty="0" smtClean="0"/>
          </a:p>
          <a:p>
            <a:r>
              <a:rPr lang="ru-RU" sz="2400" kern="0" dirty="0" smtClean="0"/>
              <a:t>сероводороду, </a:t>
            </a:r>
            <a:endParaRPr lang="en-US" sz="2400" kern="0" dirty="0" smtClean="0"/>
          </a:p>
          <a:p>
            <a:r>
              <a:rPr lang="ru-RU" sz="2400" kern="0" dirty="0" smtClean="0"/>
              <a:t>углекислому газу,</a:t>
            </a:r>
            <a:endParaRPr lang="en-US" sz="2400" kern="0" dirty="0" smtClean="0"/>
          </a:p>
          <a:p>
            <a:r>
              <a:rPr lang="ru-RU" sz="2400" kern="0" dirty="0" smtClean="0"/>
              <a:t> азоту,</a:t>
            </a:r>
          </a:p>
          <a:p>
            <a:r>
              <a:rPr lang="ru-RU" sz="2400" kern="0" dirty="0" smtClean="0"/>
              <a:t>метану,</a:t>
            </a:r>
          </a:p>
          <a:p>
            <a:r>
              <a:rPr lang="ru-RU" sz="2400" kern="0" dirty="0" smtClean="0"/>
              <a:t>этану,</a:t>
            </a:r>
          </a:p>
          <a:p>
            <a:r>
              <a:rPr lang="ru-RU" sz="2400" kern="0" dirty="0" smtClean="0"/>
              <a:t>прочим составляющим нефтяной смеси.</a:t>
            </a:r>
          </a:p>
        </p:txBody>
      </p:sp>
    </p:spTree>
    <p:extLst>
      <p:ext uri="{BB962C8B-B14F-4D97-AF65-F5344CB8AC3E}">
        <p14:creationId xmlns:p14="http://schemas.microsoft.com/office/powerpoint/2010/main" val="639271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ru-RU" sz="2000" dirty="0"/>
          </a:p>
        </p:txBody>
      </p:sp>
      <p:sp>
        <p:nvSpPr>
          <p:cNvPr id="6" name="Title 6"/>
          <p:cNvSpPr txBox="1">
            <a:spLocks/>
          </p:cNvSpPr>
          <p:nvPr/>
        </p:nvSpPr>
        <p:spPr bwMode="auto">
          <a:xfrm>
            <a:off x="881340" y="2761334"/>
            <a:ext cx="10790238" cy="133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kern="0" dirty="0" smtClean="0">
                <a:latin typeface="Arial Narrow" panose="020B0606020202030204" pitchFamily="34" charset="0"/>
              </a:rPr>
              <a:t>Полиуретановые </a:t>
            </a:r>
            <a:r>
              <a:rPr lang="ru-RU" dirty="0" smtClean="0">
                <a:latin typeface="Arial Narrow" panose="020B0606020202030204" pitchFamily="34" charset="0"/>
              </a:rPr>
              <a:t>защитные покрытия </a:t>
            </a:r>
            <a:br>
              <a:rPr lang="ru-RU" dirty="0" smtClean="0">
                <a:latin typeface="Arial Narrow" panose="020B0606020202030204" pitchFamily="34" charset="0"/>
              </a:rPr>
            </a:br>
            <a:r>
              <a:rPr lang="ru-RU" dirty="0" err="1" smtClean="0">
                <a:latin typeface="Arial Narrow" panose="020B0606020202030204" pitchFamily="34" charset="0"/>
              </a:rPr>
              <a:t>Скотчкоут</a:t>
            </a:r>
            <a:endParaRPr lang="ru-RU" altLang="ru-RU" dirty="0" smtClean="0">
              <a:latin typeface="Arial Narrow" panose="020B0606020202030204" pitchFamily="34" charset="0"/>
              <a:cs typeface="3M Circular TT Bold" panose="020B080402010101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5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C:\Users\a4wclzz\Desktop\Product\Scotchkote 352\Media\Татспец\Татспец\фото скочкоут\20140823_1732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0464" y="501651"/>
            <a:ext cx="4221163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itle 6"/>
          <p:cNvSpPr>
            <a:spLocks noGrp="1"/>
          </p:cNvSpPr>
          <p:nvPr>
            <p:ph type="ctrTitle"/>
          </p:nvPr>
        </p:nvSpPr>
        <p:spPr bwMode="auto">
          <a:xfrm>
            <a:off x="487365" y="288927"/>
            <a:ext cx="12163423" cy="94932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ru-RU" altLang="ru-RU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Применение и эксплуатация термореактивного покрытия </a:t>
            </a:r>
            <a:r>
              <a:rPr lang="ru-RU" altLang="ru-RU" dirty="0" err="1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Скотчкоут</a:t>
            </a:r>
            <a:r>
              <a:rPr lang="ru-RU" altLang="ru-RU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 352 </a:t>
            </a:r>
            <a:r>
              <a:rPr lang="ru-RU" altLang="ru-RU" dirty="0" err="1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ЭйчТи</a:t>
            </a:r>
            <a:r>
              <a:rPr lang="ru-RU" altLang="ru-RU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. Объекты применения</a:t>
            </a:r>
            <a:r>
              <a:rPr altLang="ru-RU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/>
            </a:r>
            <a:br>
              <a:rPr altLang="ru-RU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</a:br>
            <a:endParaRPr altLang="ru-RU" dirty="0">
              <a:solidFill>
                <a:srgbClr val="D1541D"/>
              </a:solidFill>
              <a:latin typeface="Arial Narrow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87365" y="1238251"/>
            <a:ext cx="6656386" cy="52197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lIns="0" tIns="0" rIns="0" bIns="0"/>
          <a:lstStyle/>
          <a:p>
            <a:pPr marL="236538" indent="-236538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b="1" kern="0" dirty="0">
                <a:latin typeface="Arial Narrow" pitchFamily="34" charset="0"/>
                <a:cs typeface="Arial" charset="0"/>
              </a:rPr>
              <a:t>Магистральные трубопроводы</a:t>
            </a:r>
          </a:p>
          <a:p>
            <a:pPr marL="693738" lvl="1" indent="-236538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>
                <a:latin typeface="Arial Narrow" pitchFamily="34" charset="0"/>
                <a:cs typeface="Arial" charset="0"/>
              </a:rPr>
              <a:t>Линейная часть ( в т.ч. работа «на давлении»)</a:t>
            </a:r>
          </a:p>
          <a:p>
            <a:pPr marL="693738" lvl="1" indent="-236538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>
                <a:latin typeface="Arial Narrow" pitchFamily="34" charset="0"/>
                <a:cs typeface="Arial" charset="0"/>
              </a:rPr>
              <a:t>Сварочные швы трубопровода</a:t>
            </a:r>
          </a:p>
          <a:p>
            <a:pPr marL="693738" lvl="1" indent="-236538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>
                <a:latin typeface="Arial Narrow" pitchFamily="34" charset="0"/>
                <a:cs typeface="Arial" charset="0"/>
              </a:rPr>
              <a:t>Камеры приема/пуска</a:t>
            </a:r>
          </a:p>
          <a:p>
            <a:pPr marL="693738" lvl="1" indent="-236538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>
                <a:latin typeface="Arial Narrow" pitchFamily="34" charset="0"/>
                <a:cs typeface="Arial" charset="0"/>
              </a:rPr>
              <a:t>Крановые узлы</a:t>
            </a:r>
          </a:p>
          <a:p>
            <a:pPr marL="693738" lvl="1" indent="-236538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sz="2400" kern="0" dirty="0">
              <a:latin typeface="Arial Narrow" pitchFamily="34" charset="0"/>
              <a:cs typeface="Arial" charset="0"/>
            </a:endParaRPr>
          </a:p>
          <a:p>
            <a:pPr marL="0" lvl="1" indent="271463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b="1" kern="0" dirty="0">
                <a:latin typeface="Arial Narrow" pitchFamily="34" charset="0"/>
                <a:cs typeface="Arial" charset="0"/>
              </a:rPr>
              <a:t>Компрессорные станции</a:t>
            </a:r>
          </a:p>
          <a:p>
            <a:pPr marL="457200" lvl="2" indent="271463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>
                <a:latin typeface="Arial Narrow" pitchFamily="34" charset="0"/>
                <a:cs typeface="Arial" charset="0"/>
              </a:rPr>
              <a:t>Выходные шлейфы</a:t>
            </a:r>
          </a:p>
          <a:p>
            <a:pPr marL="457200" lvl="2" indent="271463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>
                <a:latin typeface="Arial Narrow" pitchFamily="34" charset="0"/>
                <a:cs typeface="Arial" charset="0"/>
              </a:rPr>
              <a:t>Крановые узлы</a:t>
            </a:r>
          </a:p>
          <a:p>
            <a:pPr marL="457200" lvl="2" indent="271463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>
                <a:latin typeface="Arial Narrow" pitchFamily="34" charset="0"/>
                <a:cs typeface="Arial" charset="0"/>
              </a:rPr>
              <a:t>Технологические трубопроводы</a:t>
            </a:r>
          </a:p>
          <a:p>
            <a:pPr marL="457200" lvl="2" indent="271463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>
                <a:latin typeface="Arial Narrow" pitchFamily="34" charset="0"/>
                <a:cs typeface="Arial" charset="0"/>
              </a:rPr>
              <a:t>Отводы</a:t>
            </a:r>
          </a:p>
          <a:p>
            <a:pPr marL="457200" lvl="2" indent="271463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>
                <a:latin typeface="Arial Narrow" pitchFamily="34" charset="0"/>
                <a:cs typeface="Arial" charset="0"/>
              </a:rPr>
              <a:t>Тройники</a:t>
            </a:r>
          </a:p>
          <a:p>
            <a:pPr marL="457200" lvl="2" indent="271463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>
                <a:latin typeface="Arial Narrow" pitchFamily="34" charset="0"/>
                <a:cs typeface="Arial" charset="0"/>
              </a:rPr>
              <a:t>Переходы </a:t>
            </a:r>
            <a:r>
              <a:rPr lang="ru-RU" sz="2400" kern="0" dirty="0" smtClean="0">
                <a:latin typeface="Arial Narrow" pitchFamily="34" charset="0"/>
                <a:cs typeface="Arial" charset="0"/>
              </a:rPr>
              <a:t>земля-воздух (новое направление)</a:t>
            </a:r>
            <a:endParaRPr lang="ru-RU" sz="2400" kern="0" dirty="0">
              <a:latin typeface="Arial Narrow" pitchFamily="34" charset="0"/>
              <a:cs typeface="Arial" charset="0"/>
            </a:endParaRPr>
          </a:p>
          <a:p>
            <a:pPr marL="693738" lvl="1" indent="-236538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kern="0" dirty="0">
              <a:latin typeface="Arial Narrow" pitchFamily="34" charset="0"/>
              <a:cs typeface="Arial" charset="0"/>
            </a:endParaRPr>
          </a:p>
        </p:txBody>
      </p:sp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6113" y="6346826"/>
            <a:ext cx="245745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2" descr="C:\Users\a4wclzz\Desktop\Product\Scotchkote 352\Media\Татспец\Татспец\фото скочкоут\20140821_11305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97763" y="3306764"/>
            <a:ext cx="4229100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417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6113" y="6346826"/>
            <a:ext cx="245745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itle 6"/>
          <p:cNvSpPr>
            <a:spLocks noGrp="1"/>
          </p:cNvSpPr>
          <p:nvPr>
            <p:ph type="ctrTitle"/>
          </p:nvPr>
        </p:nvSpPr>
        <p:spPr bwMode="auto">
          <a:xfrm>
            <a:off x="489702" y="353812"/>
            <a:ext cx="9994900" cy="749300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ru-RU" altLang="ru-RU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Преимущества </a:t>
            </a:r>
            <a:r>
              <a:rPr lang="ru-RU" altLang="ru-RU" dirty="0" err="1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Скотчкоут</a:t>
            </a:r>
            <a:r>
              <a:rPr lang="ru-RU" altLang="ru-RU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 352 </a:t>
            </a:r>
            <a:r>
              <a:rPr lang="ru-RU" altLang="ru-RU" dirty="0" err="1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ЭйчТи</a:t>
            </a:r>
            <a:r>
              <a:rPr lang="ru-RU" altLang="ru-RU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. </a:t>
            </a:r>
            <a:br>
              <a:rPr lang="ru-RU" altLang="ru-RU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</a:br>
            <a:r>
              <a:rPr lang="ru-RU" altLang="ru-RU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Что еще следует знать?</a:t>
            </a:r>
            <a:endParaRPr altLang="ru-RU" dirty="0">
              <a:solidFill>
                <a:srgbClr val="D1541D"/>
              </a:solidFill>
              <a:latin typeface="Arial Narrow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36551" y="1575986"/>
            <a:ext cx="8834438" cy="382509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lIns="0" tIns="0" rIns="0" bIns="0"/>
          <a:lstStyle/>
          <a:p>
            <a:pPr marL="0" lvl="1" fontAlgn="base">
              <a:spcAft>
                <a:spcPts val="300"/>
              </a:spcAft>
              <a:buSzPct val="100000"/>
              <a:defRPr/>
            </a:pPr>
            <a:r>
              <a:rPr lang="ru-RU" sz="20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+ Реальный </a:t>
            </a:r>
            <a:r>
              <a:rPr lang="ru-RU" sz="200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опыт применения материала более </a:t>
            </a:r>
            <a:r>
              <a:rPr lang="ru-RU" sz="20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12 </a:t>
            </a:r>
            <a:r>
              <a:rPr lang="ru-RU" sz="200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лет в России и более 20 лет в </a:t>
            </a:r>
            <a:r>
              <a:rPr lang="ru-RU" sz="20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мире</a:t>
            </a:r>
            <a:endParaRPr lang="ru-RU" sz="2000" dirty="0">
              <a:solidFill>
                <a:prstClr val="black">
                  <a:lumMod val="95000"/>
                  <a:lumOff val="5000"/>
                </a:prst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lvl="1" fontAlgn="base">
              <a:spcAft>
                <a:spcPts val="300"/>
              </a:spcAft>
              <a:buSzPct val="100000"/>
              <a:defRPr/>
            </a:pPr>
            <a:r>
              <a:rPr lang="ru-RU" sz="2000" kern="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+ Покрытие </a:t>
            </a:r>
            <a:r>
              <a:rPr lang="ru-RU" sz="20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соответствует типу Пк-60</a:t>
            </a:r>
          </a:p>
          <a:p>
            <a:pPr marL="0" lvl="1" fontAlgn="base">
              <a:spcAft>
                <a:spcPts val="300"/>
              </a:spcAft>
              <a:buSzPct val="100000"/>
              <a:defRPr/>
            </a:pPr>
            <a:r>
              <a:rPr lang="ru-RU" sz="2000" kern="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+ Однослойное </a:t>
            </a:r>
            <a:r>
              <a:rPr lang="ru-RU" sz="20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покрытие</a:t>
            </a:r>
          </a:p>
          <a:p>
            <a:pPr marL="0" lvl="1" fontAlgn="base">
              <a:spcAft>
                <a:spcPts val="300"/>
              </a:spcAft>
              <a:buSzPct val="100000"/>
              <a:defRPr/>
            </a:pPr>
            <a:r>
              <a:rPr lang="ru-RU" sz="2000" kern="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+ Ремонтный </a:t>
            </a:r>
            <a:r>
              <a:rPr lang="ru-RU" sz="20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состав </a:t>
            </a:r>
            <a:r>
              <a:rPr lang="ru-RU" sz="2000" kern="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Скоттчкоут</a:t>
            </a:r>
            <a:r>
              <a:rPr lang="ru-RU" sz="2000" kern="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352</a:t>
            </a:r>
            <a:endParaRPr lang="en-US" sz="2000" kern="0" dirty="0">
              <a:solidFill>
                <a:prstClr val="black">
                  <a:lumMod val="95000"/>
                  <a:lumOff val="5000"/>
                </a:prst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lvl="1" fontAlgn="base">
              <a:spcAft>
                <a:spcPts val="300"/>
              </a:spcAft>
              <a:buSzPct val="100000"/>
              <a:defRPr/>
            </a:pPr>
            <a:r>
              <a:rPr lang="ru-RU" sz="2000" kern="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+ Гарантийный </a:t>
            </a:r>
            <a:r>
              <a:rPr lang="ru-RU" sz="20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срок хранения 2 года</a:t>
            </a:r>
          </a:p>
          <a:p>
            <a:pPr marL="0" lvl="1" fontAlgn="base">
              <a:spcAft>
                <a:spcPts val="300"/>
              </a:spcAft>
              <a:buSzPct val="100000"/>
              <a:defRPr/>
            </a:pPr>
            <a:r>
              <a:rPr lang="ru-RU" sz="2000" kern="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+ Трехчасовое </a:t>
            </a:r>
            <a:r>
              <a:rPr lang="ru-RU" sz="20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окно для «</a:t>
            </a:r>
            <a:r>
              <a:rPr lang="ru-RU" sz="2000" kern="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донанесения</a:t>
            </a:r>
            <a:r>
              <a:rPr lang="ru-RU" sz="20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» материала на отвержденную поверхность</a:t>
            </a:r>
          </a:p>
          <a:p>
            <a:pPr marL="0" lvl="1" fontAlgn="base">
              <a:spcAft>
                <a:spcPts val="300"/>
              </a:spcAft>
              <a:buSzPct val="100000"/>
              <a:defRPr/>
            </a:pPr>
            <a:r>
              <a:rPr lang="ru-RU" sz="2000" kern="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+ Материал </a:t>
            </a:r>
            <a:r>
              <a:rPr lang="ru-RU" sz="20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допускает возможность его заморозки при хранении</a:t>
            </a:r>
          </a:p>
          <a:p>
            <a:pPr marL="0" lvl="1" fontAlgn="base">
              <a:spcAft>
                <a:spcPts val="300"/>
              </a:spcAft>
              <a:buSzPct val="100000"/>
              <a:defRPr/>
            </a:pPr>
            <a:r>
              <a:rPr lang="ru-RU" sz="2000" kern="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+ Растворители </a:t>
            </a:r>
            <a:r>
              <a:rPr lang="ru-RU" sz="20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для промывки – сольвент (толуол)</a:t>
            </a:r>
            <a:r>
              <a:rPr lang="en-US" sz="20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0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или </a:t>
            </a:r>
            <a:r>
              <a:rPr lang="ru-RU" sz="2000" kern="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Скотчкоут</a:t>
            </a:r>
            <a:r>
              <a:rPr lang="ru-RU" sz="2000" kern="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PU</a:t>
            </a:r>
            <a:r>
              <a:rPr lang="ru-RU" sz="20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71</a:t>
            </a:r>
          </a:p>
          <a:p>
            <a:pPr marL="0" lvl="1" fontAlgn="base">
              <a:spcAft>
                <a:spcPts val="300"/>
              </a:spcAft>
              <a:buSzPct val="100000"/>
              <a:defRPr/>
            </a:pPr>
            <a:r>
              <a:rPr lang="ru-RU" sz="2000" kern="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+ Время </a:t>
            </a:r>
            <a:r>
              <a:rPr lang="ru-RU" sz="20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отверждения: 10°С – 1 час, 35°С – 20 мин, 65°С – 3 мин, 100°С – 1 мин</a:t>
            </a:r>
          </a:p>
          <a:p>
            <a:pPr marL="0" lvl="1" fontAlgn="base">
              <a:spcAft>
                <a:spcPts val="300"/>
              </a:spcAft>
              <a:buSzPct val="100000"/>
              <a:defRPr/>
            </a:pPr>
            <a:r>
              <a:rPr lang="ru-RU" sz="20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Соотношение при смешении – 3:1</a:t>
            </a:r>
          </a:p>
          <a:p>
            <a:pPr marL="0" lvl="1" fontAlgn="base">
              <a:spcAft>
                <a:spcPts val="300"/>
              </a:spcAft>
              <a:buSzPct val="100000"/>
              <a:defRPr/>
            </a:pPr>
            <a:r>
              <a:rPr lang="ru-RU" sz="20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Новая расфасовка – 48,5 литров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6361" y="667687"/>
            <a:ext cx="2477975" cy="544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6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494205" y="843566"/>
            <a:ext cx="6063758" cy="568582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sz="1800" dirty="0">
                <a:latin typeface="Arial Narrow" panose="020B0606020202030204" pitchFamily="34" charset="0"/>
              </a:rPr>
              <a:t>Материал находится в реестре ПАО «Газпром» с 2004 года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ru-RU" sz="1800" dirty="0">
                <a:latin typeface="Arial Narrow" panose="020B0606020202030204" pitchFamily="34" charset="0"/>
              </a:rPr>
              <a:t>Покрытие успешно служит на объектах</a:t>
            </a:r>
            <a:r>
              <a:rPr lang="en-US" sz="1800" dirty="0" smtClean="0">
                <a:latin typeface="Arial Narrow" panose="020B0606020202030204" pitchFamily="34" charset="0"/>
              </a:rPr>
              <a:t>:</a:t>
            </a:r>
            <a:endParaRPr lang="ru-RU" sz="1800" dirty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Arial Narrow" panose="020B0606020202030204" pitchFamily="34" charset="0"/>
              </a:rPr>
              <a:t>ООО «Газпром трансгаз Махачкала»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Arial Narrow" panose="020B0606020202030204" pitchFamily="34" charset="0"/>
              </a:rPr>
              <a:t>ООО «Газпром трансгаз Екатеринбург»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Arial Narrow" panose="020B0606020202030204" pitchFamily="34" charset="0"/>
              </a:rPr>
              <a:t>ООО «Газпром трансгаз Югорск»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Arial Narrow" panose="020B0606020202030204" pitchFamily="34" charset="0"/>
              </a:rPr>
              <a:t>ООО «Газпром трансгаз Санкт-Петербург»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Arial Narrow" panose="020B0606020202030204" pitchFamily="34" charset="0"/>
              </a:rPr>
              <a:t>ООО «Газпром трансгаз Нижний Новгород»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Arial Narrow" panose="020B0606020202030204" pitchFamily="34" charset="0"/>
              </a:rPr>
              <a:t>ООО «Газпром трансгаз Ставрополь»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Arial Narrow" panose="020B0606020202030204" pitchFamily="34" charset="0"/>
              </a:rPr>
              <a:t>ООО «Газпром трансгаз Ухта»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Arial Narrow" panose="020B0606020202030204" pitchFamily="34" charset="0"/>
              </a:rPr>
              <a:t>З</a:t>
            </a:r>
            <a:r>
              <a:rPr lang="ru-RU" sz="1800" dirty="0" smtClean="0">
                <a:latin typeface="Arial Narrow" panose="020B0606020202030204" pitchFamily="34" charset="0"/>
              </a:rPr>
              <a:t>ащищает </a:t>
            </a:r>
            <a:r>
              <a:rPr lang="ru-RU" sz="1800" dirty="0">
                <a:latin typeface="Arial Narrow" panose="020B0606020202030204" pitchFamily="34" charset="0"/>
              </a:rPr>
              <a:t>объекты Каспийского Трубопроводного </a:t>
            </a:r>
            <a:r>
              <a:rPr lang="ru-RU" sz="1800" dirty="0" smtClean="0">
                <a:latin typeface="Arial Narrow" panose="020B0606020202030204" pitchFamily="34" charset="0"/>
              </a:rPr>
              <a:t>Консорциума</a:t>
            </a:r>
            <a:endParaRPr lang="ru-RU" sz="1800" dirty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Arial Narrow" panose="020B0606020202030204" pitchFamily="34" charset="0"/>
              </a:rPr>
              <a:t>З</a:t>
            </a:r>
            <a:r>
              <a:rPr lang="ru-RU" sz="1800" dirty="0" smtClean="0">
                <a:latin typeface="Arial Narrow" panose="020B0606020202030204" pitchFamily="34" charset="0"/>
              </a:rPr>
              <a:t>ащищает </a:t>
            </a:r>
            <a:r>
              <a:rPr lang="ru-RU" sz="1800" dirty="0">
                <a:latin typeface="Arial Narrow" panose="020B0606020202030204" pitchFamily="34" charset="0"/>
              </a:rPr>
              <a:t>стыки трубопровода </a:t>
            </a:r>
            <a:r>
              <a:rPr lang="ru-RU" sz="1800" dirty="0" smtClean="0">
                <a:latin typeface="Arial Narrow" panose="020B0606020202030204" pitchFamily="34" charset="0"/>
              </a:rPr>
              <a:t>Сахалин-1</a:t>
            </a:r>
            <a:endParaRPr lang="ru-RU" sz="18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94204" y="386366"/>
            <a:ext cx="10789920" cy="457200"/>
          </a:xfrm>
          <a:noFill/>
          <a:ln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ru-RU" kern="1200" dirty="0" err="1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Скотчкоут</a:t>
            </a:r>
            <a:r>
              <a:rPr lang="ru-RU" kern="1200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 352ЭйчТи</a:t>
            </a:r>
            <a:r>
              <a:rPr lang="en-US" kern="1200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 </a:t>
            </a:r>
            <a:r>
              <a:rPr lang="ru-RU" kern="1200" dirty="0">
                <a:solidFill>
                  <a:srgbClr val="D1541D"/>
                </a:solidFill>
                <a:latin typeface="Arial Narrow" charset="0"/>
                <a:ea typeface="+mn-ea"/>
                <a:cs typeface="Arial" panose="020B0604020202020204" pitchFamily="34" charset="0"/>
              </a:rPr>
              <a:t>в России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783" y="590896"/>
            <a:ext cx="4920535" cy="546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lum bright="14000"/>
          </a:blip>
          <a:srcRect/>
          <a:stretch>
            <a:fillRect/>
          </a:stretch>
        </p:blipFill>
        <p:spPr bwMode="auto">
          <a:xfrm rot="14746449">
            <a:off x="9800820" y="782715"/>
            <a:ext cx="2027050" cy="2033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316773" y="3141142"/>
            <a:ext cx="2703470" cy="1893533"/>
            <a:chOff x="550" y="3230"/>
            <a:chExt cx="1152" cy="568"/>
          </a:xfrm>
        </p:grpSpPr>
        <p:sp>
          <p:nvSpPr>
            <p:cNvPr id="5" name="Text Box 16"/>
            <p:cNvSpPr txBox="1">
              <a:spLocks noChangeArrowheads="1"/>
            </p:cNvSpPr>
            <p:nvPr/>
          </p:nvSpPr>
          <p:spPr bwMode="auto">
            <a:xfrm>
              <a:off x="550" y="3338"/>
              <a:ext cx="1152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5000"/>
                </a:lnSpc>
                <a:spcBef>
                  <a:spcPct val="15000"/>
                </a:spcBef>
              </a:pPr>
              <a:r>
                <a:rPr kumimoji="1" lang="en-US" altLang="zh-CN" sz="3200" b="1" dirty="0" smtClean="0">
                  <a:latin typeface="Arial Narrow"/>
                  <a:ea typeface="MS PGothic" pitchFamily="34" charset="-128"/>
                  <a:cs typeface="Arial" charset="0"/>
                </a:rPr>
                <a:t>1939</a:t>
              </a:r>
            </a:p>
            <a:p>
              <a:pPr>
                <a:lnSpc>
                  <a:spcPct val="95000"/>
                </a:lnSpc>
                <a:spcBef>
                  <a:spcPct val="15000"/>
                </a:spcBef>
              </a:pPr>
              <a:r>
                <a:rPr kumimoji="1" lang="ru-RU" altLang="zh-CN" sz="1600" b="1" dirty="0" smtClean="0">
                  <a:latin typeface="Arial Narrow"/>
                  <a:ea typeface="SimSun" pitchFamily="2" charset="-122"/>
                  <a:cs typeface="Times New Roman" pitchFamily="18" charset="0"/>
                </a:rPr>
                <a:t>Первый дорожный знак видимый ночью со световозвращающей пленкой </a:t>
              </a:r>
              <a:r>
                <a:rPr kumimoji="1" lang="en-US" altLang="zh-CN" sz="1600" b="1" dirty="0" err="1" smtClean="0">
                  <a:latin typeface="Arial Narrow"/>
                  <a:ea typeface="SimSun" pitchFamily="2" charset="-122"/>
                  <a:cs typeface="Times New Roman" pitchFamily="18" charset="0"/>
                </a:rPr>
                <a:t>Scotchlite</a:t>
              </a:r>
              <a:r>
                <a:rPr kumimoji="1" lang="en-US" altLang="zh-CN" sz="1600" b="1" dirty="0" smtClean="0">
                  <a:latin typeface="Arial Narrow"/>
                  <a:ea typeface="SimSun" pitchFamily="2" charset="-122"/>
                  <a:cs typeface="Times New Roman" pitchFamily="18" charset="0"/>
                </a:rPr>
                <a:t>™ </a:t>
              </a:r>
            </a:p>
          </p:txBody>
        </p:sp>
        <p:pic>
          <p:nvPicPr>
            <p:cNvPr id="6" name="Picture 18" descr="Proud Past DALE REVISED"/>
            <p:cNvPicPr>
              <a:picLocks noChangeAspect="1" noChangeArrowheads="1"/>
            </p:cNvPicPr>
            <p:nvPr/>
          </p:nvPicPr>
          <p:blipFill>
            <a:blip r:embed="rId4" cstate="print">
              <a:lum contrast="6000"/>
            </a:blip>
            <a:srcRect/>
            <a:stretch>
              <a:fillRect/>
            </a:stretch>
          </p:blipFill>
          <p:spPr bwMode="auto">
            <a:xfrm flipH="1">
              <a:off x="980" y="3230"/>
              <a:ext cx="595" cy="24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</p:grp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764474" y="5101890"/>
            <a:ext cx="3492215" cy="1065216"/>
            <a:chOff x="743" y="2886"/>
            <a:chExt cx="1248" cy="671"/>
          </a:xfrm>
        </p:grpSpPr>
        <p:sp>
          <p:nvSpPr>
            <p:cNvPr id="8" name="Text Box 35"/>
            <p:cNvSpPr txBox="1">
              <a:spLocks noChangeArrowheads="1"/>
            </p:cNvSpPr>
            <p:nvPr/>
          </p:nvSpPr>
          <p:spPr bwMode="auto">
            <a:xfrm>
              <a:off x="1223" y="2886"/>
              <a:ext cx="768" cy="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5000"/>
                </a:lnSpc>
                <a:spcBef>
                  <a:spcPct val="15000"/>
                </a:spcBef>
              </a:pPr>
              <a:r>
                <a:rPr kumimoji="1" lang="en-US" altLang="zh-CN" sz="3200" b="1" dirty="0" smtClean="0">
                  <a:latin typeface="Arial Narrow"/>
                  <a:ea typeface="MS PGothic" pitchFamily="34" charset="-128"/>
                  <a:cs typeface="Arial" charset="0"/>
                </a:rPr>
                <a:t>1947</a:t>
              </a:r>
            </a:p>
            <a:p>
              <a:pPr>
                <a:lnSpc>
                  <a:spcPct val="95000"/>
                </a:lnSpc>
                <a:spcBef>
                  <a:spcPct val="15000"/>
                </a:spcBef>
              </a:pPr>
              <a:r>
                <a:rPr kumimoji="1" lang="ru-RU" altLang="zh-CN" sz="1600" b="1" dirty="0" smtClean="0">
                  <a:latin typeface="Arial Narrow"/>
                  <a:ea typeface="SimSun" pitchFamily="2" charset="-122"/>
                  <a:cs typeface="Times New Roman" pitchFamily="18" charset="0"/>
                </a:rPr>
                <a:t>Магнитная </a:t>
              </a:r>
              <a:r>
                <a:rPr kumimoji="1" lang="ru-RU" altLang="zh-CN" sz="1600" b="1" dirty="0" err="1" smtClean="0">
                  <a:latin typeface="Arial Narrow"/>
                  <a:ea typeface="SimSun" pitchFamily="2" charset="-122"/>
                  <a:cs typeface="Times New Roman" pitchFamily="18" charset="0"/>
                </a:rPr>
                <a:t>аудиолента</a:t>
              </a:r>
              <a:r>
                <a:rPr kumimoji="1" lang="ru-RU" altLang="zh-CN" sz="1600" b="1" dirty="0" smtClean="0">
                  <a:latin typeface="Arial Narrow"/>
                  <a:ea typeface="SimSun" pitchFamily="2" charset="-122"/>
                  <a:cs typeface="Times New Roman" pitchFamily="18" charset="0"/>
                </a:rPr>
                <a:t> </a:t>
              </a:r>
              <a:r>
                <a:rPr kumimoji="1" lang="en-US" altLang="zh-CN" sz="1600" b="1" dirty="0" err="1" smtClean="0">
                  <a:latin typeface="Arial Narrow"/>
                  <a:ea typeface="SimSun" pitchFamily="2" charset="-122"/>
                  <a:cs typeface="Times New Roman" pitchFamily="18" charset="0"/>
                </a:rPr>
                <a:t>Scotch</a:t>
              </a:r>
              <a:r>
                <a:rPr kumimoji="1" lang="en-US" altLang="zh-CN" sz="1600" b="1" baseline="30000" dirty="0" err="1" smtClean="0">
                  <a:latin typeface="Arial Narrow"/>
                  <a:ea typeface="SimSun" pitchFamily="2" charset="-122"/>
                  <a:cs typeface="Times New Roman" pitchFamily="18" charset="0"/>
                </a:rPr>
                <a:t>TM</a:t>
              </a:r>
              <a:r>
                <a:rPr kumimoji="1" lang="en-US" altLang="zh-CN" sz="1600" b="1" baseline="30000" dirty="0" smtClean="0">
                  <a:latin typeface="Arial Narrow"/>
                  <a:ea typeface="SimSun" pitchFamily="2" charset="-122"/>
                  <a:cs typeface="Times New Roman" pitchFamily="18" charset="0"/>
                </a:rPr>
                <a:t> </a:t>
              </a:r>
              <a:endParaRPr kumimoji="1" lang="en-US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endParaRPr>
            </a:p>
          </p:txBody>
        </p:sp>
        <p:pic>
          <p:nvPicPr>
            <p:cNvPr id="9" name="Picture 36" descr="Applying DAC-1 Strips.jp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743" y="2974"/>
              <a:ext cx="485" cy="535"/>
            </a:xfrm>
            <a:prstGeom prst="rect">
              <a:avLst/>
            </a:prstGeom>
            <a:noFill/>
          </p:spPr>
        </p:pic>
      </p:grpSp>
      <p:sp>
        <p:nvSpPr>
          <p:cNvPr id="10" name="Text Box 47"/>
          <p:cNvSpPr txBox="1">
            <a:spLocks noChangeArrowheads="1"/>
          </p:cNvSpPr>
          <p:nvPr/>
        </p:nvSpPr>
        <p:spPr bwMode="auto">
          <a:xfrm>
            <a:off x="4659103" y="2875174"/>
            <a:ext cx="2418999" cy="14588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15000"/>
              </a:spcBef>
            </a:pPr>
            <a:r>
              <a:rPr kumimoji="1" lang="en-US" altLang="zh-CN" sz="32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1954</a:t>
            </a:r>
          </a:p>
          <a:p>
            <a:pPr>
              <a:lnSpc>
                <a:spcPct val="90000"/>
              </a:lnSpc>
              <a:spcBef>
                <a:spcPct val="15000"/>
              </a:spcBef>
            </a:pPr>
            <a:r>
              <a:rPr kumimoji="1" lang="ru-RU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Видеолента </a:t>
            </a:r>
            <a:r>
              <a:rPr kumimoji="1" lang="en-US" altLang="zh-CN" sz="1600" b="1" dirty="0" err="1" smtClean="0">
                <a:latin typeface="Arial Narrow"/>
                <a:ea typeface="SimSun" pitchFamily="2" charset="-122"/>
                <a:cs typeface="Times New Roman" pitchFamily="18" charset="0"/>
              </a:rPr>
              <a:t>Scotch</a:t>
            </a:r>
            <a:r>
              <a:rPr kumimoji="1" lang="en-US" altLang="zh-CN" sz="1600" b="1" baseline="30000" dirty="0" err="1" smtClean="0">
                <a:latin typeface="Arial Narrow"/>
                <a:ea typeface="SimSun" pitchFamily="2" charset="-122"/>
                <a:cs typeface="Times New Roman" pitchFamily="18" charset="0"/>
              </a:rPr>
              <a:t>TM</a:t>
            </a:r>
            <a:r>
              <a:rPr kumimoji="1" lang="en-US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 </a:t>
            </a:r>
            <a:r>
              <a:rPr kumimoji="1" lang="ru-RU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была впервые использована для записи </a:t>
            </a:r>
            <a:r>
              <a:rPr kumimoji="1" lang="ru-RU" altLang="zh-CN" sz="1600" b="1" dirty="0" err="1" smtClean="0">
                <a:latin typeface="Arial Narrow"/>
                <a:ea typeface="SimSun" pitchFamily="2" charset="-122"/>
                <a:cs typeface="Times New Roman" pitchFamily="18" charset="0"/>
              </a:rPr>
              <a:t>ТВ-передач</a:t>
            </a:r>
            <a:r>
              <a:rPr kumimoji="1" lang="ru-RU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 </a:t>
            </a:r>
            <a:endParaRPr kumimoji="1" lang="en-US" altLang="zh-CN" b="1" dirty="0" smtClean="0">
              <a:latin typeface="Arial Narrow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1" name="Text Box 53"/>
          <p:cNvSpPr txBox="1">
            <a:spLocks noChangeArrowheads="1"/>
          </p:cNvSpPr>
          <p:nvPr/>
        </p:nvSpPr>
        <p:spPr bwMode="auto">
          <a:xfrm>
            <a:off x="6673933" y="1749381"/>
            <a:ext cx="2814452" cy="1458861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15000"/>
              </a:spcBef>
            </a:pPr>
            <a:r>
              <a:rPr kumimoji="1" lang="en-US" altLang="zh-CN" sz="32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1969</a:t>
            </a:r>
          </a:p>
          <a:p>
            <a:pPr>
              <a:lnSpc>
                <a:spcPct val="90000"/>
              </a:lnSpc>
              <a:spcBef>
                <a:spcPct val="15000"/>
              </a:spcBef>
            </a:pPr>
            <a:r>
              <a:rPr kumimoji="1" lang="ru-RU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Нил Армстронг оставил свой след на Лунев в обуви, сделанной с синтетической резиной  </a:t>
            </a:r>
            <a:r>
              <a:rPr kumimoji="1" lang="en-US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3M </a:t>
            </a:r>
            <a:r>
              <a:rPr kumimoji="1" lang="en-US" altLang="zh-CN" sz="1600" b="1" dirty="0" err="1" smtClean="0">
                <a:latin typeface="Arial Narrow"/>
                <a:ea typeface="SimSun" pitchFamily="2" charset="-122"/>
                <a:cs typeface="Times New Roman" pitchFamily="18" charset="0"/>
              </a:rPr>
              <a:t>Fluorel</a:t>
            </a:r>
            <a:r>
              <a:rPr kumimoji="1" lang="en-US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™</a:t>
            </a:r>
          </a:p>
        </p:txBody>
      </p:sp>
      <p:grpSp>
        <p:nvGrpSpPr>
          <p:cNvPr id="12" name="Group 57"/>
          <p:cNvGrpSpPr>
            <a:grpSpLocks/>
          </p:cNvGrpSpPr>
          <p:nvPr/>
        </p:nvGrpSpPr>
        <p:grpSpPr bwMode="auto">
          <a:xfrm>
            <a:off x="7086060" y="3382814"/>
            <a:ext cx="2247776" cy="1379285"/>
            <a:chOff x="3549" y="3634"/>
            <a:chExt cx="768" cy="544"/>
          </a:xfrm>
        </p:grpSpPr>
        <p:sp>
          <p:nvSpPr>
            <p:cNvPr id="13" name="Text Box 58"/>
            <p:cNvSpPr txBox="1">
              <a:spLocks noChangeArrowheads="1"/>
            </p:cNvSpPr>
            <p:nvPr/>
          </p:nvSpPr>
          <p:spPr bwMode="auto">
            <a:xfrm>
              <a:off x="3549" y="3865"/>
              <a:ext cx="768" cy="3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ct val="15000"/>
                </a:spcBef>
              </a:pPr>
              <a:r>
                <a:rPr kumimoji="1" lang="en-US" altLang="zh-CN" sz="3200" b="1" dirty="0" smtClean="0">
                  <a:latin typeface="Arial Narrow"/>
                  <a:ea typeface="SimSun" pitchFamily="2" charset="-122"/>
                  <a:cs typeface="Times New Roman" pitchFamily="18" charset="0"/>
                </a:rPr>
                <a:t>1980</a:t>
              </a:r>
            </a:p>
            <a:p>
              <a:pPr>
                <a:lnSpc>
                  <a:spcPct val="90000"/>
                </a:lnSpc>
                <a:spcBef>
                  <a:spcPct val="15000"/>
                </a:spcBef>
              </a:pPr>
              <a:r>
                <a:rPr kumimoji="1" lang="ru-RU" altLang="zh-CN" sz="1600" b="1" dirty="0" smtClean="0">
                  <a:latin typeface="Arial Narrow"/>
                  <a:ea typeface="SimSun" pitchFamily="2" charset="-122"/>
                  <a:cs typeface="Times New Roman" pitchFamily="18" charset="0"/>
                </a:rPr>
                <a:t>Блокноты </a:t>
              </a:r>
              <a:r>
                <a:rPr kumimoji="1" lang="en-US" altLang="zh-CN" sz="1600" b="1" dirty="0" smtClean="0">
                  <a:latin typeface="Arial Narrow"/>
                  <a:ea typeface="SimSun" pitchFamily="2" charset="-122"/>
                  <a:cs typeface="Times New Roman" pitchFamily="18" charset="0"/>
                </a:rPr>
                <a:t>Post-it®</a:t>
              </a:r>
            </a:p>
          </p:txBody>
        </p:sp>
        <p:pic>
          <p:nvPicPr>
            <p:cNvPr id="14" name="Picture 59" descr="Post-it Super Sticky note product image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 rot="20825011">
              <a:off x="3872" y="3634"/>
              <a:ext cx="355" cy="398"/>
            </a:xfrm>
            <a:prstGeom prst="rect">
              <a:avLst/>
            </a:prstGeom>
            <a:noFill/>
          </p:spPr>
        </p:pic>
      </p:grpSp>
      <p:sp>
        <p:nvSpPr>
          <p:cNvPr id="15" name="Text Box 61"/>
          <p:cNvSpPr txBox="1">
            <a:spLocks noChangeArrowheads="1"/>
          </p:cNvSpPr>
          <p:nvPr/>
        </p:nvSpPr>
        <p:spPr bwMode="auto">
          <a:xfrm>
            <a:off x="5446115" y="4786223"/>
            <a:ext cx="2342049" cy="14588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15000"/>
              </a:spcBef>
            </a:pPr>
            <a:r>
              <a:rPr kumimoji="1" lang="en-US" altLang="zh-CN" sz="32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1967</a:t>
            </a:r>
          </a:p>
          <a:p>
            <a:pPr>
              <a:lnSpc>
                <a:spcPct val="90000"/>
              </a:lnSpc>
              <a:spcBef>
                <a:spcPct val="15000"/>
              </a:spcBef>
            </a:pPr>
            <a:r>
              <a:rPr kumimoji="1" lang="ru-RU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Первые одноразовые респираторы и продукция для защиты дыхания</a:t>
            </a:r>
            <a:endParaRPr kumimoji="1" lang="en-US" altLang="zh-CN" sz="1600" b="1" dirty="0" smtClean="0">
              <a:latin typeface="Arial Narrow"/>
              <a:ea typeface="SimSun" pitchFamily="2" charset="-122"/>
              <a:cs typeface="Times New Roman" pitchFamily="18" charset="0"/>
            </a:endParaRPr>
          </a:p>
        </p:txBody>
      </p:sp>
      <p:grpSp>
        <p:nvGrpSpPr>
          <p:cNvPr id="16" name="Group 77"/>
          <p:cNvGrpSpPr>
            <a:grpSpLocks/>
          </p:cNvGrpSpPr>
          <p:nvPr/>
        </p:nvGrpSpPr>
        <p:grpSpPr bwMode="auto">
          <a:xfrm>
            <a:off x="1152854" y="1419357"/>
            <a:ext cx="2314171" cy="1403184"/>
            <a:chOff x="-119" y="953"/>
            <a:chExt cx="1024" cy="537"/>
          </a:xfrm>
        </p:grpSpPr>
        <p:pic>
          <p:nvPicPr>
            <p:cNvPr id="17" name="Picture 78" descr="00021200056192CRIP.tif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-119" y="953"/>
              <a:ext cx="449" cy="537"/>
            </a:xfrm>
            <a:prstGeom prst="rect">
              <a:avLst/>
            </a:prstGeom>
            <a:noFill/>
          </p:spPr>
        </p:pic>
        <p:sp>
          <p:nvSpPr>
            <p:cNvPr id="18" name="Text Box 79"/>
            <p:cNvSpPr txBox="1">
              <a:spLocks noChangeArrowheads="1"/>
            </p:cNvSpPr>
            <p:nvPr/>
          </p:nvSpPr>
          <p:spPr bwMode="auto">
            <a:xfrm>
              <a:off x="223" y="1021"/>
              <a:ext cx="682" cy="4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95000"/>
                </a:lnSpc>
                <a:spcBef>
                  <a:spcPct val="15000"/>
                </a:spcBef>
              </a:pPr>
              <a:r>
                <a:rPr kumimoji="1" lang="en-US" altLang="zh-CN" sz="3200" b="1" dirty="0" smtClean="0">
                  <a:latin typeface="Arial Narrow"/>
                  <a:ea typeface="SimSun" pitchFamily="2" charset="-122"/>
                  <a:cs typeface="Times New Roman" pitchFamily="18" charset="0"/>
                </a:rPr>
                <a:t>1925</a:t>
              </a:r>
            </a:p>
            <a:p>
              <a:pPr>
                <a:lnSpc>
                  <a:spcPct val="95000"/>
                </a:lnSpc>
                <a:spcBef>
                  <a:spcPct val="15000"/>
                </a:spcBef>
              </a:pPr>
              <a:r>
                <a:rPr kumimoji="1" lang="ru-RU" altLang="zh-CN" sz="1600" b="1" dirty="0" smtClean="0">
                  <a:latin typeface="Arial Narrow"/>
                  <a:ea typeface="SimSun" pitchFamily="2" charset="-122"/>
                  <a:cs typeface="Times New Roman" pitchFamily="18" charset="0"/>
                </a:rPr>
                <a:t>Маскирующая лента </a:t>
              </a:r>
              <a:r>
                <a:rPr kumimoji="1" lang="en-US" altLang="zh-CN" sz="1600" b="1" dirty="0" err="1" smtClean="0">
                  <a:latin typeface="Arial Narrow"/>
                  <a:ea typeface="SimSun" pitchFamily="2" charset="-122"/>
                  <a:cs typeface="Times New Roman" pitchFamily="18" charset="0"/>
                </a:rPr>
                <a:t>Scotch</a:t>
              </a:r>
              <a:r>
                <a:rPr kumimoji="1" lang="en-US" altLang="zh-CN" sz="1600" b="1" baseline="30000" dirty="0" err="1" smtClean="0">
                  <a:latin typeface="Arial Narrow"/>
                  <a:ea typeface="SimSun" pitchFamily="2" charset="-122"/>
                  <a:cs typeface="Times New Roman" pitchFamily="18" charset="0"/>
                </a:rPr>
                <a:t>TM</a:t>
              </a:r>
              <a:endParaRPr kumimoji="1" lang="en-US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endParaRPr>
            </a:p>
          </p:txBody>
        </p:sp>
      </p:grpSp>
      <p:sp>
        <p:nvSpPr>
          <p:cNvPr id="19" name="Text Box 98"/>
          <p:cNvSpPr txBox="1">
            <a:spLocks noChangeArrowheads="1"/>
          </p:cNvSpPr>
          <p:nvPr/>
        </p:nvSpPr>
        <p:spPr bwMode="auto">
          <a:xfrm>
            <a:off x="3941787" y="1960182"/>
            <a:ext cx="2033342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kumimoji="1" lang="ru-RU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Первое хирургическое белье</a:t>
            </a:r>
            <a:endParaRPr kumimoji="1" lang="en-US" altLang="zh-CN" sz="1600" b="1" dirty="0" smtClean="0">
              <a:latin typeface="Arial Narrow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0" name="Rectangle 203"/>
          <p:cNvSpPr/>
          <p:nvPr/>
        </p:nvSpPr>
        <p:spPr>
          <a:xfrm>
            <a:off x="3901089" y="1472490"/>
            <a:ext cx="10513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32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1948</a:t>
            </a:r>
            <a:endParaRPr lang="en-US" sz="3200" dirty="0">
              <a:latin typeface="Arial Narrow"/>
              <a:cs typeface="Arial" charset="0"/>
            </a:endParaRPr>
          </a:p>
        </p:txBody>
      </p:sp>
      <p:pic>
        <p:nvPicPr>
          <p:cNvPr id="21" name="Picture 2" descr="C:\Users\us264453\AppData\Local\Temp\notesFCBCEE\bulb no background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0267241" y="4158851"/>
            <a:ext cx="864167" cy="1461064"/>
          </a:xfrm>
          <a:prstGeom prst="rect">
            <a:avLst/>
          </a:prstGeom>
          <a:noFill/>
        </p:spPr>
      </p:pic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8210238" y="4771574"/>
            <a:ext cx="2715266" cy="1766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ct val="15000"/>
              </a:spcBef>
            </a:pPr>
            <a:r>
              <a:rPr kumimoji="1" lang="en-US" altLang="zh-CN" sz="32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2012</a:t>
            </a:r>
          </a:p>
          <a:p>
            <a:pPr>
              <a:spcBef>
                <a:spcPts val="0"/>
              </a:spcBef>
            </a:pPr>
            <a:r>
              <a:rPr kumimoji="1" lang="ru-RU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Светодиодная лампа повышенной яркости </a:t>
            </a:r>
            <a:r>
              <a:rPr kumimoji="1" lang="en-US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3M</a:t>
            </a:r>
            <a:r>
              <a:rPr kumimoji="1" lang="ru-RU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, наиболее </a:t>
            </a:r>
            <a:r>
              <a:rPr kumimoji="1" lang="ru-RU" altLang="zh-CN" sz="1600" b="1" dirty="0" err="1" smtClean="0">
                <a:latin typeface="Arial Narrow"/>
                <a:ea typeface="SimSun" pitchFamily="2" charset="-122"/>
                <a:cs typeface="Times New Roman" pitchFamily="18" charset="0"/>
              </a:rPr>
              <a:t>энергоэффективная</a:t>
            </a:r>
            <a:r>
              <a:rPr kumimoji="1" lang="en-US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, </a:t>
            </a:r>
            <a:r>
              <a:rPr kumimoji="1" lang="ru-RU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с более длительным сроком службы</a:t>
            </a:r>
            <a:endParaRPr kumimoji="1" lang="en-US" altLang="zh-CN" sz="1600" b="1" dirty="0" smtClean="0">
              <a:latin typeface="Arial Narrow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3" name="Text Box 83"/>
          <p:cNvSpPr txBox="1">
            <a:spLocks noChangeArrowheads="1"/>
          </p:cNvSpPr>
          <p:nvPr/>
        </p:nvSpPr>
        <p:spPr bwMode="auto">
          <a:xfrm>
            <a:off x="9263370" y="2810494"/>
            <a:ext cx="2103569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15000"/>
              </a:spcBef>
            </a:pPr>
            <a:r>
              <a:rPr kumimoji="1" lang="en-US" altLang="zh-CN" sz="32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2009</a:t>
            </a:r>
          </a:p>
          <a:p>
            <a:pPr>
              <a:lnSpc>
                <a:spcPct val="90000"/>
              </a:lnSpc>
              <a:spcBef>
                <a:spcPct val="15000"/>
              </a:spcBef>
            </a:pPr>
            <a:r>
              <a:rPr kumimoji="1" lang="ru-RU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Карманный проектор </a:t>
            </a:r>
            <a:r>
              <a:rPr kumimoji="1" lang="en-US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3M</a:t>
            </a:r>
            <a:r>
              <a:rPr kumimoji="1" lang="en-US" altLang="zh-CN" sz="1600" b="1" baseline="30000" dirty="0" smtClean="0">
                <a:latin typeface="Arial Narrow"/>
                <a:ea typeface="SimSun" pitchFamily="2" charset="-122"/>
                <a:cs typeface="Times New Roman" pitchFamily="18" charset="0"/>
              </a:rPr>
              <a:t>TM</a:t>
            </a:r>
            <a:r>
              <a:rPr kumimoji="1" lang="en-US" altLang="zh-CN" sz="1600" b="1" dirty="0" smtClean="0">
                <a:latin typeface="Arial Narrow"/>
                <a:ea typeface="SimSun" pitchFamily="2" charset="-122"/>
                <a:cs typeface="Times New Roman" pitchFamily="18" charset="0"/>
              </a:rPr>
              <a:t> </a:t>
            </a:r>
            <a:r>
              <a:rPr kumimoji="1" lang="en-US" altLang="zh-CN" sz="1600" b="1" dirty="0" err="1" smtClean="0">
                <a:latin typeface="Arial Narrow"/>
                <a:ea typeface="SimSun" pitchFamily="2" charset="-122"/>
                <a:cs typeface="Times New Roman" pitchFamily="18" charset="0"/>
              </a:rPr>
              <a:t>MPro</a:t>
            </a:r>
            <a:endParaRPr kumimoji="1" lang="en-US" altLang="zh-CN" sz="1200" b="1" dirty="0" smtClean="0">
              <a:latin typeface="Arial Narrow"/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24" name="Picture 129" descr="drapes s.jp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4821701" y="1040523"/>
            <a:ext cx="1098781" cy="1200574"/>
          </a:xfrm>
          <a:prstGeom prst="rect">
            <a:avLst/>
          </a:prstGeom>
        </p:spPr>
      </p:pic>
      <p:pic>
        <p:nvPicPr>
          <p:cNvPr id="25" name="Picture 4" descr="http://samlib.ru/img/h/habib_s/ohotnikizasoznaniemipodsozaniem/607de1b834ae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3423217" y="2988897"/>
            <a:ext cx="1220404" cy="1075211"/>
          </a:xfrm>
          <a:prstGeom prst="rect">
            <a:avLst/>
          </a:prstGeom>
          <a:noFill/>
        </p:spPr>
      </p:pic>
      <p:pic>
        <p:nvPicPr>
          <p:cNvPr id="26" name="Picture 143" descr="MPro120_Hand.forward.JP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10200764" y="2201440"/>
            <a:ext cx="1591589" cy="1061059"/>
          </a:xfrm>
          <a:prstGeom prst="rect">
            <a:avLst/>
          </a:prstGeom>
        </p:spPr>
      </p:pic>
      <p:pic>
        <p:nvPicPr>
          <p:cNvPr id="27" name="Picture 153" descr="9332.jpg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>
          <a:xfrm>
            <a:off x="4203868" y="4793854"/>
            <a:ext cx="1235034" cy="1428613"/>
          </a:xfrm>
          <a:prstGeom prst="rect">
            <a:avLst/>
          </a:prstGeom>
        </p:spPr>
      </p:pic>
      <p:pic>
        <p:nvPicPr>
          <p:cNvPr id="28" name="Picture 2" descr="http://s012.radikal.ru/i320/1201/f0/085f19b47959.jpg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7679434" y="1056903"/>
            <a:ext cx="1472317" cy="1092532"/>
          </a:xfrm>
          <a:prstGeom prst="rect">
            <a:avLst/>
          </a:prstGeom>
          <a:noFill/>
        </p:spPr>
      </p:pic>
      <p:sp>
        <p:nvSpPr>
          <p:cNvPr id="29" name="Rectangle 2"/>
          <p:cNvSpPr txBox="1">
            <a:spLocks noChangeArrowheads="1"/>
          </p:cNvSpPr>
          <p:nvPr/>
        </p:nvSpPr>
        <p:spPr>
          <a:xfrm>
            <a:off x="316773" y="237423"/>
            <a:ext cx="595954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61"/>
            <a:r>
              <a:rPr lang="ru-RU" altLang="zh-CN" dirty="0">
                <a:solidFill>
                  <a:srgbClr val="D1541D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Самые известные изобретения 3М</a:t>
            </a:r>
            <a:endParaRPr lang="zh-CN" altLang="en-US" dirty="0">
              <a:solidFill>
                <a:srgbClr val="D1541D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86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" y="2117468"/>
            <a:ext cx="11190514" cy="22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11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TreppeMontage2.jpg" descr="/Users/iMacWo/Desktop/TreppeMontage2.jpg"/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228600"/>
            <a:ext cx="9266238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hteck 31"/>
          <p:cNvSpPr/>
          <p:nvPr/>
        </p:nvSpPr>
        <p:spPr bwMode="auto">
          <a:xfrm>
            <a:off x="1589" y="1"/>
            <a:ext cx="12188825" cy="4873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>
              <a:ea typeface="Arial" charset="0"/>
              <a:cs typeface="Arial" charset="0"/>
            </a:endParaRPr>
          </a:p>
        </p:txBody>
      </p:sp>
      <p:cxnSp>
        <p:nvCxnSpPr>
          <p:cNvPr id="67588" name="Gerade Verbindung 25"/>
          <p:cNvCxnSpPr>
            <a:cxnSpLocks noChangeShapeType="1"/>
          </p:cNvCxnSpPr>
          <p:nvPr/>
        </p:nvCxnSpPr>
        <p:spPr bwMode="auto">
          <a:xfrm>
            <a:off x="1589" y="3419475"/>
            <a:ext cx="1387475" cy="0"/>
          </a:xfrm>
          <a:prstGeom prst="line">
            <a:avLst/>
          </a:prstGeom>
          <a:noFill/>
          <a:ln w="12700" algn="ctr">
            <a:solidFill>
              <a:srgbClr val="552FA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" name="Ellipse 30"/>
          <p:cNvSpPr/>
          <p:nvPr/>
        </p:nvSpPr>
        <p:spPr bwMode="auto">
          <a:xfrm>
            <a:off x="9034166" y="2087341"/>
            <a:ext cx="2694826" cy="2664268"/>
          </a:xfrm>
          <a:prstGeom prst="ellipse">
            <a:avLst/>
          </a:prstGeom>
          <a:gradFill>
            <a:gsLst>
              <a:gs pos="0">
                <a:srgbClr val="1F3399"/>
              </a:gs>
              <a:gs pos="28000">
                <a:srgbClr val="9B2CA4">
                  <a:alpha val="81961"/>
                </a:srgbClr>
              </a:gs>
              <a:gs pos="100000">
                <a:srgbClr val="282D90">
                  <a:alpha val="75000"/>
                </a:srgbClr>
              </a:gs>
            </a:gsLst>
            <a:lin ang="108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tabLst>
                <a:tab pos="144463" algn="l"/>
              </a:tabLst>
              <a:defRPr/>
            </a:pPr>
            <a:r>
              <a:rPr lang="de-DE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8975054" y="3003976"/>
            <a:ext cx="28130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  <a:cs typeface="Arial" charset="0"/>
              </a:rPr>
              <a:t>3M в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  <a:cs typeface="Arial" charset="0"/>
              </a:rPr>
              <a:t>первой пятерке!</a:t>
            </a:r>
            <a:endParaRPr lang="en-US" sz="1600" dirty="0">
              <a:solidFill>
                <a:schemeClr val="bg1"/>
              </a:solidFill>
              <a:latin typeface="Arial Narrow" panose="020B0606020202030204" pitchFamily="34" charset="0"/>
              <a:cs typeface="Arial" charset="0"/>
            </a:endParaRPr>
          </a:p>
        </p:txBody>
      </p:sp>
      <p:cxnSp>
        <p:nvCxnSpPr>
          <p:cNvPr id="67593" name="Gerade Verbindung 44"/>
          <p:cNvCxnSpPr>
            <a:cxnSpLocks noChangeShapeType="1"/>
          </p:cNvCxnSpPr>
          <p:nvPr/>
        </p:nvCxnSpPr>
        <p:spPr bwMode="auto">
          <a:xfrm>
            <a:off x="11712577" y="3424238"/>
            <a:ext cx="477837" cy="0"/>
          </a:xfrm>
          <a:prstGeom prst="line">
            <a:avLst/>
          </a:prstGeom>
          <a:noFill/>
          <a:ln w="12700" algn="ctr">
            <a:solidFill>
              <a:srgbClr val="552FA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7594" name="Titel 29"/>
          <p:cNvSpPr>
            <a:spLocks noGrp="1"/>
          </p:cNvSpPr>
          <p:nvPr>
            <p:ph type="ctrTitle"/>
          </p:nvPr>
        </p:nvSpPr>
        <p:spPr bwMode="auto">
          <a:xfrm>
            <a:off x="687388" y="457200"/>
            <a:ext cx="1079023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dirty="0">
                <a:latin typeface="Arial Narrow" panose="020B0606020202030204" pitchFamily="34" charset="0"/>
              </a:rPr>
              <a:t>Самые инновационные компании в </a:t>
            </a:r>
            <a:r>
              <a:rPr lang="ru-RU" altLang="ru-RU" dirty="0" smtClean="0">
                <a:latin typeface="Arial Narrow" panose="020B0606020202030204" pitchFamily="34" charset="0"/>
              </a:rPr>
              <a:t>мире!</a:t>
            </a:r>
            <a:endParaRPr lang="de-DE" altLang="ru-RU" dirty="0" smtClean="0">
              <a:latin typeface="Arial Narrow" panose="020B0606020202030204" pitchFamily="34" charset="0"/>
            </a:endParaRPr>
          </a:p>
        </p:txBody>
      </p:sp>
      <p:sp>
        <p:nvSpPr>
          <p:cNvPr id="18" name="Eine Ecke des Rechtecks abrunden 17"/>
          <p:cNvSpPr/>
          <p:nvPr/>
        </p:nvSpPr>
        <p:spPr bwMode="auto">
          <a:xfrm rot="10800000" flipH="1">
            <a:off x="1587" y="4603899"/>
            <a:ext cx="1754187" cy="1342876"/>
          </a:xfrm>
          <a:prstGeom prst="round1Rect">
            <a:avLst>
              <a:gd name="adj" fmla="val 18992"/>
            </a:avLst>
          </a:prstGeom>
          <a:gradFill flip="none" rotWithShape="1">
            <a:gsLst>
              <a:gs pos="0">
                <a:srgbClr val="1F3399"/>
              </a:gs>
              <a:gs pos="28000">
                <a:srgbClr val="9B2CA4">
                  <a:alpha val="81961"/>
                </a:srgbClr>
              </a:gs>
              <a:gs pos="100000">
                <a:srgbClr val="282D90">
                  <a:alpha val="0"/>
                </a:srgbClr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>
              <a:ea typeface="Arial" charset="0"/>
              <a:cs typeface="Arial" charset="0"/>
            </a:endParaRP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138112" y="5098330"/>
            <a:ext cx="1481138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sz="1000" dirty="0" smtClean="0">
                <a:solidFill>
                  <a:schemeClr val="bg1"/>
                </a:solidFill>
                <a:latin typeface="+mj-lt"/>
                <a:cs typeface="Arial" charset="0"/>
              </a:rPr>
              <a:t>данные</a:t>
            </a:r>
            <a:r>
              <a:rPr lang="en-GB" sz="1000" dirty="0" smtClean="0">
                <a:solidFill>
                  <a:schemeClr val="bg1"/>
                </a:solidFill>
                <a:latin typeface="+mj-lt"/>
                <a:cs typeface="Arial" charset="0"/>
              </a:rPr>
              <a:t>:</a:t>
            </a:r>
            <a:endParaRPr lang="en-GB" sz="1000" dirty="0">
              <a:solidFill>
                <a:schemeClr val="bg1"/>
              </a:solidFill>
              <a:latin typeface="+mj-lt"/>
              <a:cs typeface="Arial" charset="0"/>
            </a:endParaRP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GB" sz="1000" dirty="0">
                <a:solidFill>
                  <a:schemeClr val="bg1"/>
                </a:solidFill>
                <a:latin typeface="+mj-lt"/>
                <a:cs typeface="Arial" charset="0"/>
              </a:rPr>
              <a:t>Booz &amp; Company, 2013</a:t>
            </a:r>
          </a:p>
        </p:txBody>
      </p:sp>
    </p:spTree>
    <p:extLst>
      <p:ext uri="{BB962C8B-B14F-4D97-AF65-F5344CB8AC3E}">
        <p14:creationId xmlns:p14="http://schemas.microsoft.com/office/powerpoint/2010/main" val="333455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hteck 48"/>
          <p:cNvSpPr/>
          <p:nvPr/>
        </p:nvSpPr>
        <p:spPr bwMode="auto">
          <a:xfrm>
            <a:off x="1589" y="1"/>
            <a:ext cx="12188825" cy="4873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Arial" charset="0"/>
              <a:cs typeface="Arial" charset="0"/>
            </a:endParaRPr>
          </a:p>
        </p:txBody>
      </p:sp>
      <p:grpSp>
        <p:nvGrpSpPr>
          <p:cNvPr id="63491" name="Gruppieren 73"/>
          <p:cNvGrpSpPr>
            <a:grpSpLocks/>
          </p:cNvGrpSpPr>
          <p:nvPr/>
        </p:nvGrpSpPr>
        <p:grpSpPr bwMode="auto">
          <a:xfrm>
            <a:off x="1588" y="1"/>
            <a:ext cx="10007600" cy="5946775"/>
            <a:chOff x="114300" y="0"/>
            <a:chExt cx="10007600" cy="5946775"/>
          </a:xfrm>
        </p:grpSpPr>
        <p:pic>
          <p:nvPicPr>
            <p:cNvPr id="63537" name="Grafik 69" descr="GettyImages_dv1212063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14300" y="0"/>
              <a:ext cx="9983506" cy="594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" name="Rechteck 70"/>
            <p:cNvSpPr/>
            <p:nvPr/>
          </p:nvSpPr>
          <p:spPr bwMode="auto">
            <a:xfrm flipH="1">
              <a:off x="114300" y="0"/>
              <a:ext cx="2228850" cy="5946775"/>
            </a:xfrm>
            <a:prstGeom prst="rect">
              <a:avLst/>
            </a:prstGeom>
            <a:gradFill>
              <a:gsLst>
                <a:gs pos="4000">
                  <a:schemeClr val="bg1"/>
                </a:gs>
                <a:gs pos="41000">
                  <a:schemeClr val="bg1">
                    <a:alpha val="56000"/>
                  </a:schemeClr>
                </a:gs>
                <a:gs pos="68000">
                  <a:schemeClr val="bg1">
                    <a:alpha val="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7728" tIns="108864" rIns="217728" bIns="108864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2" name="Rechteck 71"/>
            <p:cNvSpPr/>
            <p:nvPr/>
          </p:nvSpPr>
          <p:spPr bwMode="auto">
            <a:xfrm>
              <a:off x="6375400" y="0"/>
              <a:ext cx="3746500" cy="5946775"/>
            </a:xfrm>
            <a:prstGeom prst="rect">
              <a:avLst/>
            </a:prstGeom>
            <a:gradFill>
              <a:gsLst>
                <a:gs pos="4000">
                  <a:schemeClr val="bg1"/>
                </a:gs>
                <a:gs pos="41000">
                  <a:schemeClr val="bg1">
                    <a:alpha val="56000"/>
                  </a:schemeClr>
                </a:gs>
                <a:gs pos="68000">
                  <a:schemeClr val="bg1">
                    <a:alpha val="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7728" tIns="108864" rIns="217728" bIns="108864"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6" name="Eine Ecke des Rechtecks abrunden 25"/>
          <p:cNvSpPr/>
          <p:nvPr/>
        </p:nvSpPr>
        <p:spPr bwMode="auto">
          <a:xfrm rot="10800000" flipH="1">
            <a:off x="877888" y="4676504"/>
            <a:ext cx="10105210" cy="1175655"/>
          </a:xfrm>
          <a:prstGeom prst="round1Rect">
            <a:avLst>
              <a:gd name="adj" fmla="val 19712"/>
            </a:avLst>
          </a:prstGeom>
          <a:gradFill>
            <a:gsLst>
              <a:gs pos="4000">
                <a:srgbClr val="0070C0"/>
              </a:gs>
              <a:gs pos="62000">
                <a:schemeClr val="bg1">
                  <a:alpha val="0"/>
                </a:schemeClr>
              </a:gs>
            </a:gsLst>
            <a:lin ang="108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Arial" charset="0"/>
              <a:cs typeface="Arial" charset="0"/>
            </a:endParaRPr>
          </a:p>
        </p:txBody>
      </p:sp>
      <p:sp>
        <p:nvSpPr>
          <p:cNvPr id="27" name="Rechteck 26"/>
          <p:cNvSpPr/>
          <p:nvPr/>
        </p:nvSpPr>
        <p:spPr bwMode="auto">
          <a:xfrm rot="10800000">
            <a:off x="1589" y="4330694"/>
            <a:ext cx="12188825" cy="1402593"/>
          </a:xfrm>
          <a:prstGeom prst="rect">
            <a:avLst/>
          </a:prstGeom>
          <a:gradFill>
            <a:gsLst>
              <a:gs pos="1000">
                <a:srgbClr val="0070C0"/>
              </a:gs>
              <a:gs pos="15000">
                <a:srgbClr val="7030A0"/>
              </a:gs>
              <a:gs pos="88000">
                <a:srgbClr val="7030A0">
                  <a:alpha val="6000"/>
                </a:srgbClr>
              </a:gs>
            </a:gsLst>
            <a:lin ang="108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a typeface="Arial" charset="0"/>
              <a:cs typeface="Arial" charset="0"/>
            </a:endParaRPr>
          </a:p>
        </p:txBody>
      </p:sp>
      <p:sp>
        <p:nvSpPr>
          <p:cNvPr id="63498" name="Titel 2"/>
          <p:cNvSpPr>
            <a:spLocks noGrp="1"/>
          </p:cNvSpPr>
          <p:nvPr>
            <p:ph type="ctrTitle"/>
          </p:nvPr>
        </p:nvSpPr>
        <p:spPr bwMode="auto">
          <a:xfrm>
            <a:off x="377827" y="4689475"/>
            <a:ext cx="6994525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altLang="ru-RU" sz="3600" dirty="0" smtClean="0">
                <a:solidFill>
                  <a:schemeClr val="bg1"/>
                </a:solidFill>
              </a:rPr>
              <a:t>…</a:t>
            </a:r>
            <a:r>
              <a:rPr lang="ru-RU" altLang="ru-RU" sz="3600" dirty="0" smtClean="0">
                <a:solidFill>
                  <a:schemeClr val="bg1"/>
                </a:solidFill>
              </a:rPr>
              <a:t>более 100 лет</a:t>
            </a:r>
            <a:endParaRPr altLang="ru-RU" sz="5400" dirty="0">
              <a:solidFill>
                <a:schemeClr val="bg1"/>
              </a:solidFill>
            </a:endParaRPr>
          </a:p>
        </p:txBody>
      </p:sp>
      <p:sp>
        <p:nvSpPr>
          <p:cNvPr id="11" name="Rectangle 28"/>
          <p:cNvSpPr>
            <a:spLocks noChangeArrowheads="1"/>
          </p:cNvSpPr>
          <p:nvPr/>
        </p:nvSpPr>
        <p:spPr bwMode="auto">
          <a:xfrm>
            <a:off x="1371602" y="3168650"/>
            <a:ext cx="8135937" cy="1150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grpSp>
        <p:nvGrpSpPr>
          <p:cNvPr id="63500" name="Gruppieren 38"/>
          <p:cNvGrpSpPr>
            <a:grpSpLocks/>
          </p:cNvGrpSpPr>
          <p:nvPr/>
        </p:nvGrpSpPr>
        <p:grpSpPr bwMode="auto">
          <a:xfrm>
            <a:off x="4210846" y="2771776"/>
            <a:ext cx="2108200" cy="1941513"/>
            <a:chOff x="2850937" y="3579223"/>
            <a:chExt cx="2107474" cy="1942012"/>
          </a:xfrm>
        </p:grpSpPr>
        <p:sp>
          <p:nvSpPr>
            <p:cNvPr id="33" name="Ellipse 32"/>
            <p:cNvSpPr/>
            <p:nvPr/>
          </p:nvSpPr>
          <p:spPr bwMode="auto">
            <a:xfrm>
              <a:off x="2943773" y="3579223"/>
              <a:ext cx="1942431" cy="1942012"/>
            </a:xfrm>
            <a:prstGeom prst="ellipse">
              <a:avLst/>
            </a:prstGeom>
            <a:solidFill>
              <a:srgbClr val="4D4892">
                <a:alpha val="83922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a typeface="Arial" charset="0"/>
                <a:cs typeface="Arial" charset="0"/>
              </a:endParaRPr>
            </a:p>
          </p:txBody>
        </p:sp>
        <p:sp>
          <p:nvSpPr>
            <p:cNvPr id="63536" name="Text Box 23"/>
            <p:cNvSpPr txBox="1">
              <a:spLocks noChangeArrowheads="1"/>
            </p:cNvSpPr>
            <p:nvPr/>
          </p:nvSpPr>
          <p:spPr bwMode="auto">
            <a:xfrm>
              <a:off x="2850937" y="3873498"/>
              <a:ext cx="2107474" cy="1339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en-US" altLang="ru-RU" dirty="0">
                  <a:solidFill>
                    <a:srgbClr val="FFFFFF"/>
                  </a:solidFill>
                  <a:latin typeface="Arial Narrow" panose="020B0606020202030204" pitchFamily="34" charset="0"/>
                </a:rPr>
                <a:t>... </a:t>
              </a:r>
              <a:r>
                <a:rPr lang="ru-RU" altLang="ru-RU" dirty="0" smtClean="0">
                  <a:solidFill>
                    <a:srgbClr val="FFFFFF"/>
                  </a:solidFill>
                  <a:latin typeface="Arial Narrow" panose="020B0606020202030204" pitchFamily="34" charset="0"/>
                </a:rPr>
                <a:t>и более чем </a:t>
              </a:r>
            </a:p>
            <a:p>
              <a:pPr algn="ctr" eaLnBrk="1" hangingPunct="1">
                <a:lnSpc>
                  <a:spcPct val="90000"/>
                </a:lnSpc>
              </a:pPr>
              <a:r>
                <a:rPr lang="ru-RU" altLang="ru-RU" dirty="0" smtClean="0">
                  <a:solidFill>
                    <a:srgbClr val="FFFFFF"/>
                  </a:solidFill>
                  <a:latin typeface="Arial Narrow" panose="020B0606020202030204" pitchFamily="34" charset="0"/>
                </a:rPr>
                <a:t>1 000 новых продуктов добавляются ежегодно…</a:t>
              </a:r>
              <a:endParaRPr lang="en-US" altLang="ru-RU" dirty="0">
                <a:solidFill>
                  <a:srgbClr val="FFFFFF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63501" name="Gruppieren 36"/>
          <p:cNvGrpSpPr>
            <a:grpSpLocks/>
          </p:cNvGrpSpPr>
          <p:nvPr/>
        </p:nvGrpSpPr>
        <p:grpSpPr bwMode="auto">
          <a:xfrm>
            <a:off x="6694488" y="2024064"/>
            <a:ext cx="2198688" cy="2200275"/>
            <a:chOff x="6448695" y="2285999"/>
            <a:chExt cx="2198915" cy="2198915"/>
          </a:xfrm>
        </p:grpSpPr>
        <p:sp>
          <p:nvSpPr>
            <p:cNvPr id="34" name="Ellipse 33"/>
            <p:cNvSpPr/>
            <p:nvPr/>
          </p:nvSpPr>
          <p:spPr bwMode="auto">
            <a:xfrm>
              <a:off x="6448695" y="2285999"/>
              <a:ext cx="2198915" cy="2198915"/>
            </a:xfrm>
            <a:prstGeom prst="ellipse">
              <a:avLst/>
            </a:prstGeom>
            <a:solidFill>
              <a:srgbClr val="4D4892">
                <a:alpha val="83922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a typeface="Arial" charset="0"/>
                <a:cs typeface="Arial" charset="0"/>
              </a:endParaRPr>
            </a:p>
          </p:txBody>
        </p:sp>
        <p:sp>
          <p:nvSpPr>
            <p:cNvPr id="63534" name="Text Box 29"/>
            <p:cNvSpPr txBox="1">
              <a:spLocks noChangeArrowheads="1"/>
            </p:cNvSpPr>
            <p:nvPr/>
          </p:nvSpPr>
          <p:spPr bwMode="auto">
            <a:xfrm>
              <a:off x="6510614" y="2435132"/>
              <a:ext cx="2084602" cy="1587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endParaRPr lang="ru-RU" altLang="ru-RU" dirty="0" smtClean="0">
                <a:solidFill>
                  <a:srgbClr val="FFFFFF"/>
                </a:solidFill>
                <a:latin typeface="Arial Narrow" panose="020B0606020202030204" pitchFamily="34" charset="0"/>
              </a:endParaRPr>
            </a:p>
            <a:p>
              <a:pPr algn="ctr" eaLnBrk="1" hangingPunct="1">
                <a:lnSpc>
                  <a:spcPct val="90000"/>
                </a:lnSpc>
              </a:pPr>
              <a:r>
                <a:rPr lang="en-US" altLang="ru-RU" dirty="0" smtClean="0">
                  <a:solidFill>
                    <a:srgbClr val="FFFFFF"/>
                  </a:solidFill>
                  <a:latin typeface="Arial Narrow" panose="020B0606020202030204" pitchFamily="34" charset="0"/>
                </a:rPr>
                <a:t>40</a:t>
              </a:r>
              <a:r>
                <a:rPr lang="en-US" altLang="ru-RU" dirty="0">
                  <a:solidFill>
                    <a:srgbClr val="FFFFFF"/>
                  </a:solidFill>
                  <a:latin typeface="Arial Narrow" panose="020B0606020202030204" pitchFamily="34" charset="0"/>
                </a:rPr>
                <a:t>% </a:t>
              </a:r>
              <a:r>
                <a:rPr lang="ru-RU" altLang="ru-RU" dirty="0" smtClean="0">
                  <a:solidFill>
                    <a:srgbClr val="FFFFFF"/>
                  </a:solidFill>
                  <a:latin typeface="Arial Narrow" panose="020B0606020202030204" pitchFamily="34" charset="0"/>
                </a:rPr>
                <a:t>в обороте компании составляют новые продукты, созданные в последние 5 лет</a:t>
              </a:r>
              <a:endParaRPr lang="en-US" altLang="ru-RU" dirty="0">
                <a:solidFill>
                  <a:srgbClr val="FFFFFF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63502" name="Gruppieren 37"/>
          <p:cNvGrpSpPr>
            <a:grpSpLocks/>
          </p:cNvGrpSpPr>
          <p:nvPr/>
        </p:nvGrpSpPr>
        <p:grpSpPr bwMode="auto">
          <a:xfrm>
            <a:off x="9215439" y="1084264"/>
            <a:ext cx="2678113" cy="2651125"/>
            <a:chOff x="9091747" y="1345474"/>
            <a:chExt cx="2677888" cy="2651761"/>
          </a:xfrm>
        </p:grpSpPr>
        <p:sp>
          <p:nvSpPr>
            <p:cNvPr id="35" name="Ellipse 34"/>
            <p:cNvSpPr/>
            <p:nvPr/>
          </p:nvSpPr>
          <p:spPr bwMode="auto">
            <a:xfrm>
              <a:off x="9117145" y="1345474"/>
              <a:ext cx="2652490" cy="2651761"/>
            </a:xfrm>
            <a:prstGeom prst="ellipse">
              <a:avLst/>
            </a:prstGeom>
            <a:solidFill>
              <a:srgbClr val="4D4892">
                <a:alpha val="83922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a typeface="Arial" charset="0"/>
                <a:cs typeface="Arial" charset="0"/>
              </a:endParaRPr>
            </a:p>
          </p:txBody>
        </p:sp>
        <p:sp>
          <p:nvSpPr>
            <p:cNvPr id="15" name="Text Box 32"/>
            <p:cNvSpPr txBox="1">
              <a:spLocks noChangeArrowheads="1"/>
            </p:cNvSpPr>
            <p:nvPr/>
          </p:nvSpPr>
          <p:spPr bwMode="auto">
            <a:xfrm>
              <a:off x="9091747" y="1898057"/>
              <a:ext cx="2647728" cy="1533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dirty="0">
                  <a:solidFill>
                    <a:srgbClr val="FFFFFF"/>
                  </a:solidFill>
                  <a:latin typeface="Arial Narrow"/>
                  <a:cs typeface="Arial" charset="0"/>
                </a:rPr>
                <a:t>... </a:t>
              </a:r>
              <a:r>
                <a:rPr lang="ru-RU" dirty="0">
                  <a:solidFill>
                    <a:srgbClr val="FFFFFF"/>
                  </a:solidFill>
                  <a:latin typeface="Arial Narrow"/>
                  <a:cs typeface="Arial" charset="0"/>
                </a:rPr>
                <a:t>к</a:t>
              </a:r>
              <a:r>
                <a:rPr lang="ru-RU" dirty="0" smtClean="0">
                  <a:solidFill>
                    <a:srgbClr val="FFFFFF"/>
                  </a:solidFill>
                  <a:latin typeface="Arial Narrow"/>
                  <a:cs typeface="Arial" charset="0"/>
                </a:rPr>
                <a:t>ак?</a:t>
              </a:r>
              <a:r>
                <a:rPr lang="en-US" dirty="0" smtClean="0">
                  <a:solidFill>
                    <a:srgbClr val="FFFFFF"/>
                  </a:solidFill>
                  <a:latin typeface="Arial Narrow"/>
                  <a:cs typeface="Arial" charset="0"/>
                </a:rPr>
                <a:t> </a:t>
              </a:r>
              <a:endParaRPr lang="en-US" dirty="0">
                <a:solidFill>
                  <a:srgbClr val="FFFFFF"/>
                </a:solidFill>
                <a:latin typeface="Arial Narrow"/>
                <a:cs typeface="Arial" charset="0"/>
              </a:endParaRPr>
            </a:p>
            <a:p>
              <a:pPr algn="ctr">
                <a:lnSpc>
                  <a:spcPct val="90000"/>
                </a:lnSpc>
                <a:defRPr/>
              </a:pPr>
              <a:r>
                <a:rPr lang="ru-RU" dirty="0" smtClean="0">
                  <a:solidFill>
                    <a:srgbClr val="FFFFFF"/>
                  </a:solidFill>
                  <a:latin typeface="Arial Narrow"/>
                  <a:cs typeface="Arial" charset="0"/>
                </a:rPr>
                <a:t>Мы инвестируем более</a:t>
              </a:r>
              <a:endParaRPr lang="en-US" dirty="0">
                <a:solidFill>
                  <a:srgbClr val="FFFFFF"/>
                </a:solidFill>
                <a:latin typeface="Arial Narrow"/>
                <a:cs typeface="Arial" charset="0"/>
              </a:endParaRPr>
            </a:p>
            <a:p>
              <a:pPr algn="ctr">
                <a:lnSpc>
                  <a:spcPct val="90000"/>
                </a:lnSpc>
                <a:defRPr/>
              </a:pPr>
              <a:r>
                <a:rPr lang="en-US" dirty="0" smtClean="0">
                  <a:solidFill>
                    <a:srgbClr val="FFFFFF"/>
                  </a:solidFill>
                  <a:latin typeface="Arial Narrow"/>
                  <a:cs typeface="Arial" charset="0"/>
                </a:rPr>
                <a:t>$1.7 </a:t>
              </a:r>
              <a:r>
                <a:rPr lang="ru-RU" dirty="0" smtClean="0">
                  <a:solidFill>
                    <a:srgbClr val="FFFFFF"/>
                  </a:solidFill>
                  <a:latin typeface="Arial Narrow"/>
                  <a:cs typeface="Arial" charset="0"/>
                </a:rPr>
                <a:t>млрд.</a:t>
              </a:r>
              <a:r>
                <a:rPr lang="en-US" dirty="0" smtClean="0">
                  <a:solidFill>
                    <a:srgbClr val="FFFFFF"/>
                  </a:solidFill>
                  <a:latin typeface="Arial Narrow"/>
                  <a:cs typeface="Arial" charset="0"/>
                </a:rPr>
                <a:t> </a:t>
              </a:r>
              <a:r>
                <a:rPr lang="ru-RU" dirty="0" smtClean="0">
                  <a:solidFill>
                    <a:srgbClr val="FFFFFF"/>
                  </a:solidFill>
                  <a:latin typeface="Arial Narrow"/>
                  <a:cs typeface="Arial" charset="0"/>
                </a:rPr>
                <a:t>в</a:t>
              </a:r>
              <a:r>
                <a:rPr lang="en-US" dirty="0" smtClean="0">
                  <a:solidFill>
                    <a:srgbClr val="FFFFFF"/>
                  </a:solidFill>
                  <a:latin typeface="Arial Narrow"/>
                  <a:cs typeface="Arial" charset="0"/>
                </a:rPr>
                <a:t> </a:t>
              </a:r>
              <a:r>
                <a:rPr lang="ru-RU" dirty="0" smtClean="0">
                  <a:solidFill>
                    <a:srgbClr val="FFFFFF"/>
                  </a:solidFill>
                  <a:latin typeface="Arial Narrow"/>
                  <a:cs typeface="Arial" charset="0"/>
                </a:rPr>
                <a:t>новые разработки каждый год</a:t>
              </a:r>
              <a:r>
                <a:rPr lang="en-US" sz="1050" dirty="0">
                  <a:solidFill>
                    <a:srgbClr val="FFFFFF"/>
                  </a:solidFill>
                  <a:latin typeface="Arial Narrow"/>
                  <a:cs typeface="Arial" charset="0"/>
                </a:rPr>
                <a:t/>
              </a:r>
              <a:br>
                <a:rPr lang="en-US" sz="1050" dirty="0">
                  <a:solidFill>
                    <a:srgbClr val="FFFFFF"/>
                  </a:solidFill>
                  <a:latin typeface="Arial Narrow"/>
                  <a:cs typeface="Arial" charset="0"/>
                </a:rPr>
              </a:br>
              <a:r>
                <a:rPr lang="en-US" sz="1400" dirty="0">
                  <a:solidFill>
                    <a:srgbClr val="FFFFFF"/>
                  </a:solidFill>
                  <a:latin typeface="Arial Narrow"/>
                  <a:cs typeface="Arial" charset="0"/>
                </a:rPr>
                <a:t> </a:t>
              </a:r>
              <a:r>
                <a:rPr lang="en-US" sz="1400" dirty="0" smtClean="0">
                  <a:solidFill>
                    <a:srgbClr val="FFFFFF"/>
                  </a:solidFill>
                  <a:latin typeface="Arial Narrow"/>
                  <a:cs typeface="Arial" charset="0"/>
                </a:rPr>
                <a:t>(</a:t>
              </a:r>
              <a:r>
                <a:rPr lang="ru-RU" sz="1400" dirty="0" smtClean="0">
                  <a:solidFill>
                    <a:srgbClr val="FFFFFF"/>
                  </a:solidFill>
                  <a:latin typeface="Arial Narrow"/>
                  <a:cs typeface="Arial" charset="0"/>
                </a:rPr>
                <a:t>более </a:t>
              </a:r>
              <a:r>
                <a:rPr lang="en-US" sz="1400" dirty="0" smtClean="0">
                  <a:solidFill>
                    <a:srgbClr val="FFFFFF"/>
                  </a:solidFill>
                  <a:latin typeface="Arial Narrow"/>
                  <a:cs typeface="Arial" charset="0"/>
                </a:rPr>
                <a:t>$ </a:t>
              </a:r>
              <a:r>
                <a:rPr lang="en-US" sz="1400" dirty="0">
                  <a:solidFill>
                    <a:srgbClr val="FFFFFF"/>
                  </a:solidFill>
                  <a:latin typeface="Arial Narrow"/>
                  <a:cs typeface="Arial" charset="0"/>
                </a:rPr>
                <a:t>7.3 </a:t>
              </a:r>
              <a:r>
                <a:rPr lang="ru-RU" sz="1400" dirty="0" smtClean="0">
                  <a:solidFill>
                    <a:srgbClr val="FFFFFF"/>
                  </a:solidFill>
                  <a:latin typeface="Arial Narrow"/>
                  <a:cs typeface="Arial" charset="0"/>
                </a:rPr>
                <a:t>млрд. за 5 лет</a:t>
              </a:r>
              <a:r>
                <a:rPr lang="en-US" sz="1400" dirty="0" smtClean="0">
                  <a:solidFill>
                    <a:srgbClr val="FFFFFF"/>
                  </a:solidFill>
                  <a:latin typeface="Arial Narrow"/>
                  <a:cs typeface="Arial" charset="0"/>
                </a:rPr>
                <a:t>)</a:t>
              </a:r>
              <a:endParaRPr lang="en-US" dirty="0">
                <a:solidFill>
                  <a:srgbClr val="FFFFFF"/>
                </a:solidFill>
                <a:latin typeface="Arial Narrow"/>
                <a:cs typeface="Arial" charset="0"/>
              </a:endParaRPr>
            </a:p>
            <a:p>
              <a:pPr algn="ctr">
                <a:lnSpc>
                  <a:spcPct val="90000"/>
                </a:lnSpc>
                <a:defRPr/>
              </a:pPr>
              <a:endParaRPr lang="en-US" dirty="0">
                <a:solidFill>
                  <a:schemeClr val="bg1"/>
                </a:solidFill>
                <a:cs typeface="Arial" charset="0"/>
              </a:endParaRPr>
            </a:p>
          </p:txBody>
        </p:sp>
      </p:grpSp>
      <p:grpSp>
        <p:nvGrpSpPr>
          <p:cNvPr id="63503" name="Gruppieren 39"/>
          <p:cNvGrpSpPr>
            <a:grpSpLocks/>
          </p:cNvGrpSpPr>
          <p:nvPr/>
        </p:nvGrpSpPr>
        <p:grpSpPr bwMode="auto">
          <a:xfrm>
            <a:off x="2384426" y="2725738"/>
            <a:ext cx="1554162" cy="1555750"/>
            <a:chOff x="2764972" y="1685108"/>
            <a:chExt cx="1554480" cy="1554480"/>
          </a:xfrm>
        </p:grpSpPr>
        <p:sp>
          <p:nvSpPr>
            <p:cNvPr id="32" name="Ellipse 31"/>
            <p:cNvSpPr/>
            <p:nvPr/>
          </p:nvSpPr>
          <p:spPr bwMode="auto">
            <a:xfrm>
              <a:off x="2764972" y="1685108"/>
              <a:ext cx="1554480" cy="1554480"/>
            </a:xfrm>
            <a:prstGeom prst="ellipse">
              <a:avLst/>
            </a:prstGeom>
            <a:solidFill>
              <a:srgbClr val="4D4892">
                <a:alpha val="83922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a typeface="Arial" charset="0"/>
                <a:cs typeface="Arial" charset="0"/>
              </a:endParaRPr>
            </a:p>
          </p:txBody>
        </p:sp>
        <p:sp>
          <p:nvSpPr>
            <p:cNvPr id="63530" name="Text Box 38"/>
            <p:cNvSpPr txBox="1">
              <a:spLocks noChangeArrowheads="1"/>
            </p:cNvSpPr>
            <p:nvPr/>
          </p:nvSpPr>
          <p:spPr bwMode="auto">
            <a:xfrm>
              <a:off x="2822134" y="1984900"/>
              <a:ext cx="1392522" cy="977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en-US" altLang="ru-RU" dirty="0">
                  <a:solidFill>
                    <a:srgbClr val="FFFFFF"/>
                  </a:solidFill>
                  <a:latin typeface="Arial Narrow" panose="020B0606020202030204" pitchFamily="34" charset="0"/>
                </a:rPr>
                <a:t>... </a:t>
              </a:r>
              <a:r>
                <a:rPr lang="ru-RU" altLang="ru-RU" dirty="0">
                  <a:solidFill>
                    <a:srgbClr val="FFFFFF"/>
                  </a:solidFill>
                  <a:latin typeface="Arial Narrow" panose="020B0606020202030204" pitchFamily="34" charset="0"/>
                </a:rPr>
                <a:t>б</a:t>
              </a:r>
              <a:r>
                <a:rPr lang="ru-RU" altLang="ru-RU" dirty="0" smtClean="0">
                  <a:solidFill>
                    <a:srgbClr val="FFFFFF"/>
                  </a:solidFill>
                  <a:latin typeface="Arial Narrow" panose="020B0606020202030204" pitchFamily="34" charset="0"/>
                </a:rPr>
                <a:t>олее </a:t>
              </a:r>
              <a:r>
                <a:rPr lang="en-US" altLang="ru-RU" sz="2800" dirty="0" smtClean="0">
                  <a:solidFill>
                    <a:srgbClr val="FFFFFF"/>
                  </a:solidFill>
                  <a:latin typeface="Arial Narrow" panose="020B0606020202030204" pitchFamily="34" charset="0"/>
                </a:rPr>
                <a:t>50,000   </a:t>
              </a:r>
              <a:endParaRPr lang="en-US" altLang="ru-RU" sz="2800" dirty="0">
                <a:solidFill>
                  <a:srgbClr val="FFFFFF"/>
                </a:solidFill>
                <a:latin typeface="Arial Narrow" panose="020B0606020202030204" pitchFamily="34" charset="0"/>
              </a:endParaRPr>
            </a:p>
            <a:p>
              <a:pPr algn="ctr" eaLnBrk="1" hangingPunct="1">
                <a:lnSpc>
                  <a:spcPct val="90000"/>
                </a:lnSpc>
              </a:pPr>
              <a:r>
                <a:rPr lang="ru-RU" altLang="ru-RU" dirty="0" smtClean="0">
                  <a:solidFill>
                    <a:srgbClr val="FFFFFF"/>
                  </a:solidFill>
                  <a:latin typeface="Arial Narrow" panose="020B0606020202030204" pitchFamily="34" charset="0"/>
                </a:rPr>
                <a:t>продуктов</a:t>
              </a:r>
              <a:r>
                <a:rPr lang="en-US" altLang="ru-RU" dirty="0" smtClean="0">
                  <a:solidFill>
                    <a:srgbClr val="FFFFFF"/>
                  </a:solidFill>
                  <a:latin typeface="Arial Narrow" panose="020B0606020202030204" pitchFamily="34" charset="0"/>
                </a:rPr>
                <a:t>...</a:t>
              </a:r>
              <a:endParaRPr lang="en-US" altLang="ru-RU" dirty="0">
                <a:solidFill>
                  <a:srgbClr val="FFFFFF"/>
                </a:solidFill>
                <a:latin typeface="Arial Narrow" panose="020B0606020202030204" pitchFamily="34" charset="0"/>
              </a:endParaRPr>
            </a:p>
          </p:txBody>
        </p:sp>
      </p:grpSp>
      <p:cxnSp>
        <p:nvCxnSpPr>
          <p:cNvPr id="63504" name="Gerade Verbindung 35"/>
          <p:cNvCxnSpPr>
            <a:cxnSpLocks noChangeShapeType="1"/>
          </p:cNvCxnSpPr>
          <p:nvPr/>
        </p:nvCxnSpPr>
        <p:spPr bwMode="auto">
          <a:xfrm flipH="1">
            <a:off x="1589" y="3408363"/>
            <a:ext cx="720725" cy="0"/>
          </a:xfrm>
          <a:prstGeom prst="line">
            <a:avLst/>
          </a:prstGeom>
          <a:noFill/>
          <a:ln w="12700" algn="ctr">
            <a:solidFill>
              <a:srgbClr val="582FA1">
                <a:alpha val="98038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5" name="Gerade Verbindung 43"/>
          <p:cNvCxnSpPr>
            <a:cxnSpLocks noChangeShapeType="1"/>
          </p:cNvCxnSpPr>
          <p:nvPr/>
        </p:nvCxnSpPr>
        <p:spPr bwMode="auto">
          <a:xfrm flipH="1">
            <a:off x="1955801" y="3408363"/>
            <a:ext cx="436562" cy="0"/>
          </a:xfrm>
          <a:prstGeom prst="line">
            <a:avLst/>
          </a:prstGeom>
          <a:noFill/>
          <a:ln w="12700" algn="ctr">
            <a:solidFill>
              <a:srgbClr val="582FA1">
                <a:alpha val="98038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6" name="Gerade Verbindung 51"/>
          <p:cNvCxnSpPr>
            <a:cxnSpLocks noChangeShapeType="1"/>
          </p:cNvCxnSpPr>
          <p:nvPr/>
        </p:nvCxnSpPr>
        <p:spPr bwMode="auto">
          <a:xfrm flipH="1">
            <a:off x="8842377" y="3408363"/>
            <a:ext cx="866775" cy="0"/>
          </a:xfrm>
          <a:prstGeom prst="line">
            <a:avLst/>
          </a:prstGeom>
          <a:noFill/>
          <a:ln w="12700" algn="ctr">
            <a:solidFill>
              <a:srgbClr val="582FA1">
                <a:alpha val="98038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7" name="Gerade Verbindung 53"/>
          <p:cNvCxnSpPr>
            <a:cxnSpLocks noChangeShapeType="1"/>
          </p:cNvCxnSpPr>
          <p:nvPr/>
        </p:nvCxnSpPr>
        <p:spPr bwMode="auto">
          <a:xfrm flipH="1">
            <a:off x="11425239" y="3406775"/>
            <a:ext cx="765175" cy="0"/>
          </a:xfrm>
          <a:prstGeom prst="line">
            <a:avLst/>
          </a:prstGeom>
          <a:noFill/>
          <a:ln w="12700" algn="ctr">
            <a:solidFill>
              <a:srgbClr val="582FA1">
                <a:alpha val="98038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3508" name="Gruppieren 40"/>
          <p:cNvGrpSpPr>
            <a:grpSpLocks/>
          </p:cNvGrpSpPr>
          <p:nvPr/>
        </p:nvGrpSpPr>
        <p:grpSpPr bwMode="auto">
          <a:xfrm>
            <a:off x="536576" y="2265363"/>
            <a:ext cx="1741486" cy="1825423"/>
            <a:chOff x="775063" y="1619794"/>
            <a:chExt cx="1619794" cy="1563048"/>
          </a:xfrm>
        </p:grpSpPr>
        <p:sp>
          <p:nvSpPr>
            <p:cNvPr id="31" name="Ellipse 30"/>
            <p:cNvSpPr/>
            <p:nvPr/>
          </p:nvSpPr>
          <p:spPr bwMode="auto">
            <a:xfrm>
              <a:off x="835408" y="1619794"/>
              <a:ext cx="1489575" cy="1489166"/>
            </a:xfrm>
            <a:prstGeom prst="ellipse">
              <a:avLst/>
            </a:prstGeom>
            <a:solidFill>
              <a:srgbClr val="4D4892">
                <a:alpha val="83922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a typeface="Arial" charset="0"/>
                <a:cs typeface="Arial" charset="0"/>
              </a:endParaRPr>
            </a:p>
          </p:txBody>
        </p:sp>
        <p:sp>
          <p:nvSpPr>
            <p:cNvPr id="30" name="Rechteck 29"/>
            <p:cNvSpPr/>
            <p:nvPr/>
          </p:nvSpPr>
          <p:spPr bwMode="auto">
            <a:xfrm>
              <a:off x="775063" y="1798457"/>
              <a:ext cx="1619794" cy="1384385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/>
            <a:lstStyle/>
            <a:p>
              <a:pPr algn="ctr" eaLnBrk="0" hangingPunct="0">
                <a:lnSpc>
                  <a:spcPts val="2900"/>
                </a:lnSpc>
                <a:tabLst>
                  <a:tab pos="144463" algn="l"/>
                </a:tabLst>
                <a:defRPr/>
              </a:pPr>
              <a:r>
                <a:rPr lang="en-US" dirty="0">
                  <a:solidFill>
                    <a:schemeClr val="bg1"/>
                  </a:solidFill>
                  <a:latin typeface="+mj-lt"/>
                  <a:ea typeface="Times New Roman" pitchFamily="18" charset="0"/>
                </a:rPr>
                <a:t> </a:t>
              </a:r>
              <a:r>
                <a:rPr lang="ru-RU" dirty="0" smtClean="0">
                  <a:solidFill>
                    <a:srgbClr val="FFFFFF"/>
                  </a:solidFill>
                  <a:latin typeface="Arial Narrow"/>
                  <a:ea typeface="Times New Roman" pitchFamily="18" charset="0"/>
                </a:rPr>
                <a:t>более </a:t>
              </a:r>
              <a:endParaRPr lang="en-US" dirty="0">
                <a:solidFill>
                  <a:srgbClr val="FFFFFF"/>
                </a:solidFill>
                <a:latin typeface="Arial Narrow"/>
                <a:ea typeface="Times New Roman" pitchFamily="18" charset="0"/>
              </a:endParaRPr>
            </a:p>
            <a:p>
              <a:pPr algn="ctr" eaLnBrk="0" hangingPunct="0">
                <a:lnSpc>
                  <a:spcPts val="2900"/>
                </a:lnSpc>
                <a:tabLst>
                  <a:tab pos="144463" algn="l"/>
                </a:tabLst>
                <a:defRPr/>
              </a:pPr>
              <a:r>
                <a:rPr lang="en-US" sz="3200" dirty="0">
                  <a:solidFill>
                    <a:srgbClr val="FFFFFF"/>
                  </a:solidFill>
                  <a:latin typeface="Arial Narrow"/>
                  <a:ea typeface="Times New Roman" pitchFamily="18" charset="0"/>
                </a:rPr>
                <a:t>45 </a:t>
              </a:r>
              <a:endParaRPr lang="en-US" dirty="0">
                <a:solidFill>
                  <a:srgbClr val="FFFFFF"/>
                </a:solidFill>
                <a:latin typeface="Arial Narrow"/>
                <a:ea typeface="Times New Roman" pitchFamily="18" charset="0"/>
              </a:endParaRPr>
            </a:p>
            <a:p>
              <a:pPr algn="ctr" eaLnBrk="0" hangingPunct="0">
                <a:lnSpc>
                  <a:spcPts val="1700"/>
                </a:lnSpc>
                <a:tabLst>
                  <a:tab pos="144463" algn="l"/>
                </a:tabLst>
                <a:defRPr/>
              </a:pPr>
              <a:r>
                <a:rPr lang="ru-RU" dirty="0">
                  <a:solidFill>
                    <a:srgbClr val="FFFFFF"/>
                  </a:solidFill>
                  <a:latin typeface="Arial Narrow"/>
                  <a:ea typeface="Times New Roman" pitchFamily="18" charset="0"/>
                </a:rPr>
                <a:t>т</a:t>
              </a:r>
              <a:r>
                <a:rPr lang="ru-RU" dirty="0" smtClean="0">
                  <a:solidFill>
                    <a:srgbClr val="FFFFFF"/>
                  </a:solidFill>
                  <a:latin typeface="Arial Narrow"/>
                  <a:ea typeface="Times New Roman" pitchFamily="18" charset="0"/>
                </a:rPr>
                <a:t>ехнологических платформ</a:t>
              </a:r>
              <a:r>
                <a:rPr lang="en-US" dirty="0" smtClean="0">
                  <a:solidFill>
                    <a:srgbClr val="FFFFFF"/>
                  </a:solidFill>
                  <a:latin typeface="Arial Narrow"/>
                  <a:ea typeface="Times New Roman" pitchFamily="18" charset="0"/>
                </a:rPr>
                <a:t>…</a:t>
              </a:r>
              <a:endParaRPr lang="en-US" dirty="0">
                <a:solidFill>
                  <a:srgbClr val="FFFFFF"/>
                </a:solidFill>
                <a:latin typeface="Arial Narrow"/>
                <a:ea typeface="Times New Roman" pitchFamily="18" charset="0"/>
              </a:endParaRPr>
            </a:p>
          </p:txBody>
        </p:sp>
      </p:grpSp>
      <p:sp>
        <p:nvSpPr>
          <p:cNvPr id="56" name="Titel 2"/>
          <p:cNvSpPr txBox="1">
            <a:spLocks/>
          </p:cNvSpPr>
          <p:nvPr/>
        </p:nvSpPr>
        <p:spPr bwMode="auto">
          <a:xfrm>
            <a:off x="1141413" y="5009076"/>
            <a:ext cx="6994525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85000"/>
              </a:lnSpc>
              <a:spcAft>
                <a:spcPts val="300"/>
              </a:spcAft>
              <a:defRPr/>
            </a:pPr>
            <a:r>
              <a:rPr lang="ru-RU" altLang="ru-RU" sz="3200" dirty="0">
                <a:solidFill>
                  <a:schemeClr val="bg1"/>
                </a:solidFill>
              </a:rPr>
              <a:t>и</a:t>
            </a:r>
            <a:r>
              <a:rPr lang="ru-RU" altLang="ru-RU" sz="3200" dirty="0" smtClean="0">
                <a:solidFill>
                  <a:schemeClr val="bg1"/>
                </a:solidFill>
              </a:rPr>
              <a:t>стории </a:t>
            </a:r>
            <a:r>
              <a:rPr lang="ru-RU" sz="32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инноваций</a:t>
            </a:r>
            <a:r>
              <a:rPr lang="en-US" sz="32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.</a:t>
            </a:r>
            <a:endParaRPr lang="en-US" sz="40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9" name="Picture 39" descr="360°:Users:wolfgangwiest:Desktop:3M_untern_einzeln:Master of.png"/>
          <p:cNvPicPr>
            <a:picLocks noChangeAspect="1" noChangeArrowheads="1"/>
          </p:cNvPicPr>
          <p:nvPr/>
        </p:nvPicPr>
        <p:blipFill>
          <a:blip r:embed="rId4" r:link="rId5"/>
          <a:stretch>
            <a:fillRect/>
          </a:stretch>
        </p:blipFill>
        <p:spPr bwMode="auto">
          <a:xfrm>
            <a:off x="8822135" y="4269740"/>
            <a:ext cx="1869950" cy="1895586"/>
          </a:xfrm>
          <a:prstGeom prst="ellipse">
            <a:avLst/>
          </a:prstGeom>
          <a:noFill/>
          <a:ln w="9525">
            <a:solidFill>
              <a:srgbClr val="582FA1"/>
            </a:solidFill>
            <a:miter lim="800000"/>
            <a:headEnd/>
            <a:tailEnd/>
          </a:ln>
        </p:spPr>
      </p:pic>
      <p:cxnSp>
        <p:nvCxnSpPr>
          <p:cNvPr id="63511" name="Gerade Verbindung 80"/>
          <p:cNvCxnSpPr>
            <a:cxnSpLocks noChangeShapeType="1"/>
          </p:cNvCxnSpPr>
          <p:nvPr/>
        </p:nvCxnSpPr>
        <p:spPr bwMode="auto">
          <a:xfrm flipH="1">
            <a:off x="3927476" y="3408363"/>
            <a:ext cx="436562" cy="0"/>
          </a:xfrm>
          <a:prstGeom prst="line">
            <a:avLst/>
          </a:prstGeom>
          <a:noFill/>
          <a:ln w="12700" algn="ctr">
            <a:solidFill>
              <a:srgbClr val="582FA1">
                <a:alpha val="98038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2" name="Gerade Verbindung 81"/>
          <p:cNvCxnSpPr>
            <a:cxnSpLocks noChangeShapeType="1"/>
          </p:cNvCxnSpPr>
          <p:nvPr/>
        </p:nvCxnSpPr>
        <p:spPr bwMode="auto">
          <a:xfrm flipH="1">
            <a:off x="6181727" y="3408363"/>
            <a:ext cx="561975" cy="0"/>
          </a:xfrm>
          <a:prstGeom prst="line">
            <a:avLst/>
          </a:prstGeom>
          <a:noFill/>
          <a:ln w="12700" algn="ctr">
            <a:solidFill>
              <a:srgbClr val="582FA1">
                <a:alpha val="98038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3" name="Gerade Verbindung 85"/>
          <p:cNvCxnSpPr>
            <a:cxnSpLocks noChangeShapeType="1"/>
          </p:cNvCxnSpPr>
          <p:nvPr/>
        </p:nvCxnSpPr>
        <p:spPr bwMode="auto">
          <a:xfrm flipV="1">
            <a:off x="9971089" y="3675064"/>
            <a:ext cx="201613" cy="617537"/>
          </a:xfrm>
          <a:prstGeom prst="line">
            <a:avLst/>
          </a:prstGeom>
          <a:noFill/>
          <a:ln w="12700" algn="ctr">
            <a:solidFill>
              <a:srgbClr val="582FA1">
                <a:alpha val="98038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3514" name="Grafik 46" descr="Ster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414" y="754063"/>
            <a:ext cx="2809875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676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/>
          <p:cNvSpPr/>
          <p:nvPr/>
        </p:nvSpPr>
        <p:spPr bwMode="auto">
          <a:xfrm>
            <a:off x="1589" y="1"/>
            <a:ext cx="12188825" cy="4873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3M Circular TT Light" panose="020B0404020101020102" pitchFamily="34" charset="0"/>
              <a:ea typeface="Arial" charset="0"/>
              <a:cs typeface="3M Circular TT Light" panose="020B0404020101020102" pitchFamily="34" charset="0"/>
            </a:endParaRPr>
          </a:p>
        </p:txBody>
      </p:sp>
      <p:grpSp>
        <p:nvGrpSpPr>
          <p:cNvPr id="64515" name="Gruppieren 30"/>
          <p:cNvGrpSpPr>
            <a:grpSpLocks/>
          </p:cNvGrpSpPr>
          <p:nvPr/>
        </p:nvGrpSpPr>
        <p:grpSpPr bwMode="auto">
          <a:xfrm>
            <a:off x="1595438" y="1"/>
            <a:ext cx="8978900" cy="5946775"/>
            <a:chOff x="1593668" y="-1"/>
            <a:chExt cx="8978539" cy="5946776"/>
          </a:xfrm>
        </p:grpSpPr>
        <p:pic>
          <p:nvPicPr>
            <p:cNvPr id="64549" name="Grafik 60" descr="Collaboration people 107 rgb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5342" y="365760"/>
              <a:ext cx="8371197" cy="55810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Rechteck 61"/>
            <p:cNvSpPr/>
            <p:nvPr/>
          </p:nvSpPr>
          <p:spPr bwMode="auto">
            <a:xfrm flipH="1">
              <a:off x="1593668" y="-1"/>
              <a:ext cx="3317742" cy="5946776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7728" tIns="108864" rIns="217728" bIns="108864" anchor="ctr"/>
            <a:lstStyle/>
            <a:p>
              <a:pPr algn="ctr">
                <a:defRPr/>
              </a:pPr>
              <a:endParaRPr lang="en-US">
                <a:latin typeface="3M Circular TT Light" panose="020B0404020101020102" pitchFamily="34" charset="0"/>
                <a:cs typeface="3M Circular TT Light" panose="020B0404020101020102" pitchFamily="34" charset="0"/>
              </a:endParaRPr>
            </a:p>
          </p:txBody>
        </p:sp>
        <p:sp>
          <p:nvSpPr>
            <p:cNvPr id="63" name="Rechteck 62"/>
            <p:cNvSpPr/>
            <p:nvPr/>
          </p:nvSpPr>
          <p:spPr bwMode="auto">
            <a:xfrm>
              <a:off x="7464007" y="-1"/>
              <a:ext cx="3108200" cy="5946776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7728" tIns="108864" rIns="217728" bIns="108864" anchor="ctr"/>
            <a:lstStyle/>
            <a:p>
              <a:pPr algn="ctr">
                <a:defRPr/>
              </a:pPr>
              <a:endParaRPr lang="en-US">
                <a:latin typeface="3M Circular TT Light" panose="020B0404020101020102" pitchFamily="34" charset="0"/>
                <a:cs typeface="3M Circular TT Light" panose="020B0404020101020102" pitchFamily="34" charset="0"/>
              </a:endParaRPr>
            </a:p>
          </p:txBody>
        </p:sp>
      </p:grpSp>
      <p:cxnSp>
        <p:nvCxnSpPr>
          <p:cNvPr id="64519" name="Gerade Verbindung 25"/>
          <p:cNvCxnSpPr>
            <a:cxnSpLocks noChangeShapeType="1"/>
          </p:cNvCxnSpPr>
          <p:nvPr/>
        </p:nvCxnSpPr>
        <p:spPr bwMode="auto">
          <a:xfrm>
            <a:off x="1588" y="3419475"/>
            <a:ext cx="801688" cy="0"/>
          </a:xfrm>
          <a:prstGeom prst="line">
            <a:avLst/>
          </a:prstGeom>
          <a:noFill/>
          <a:ln w="12700" algn="ctr">
            <a:solidFill>
              <a:srgbClr val="552FA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4520" name="Gerade Verbindung 44"/>
          <p:cNvCxnSpPr>
            <a:cxnSpLocks noChangeShapeType="1"/>
          </p:cNvCxnSpPr>
          <p:nvPr/>
        </p:nvCxnSpPr>
        <p:spPr bwMode="auto">
          <a:xfrm>
            <a:off x="3503613" y="3424238"/>
            <a:ext cx="5761038" cy="0"/>
          </a:xfrm>
          <a:prstGeom prst="line">
            <a:avLst/>
          </a:prstGeom>
          <a:noFill/>
          <a:ln w="12700" algn="ctr">
            <a:solidFill>
              <a:srgbClr val="552FA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4521" name="Titel 29"/>
          <p:cNvSpPr>
            <a:spLocks noGrp="1"/>
          </p:cNvSpPr>
          <p:nvPr>
            <p:ph type="ctrTitle"/>
          </p:nvPr>
        </p:nvSpPr>
        <p:spPr bwMode="auto">
          <a:xfrm>
            <a:off x="687388" y="457200"/>
            <a:ext cx="1079023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dirty="0" smtClean="0">
                <a:latin typeface="Arial Narrow" panose="020B0606020202030204" pitchFamily="34" charset="0"/>
                <a:cs typeface="3M Circular TT Light" panose="020B0404020101020102" pitchFamily="34" charset="0"/>
              </a:rPr>
              <a:t>Откуда мы берем информацию</a:t>
            </a:r>
            <a:r>
              <a:rPr lang="ru-RU" altLang="ru-RU" dirty="0">
                <a:latin typeface="Arial Narrow" panose="020B0606020202030204" pitchFamily="34" charset="0"/>
                <a:cs typeface="3M Circular TT Light" panose="020B0404020101020102" pitchFamily="34" charset="0"/>
              </a:rPr>
              <a:t>?</a:t>
            </a:r>
            <a:r>
              <a:rPr altLang="ru-RU" dirty="0" smtClean="0">
                <a:latin typeface="Arial Narrow" panose="020B0606020202030204" pitchFamily="34" charset="0"/>
                <a:cs typeface="3M Circular TT Light" panose="020B0404020101020102" pitchFamily="34" charset="0"/>
              </a:rPr>
              <a:t> </a:t>
            </a:r>
            <a:r>
              <a:rPr lang="ru-RU" altLang="ru-RU" dirty="0">
                <a:latin typeface="Arial Narrow" panose="020B0606020202030204" pitchFamily="34" charset="0"/>
                <a:cs typeface="3M Circular TT Light" panose="020B0404020101020102" pitchFamily="34" charset="0"/>
              </a:rPr>
              <a:t>О</a:t>
            </a:r>
            <a:r>
              <a:rPr lang="ru-RU" altLang="ru-RU" dirty="0" smtClean="0">
                <a:latin typeface="Arial Narrow" panose="020B0606020202030204" pitchFamily="34" charset="0"/>
                <a:cs typeface="3M Circular TT Light" panose="020B0404020101020102" pitchFamily="34" charset="0"/>
              </a:rPr>
              <a:t>бщаемся с партнером</a:t>
            </a:r>
            <a:r>
              <a:rPr altLang="ru-RU" dirty="0" smtClean="0">
                <a:latin typeface="3M Circular TT Light" panose="020B0404020101020102" pitchFamily="34" charset="0"/>
                <a:cs typeface="3M Circular TT Light" panose="020B0404020101020102" pitchFamily="34" charset="0"/>
              </a:rPr>
              <a:t/>
            </a:r>
            <a:br>
              <a:rPr altLang="ru-RU" dirty="0" smtClean="0">
                <a:latin typeface="3M Circular TT Light" panose="020B0404020101020102" pitchFamily="34" charset="0"/>
                <a:cs typeface="3M Circular TT Light" panose="020B0404020101020102" pitchFamily="34" charset="0"/>
              </a:rPr>
            </a:br>
            <a:endParaRPr altLang="ru-RU" dirty="0" smtClean="0">
              <a:latin typeface="3M Circular TT Light" panose="020B0404020101020102" pitchFamily="34" charset="0"/>
              <a:cs typeface="3M Circular TT Light" panose="020B0404020101020102" pitchFamily="34" charset="0"/>
            </a:endParaRPr>
          </a:p>
        </p:txBody>
      </p:sp>
      <p:grpSp>
        <p:nvGrpSpPr>
          <p:cNvPr id="64523" name="Gruppieren 44"/>
          <p:cNvGrpSpPr>
            <a:grpSpLocks/>
          </p:cNvGrpSpPr>
          <p:nvPr/>
        </p:nvGrpSpPr>
        <p:grpSpPr bwMode="auto">
          <a:xfrm>
            <a:off x="638170" y="2415617"/>
            <a:ext cx="2956921" cy="2846387"/>
            <a:chOff x="606101" y="2421083"/>
            <a:chExt cx="2956921" cy="2846387"/>
          </a:xfrm>
        </p:grpSpPr>
        <p:sp>
          <p:nvSpPr>
            <p:cNvPr id="42" name="Ellipse 41"/>
            <p:cNvSpPr/>
            <p:nvPr/>
          </p:nvSpPr>
          <p:spPr bwMode="auto">
            <a:xfrm>
              <a:off x="714236" y="2421083"/>
              <a:ext cx="2848786" cy="2846387"/>
            </a:xfrm>
            <a:prstGeom prst="ellipse">
              <a:avLst/>
            </a:prstGeom>
            <a:gradFill>
              <a:gsLst>
                <a:gs pos="0">
                  <a:srgbClr val="1F3399"/>
                </a:gs>
                <a:gs pos="28000">
                  <a:srgbClr val="9B2CA4">
                    <a:alpha val="81961"/>
                  </a:srgbClr>
                </a:gs>
                <a:gs pos="100000">
                  <a:srgbClr val="282D90">
                    <a:alpha val="75000"/>
                  </a:srgbClr>
                </a:gs>
              </a:gsLst>
              <a:lin ang="1080000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tabLst>
                  <a:tab pos="144463" algn="l"/>
                </a:tabLst>
                <a:defRPr/>
              </a:pPr>
              <a:r>
                <a:rPr lang="en-US">
                  <a:latin typeface="Arial Narrow" panose="020B0606020202030204" pitchFamily="34" charset="0"/>
                  <a:ea typeface="Arial" charset="0"/>
                  <a:cs typeface="3M Circular TT Light" panose="020B0404020101020102" pitchFamily="34" charset="0"/>
                </a:rPr>
                <a:t> </a:t>
              </a:r>
            </a:p>
          </p:txBody>
        </p:sp>
        <p:sp>
          <p:nvSpPr>
            <p:cNvPr id="38" name="Rectangle 7"/>
            <p:cNvSpPr>
              <a:spLocks noChangeArrowheads="1"/>
            </p:cNvSpPr>
            <p:nvPr/>
          </p:nvSpPr>
          <p:spPr bwMode="auto">
            <a:xfrm>
              <a:off x="1078466" y="3038736"/>
              <a:ext cx="2450465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400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3M Circular TT Light" panose="020B0404020101020102" pitchFamily="34" charset="0"/>
                </a:rPr>
                <a:t>Слушаем</a:t>
              </a:r>
              <a:endParaRPr lang="en-US" sz="6000" dirty="0">
                <a:solidFill>
                  <a:schemeClr val="bg1"/>
                </a:solidFill>
                <a:latin typeface="Arial Narrow" panose="020B0606020202030204" pitchFamily="34" charset="0"/>
                <a:cs typeface="3M Circular TT Light" panose="020B0404020101020102" pitchFamily="34" charset="0"/>
              </a:endParaRPr>
            </a:p>
          </p:txBody>
        </p:sp>
        <p:sp>
          <p:nvSpPr>
            <p:cNvPr id="39" name="Rectangle 7"/>
            <p:cNvSpPr>
              <a:spLocks noChangeArrowheads="1"/>
            </p:cNvSpPr>
            <p:nvPr/>
          </p:nvSpPr>
          <p:spPr bwMode="auto">
            <a:xfrm>
              <a:off x="713213" y="3829475"/>
              <a:ext cx="2814637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800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3M Circular TT Light" panose="020B0404020101020102" pitchFamily="34" charset="0"/>
                </a:rPr>
                <a:t>Смотрим</a:t>
              </a:r>
              <a:endParaRPr lang="en-US" sz="4800" dirty="0">
                <a:solidFill>
                  <a:schemeClr val="bg1"/>
                </a:solidFill>
                <a:latin typeface="Arial Narrow" panose="020B0606020202030204" pitchFamily="34" charset="0"/>
                <a:cs typeface="3M Circular TT Light" panose="020B0404020101020102" pitchFamily="34" charset="0"/>
              </a:endParaRPr>
            </a:p>
          </p:txBody>
        </p:sp>
        <p:sp>
          <p:nvSpPr>
            <p:cNvPr id="40" name="Rectangle 7"/>
            <p:cNvSpPr>
              <a:spLocks noChangeArrowheads="1"/>
            </p:cNvSpPr>
            <p:nvPr/>
          </p:nvSpPr>
          <p:spPr bwMode="auto">
            <a:xfrm>
              <a:off x="606101" y="3467537"/>
              <a:ext cx="285414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3600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3M Circular TT Light" panose="020B0404020101020102" pitchFamily="34" charset="0"/>
                </a:rPr>
                <a:t>Спрашиваем</a:t>
              </a:r>
              <a:endParaRPr lang="en-US" sz="3600" dirty="0">
                <a:solidFill>
                  <a:schemeClr val="bg1"/>
                </a:solidFill>
                <a:latin typeface="Arial Narrow" panose="020B0606020202030204" pitchFamily="34" charset="0"/>
                <a:cs typeface="3M Circular TT Light" panose="020B0404020101020102" pitchFamily="34" charset="0"/>
              </a:endParaRPr>
            </a:p>
          </p:txBody>
        </p:sp>
      </p:grpSp>
      <p:grpSp>
        <p:nvGrpSpPr>
          <p:cNvPr id="64524" name="Gruppieren 45"/>
          <p:cNvGrpSpPr>
            <a:grpSpLocks/>
          </p:cNvGrpSpPr>
          <p:nvPr/>
        </p:nvGrpSpPr>
        <p:grpSpPr bwMode="auto">
          <a:xfrm>
            <a:off x="8867777" y="1047751"/>
            <a:ext cx="2884901" cy="2847975"/>
            <a:chOff x="8866188" y="1047750"/>
            <a:chExt cx="2884901" cy="2847975"/>
          </a:xfrm>
        </p:grpSpPr>
        <p:sp>
          <p:nvSpPr>
            <p:cNvPr id="41" name="Ellipse 40"/>
            <p:cNvSpPr/>
            <p:nvPr/>
          </p:nvSpPr>
          <p:spPr bwMode="auto">
            <a:xfrm>
              <a:off x="8866188" y="1047750"/>
              <a:ext cx="2847620" cy="2847975"/>
            </a:xfrm>
            <a:prstGeom prst="ellipse">
              <a:avLst/>
            </a:prstGeom>
            <a:gradFill>
              <a:gsLst>
                <a:gs pos="0">
                  <a:srgbClr val="1F3399"/>
                </a:gs>
                <a:gs pos="28000">
                  <a:srgbClr val="9B2CA4">
                    <a:alpha val="81961"/>
                  </a:srgbClr>
                </a:gs>
                <a:gs pos="100000">
                  <a:srgbClr val="282D90">
                    <a:alpha val="75000"/>
                  </a:srgbClr>
                </a:gs>
              </a:gsLst>
              <a:lin ang="1080000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tabLst>
                  <a:tab pos="144463" algn="l"/>
                </a:tabLst>
                <a:defRPr/>
              </a:pPr>
              <a:r>
                <a:rPr lang="en-US">
                  <a:latin typeface="Arial Narrow" panose="020B0606020202030204" pitchFamily="34" charset="0"/>
                  <a:ea typeface="Arial" charset="0"/>
                  <a:cs typeface="3M Circular TT Light" panose="020B0404020101020102" pitchFamily="34" charset="0"/>
                </a:rPr>
                <a:t> </a:t>
              </a:r>
            </a:p>
          </p:txBody>
        </p:sp>
        <p:sp>
          <p:nvSpPr>
            <p:cNvPr id="23" name="Rectangle 9"/>
            <p:cNvSpPr>
              <a:spLocks noChangeArrowheads="1"/>
            </p:cNvSpPr>
            <p:nvPr/>
          </p:nvSpPr>
          <p:spPr bwMode="auto">
            <a:xfrm>
              <a:off x="9106314" y="1970565"/>
              <a:ext cx="2644775" cy="5842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eaLnBrk="0" hangingPunct="0">
                <a:lnSpc>
                  <a:spcPts val="2000"/>
                </a:lnSpc>
                <a:buClr>
                  <a:srgbClr val="BB0000"/>
                </a:buClr>
                <a:buSzPct val="75000"/>
                <a:tabLst>
                  <a:tab pos="285750" algn="l"/>
                </a:tabLst>
                <a:defRPr/>
              </a:pPr>
              <a:r>
                <a:rPr lang="ru-RU" sz="3200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3M Circular TT Light" panose="020B0404020101020102" pitchFamily="34" charset="0"/>
                </a:rPr>
                <a:t>ЧТО </a:t>
              </a:r>
              <a:r>
                <a:rPr lang="ru-RU" sz="2800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3M Circular TT Light" panose="020B0404020101020102" pitchFamily="34" charset="0"/>
                </a:rPr>
                <a:t>может </a:t>
              </a:r>
            </a:p>
            <a:p>
              <a:pPr eaLnBrk="0" hangingPunct="0">
                <a:lnSpc>
                  <a:spcPts val="2000"/>
                </a:lnSpc>
                <a:buClr>
                  <a:srgbClr val="BB0000"/>
                </a:buClr>
                <a:buSzPct val="75000"/>
                <a:tabLst>
                  <a:tab pos="285750" algn="l"/>
                </a:tabLst>
                <a:defRPr/>
              </a:pPr>
              <a:r>
                <a:rPr lang="ru-RU" sz="2800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3M Circular TT Light" panose="020B0404020101020102" pitchFamily="34" charset="0"/>
                </a:rPr>
                <a:t>быть улучшено</a:t>
              </a:r>
              <a:r>
                <a:rPr lang="ru-RU" sz="3200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3M Circular TT Light" panose="020B0404020101020102" pitchFamily="34" charset="0"/>
                </a:rPr>
                <a:t>?</a:t>
              </a:r>
              <a:endParaRPr lang="en-US" sz="3200" dirty="0">
                <a:solidFill>
                  <a:schemeClr val="bg1"/>
                </a:solidFill>
                <a:latin typeface="Arial Narrow" panose="020B0606020202030204" pitchFamily="34" charset="0"/>
                <a:cs typeface="3M Circular TT Light" panose="020B0404020101020102" pitchFamily="34" charset="0"/>
              </a:endParaRPr>
            </a:p>
          </p:txBody>
        </p:sp>
        <p:sp>
          <p:nvSpPr>
            <p:cNvPr id="44" name="Rectangle 9"/>
            <p:cNvSpPr>
              <a:spLocks noChangeArrowheads="1"/>
            </p:cNvSpPr>
            <p:nvPr/>
          </p:nvSpPr>
          <p:spPr bwMode="auto">
            <a:xfrm>
              <a:off x="9606346" y="2661770"/>
              <a:ext cx="1970088" cy="5842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eaLnBrk="0" hangingPunct="0">
                <a:lnSpc>
                  <a:spcPts val="2000"/>
                </a:lnSpc>
                <a:buClr>
                  <a:srgbClr val="BB0000"/>
                </a:buClr>
                <a:buSzPct val="75000"/>
                <a:tabLst>
                  <a:tab pos="285750" algn="l"/>
                </a:tabLst>
                <a:defRPr/>
              </a:pPr>
              <a:r>
                <a:rPr lang="ru-RU" sz="3200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3M Circular TT Light" panose="020B0404020101020102" pitchFamily="34" charset="0"/>
                </a:rPr>
                <a:t>ЧТО </a:t>
              </a:r>
              <a:r>
                <a:rPr lang="ru-RU" sz="2800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3M Circular TT Light" panose="020B0404020101020102" pitchFamily="34" charset="0"/>
                </a:rPr>
                <a:t>нужно партерам</a:t>
              </a:r>
              <a:r>
                <a:rPr lang="ru-RU" sz="3200" dirty="0" smtClean="0">
                  <a:solidFill>
                    <a:schemeClr val="bg1"/>
                  </a:solidFill>
                  <a:latin typeface="Arial Narrow" panose="020B0606020202030204" pitchFamily="34" charset="0"/>
                  <a:cs typeface="3M Circular TT Light" panose="020B0404020101020102" pitchFamily="34" charset="0"/>
                </a:rPr>
                <a:t>?</a:t>
              </a:r>
              <a:endParaRPr lang="en-US" sz="3200" dirty="0">
                <a:solidFill>
                  <a:schemeClr val="bg1"/>
                </a:solidFill>
                <a:latin typeface="Arial Narrow" panose="020B0606020202030204" pitchFamily="34" charset="0"/>
                <a:cs typeface="3M Circular TT Light" panose="020B0404020101020102" pitchFamily="34" charset="0"/>
              </a:endParaRPr>
            </a:p>
          </p:txBody>
        </p:sp>
      </p:grpSp>
      <p:cxnSp>
        <p:nvCxnSpPr>
          <p:cNvPr id="64525" name="Gerade Verbindung 50"/>
          <p:cNvCxnSpPr>
            <a:cxnSpLocks noChangeShapeType="1"/>
          </p:cNvCxnSpPr>
          <p:nvPr/>
        </p:nvCxnSpPr>
        <p:spPr bwMode="auto">
          <a:xfrm>
            <a:off x="11349039" y="3419475"/>
            <a:ext cx="868363" cy="0"/>
          </a:xfrm>
          <a:prstGeom prst="line">
            <a:avLst/>
          </a:prstGeom>
          <a:noFill/>
          <a:ln w="12700" algn="ctr">
            <a:solidFill>
              <a:srgbClr val="552FA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52332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238" y="4527710"/>
            <a:ext cx="2014538" cy="19204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8301" y="4581541"/>
            <a:ext cx="1952625" cy="1934204"/>
          </a:xfrm>
          <a:prstGeom prst="rect">
            <a:avLst/>
          </a:prstGeom>
        </p:spPr>
      </p:pic>
      <p:sp>
        <p:nvSpPr>
          <p:cNvPr id="20" name="Rechteck 19"/>
          <p:cNvSpPr/>
          <p:nvPr/>
        </p:nvSpPr>
        <p:spPr bwMode="auto">
          <a:xfrm>
            <a:off x="1589" y="365761"/>
            <a:ext cx="9250899" cy="10910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sp>
        <p:nvSpPr>
          <p:cNvPr id="71683" name="Titel 29"/>
          <p:cNvSpPr>
            <a:spLocks noGrp="1"/>
          </p:cNvSpPr>
          <p:nvPr>
            <p:ph type="ctrTitle"/>
          </p:nvPr>
        </p:nvSpPr>
        <p:spPr bwMode="auto">
          <a:xfrm>
            <a:off x="206307" y="392326"/>
            <a:ext cx="11727387" cy="106446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ru-RU" dirty="0">
                <a:latin typeface="Arial Narrow" panose="020B0606020202030204" pitchFamily="34" charset="0"/>
                <a:ea typeface="+mn-ea"/>
                <a:cs typeface="+mn-cs"/>
              </a:rPr>
              <a:t>Новые решения в области антикоррозионной </a:t>
            </a:r>
            <a:r>
              <a:rPr lang="ru-RU" dirty="0" smtClean="0">
                <a:latin typeface="Arial Narrow" panose="020B0606020202030204" pitchFamily="34" charset="0"/>
                <a:ea typeface="+mn-ea"/>
                <a:cs typeface="+mn-cs"/>
              </a:rPr>
              <a:t>защиты – </a:t>
            </a:r>
            <a:br>
              <a:rPr lang="ru-RU" dirty="0" smtClean="0">
                <a:latin typeface="Arial Narrow" panose="020B0606020202030204" pitchFamily="34" charset="0"/>
                <a:ea typeface="+mn-ea"/>
                <a:cs typeface="+mn-cs"/>
              </a:rPr>
            </a:br>
            <a:r>
              <a:rPr lang="ru-RU" dirty="0" smtClean="0">
                <a:latin typeface="Arial Narrow" panose="020B0606020202030204" pitchFamily="34" charset="0"/>
                <a:ea typeface="+mn-ea"/>
                <a:cs typeface="+mn-cs"/>
              </a:rPr>
              <a:t>полиуретановые покрытия серии </a:t>
            </a:r>
            <a:r>
              <a:rPr lang="ru-RU" dirty="0" err="1" smtClean="0">
                <a:latin typeface="Arial Narrow" panose="020B0606020202030204" pitchFamily="34" charset="0"/>
                <a:ea typeface="+mn-ea"/>
                <a:cs typeface="+mn-cs"/>
              </a:rPr>
              <a:t>Скотчкоут</a:t>
            </a:r>
            <a:endParaRPr altLang="ru-RU" dirty="0"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4" name="Oval 3"/>
          <p:cNvSpPr/>
          <p:nvPr/>
        </p:nvSpPr>
        <p:spPr>
          <a:xfrm>
            <a:off x="5186971" y="3383874"/>
            <a:ext cx="2143125" cy="20288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ru-RU" sz="2000" dirty="0"/>
          </a:p>
        </p:txBody>
      </p:sp>
      <p:sp>
        <p:nvSpPr>
          <p:cNvPr id="5" name="Rectangle 4"/>
          <p:cNvSpPr/>
          <p:nvPr/>
        </p:nvSpPr>
        <p:spPr>
          <a:xfrm>
            <a:off x="5240105" y="3905367"/>
            <a:ext cx="2050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latin typeface="Arial Narrow" panose="020B0606020202030204" pitchFamily="34" charset="0"/>
              </a:rPr>
              <a:t>Новая</a:t>
            </a:r>
          </a:p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п</a:t>
            </a:r>
            <a:r>
              <a:rPr lang="ru-RU" b="1" dirty="0" smtClean="0">
                <a:latin typeface="Arial Narrow" panose="020B0606020202030204" pitchFamily="34" charset="0"/>
              </a:rPr>
              <a:t>латформа </a:t>
            </a:r>
            <a:r>
              <a:rPr lang="ru-RU" b="1" dirty="0" err="1" smtClean="0">
                <a:latin typeface="Arial Narrow" panose="020B0606020202030204" pitchFamily="34" charset="0"/>
              </a:rPr>
              <a:t>Скотчкоут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57668" y="1359835"/>
            <a:ext cx="29891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i="1" dirty="0">
                <a:latin typeface="Arial Narrow" panose="020B0606020202030204" pitchFamily="34" charset="0"/>
                <a:ea typeface="Calibri" panose="020F0502020204030204" pitchFamily="34" charset="0"/>
                <a:cs typeface="3M Circular TT Book" panose="020B0604020101020102" pitchFamily="34" charset="0"/>
              </a:rPr>
              <a:t>Покрытие для ручного нанесения. Переходы «земля/воздух»</a:t>
            </a:r>
            <a:endParaRPr lang="ru-RU" i="1" dirty="0">
              <a:latin typeface="Arial Narrow" panose="020B0606020202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20075" y="3278383"/>
            <a:ext cx="347186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i="1" dirty="0">
                <a:latin typeface="Arial Narrow" panose="020B0606020202030204" pitchFamily="34" charset="0"/>
                <a:ea typeface="Calibri" panose="020F0502020204030204" pitchFamily="34" charset="0"/>
                <a:cs typeface="3M Circular TT Book" panose="020B0604020101020102" pitchFamily="34" charset="0"/>
              </a:rPr>
              <a:t>Покрытие для заводского нанесения на крановые узлы, отводы </a:t>
            </a:r>
          </a:p>
          <a:p>
            <a:pPr lvl="0"/>
            <a:r>
              <a:rPr lang="ru-RU" sz="1600" i="1" dirty="0">
                <a:latin typeface="Arial Narrow" panose="020B0606020202030204" pitchFamily="34" charset="0"/>
                <a:ea typeface="Calibri" panose="020F0502020204030204" pitchFamily="34" charset="0"/>
                <a:cs typeface="3M Circular TT Book" panose="020B0604020101020102" pitchFamily="34" charset="0"/>
              </a:rPr>
              <a:t>ПК-80, соотношение1:1, </a:t>
            </a:r>
            <a:endParaRPr lang="ru-RU" sz="1600" i="1" dirty="0" smtClean="0">
              <a:latin typeface="Arial Narrow" panose="020B0606020202030204" pitchFamily="34" charset="0"/>
              <a:ea typeface="Calibri" panose="020F0502020204030204" pitchFamily="34" charset="0"/>
              <a:cs typeface="3M Circular TT Book" panose="020B0604020101020102" pitchFamily="34" charset="0"/>
            </a:endParaRPr>
          </a:p>
          <a:p>
            <a:pPr lvl="0"/>
            <a:r>
              <a:rPr lang="ru-RU" sz="1600" i="1" dirty="0" smtClean="0">
                <a:latin typeface="Arial Narrow" panose="020B0606020202030204" pitchFamily="34" charset="0"/>
                <a:ea typeface="Calibri" panose="020F0502020204030204" pitchFamily="34" charset="0"/>
                <a:cs typeface="3M Circular TT Book" panose="020B0604020101020102" pitchFamily="34" charset="0"/>
              </a:rPr>
              <a:t>быстрое </a:t>
            </a:r>
            <a:r>
              <a:rPr lang="ru-RU" sz="1600" i="1" dirty="0">
                <a:latin typeface="Arial Narrow" panose="020B0606020202030204" pitchFamily="34" charset="0"/>
                <a:ea typeface="Calibri" panose="020F0502020204030204" pitchFamily="34" charset="0"/>
                <a:cs typeface="3M Circular TT Book" panose="020B0604020101020102" pitchFamily="34" charset="0"/>
              </a:rPr>
              <a:t>отверждение</a:t>
            </a:r>
            <a:endParaRPr lang="en-US" sz="1600" dirty="0">
              <a:latin typeface="Arial Narrow" panose="020B0606020202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0700" y="3383874"/>
            <a:ext cx="32099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i="1" dirty="0">
                <a:latin typeface="Arial Narrow" panose="020B0606020202030204" pitchFamily="34" charset="0"/>
                <a:ea typeface="Calibri" panose="020F0502020204030204" pitchFamily="34" charset="0"/>
                <a:cs typeface="3M Circular TT Book" panose="020B0604020101020102" pitchFamily="34" charset="0"/>
              </a:rPr>
              <a:t>Покрытие для </a:t>
            </a:r>
            <a:r>
              <a:rPr lang="ru-RU" i="1" dirty="0" err="1">
                <a:latin typeface="Arial Narrow" panose="020B0606020202030204" pitchFamily="34" charset="0"/>
                <a:ea typeface="Calibri" panose="020F0502020204030204" pitchFamily="34" charset="0"/>
                <a:cs typeface="3M Circular TT Book" panose="020B0604020101020102" pitchFamily="34" charset="0"/>
              </a:rPr>
              <a:t>переизоляции</a:t>
            </a:r>
            <a:r>
              <a:rPr lang="ru-RU" i="1" dirty="0">
                <a:latin typeface="Arial Narrow" panose="020B0606020202030204" pitchFamily="34" charset="0"/>
                <a:ea typeface="Calibri" panose="020F0502020204030204" pitchFamily="34" charset="0"/>
                <a:cs typeface="3M Circular TT Book" panose="020B0604020101020102" pitchFamily="34" charset="0"/>
              </a:rPr>
              <a:t> в полевых условиях </a:t>
            </a:r>
          </a:p>
          <a:p>
            <a:pPr lvl="0"/>
            <a:r>
              <a:rPr lang="ru-RU" sz="1600" i="1" dirty="0">
                <a:latin typeface="Arial Narrow" panose="020B0606020202030204" pitchFamily="34" charset="0"/>
                <a:ea typeface="Calibri" panose="020F0502020204030204" pitchFamily="34" charset="0"/>
                <a:cs typeface="3M Circular TT Book" panose="020B0604020101020102" pitchFamily="34" charset="0"/>
              </a:rPr>
              <a:t>ПК-80, </a:t>
            </a:r>
          </a:p>
          <a:p>
            <a:pPr lvl="0"/>
            <a:r>
              <a:rPr lang="ru-RU" sz="1600" i="1" dirty="0">
                <a:latin typeface="Arial Narrow" panose="020B0606020202030204" pitchFamily="34" charset="0"/>
                <a:ea typeface="Calibri" panose="020F0502020204030204" pitchFamily="34" charset="0"/>
                <a:cs typeface="3M Circular TT Book" panose="020B0604020101020102" pitchFamily="34" charset="0"/>
              </a:rPr>
              <a:t>соотношение 1:1, </a:t>
            </a:r>
            <a:endParaRPr lang="ru-RU" sz="1600" i="1" dirty="0" smtClean="0">
              <a:latin typeface="Arial Narrow" panose="020B0606020202030204" pitchFamily="34" charset="0"/>
              <a:ea typeface="Calibri" panose="020F0502020204030204" pitchFamily="34" charset="0"/>
              <a:cs typeface="3M Circular TT Book" panose="020B0604020101020102" pitchFamily="34" charset="0"/>
            </a:endParaRPr>
          </a:p>
          <a:p>
            <a:pPr lvl="0"/>
            <a:r>
              <a:rPr lang="ru-RU" sz="1600" i="1" dirty="0" smtClean="0">
                <a:latin typeface="Arial Narrow" panose="020B0606020202030204" pitchFamily="34" charset="0"/>
                <a:ea typeface="Calibri" panose="020F0502020204030204" pitchFamily="34" charset="0"/>
                <a:cs typeface="3M Circular TT Book" panose="020B0604020101020102" pitchFamily="34" charset="0"/>
              </a:rPr>
              <a:t>быстрое </a:t>
            </a:r>
            <a:r>
              <a:rPr lang="ru-RU" sz="1600" i="1" dirty="0">
                <a:latin typeface="Arial Narrow" panose="020B0606020202030204" pitchFamily="34" charset="0"/>
                <a:ea typeface="Calibri" panose="020F0502020204030204" pitchFamily="34" charset="0"/>
                <a:cs typeface="3M Circular TT Book" panose="020B0604020101020102" pitchFamily="34" charset="0"/>
              </a:rPr>
              <a:t>отверждение</a:t>
            </a:r>
            <a:endParaRPr lang="ru-RU" sz="1600" i="1" dirty="0">
              <a:latin typeface="Arial Narrow" panose="020B0606020202030204" pitchFamily="34" charset="0"/>
            </a:endParaRPr>
          </a:p>
        </p:txBody>
      </p:sp>
      <p:sp>
        <p:nvSpPr>
          <p:cNvPr id="12" name="Down Arrow 11"/>
          <p:cNvSpPr/>
          <p:nvPr/>
        </p:nvSpPr>
        <p:spPr>
          <a:xfrm rot="10800000">
            <a:off x="5957888" y="2828925"/>
            <a:ext cx="571500" cy="485775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ru-RU" sz="2000" dirty="0"/>
          </a:p>
        </p:txBody>
      </p:sp>
      <p:sp>
        <p:nvSpPr>
          <p:cNvPr id="16" name="Down Arrow 15"/>
          <p:cNvSpPr/>
          <p:nvPr/>
        </p:nvSpPr>
        <p:spPr>
          <a:xfrm rot="17537677">
            <a:off x="7453313" y="4638676"/>
            <a:ext cx="571500" cy="485775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ru-RU" sz="2000" dirty="0"/>
          </a:p>
        </p:txBody>
      </p:sp>
      <p:sp>
        <p:nvSpPr>
          <p:cNvPr id="17" name="Down Arrow 16"/>
          <p:cNvSpPr/>
          <p:nvPr/>
        </p:nvSpPr>
        <p:spPr>
          <a:xfrm rot="3830639">
            <a:off x="4527820" y="4748216"/>
            <a:ext cx="571500" cy="485775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2961" y="1189293"/>
            <a:ext cx="1930925" cy="160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6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6" y="261265"/>
            <a:ext cx="11425237" cy="4572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Поддержка клиентов и партнеров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2094744" y="1192455"/>
            <a:ext cx="6180005" cy="1038518"/>
          </a:xfrm>
          <a:prstGeom prst="roundRect">
            <a:avLst/>
          </a:prstGeom>
          <a:solidFill>
            <a:srgbClr val="9C3AD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2400" dirty="0" smtClean="0">
                <a:solidFill>
                  <a:prstClr val="white"/>
                </a:solidFill>
                <a:latin typeface="Arial Narrow" panose="020B0606020202030204" pitchFamily="34" charset="0"/>
                <a:ea typeface="Arial" charset="0"/>
                <a:cs typeface="Arial" charset="0"/>
              </a:rPr>
              <a:t>Семинары и обучающие мероприятия</a:t>
            </a:r>
            <a:endParaRPr lang="en-US" sz="2400" dirty="0" smtClean="0">
              <a:solidFill>
                <a:prstClr val="white"/>
              </a:solidFill>
              <a:latin typeface="Arial Narrow" panose="020B0606020202030204" pitchFamily="34" charset="0"/>
              <a:ea typeface="Arial" charset="0"/>
              <a:cs typeface="Arial" charset="0"/>
            </a:endParaRPr>
          </a:p>
          <a:p>
            <a:r>
              <a:rPr lang="en-US" sz="2400" dirty="0" smtClean="0">
                <a:solidFill>
                  <a:prstClr val="white"/>
                </a:solidFill>
                <a:latin typeface="Arial Narrow" panose="020B0606020202030204" pitchFamily="34" charset="0"/>
                <a:ea typeface="Arial" charset="0"/>
                <a:cs typeface="Arial" charset="0"/>
              </a:rPr>
              <a:t>(</a:t>
            </a:r>
            <a:r>
              <a:rPr lang="ru-RU" sz="2400" dirty="0" smtClean="0">
                <a:solidFill>
                  <a:prstClr val="white"/>
                </a:solidFill>
                <a:latin typeface="Arial Narrow" panose="020B0606020202030204" pitchFamily="34" charset="0"/>
                <a:ea typeface="Arial" charset="0"/>
                <a:cs typeface="Arial" charset="0"/>
              </a:rPr>
              <a:t>у партнеров и в формате </a:t>
            </a:r>
            <a:r>
              <a:rPr lang="ru-RU" sz="2400" dirty="0" err="1" smtClean="0">
                <a:solidFill>
                  <a:prstClr val="white"/>
                </a:solidFill>
                <a:latin typeface="Arial Narrow" panose="020B0606020202030204" pitchFamily="34" charset="0"/>
                <a:ea typeface="Arial" charset="0"/>
                <a:cs typeface="Arial" charset="0"/>
              </a:rPr>
              <a:t>вебинаров</a:t>
            </a:r>
            <a:r>
              <a:rPr lang="ru-RU" sz="2400" dirty="0" smtClean="0">
                <a:solidFill>
                  <a:prstClr val="white"/>
                </a:solidFill>
                <a:latin typeface="Arial Narrow" panose="020B0606020202030204" pitchFamily="34" charset="0"/>
                <a:ea typeface="Arial" charset="0"/>
                <a:cs typeface="Arial" charset="0"/>
              </a:rPr>
              <a:t>) </a:t>
            </a: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2094744" y="2433138"/>
            <a:ext cx="6180005" cy="1451466"/>
          </a:xfrm>
          <a:prstGeom prst="roundRect">
            <a:avLst/>
          </a:prstGeom>
          <a:solidFill>
            <a:srgbClr val="9C3AD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2400" dirty="0" smtClean="0">
                <a:solidFill>
                  <a:prstClr val="white"/>
                </a:solidFill>
                <a:latin typeface="Arial Narrow" panose="020B0606020202030204" pitchFamily="34" charset="0"/>
                <a:ea typeface="Arial" charset="0"/>
                <a:cs typeface="Arial" charset="0"/>
              </a:rPr>
              <a:t>Обучение технологии нанесения покрытий,</a:t>
            </a:r>
          </a:p>
          <a:p>
            <a:r>
              <a:rPr lang="ru-RU" sz="2400" dirty="0" smtClean="0">
                <a:solidFill>
                  <a:prstClr val="white"/>
                </a:solidFill>
                <a:latin typeface="Arial Narrow" panose="020B0606020202030204" pitchFamily="34" charset="0"/>
                <a:ea typeface="Arial" charset="0"/>
                <a:cs typeface="Arial" charset="0"/>
              </a:rPr>
              <a:t>посещение производственного комплекса и лаборатории защитных покрытий</a:t>
            </a:r>
            <a:endParaRPr lang="ru-RU" sz="2400" dirty="0">
              <a:solidFill>
                <a:prstClr val="white"/>
              </a:solidFill>
              <a:latin typeface="Arial Narrow" panose="020B0606020202030204" pitchFamily="34" charset="0"/>
              <a:ea typeface="Arial" charset="0"/>
              <a:cs typeface="Arial" charset="0"/>
            </a:endParaRPr>
          </a:p>
        </p:txBody>
      </p:sp>
      <p:cxnSp>
        <p:nvCxnSpPr>
          <p:cNvPr id="12" name="Gerade Verbindung 25"/>
          <p:cNvCxnSpPr>
            <a:cxnSpLocks noChangeShapeType="1"/>
          </p:cNvCxnSpPr>
          <p:nvPr/>
        </p:nvCxnSpPr>
        <p:spPr bwMode="auto">
          <a:xfrm>
            <a:off x="0" y="3325943"/>
            <a:ext cx="1906588" cy="0"/>
          </a:xfrm>
          <a:prstGeom prst="line">
            <a:avLst/>
          </a:prstGeom>
          <a:noFill/>
          <a:ln w="12700" algn="ctr">
            <a:solidFill>
              <a:srgbClr val="552FA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Gerade Verbindung 28"/>
          <p:cNvCxnSpPr>
            <a:cxnSpLocks noChangeShapeType="1"/>
          </p:cNvCxnSpPr>
          <p:nvPr/>
        </p:nvCxnSpPr>
        <p:spPr bwMode="auto">
          <a:xfrm>
            <a:off x="1898650" y="1182818"/>
            <a:ext cx="0" cy="4641850"/>
          </a:xfrm>
          <a:prstGeom prst="line">
            <a:avLst/>
          </a:prstGeom>
          <a:noFill/>
          <a:ln w="12700" algn="ctr">
            <a:solidFill>
              <a:srgbClr val="552FA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4" name="Gruppieren 22"/>
          <p:cNvGrpSpPr>
            <a:grpSpLocks/>
          </p:cNvGrpSpPr>
          <p:nvPr/>
        </p:nvGrpSpPr>
        <p:grpSpPr bwMode="auto">
          <a:xfrm>
            <a:off x="0" y="1163769"/>
            <a:ext cx="1581150" cy="3495675"/>
            <a:chOff x="-1" y="1257299"/>
            <a:chExt cx="1581152" cy="3495679"/>
          </a:xfrm>
        </p:grpSpPr>
        <p:pic>
          <p:nvPicPr>
            <p:cNvPr id="15" name="Grafik 49" descr="067_knowledg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1257299"/>
              <a:ext cx="1438275" cy="3438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Rechteck 51"/>
            <p:cNvSpPr/>
            <p:nvPr/>
          </p:nvSpPr>
          <p:spPr bwMode="auto">
            <a:xfrm rot="5400000">
              <a:off x="-523875" y="2647952"/>
              <a:ext cx="2628902" cy="1581150"/>
            </a:xfrm>
            <a:prstGeom prst="rect">
              <a:avLst/>
            </a:prstGeom>
            <a:gradFill>
              <a:gsLst>
                <a:gs pos="4000">
                  <a:schemeClr val="bg1"/>
                </a:gs>
                <a:gs pos="41000">
                  <a:schemeClr val="bg1">
                    <a:alpha val="56000"/>
                  </a:schemeClr>
                </a:gs>
                <a:gs pos="68000">
                  <a:schemeClr val="bg1">
                    <a:alpha val="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7728" tIns="108864" rIns="217728" bIns="108864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7" name="Eine Ecke des Rechtecks abrunden 18"/>
          <p:cNvSpPr/>
          <p:nvPr/>
        </p:nvSpPr>
        <p:spPr bwMode="auto">
          <a:xfrm rot="10800000" flipH="1">
            <a:off x="0" y="4510367"/>
            <a:ext cx="1446028" cy="1342876"/>
          </a:xfrm>
          <a:prstGeom prst="round1Rect">
            <a:avLst>
              <a:gd name="adj" fmla="val 18992"/>
            </a:avLst>
          </a:prstGeom>
          <a:gradFill flip="none" rotWithShape="1">
            <a:gsLst>
              <a:gs pos="0">
                <a:srgbClr val="1F3399"/>
              </a:gs>
              <a:gs pos="28000">
                <a:srgbClr val="9B2CA4">
                  <a:alpha val="81961"/>
                </a:srgbClr>
              </a:gs>
              <a:gs pos="100000">
                <a:srgbClr val="282D90">
                  <a:alpha val="0"/>
                </a:srgbClr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4744" y="4379427"/>
            <a:ext cx="9797219" cy="198440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5993" y="194350"/>
            <a:ext cx="3325970" cy="41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ctrTitle"/>
          </p:nvPr>
        </p:nvSpPr>
        <p:spPr bwMode="auto">
          <a:xfrm>
            <a:off x="656397" y="2583657"/>
            <a:ext cx="5289621" cy="109299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sz="4000" b="1" dirty="0" smtClean="0">
                <a:latin typeface="Arial Narrow" panose="020B0606020202030204" pitchFamily="34" charset="0"/>
              </a:rPr>
              <a:t>Спасибо за внимание!</a:t>
            </a:r>
            <a:br>
              <a:rPr lang="ru-RU" altLang="ru-RU" sz="4000" b="1" dirty="0" smtClean="0">
                <a:latin typeface="Arial Narrow" panose="020B0606020202030204" pitchFamily="34" charset="0"/>
              </a:rPr>
            </a:br>
            <a:r>
              <a:rPr lang="ru-RU" altLang="ru-RU" sz="4000" b="1" dirty="0" smtClean="0">
                <a:latin typeface="Arial Narrow" panose="020B0606020202030204" pitchFamily="34" charset="0"/>
              </a:rPr>
              <a:t>Ваши вопросы?</a:t>
            </a:r>
            <a:endParaRPr lang="ru-RU" altLang="ru-RU" sz="4000" dirty="0">
              <a:latin typeface="Arial Narrow" panose="020B0606020202030204" pitchFamily="34" charset="0"/>
            </a:endParaRPr>
          </a:p>
        </p:txBody>
      </p:sp>
      <p:pic>
        <p:nvPicPr>
          <p:cNvPr id="12291" name="Рисунок 5" descr="Рисунок33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163" y="547688"/>
            <a:ext cx="4967288" cy="520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 txBox="1">
            <a:spLocks/>
          </p:cNvSpPr>
          <p:nvPr/>
        </p:nvSpPr>
        <p:spPr bwMode="auto">
          <a:xfrm>
            <a:off x="201358" y="5055791"/>
            <a:ext cx="5289621" cy="139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dirty="0" smtClean="0">
                <a:latin typeface="Arial Narrow" panose="020B0606020202030204" pitchFamily="34" charset="0"/>
              </a:rPr>
              <a:t>Юлия Алексеевна </a:t>
            </a:r>
            <a:r>
              <a:rPr lang="ru-RU" altLang="ru-RU" dirty="0" err="1" smtClean="0">
                <a:latin typeface="Arial Narrow" panose="020B0606020202030204" pitchFamily="34" charset="0"/>
              </a:rPr>
              <a:t>Лесковец</a:t>
            </a:r>
            <a:r>
              <a:rPr lang="ru-RU" altLang="ru-RU" dirty="0" smtClean="0">
                <a:latin typeface="Arial Narrow" panose="020B0606020202030204" pitchFamily="34" charset="0"/>
              </a:rPr>
              <a:t/>
            </a:r>
            <a:br>
              <a:rPr lang="ru-RU" altLang="ru-RU" dirty="0" smtClean="0">
                <a:latin typeface="Arial Narrow" panose="020B0606020202030204" pitchFamily="34" charset="0"/>
              </a:rPr>
            </a:br>
            <a:r>
              <a:rPr lang="ru-RU" altLang="ru-RU" dirty="0" smtClean="0">
                <a:latin typeface="Arial Narrow" panose="020B0606020202030204" pitchFamily="34" charset="0"/>
              </a:rPr>
              <a:t>+7 926 359 29 15</a:t>
            </a:r>
            <a:br>
              <a:rPr lang="ru-RU" altLang="ru-RU" dirty="0" smtClean="0">
                <a:latin typeface="Arial Narrow" panose="020B0606020202030204" pitchFamily="34" charset="0"/>
              </a:rPr>
            </a:br>
            <a:r>
              <a:rPr lang="ru-RU" altLang="ru-RU" dirty="0" smtClean="0">
                <a:latin typeface="Arial Narrow" panose="020B0606020202030204" pitchFamily="34" charset="0"/>
              </a:rPr>
              <a:t>ybychkova@mmm.com</a:t>
            </a:r>
            <a:endParaRPr lang="ru-RU" altLang="ru-RU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6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59401" y="1795464"/>
            <a:ext cx="6831012" cy="357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457200" indent="-457200">
              <a:spcBef>
                <a:spcPct val="20000"/>
              </a:spcBef>
              <a:buClr>
                <a:srgbClr val="A7C5F7"/>
              </a:buClr>
              <a:defRPr/>
            </a:pPr>
            <a:r>
              <a:rPr lang="ru-RU" sz="2000" b="1" dirty="0">
                <a:latin typeface="Arial Narrow" pitchFamily="34" charset="0"/>
                <a:cs typeface="Arial" charset="0"/>
              </a:rPr>
              <a:t>1991</a:t>
            </a:r>
            <a:r>
              <a:rPr lang="ru-RU" sz="2000" dirty="0">
                <a:latin typeface="Arial Narrow" pitchFamily="34" charset="0"/>
                <a:cs typeface="Arial" charset="0"/>
              </a:rPr>
              <a:t>    Представительство компании 3М в</a:t>
            </a:r>
          </a:p>
          <a:p>
            <a:pPr marL="457200" indent="-457200">
              <a:spcBef>
                <a:spcPct val="20000"/>
              </a:spcBef>
              <a:buClr>
                <a:srgbClr val="A7C5F7"/>
              </a:buClr>
              <a:defRPr/>
            </a:pPr>
            <a:r>
              <a:rPr lang="ru-RU" sz="2000" dirty="0">
                <a:latin typeface="Arial Narrow" pitchFamily="34" charset="0"/>
                <a:cs typeface="Arial" charset="0"/>
              </a:rPr>
              <a:t>            России</a:t>
            </a:r>
            <a:r>
              <a:rPr lang="en-US" sz="2000" dirty="0">
                <a:latin typeface="Arial Narrow" pitchFamily="34" charset="0"/>
                <a:cs typeface="Arial" charset="0"/>
              </a:rPr>
              <a:t> </a:t>
            </a:r>
            <a:r>
              <a:rPr lang="ru-RU" sz="2000" dirty="0">
                <a:latin typeface="Arial Narrow" pitchFamily="34" charset="0"/>
                <a:cs typeface="Arial" charset="0"/>
              </a:rPr>
              <a:t>(Москва)</a:t>
            </a:r>
            <a:endParaRPr lang="en-US" sz="2000" dirty="0">
              <a:latin typeface="Arial Narrow" pitchFamily="34" charset="0"/>
              <a:cs typeface="Arial" charset="0"/>
            </a:endParaRPr>
          </a:p>
          <a:p>
            <a:pPr marL="457200" indent="-457200">
              <a:spcBef>
                <a:spcPct val="20000"/>
              </a:spcBef>
              <a:buClr>
                <a:srgbClr val="A7C5F7"/>
              </a:buClr>
              <a:defRPr/>
            </a:pPr>
            <a:r>
              <a:rPr lang="ru-RU" sz="2000" b="1" dirty="0">
                <a:latin typeface="Arial Narrow" pitchFamily="34" charset="0"/>
                <a:cs typeface="Arial" charset="0"/>
              </a:rPr>
              <a:t>2005  </a:t>
            </a:r>
            <a:r>
              <a:rPr lang="ru-RU" sz="2000" dirty="0">
                <a:latin typeface="Arial Narrow" pitchFamily="34" charset="0"/>
                <a:cs typeface="Arial" charset="0"/>
              </a:rPr>
              <a:t>  Клиентский центр в Санкт- Петербурге</a:t>
            </a:r>
          </a:p>
          <a:p>
            <a:pPr marL="457200" indent="-457200">
              <a:spcBef>
                <a:spcPct val="20000"/>
              </a:spcBef>
              <a:buClr>
                <a:srgbClr val="A7C5F7"/>
              </a:buClr>
              <a:defRPr/>
            </a:pPr>
            <a:r>
              <a:rPr lang="ru-RU" sz="2000" b="1" dirty="0">
                <a:latin typeface="Arial Narrow" pitchFamily="34" charset="0"/>
                <a:cs typeface="Arial" charset="0"/>
              </a:rPr>
              <a:t>2006   </a:t>
            </a:r>
            <a:r>
              <a:rPr lang="ru-RU" sz="2000" dirty="0">
                <a:latin typeface="Arial Narrow" pitchFamily="34" charset="0"/>
                <a:cs typeface="Arial" charset="0"/>
              </a:rPr>
              <a:t> Технологический Центр в Москве</a:t>
            </a:r>
          </a:p>
          <a:p>
            <a:pPr marL="723900" indent="-723900">
              <a:spcBef>
                <a:spcPct val="20000"/>
              </a:spcBef>
              <a:buClr>
                <a:srgbClr val="A7C5F7"/>
              </a:buClr>
              <a:defRPr/>
            </a:pPr>
            <a:r>
              <a:rPr lang="ru-RU" sz="2000" b="1" dirty="0">
                <a:latin typeface="Arial Narrow" pitchFamily="34" charset="0"/>
                <a:cs typeface="Arial" charset="0"/>
              </a:rPr>
              <a:t>2008    Первый производственный</a:t>
            </a:r>
            <a:r>
              <a:rPr lang="en-US" sz="2000" b="1" dirty="0">
                <a:latin typeface="Arial Narrow" pitchFamily="34" charset="0"/>
                <a:cs typeface="Arial" charset="0"/>
              </a:rPr>
              <a:t> </a:t>
            </a:r>
            <a:r>
              <a:rPr lang="en-US" sz="2000" b="1" dirty="0" err="1">
                <a:latin typeface="Arial Narrow" pitchFamily="34" charset="0"/>
                <a:cs typeface="Arial" charset="0"/>
              </a:rPr>
              <a:t>комплекс</a:t>
            </a:r>
            <a:r>
              <a:rPr lang="ru-RU" sz="2000" b="1" dirty="0">
                <a:latin typeface="Arial Narrow" pitchFamily="34" charset="0"/>
                <a:cs typeface="Arial" charset="0"/>
              </a:rPr>
              <a:t> в г. Волоколамске</a:t>
            </a:r>
            <a:r>
              <a:rPr lang="en-US" sz="2000" b="1" dirty="0">
                <a:latin typeface="Arial Narrow" pitchFamily="34" charset="0"/>
                <a:cs typeface="Arial" charset="0"/>
              </a:rPr>
              <a:t> </a:t>
            </a:r>
            <a:endParaRPr lang="ru-RU" sz="2000" b="1" dirty="0">
              <a:latin typeface="Arial Narrow" pitchFamily="34" charset="0"/>
              <a:cs typeface="Arial" charset="0"/>
            </a:endParaRPr>
          </a:p>
          <a:p>
            <a:pPr marL="723900" indent="-723900">
              <a:spcBef>
                <a:spcPct val="20000"/>
              </a:spcBef>
              <a:buClr>
                <a:srgbClr val="A7C5F7"/>
              </a:buClr>
              <a:defRPr/>
            </a:pPr>
            <a:r>
              <a:rPr lang="ru-RU" sz="2000" b="1" dirty="0">
                <a:latin typeface="Arial Narrow" pitchFamily="34" charset="0"/>
                <a:cs typeface="Arial" charset="0"/>
              </a:rPr>
              <a:t>2008 </a:t>
            </a:r>
            <a:r>
              <a:rPr lang="ru-RU" sz="2000" dirty="0">
                <a:latin typeface="Arial Narrow" pitchFamily="34" charset="0"/>
                <a:cs typeface="Arial" charset="0"/>
              </a:rPr>
              <a:t>   Клиентский центр в  Екатеринбурге</a:t>
            </a:r>
            <a:endParaRPr lang="en-US" sz="2000" dirty="0">
              <a:latin typeface="Arial Narrow" pitchFamily="34" charset="0"/>
              <a:cs typeface="Arial" charset="0"/>
            </a:endParaRPr>
          </a:p>
          <a:p>
            <a:pPr marL="457200" indent="-457200">
              <a:spcBef>
                <a:spcPct val="20000"/>
              </a:spcBef>
              <a:buClr>
                <a:srgbClr val="A7C5F7"/>
              </a:buClr>
              <a:defRPr/>
            </a:pPr>
            <a:r>
              <a:rPr lang="ru-RU" sz="2000" b="1" dirty="0">
                <a:latin typeface="Arial Narrow" pitchFamily="34" charset="0"/>
                <a:cs typeface="Arial" charset="0"/>
              </a:rPr>
              <a:t>2013  </a:t>
            </a:r>
            <a:r>
              <a:rPr lang="ru-RU" sz="2000" dirty="0">
                <a:latin typeface="Arial Narrow" pitchFamily="34" charset="0"/>
                <a:cs typeface="Arial" charset="0"/>
              </a:rPr>
              <a:t>  Число сотрудников превышает 7</a:t>
            </a:r>
            <a:r>
              <a:rPr lang="en-US" sz="2000" dirty="0">
                <a:latin typeface="Arial Narrow" pitchFamily="34" charset="0"/>
                <a:cs typeface="Arial" charset="0"/>
              </a:rPr>
              <a:t>00</a:t>
            </a:r>
            <a:r>
              <a:rPr lang="ru-RU" sz="2000" dirty="0">
                <a:latin typeface="Arial Narrow" pitchFamily="34" charset="0"/>
                <a:cs typeface="Arial" charset="0"/>
              </a:rPr>
              <a:t> </a:t>
            </a:r>
          </a:p>
          <a:p>
            <a:pPr marL="723900" indent="-723900">
              <a:spcBef>
                <a:spcPct val="20000"/>
              </a:spcBef>
              <a:buClr>
                <a:srgbClr val="A7C5F7"/>
              </a:buClr>
              <a:defRPr/>
            </a:pPr>
            <a:r>
              <a:rPr lang="ru-RU" sz="2000" dirty="0">
                <a:latin typeface="Arial Narrow" pitchFamily="34" charset="0"/>
                <a:cs typeface="Arial" charset="0"/>
              </a:rPr>
              <a:t>            Представители компании во всех </a:t>
            </a:r>
            <a:r>
              <a:rPr lang="ru-RU" sz="2000" dirty="0" smtClean="0">
                <a:latin typeface="Arial Narrow" pitchFamily="34" charset="0"/>
                <a:cs typeface="Arial" charset="0"/>
              </a:rPr>
              <a:t>федеральных  </a:t>
            </a:r>
            <a:r>
              <a:rPr lang="ru-RU" sz="2000" dirty="0">
                <a:latin typeface="Arial Narrow" pitchFamily="34" charset="0"/>
                <a:cs typeface="Arial" charset="0"/>
              </a:rPr>
              <a:t>округах России</a:t>
            </a:r>
          </a:p>
          <a:p>
            <a:pPr marL="723900" indent="-723900">
              <a:spcBef>
                <a:spcPct val="20000"/>
              </a:spcBef>
              <a:buClr>
                <a:srgbClr val="A7C5F7"/>
              </a:buClr>
              <a:defRPr/>
            </a:pPr>
            <a:r>
              <a:rPr lang="ru-RU" sz="2000" b="1" dirty="0">
                <a:latin typeface="Arial Narrow" pitchFamily="34" charset="0"/>
                <a:cs typeface="Arial" charset="0"/>
              </a:rPr>
              <a:t>2015    Второй производственный</a:t>
            </a:r>
            <a:r>
              <a:rPr lang="en-US" sz="2000" b="1" dirty="0">
                <a:latin typeface="Arial Narrow" pitchFamily="34" charset="0"/>
                <a:cs typeface="Arial" charset="0"/>
              </a:rPr>
              <a:t> </a:t>
            </a:r>
            <a:r>
              <a:rPr lang="en-US" sz="2000" b="1" dirty="0" err="1">
                <a:latin typeface="Arial Narrow" pitchFamily="34" charset="0"/>
                <a:cs typeface="Arial" charset="0"/>
              </a:rPr>
              <a:t>комплекс</a:t>
            </a:r>
            <a:r>
              <a:rPr lang="ru-RU" sz="2000" b="1" dirty="0">
                <a:latin typeface="Arial Narrow" pitchFamily="34" charset="0"/>
                <a:cs typeface="Arial" charset="0"/>
              </a:rPr>
              <a:t> в </a:t>
            </a:r>
            <a:r>
              <a:rPr lang="ru-RU" sz="2000" b="1" dirty="0" smtClean="0">
                <a:latin typeface="Arial Narrow" pitchFamily="34" charset="0"/>
                <a:cs typeface="Arial" charset="0"/>
              </a:rPr>
              <a:t>ОЭЗ «</a:t>
            </a:r>
            <a:r>
              <a:rPr lang="ru-RU" sz="2000" b="1" dirty="0" err="1" smtClean="0">
                <a:latin typeface="Arial Narrow" pitchFamily="34" charset="0"/>
                <a:cs typeface="Arial" charset="0"/>
              </a:rPr>
              <a:t>Алабуга</a:t>
            </a:r>
            <a:r>
              <a:rPr lang="ru-RU" sz="2000" b="1" dirty="0" smtClean="0">
                <a:latin typeface="Arial Narrow" pitchFamily="34" charset="0"/>
                <a:cs typeface="Arial" charset="0"/>
              </a:rPr>
              <a:t>»</a:t>
            </a:r>
            <a:endParaRPr lang="ru-RU" sz="2000" b="1" dirty="0">
              <a:latin typeface="Arial Narrow" pitchFamily="34" charset="0"/>
              <a:cs typeface="Arial" charset="0"/>
            </a:endParaRPr>
          </a:p>
        </p:txBody>
      </p:sp>
      <p:pic>
        <p:nvPicPr>
          <p:cNvPr id="7171" name="Рисунок 20" descr="6767ок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3" y="1338264"/>
            <a:ext cx="4483100" cy="446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6"/>
          <p:cNvSpPr txBox="1">
            <a:spLocks/>
          </p:cNvSpPr>
          <p:nvPr/>
        </p:nvSpPr>
        <p:spPr>
          <a:xfrm>
            <a:off x="709614" y="457200"/>
            <a:ext cx="9147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noAutofit/>
          </a:bodyPr>
          <a:lstStyle>
            <a:defPPr>
              <a:defRPr lang="en-US"/>
            </a:defPPr>
            <a:lvl1pPr defTabSz="914361">
              <a:lnSpc>
                <a:spcPct val="85000"/>
              </a:lnSpc>
              <a:spcAft>
                <a:spcPts val="300"/>
              </a:spcAft>
              <a:defRPr sz="3200">
                <a:solidFill>
                  <a:srgbClr val="D1541D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1pPr>
          </a:lstStyle>
          <a:p>
            <a:r>
              <a:rPr lang="ru-RU" dirty="0"/>
              <a:t>ЗМ 25 лет в России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3701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КОРПУС"/>
          <p:cNvPicPr>
            <a:picLocks noChangeAspect="1" noChangeArrowheads="1"/>
          </p:cNvPicPr>
          <p:nvPr/>
        </p:nvPicPr>
        <p:blipFill>
          <a:blip r:embed="rId3" cstate="email">
            <a:lum contrast="20000"/>
          </a:blip>
          <a:srcRect/>
          <a:stretch>
            <a:fillRect/>
          </a:stretch>
        </p:blipFill>
        <p:spPr bwMode="auto">
          <a:xfrm>
            <a:off x="786820" y="4491764"/>
            <a:ext cx="8479422" cy="2366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240169" y="1208515"/>
            <a:ext cx="11718957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36538" indent="-236538">
              <a:buClr>
                <a:srgbClr val="FFC000"/>
              </a:buClr>
              <a:buFont typeface="Wingdings" pitchFamily="2" charset="2"/>
              <a:buChar char="§"/>
              <a:defRPr/>
            </a:pPr>
            <a:r>
              <a:rPr lang="ru-RU" sz="2000" kern="0" dirty="0">
                <a:latin typeface="+mj-lt"/>
              </a:rPr>
              <a:t>Первый производственный комплекс открыт в 2008 году в г. Волоколамске, МО</a:t>
            </a:r>
            <a:endParaRPr lang="en-US" sz="2000" kern="0" dirty="0">
              <a:latin typeface="+mj-lt"/>
            </a:endParaRPr>
          </a:p>
          <a:p>
            <a:pPr marL="236538" indent="-236538">
              <a:spcBef>
                <a:spcPts val="600"/>
              </a:spcBef>
              <a:buClr>
                <a:srgbClr val="FFC000"/>
              </a:buClr>
              <a:buFont typeface="Wingdings" pitchFamily="2" charset="2"/>
              <a:buChar char="§"/>
              <a:defRPr/>
            </a:pPr>
            <a:r>
              <a:rPr lang="ru-RU" sz="2000" kern="0" dirty="0">
                <a:latin typeface="+mj-lt"/>
              </a:rPr>
              <a:t>Завод полностью ориентирован на российский рынок, часть продукции экспортируется в страны СНГ, Турцию</a:t>
            </a:r>
          </a:p>
          <a:p>
            <a:pPr marL="236538" indent="-236538">
              <a:spcBef>
                <a:spcPts val="600"/>
              </a:spcBef>
              <a:buClr>
                <a:srgbClr val="FFC000"/>
              </a:buClr>
              <a:buFont typeface="Wingdings" pitchFamily="2" charset="2"/>
              <a:buChar char="§"/>
              <a:defRPr/>
            </a:pPr>
            <a:r>
              <a:rPr lang="ru-RU" sz="2000" kern="0" dirty="0">
                <a:latin typeface="+mj-lt"/>
              </a:rPr>
              <a:t>Производимая продукция</a:t>
            </a:r>
            <a:r>
              <a:rPr lang="en-US" sz="2000" kern="0" dirty="0">
                <a:latin typeface="+mj-lt"/>
              </a:rPr>
              <a:t>:  </a:t>
            </a:r>
          </a:p>
          <a:p>
            <a:pPr marL="573088" defTabSz="1309688">
              <a:buClr>
                <a:srgbClr val="FFC000"/>
              </a:buClr>
              <a:tabLst>
                <a:tab pos="3657600" algn="l"/>
              </a:tabLst>
              <a:defRPr/>
            </a:pPr>
            <a:r>
              <a:rPr lang="ru-RU" sz="1600" dirty="0">
                <a:latin typeface="+mj-lt"/>
              </a:rPr>
              <a:t>- </a:t>
            </a:r>
            <a:r>
              <a:rPr lang="ru-RU" b="1" kern="0" dirty="0">
                <a:latin typeface="Arial Narrow" pitchFamily="34" charset="0"/>
              </a:rPr>
              <a:t>антикоррозионные покрытия (Порошковые материалы 226/6233/6171/8352</a:t>
            </a:r>
            <a:r>
              <a:rPr lang="en-US" b="1" kern="0" dirty="0">
                <a:latin typeface="Arial Narrow" pitchFamily="34" charset="0"/>
              </a:rPr>
              <a:t>/206</a:t>
            </a:r>
            <a:r>
              <a:rPr lang="ru-RU" b="1" kern="0" dirty="0">
                <a:latin typeface="Arial Narrow" pitchFamily="34" charset="0"/>
              </a:rPr>
              <a:t>)</a:t>
            </a:r>
            <a:endParaRPr lang="ru-RU" dirty="0">
              <a:latin typeface="+mj-lt"/>
            </a:endParaRPr>
          </a:p>
          <a:p>
            <a:pPr marL="573088" defTabSz="1309688">
              <a:buClr>
                <a:srgbClr val="FFC000"/>
              </a:buClr>
              <a:tabLst>
                <a:tab pos="3657600" algn="l"/>
              </a:tabLst>
              <a:defRPr/>
            </a:pPr>
            <a:r>
              <a:rPr lang="ru-RU" sz="1600" dirty="0">
                <a:latin typeface="+mj-lt"/>
              </a:rPr>
              <a:t>- средства индивидуальной защиты</a:t>
            </a:r>
          </a:p>
          <a:p>
            <a:pPr marL="573088" defTabSz="1309688">
              <a:buClr>
                <a:srgbClr val="FFC000"/>
              </a:buClr>
              <a:tabLst>
                <a:tab pos="3657600" algn="l"/>
              </a:tabLst>
              <a:defRPr/>
            </a:pPr>
            <a:r>
              <a:rPr lang="ru-RU" sz="1600" dirty="0">
                <a:latin typeface="+mj-lt"/>
              </a:rPr>
              <a:t>- продукция по уходу за домом и продукция для офиса                                                        </a:t>
            </a:r>
          </a:p>
          <a:p>
            <a:pPr marL="573088" defTabSz="1309688">
              <a:buClr>
                <a:srgbClr val="FFC000"/>
              </a:buClr>
              <a:tabLst>
                <a:tab pos="3657600" algn="l"/>
              </a:tabLst>
              <a:defRPr/>
            </a:pPr>
            <a:r>
              <a:rPr lang="ru-RU" sz="1600" dirty="0">
                <a:latin typeface="+mj-lt"/>
              </a:rPr>
              <a:t>- материалы для безопасности дорожного движения                     </a:t>
            </a:r>
          </a:p>
          <a:p>
            <a:pPr marL="573088" defTabSz="1309688">
              <a:buClr>
                <a:srgbClr val="FFC000"/>
              </a:buClr>
              <a:tabLst>
                <a:tab pos="3657600" algn="l"/>
              </a:tabLst>
              <a:defRPr/>
            </a:pPr>
            <a:r>
              <a:rPr lang="ru-RU" sz="1600" dirty="0">
                <a:latin typeface="+mj-lt"/>
              </a:rPr>
              <a:t>- продукция для </a:t>
            </a:r>
            <a:r>
              <a:rPr lang="ru-RU" sz="1600" dirty="0" err="1">
                <a:latin typeface="+mj-lt"/>
              </a:rPr>
              <a:t>авторемонта</a:t>
            </a:r>
            <a:endParaRPr lang="ru-RU" sz="1600" dirty="0">
              <a:latin typeface="+mj-lt"/>
            </a:endParaRPr>
          </a:p>
          <a:p>
            <a:pPr marL="573088" defTabSz="1309688">
              <a:buClr>
                <a:srgbClr val="FFC000"/>
              </a:buClr>
              <a:tabLst>
                <a:tab pos="3657600" algn="l"/>
              </a:tabLst>
              <a:defRPr/>
            </a:pPr>
            <a:r>
              <a:rPr lang="ru-RU" sz="1600" dirty="0">
                <a:latin typeface="+mj-lt"/>
              </a:rPr>
              <a:t>- конвертинг промышленных клейких лент</a:t>
            </a:r>
          </a:p>
          <a:p>
            <a:pPr marL="573088" defTabSz="1309688">
              <a:buClr>
                <a:schemeClr val="accent1"/>
              </a:buClr>
              <a:tabLst>
                <a:tab pos="3657600" algn="l"/>
              </a:tabLst>
              <a:defRPr/>
            </a:pPr>
            <a:endParaRPr lang="ru-RU" sz="1400" kern="0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6820" y="4429282"/>
            <a:ext cx="3387810" cy="4250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b="1" dirty="0"/>
              <a:t>20 производственных линий</a:t>
            </a:r>
          </a:p>
        </p:txBody>
      </p:sp>
      <p:sp>
        <p:nvSpPr>
          <p:cNvPr id="4" name="Rectangle 3"/>
          <p:cNvSpPr/>
          <p:nvPr/>
        </p:nvSpPr>
        <p:spPr>
          <a:xfrm>
            <a:off x="390984" y="47769"/>
            <a:ext cx="11008963" cy="967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noAutofit/>
          </a:bodyPr>
          <a:lstStyle/>
          <a:p>
            <a:pPr defTabSz="914361">
              <a:lnSpc>
                <a:spcPct val="85000"/>
              </a:lnSpc>
              <a:spcAft>
                <a:spcPts val="300"/>
              </a:spcAft>
            </a:pPr>
            <a:r>
              <a:rPr lang="ru-RU" sz="3200" dirty="0">
                <a:solidFill>
                  <a:srgbClr val="D1541D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Производственный комплекс, г. Волоколамск,</a:t>
            </a:r>
          </a:p>
          <a:p>
            <a:pPr defTabSz="914361">
              <a:lnSpc>
                <a:spcPct val="85000"/>
              </a:lnSpc>
              <a:spcAft>
                <a:spcPts val="300"/>
              </a:spcAft>
            </a:pPr>
            <a:r>
              <a:rPr lang="ru-RU" sz="3200" dirty="0">
                <a:solidFill>
                  <a:srgbClr val="D1541D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Московская область</a:t>
            </a:r>
          </a:p>
        </p:txBody>
      </p:sp>
      <p:sp>
        <p:nvSpPr>
          <p:cNvPr id="6" name="Rectangle 5"/>
          <p:cNvSpPr/>
          <p:nvPr/>
        </p:nvSpPr>
        <p:spPr>
          <a:xfrm>
            <a:off x="6573361" y="3401853"/>
            <a:ext cx="53857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SzPct val="150000"/>
              <a:buFont typeface="HelveticaNeueCyr" panose="02000503040000020004" pitchFamily="50" charset="-52"/>
              <a:buChar char="∆"/>
            </a:pPr>
            <a:r>
              <a:rPr lang="ru-RU" b="1" dirty="0">
                <a:latin typeface="HelveticaNeueCyr" panose="02000503040000020004" pitchFamily="50" charset="-52"/>
              </a:rPr>
              <a:t>Объём инвестиций около 50 млн долл</a:t>
            </a:r>
          </a:p>
          <a:p>
            <a:pPr marL="285750" indent="-285750">
              <a:buSzPct val="150000"/>
              <a:buFont typeface="HelveticaNeueCyr" panose="02000503040000020004" pitchFamily="50" charset="-52"/>
              <a:buChar char="∆"/>
            </a:pPr>
            <a:endParaRPr lang="ru-RU" b="1" dirty="0">
              <a:latin typeface="HelveticaNeueCyr" panose="02000503040000020004" pitchFamily="50" charset="-52"/>
            </a:endParaRPr>
          </a:p>
          <a:p>
            <a:pPr marL="285750" indent="-285750">
              <a:buSzPct val="150000"/>
              <a:buFont typeface="HelveticaNeueCyr" panose="02000503040000020004" pitchFamily="50" charset="-52"/>
              <a:buChar char="∆"/>
            </a:pPr>
            <a:r>
              <a:rPr lang="ru-RU" b="1" dirty="0">
                <a:latin typeface="HelveticaNeueCyr" panose="02000503040000020004" pitchFamily="50" charset="-52"/>
              </a:rPr>
              <a:t>Завод сертифицирован на ISO 9001</a:t>
            </a:r>
            <a:r>
              <a:rPr lang="en-US" b="1" dirty="0">
                <a:latin typeface="HelveticaNeueCyr" panose="02000503040000020004" pitchFamily="50" charset="-52"/>
              </a:rPr>
              <a:t>, ISO 14001 </a:t>
            </a:r>
            <a:r>
              <a:rPr lang="ru-RU" b="1" dirty="0">
                <a:latin typeface="HelveticaNeueCyr" panose="02000503040000020004" pitchFamily="50" charset="-52"/>
              </a:rPr>
              <a:t>и </a:t>
            </a:r>
            <a:r>
              <a:rPr lang="en-US" b="1" dirty="0">
                <a:latin typeface="HelveticaNeueCyr" panose="02000503040000020004" pitchFamily="50" charset="-52"/>
              </a:rPr>
              <a:t>OHSAS</a:t>
            </a:r>
            <a:r>
              <a:rPr lang="ru-RU" b="1" dirty="0">
                <a:latin typeface="HelveticaNeueCyr" panose="02000503040000020004" pitchFamily="50" charset="-52"/>
              </a:rPr>
              <a:t> 18001</a:t>
            </a:r>
          </a:p>
        </p:txBody>
      </p:sp>
    </p:spTree>
    <p:extLst>
      <p:ext uri="{BB962C8B-B14F-4D97-AF65-F5344CB8AC3E}">
        <p14:creationId xmlns:p14="http://schemas.microsoft.com/office/powerpoint/2010/main" val="28375511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44698" y="73848"/>
            <a:ext cx="11425237" cy="822960"/>
          </a:xfr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noAutofit/>
          </a:bodyPr>
          <a:lstStyle/>
          <a:p>
            <a:pPr defTabSz="914361">
              <a:lnSpc>
                <a:spcPct val="85000"/>
              </a:lnSpc>
              <a:spcAft>
                <a:spcPts val="300"/>
              </a:spcAft>
            </a:pPr>
            <a:r>
              <a:rPr lang="ru-RU" dirty="0">
                <a:solidFill>
                  <a:srgbClr val="D1541D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Производственная площадка в </a:t>
            </a:r>
            <a:r>
              <a:rPr lang="ru-RU" dirty="0" err="1">
                <a:solidFill>
                  <a:srgbClr val="D1541D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Алабуге</a:t>
            </a:r>
            <a:r>
              <a:rPr lang="ru-RU" dirty="0">
                <a:solidFill>
                  <a:srgbClr val="D1541D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. Основные параметры. </a:t>
            </a:r>
            <a:endParaRPr lang="en-US" dirty="0">
              <a:solidFill>
                <a:srgbClr val="D1541D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748214" y="1135063"/>
            <a:ext cx="7099300" cy="510857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lIns="0" tIns="0" rIns="0" bIns="0">
            <a:normAutofit fontScale="92500" lnSpcReduction="10000"/>
          </a:bodyPr>
          <a:lstStyle/>
          <a:p>
            <a:pPr marL="236538" indent="-236538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 smtClean="0">
                <a:latin typeface="Arial Narrow" panose="020B0606020202030204" pitchFamily="34" charset="0"/>
                <a:cs typeface="3M Circular TT Book" panose="020B0604020101020102" pitchFamily="34" charset="0"/>
              </a:rPr>
              <a:t>Объем  инвестиций 3М – 25 млн. долларов</a:t>
            </a:r>
          </a:p>
          <a:p>
            <a:pPr marL="236538" indent="-236538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 smtClean="0">
                <a:latin typeface="Arial Narrow" panose="020B0606020202030204" pitchFamily="34" charset="0"/>
                <a:cs typeface="3M Circular TT Book" panose="020B0604020101020102" pitchFamily="34" charset="0"/>
              </a:rPr>
              <a:t>Продуктовые </a:t>
            </a:r>
            <a:r>
              <a:rPr lang="ru-RU" sz="2400" kern="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группы:</a:t>
            </a:r>
            <a:endParaRPr lang="en-US" sz="2400" kern="0" dirty="0">
              <a:latin typeface="Arial Narrow" panose="020B0606020202030204" pitchFamily="34" charset="0"/>
              <a:cs typeface="3M Circular TT Book" panose="020B0604020101020102" pitchFamily="34" charset="0"/>
            </a:endParaRPr>
          </a:p>
          <a:p>
            <a:pPr marL="574675" lvl="1" indent="-338138">
              <a:buClr>
                <a:srgbClr val="C00000"/>
              </a:buClr>
              <a:buSzPct val="100000"/>
              <a:buFont typeface="Arial Narrow" pitchFamily="34" charset="0"/>
              <a:buChar char="―"/>
              <a:defRPr/>
            </a:pPr>
            <a:r>
              <a:rPr lang="ru-RU" sz="2400" b="1" dirty="0">
                <a:latin typeface="Arial Narrow" panose="020B0606020202030204" pitchFamily="34" charset="0"/>
                <a:cs typeface="3M Circular TT Book" panose="020B0604020101020102" pitchFamily="34" charset="0"/>
              </a:rPr>
              <a:t>Жидкие защитные покрытия для нефтегазовых трубопроводов </a:t>
            </a:r>
            <a:r>
              <a:rPr lang="ru-RU" sz="2400" b="1" dirty="0" err="1">
                <a:latin typeface="Arial Narrow" panose="020B0606020202030204" pitchFamily="34" charset="0"/>
                <a:cs typeface="3M Circular TT Book" panose="020B0604020101020102" pitchFamily="34" charset="0"/>
              </a:rPr>
              <a:t>3М</a:t>
            </a:r>
            <a:r>
              <a:rPr lang="en-US" sz="2400" b="1" dirty="0">
                <a:latin typeface="Arial Narrow" panose="020B0606020202030204" pitchFamily="34" charset="0"/>
                <a:cs typeface="3M Circular TT Book" panose="020B0604020101020102" pitchFamily="34" charset="0"/>
              </a:rPr>
              <a:t> Scotchkote® </a:t>
            </a:r>
            <a:r>
              <a:rPr lang="en-US" sz="2400" b="1" dirty="0" err="1">
                <a:latin typeface="Arial Narrow" panose="020B0606020202030204" pitchFamily="34" charset="0"/>
                <a:cs typeface="3M Circular TT Book" panose="020B0604020101020102" pitchFamily="34" charset="0"/>
              </a:rPr>
              <a:t>352HT</a:t>
            </a:r>
            <a:r>
              <a:rPr lang="ru-RU" sz="2400" b="1" baseline="3000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 </a:t>
            </a:r>
            <a:endParaRPr lang="en-US" sz="2400" b="1" dirty="0">
              <a:latin typeface="Arial Narrow" panose="020B0606020202030204" pitchFamily="34" charset="0"/>
              <a:cs typeface="3M Circular TT Book" panose="020B0604020101020102" pitchFamily="34" charset="0"/>
            </a:endParaRPr>
          </a:p>
          <a:p>
            <a:pPr marL="574675" lvl="1" indent="-338138">
              <a:buClr>
                <a:srgbClr val="C00000"/>
              </a:buClr>
              <a:buSzPct val="100000"/>
              <a:buFont typeface="Arial Narrow" pitchFamily="34" charset="0"/>
              <a:buChar char="―"/>
              <a:defRPr/>
            </a:pPr>
            <a:r>
              <a:rPr lang="ru-RU" sz="240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Абразивные материалы</a:t>
            </a:r>
            <a:endParaRPr lang="en-US" sz="2400" dirty="0">
              <a:latin typeface="Arial Narrow" panose="020B0606020202030204" pitchFamily="34" charset="0"/>
              <a:cs typeface="3M Circular TT Book" panose="020B0604020101020102" pitchFamily="34" charset="0"/>
            </a:endParaRPr>
          </a:p>
          <a:p>
            <a:pPr marL="236538" indent="-236538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 smtClean="0">
                <a:latin typeface="Arial Narrow" panose="020B0606020202030204" pitchFamily="34" charset="0"/>
                <a:cs typeface="3M Circular TT Book" panose="020B0604020101020102" pitchFamily="34" charset="0"/>
              </a:rPr>
              <a:t>НИОКР</a:t>
            </a:r>
            <a:r>
              <a:rPr lang="en-US" sz="2400" kern="0" dirty="0" smtClean="0">
                <a:latin typeface="Arial Narrow" panose="020B0606020202030204" pitchFamily="34" charset="0"/>
                <a:cs typeface="3M Circular TT Book" panose="020B0604020101020102" pitchFamily="34" charset="0"/>
              </a:rPr>
              <a:t> </a:t>
            </a:r>
            <a:r>
              <a:rPr lang="ru-RU" sz="2400" kern="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центр и лаборатория</a:t>
            </a:r>
          </a:p>
          <a:p>
            <a:pPr marL="236538" indent="-236538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 smtClean="0">
                <a:latin typeface="Arial Narrow" panose="020B0606020202030204" pitchFamily="34" charset="0"/>
                <a:cs typeface="3M Circular TT Book" panose="020B0604020101020102" pitchFamily="34" charset="0"/>
              </a:rPr>
              <a:t>Комплекс </a:t>
            </a:r>
            <a:r>
              <a:rPr lang="ru-RU" sz="2400" kern="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прошел квалификационную оценку комиссией </a:t>
            </a:r>
            <a:r>
              <a:rPr lang="ru-RU" sz="2400" kern="0" dirty="0" smtClean="0">
                <a:latin typeface="Arial Narrow" panose="020B0606020202030204" pitchFamily="34" charset="0"/>
                <a:cs typeface="3M Circular TT Book" panose="020B0604020101020102" pitchFamily="34" charset="0"/>
              </a:rPr>
              <a:t>ПАО </a:t>
            </a:r>
            <a:r>
              <a:rPr lang="ru-RU" sz="2400" kern="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«Газпром» на соответствие с СТО Газпром </a:t>
            </a:r>
            <a:r>
              <a:rPr lang="ru-RU" sz="2400" kern="0" dirty="0" smtClean="0">
                <a:latin typeface="Arial Narrow" panose="020B0606020202030204" pitchFamily="34" charset="0"/>
                <a:cs typeface="3M Circular TT Book" panose="020B0604020101020102" pitchFamily="34" charset="0"/>
              </a:rPr>
              <a:t>2-3.5-046-2006</a:t>
            </a:r>
          </a:p>
          <a:p>
            <a:pPr marL="236538" indent="-236538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 smtClean="0">
                <a:latin typeface="Arial Narrow" panose="020B0606020202030204" pitchFamily="34" charset="0"/>
                <a:cs typeface="3M Circular TT Book" panose="020B0604020101020102" pitchFamily="34" charset="0"/>
              </a:rPr>
              <a:t>Поставка </a:t>
            </a:r>
            <a:r>
              <a:rPr lang="ru-RU" sz="2400" kern="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на объекты </a:t>
            </a:r>
            <a:r>
              <a:rPr lang="ru-RU" sz="2400" kern="0" dirty="0" smtClean="0">
                <a:latin typeface="Arial Narrow" panose="020B0606020202030204" pitchFamily="34" charset="0"/>
                <a:cs typeface="3M Circular TT Book" panose="020B0604020101020102" pitchFamily="34" charset="0"/>
              </a:rPr>
              <a:t>ведется с августа </a:t>
            </a:r>
            <a:r>
              <a:rPr lang="ru-RU" sz="2400" kern="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2015 </a:t>
            </a:r>
            <a:r>
              <a:rPr lang="ru-RU" sz="2400" kern="0" dirty="0" smtClean="0">
                <a:latin typeface="Arial Narrow" panose="020B0606020202030204" pitchFamily="34" charset="0"/>
                <a:cs typeface="3M Circular TT Book" panose="020B0604020101020102" pitchFamily="34" charset="0"/>
              </a:rPr>
              <a:t>года</a:t>
            </a:r>
          </a:p>
          <a:p>
            <a:pPr marL="236538" indent="-236538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Площадь производственного комплекса</a:t>
            </a:r>
            <a:endParaRPr lang="en-US" sz="2400" kern="0" dirty="0">
              <a:latin typeface="Arial Narrow" panose="020B0606020202030204" pitchFamily="34" charset="0"/>
              <a:cs typeface="3M Circular TT Book" panose="020B0604020101020102" pitchFamily="34" charset="0"/>
            </a:endParaRPr>
          </a:p>
          <a:p>
            <a:pPr marL="693738" lvl="1" indent="-236538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Земля – 20 гектар</a:t>
            </a:r>
          </a:p>
          <a:p>
            <a:pPr marL="693738" lvl="1" indent="-236538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Постройки – 9 000 </a:t>
            </a:r>
            <a:r>
              <a:rPr lang="ru-RU" sz="2400" kern="0" dirty="0" err="1">
                <a:latin typeface="Arial Narrow" panose="020B0606020202030204" pitchFamily="34" charset="0"/>
                <a:cs typeface="3M Circular TT Book" panose="020B0604020101020102" pitchFamily="34" charset="0"/>
              </a:rPr>
              <a:t>кв.м</a:t>
            </a:r>
            <a:r>
              <a:rPr lang="ru-RU" sz="2400" kern="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. </a:t>
            </a:r>
          </a:p>
          <a:p>
            <a:pPr marL="693738" lvl="1" indent="-236538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Производство – 5 500 </a:t>
            </a:r>
            <a:r>
              <a:rPr lang="ru-RU" sz="2400" kern="0" dirty="0" err="1">
                <a:latin typeface="Arial Narrow" panose="020B0606020202030204" pitchFamily="34" charset="0"/>
                <a:cs typeface="3M Circular TT Book" panose="020B0604020101020102" pitchFamily="34" charset="0"/>
              </a:rPr>
              <a:t>кв.м</a:t>
            </a:r>
            <a:r>
              <a:rPr lang="ru-RU" sz="2400" kern="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.</a:t>
            </a:r>
          </a:p>
          <a:p>
            <a:pPr marL="693738" lvl="1" indent="-236538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Офис, лаборатории и пр. – 3 500 </a:t>
            </a:r>
            <a:r>
              <a:rPr lang="ru-RU" sz="2400" kern="0" dirty="0" err="1">
                <a:latin typeface="Arial Narrow" panose="020B0606020202030204" pitchFamily="34" charset="0"/>
                <a:cs typeface="3M Circular TT Book" panose="020B0604020101020102" pitchFamily="34" charset="0"/>
              </a:rPr>
              <a:t>кв.м</a:t>
            </a:r>
            <a:r>
              <a:rPr lang="ru-RU" sz="2400" kern="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.</a:t>
            </a:r>
          </a:p>
          <a:p>
            <a:pPr marL="236538" indent="-236538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2400" kern="0" dirty="0">
                <a:latin typeface="Arial Narrow" panose="020B0606020202030204" pitchFamily="34" charset="0"/>
                <a:cs typeface="3M Circular TT Book" panose="020B0604020101020102" pitchFamily="34" charset="0"/>
              </a:rPr>
              <a:t>Число сотрудников – до 100 новых рабочих мест</a:t>
            </a:r>
          </a:p>
          <a:p>
            <a:pPr marL="236538" indent="-236538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sz="2400" kern="0" dirty="0">
              <a:cs typeface="3M Circular TT Book" panose="020B0604020101020102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698" y="1135063"/>
            <a:ext cx="4319273" cy="4737703"/>
          </a:xfrm>
          <a:prstGeom prst="rect">
            <a:avLst/>
          </a:prstGeom>
        </p:spPr>
      </p:pic>
      <p:sp>
        <p:nvSpPr>
          <p:cNvPr id="5" name="Rectangle 14"/>
          <p:cNvSpPr/>
          <p:nvPr/>
        </p:nvSpPr>
        <p:spPr>
          <a:xfrm>
            <a:off x="379412" y="6111021"/>
            <a:ext cx="92573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6528" indent="-236528">
              <a:spcBef>
                <a:spcPts val="600"/>
              </a:spcBef>
              <a:buClr>
                <a:schemeClr val="accent1"/>
              </a:buClr>
              <a:defRPr/>
            </a:pPr>
            <a:r>
              <a:rPr lang="ru-RU" sz="2000" kern="0" dirty="0" smtClean="0">
                <a:latin typeface="Arial Narrow" pitchFamily="34" charset="0"/>
              </a:rPr>
              <a:t>Цель – производить как минимум 50% продаваемой в России продукции</a:t>
            </a:r>
            <a:endParaRPr lang="en-US" sz="2000" kern="0" dirty="0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62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123" y="111542"/>
            <a:ext cx="9882140" cy="658084"/>
          </a:xfrm>
        </p:spPr>
        <p:txBody>
          <a:bodyPr>
            <a:noAutofit/>
          </a:bodyPr>
          <a:lstStyle/>
          <a:p>
            <a:r>
              <a:rPr lang="ru-RU" kern="1200" dirty="0" smtClean="0">
                <a:solidFill>
                  <a:srgbClr val="D1541D"/>
                </a:solidFill>
                <a:latin typeface="Arial Narrow" charset="0"/>
              </a:rPr>
              <a:t>Лаборатория защитных покрытий</a:t>
            </a:r>
            <a:endParaRPr lang="ru-RU" kern="1200" dirty="0">
              <a:solidFill>
                <a:srgbClr val="D1541D"/>
              </a:solidFill>
              <a:latin typeface="Arial Narrow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1" y="4754313"/>
            <a:ext cx="4155985" cy="166199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r>
              <a:rPr lang="ru-RU" sz="1700" b="1" u="sng" dirty="0">
                <a:latin typeface="Arial Narrow" pitchFamily="34" charset="0"/>
                <a:cs typeface="Arial" pitchFamily="34" charset="0"/>
              </a:rPr>
              <a:t>Возможности</a:t>
            </a:r>
          </a:p>
          <a:p>
            <a:pPr indent="-365760">
              <a:buFont typeface="Arial" pitchFamily="34" charset="0"/>
              <a:buChar char="•"/>
            </a:pPr>
            <a:r>
              <a:rPr lang="ru-RU" sz="1700" dirty="0">
                <a:latin typeface="Arial Narrow" pitchFamily="34" charset="0"/>
                <a:cs typeface="Arial" pitchFamily="34" charset="0"/>
              </a:rPr>
              <a:t>Создание образцов порошковых и жидких</a:t>
            </a:r>
          </a:p>
          <a:p>
            <a:pPr indent="-457200"/>
            <a:r>
              <a:rPr lang="ru-RU" sz="1700" dirty="0">
                <a:latin typeface="Arial Narrow" pitchFamily="34" charset="0"/>
                <a:cs typeface="Arial" pitchFamily="34" charset="0"/>
              </a:rPr>
              <a:t>        покрытий</a:t>
            </a:r>
          </a:p>
          <a:p>
            <a:pPr indent="365760">
              <a:buFont typeface="Arial" pitchFamily="34" charset="0"/>
              <a:buChar char="•"/>
            </a:pPr>
            <a:r>
              <a:rPr lang="ru-RU" sz="1700" dirty="0">
                <a:latin typeface="Arial Narrow" pitchFamily="34" charset="0"/>
                <a:cs typeface="Arial" pitchFamily="34" charset="0"/>
              </a:rPr>
              <a:t> Испытание покрытий по международным         </a:t>
            </a:r>
          </a:p>
          <a:p>
            <a:pPr indent="365760"/>
            <a:r>
              <a:rPr lang="ru-RU" sz="1700" dirty="0">
                <a:latin typeface="Arial Narrow" pitchFamily="34" charset="0"/>
                <a:cs typeface="Arial" pitchFamily="34" charset="0"/>
              </a:rPr>
              <a:t> и локальным стандартам (</a:t>
            </a:r>
            <a:r>
              <a:rPr lang="en-US" sz="1700" dirty="0">
                <a:latin typeface="Arial Narrow" pitchFamily="34" charset="0"/>
                <a:cs typeface="Arial" pitchFamily="34" charset="0"/>
              </a:rPr>
              <a:t>CSA</a:t>
            </a:r>
            <a:r>
              <a:rPr lang="ru-RU" sz="1700" dirty="0">
                <a:latin typeface="Arial Narrow" pitchFamily="34" charset="0"/>
                <a:cs typeface="Arial" pitchFamily="34" charset="0"/>
              </a:rPr>
              <a:t> 245.20</a:t>
            </a:r>
            <a:r>
              <a:rPr lang="en-US" sz="1700" dirty="0">
                <a:latin typeface="Arial Narrow" pitchFamily="34" charset="0"/>
                <a:cs typeface="Arial" pitchFamily="34" charset="0"/>
              </a:rPr>
              <a:t>, ISO</a:t>
            </a:r>
            <a:r>
              <a:rPr lang="ru-RU" sz="1700" dirty="0">
                <a:latin typeface="Arial Narrow" pitchFamily="34" charset="0"/>
                <a:cs typeface="Arial" pitchFamily="34" charset="0"/>
              </a:rPr>
              <a:t> </a:t>
            </a:r>
          </a:p>
          <a:p>
            <a:pPr indent="365760"/>
            <a:r>
              <a:rPr lang="ru-RU" sz="1700" dirty="0">
                <a:latin typeface="Arial Narrow" pitchFamily="34" charset="0"/>
                <a:cs typeface="Arial" pitchFamily="34" charset="0"/>
              </a:rPr>
              <a:t> 21809-2</a:t>
            </a:r>
            <a:r>
              <a:rPr lang="en-US" sz="1700" dirty="0">
                <a:latin typeface="Arial Narrow" pitchFamily="34" charset="0"/>
                <a:cs typeface="Arial" pitchFamily="34" charset="0"/>
              </a:rPr>
              <a:t>, </a:t>
            </a:r>
            <a:r>
              <a:rPr lang="ru-RU" sz="1700" dirty="0">
                <a:latin typeface="Arial Narrow" pitchFamily="34" charset="0"/>
                <a:cs typeface="Arial" pitchFamily="34" charset="0"/>
              </a:rPr>
              <a:t>ГОСТ 51164, и др.)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940517" y="3659308"/>
            <a:ext cx="4178301" cy="3262409"/>
          </a:xfrm>
          <a:prstGeom prst="rect">
            <a:avLst/>
          </a:prstGeom>
        </p:spPr>
        <p:txBody>
          <a:bodyPr wrap="square" lIns="121899" tIns="60949" rIns="121899" bIns="60949">
            <a:spAutoFit/>
          </a:bodyPr>
          <a:lstStyle/>
          <a:p>
            <a:r>
              <a:rPr lang="ru-RU" sz="1700" b="1" u="sng" dirty="0">
                <a:latin typeface="Arial Narrow" pitchFamily="34" charset="0"/>
              </a:rPr>
              <a:t>Направления развития </a:t>
            </a:r>
          </a:p>
          <a:p>
            <a:pPr indent="-365760">
              <a:buFont typeface="Arial" pitchFamily="34" charset="0"/>
              <a:buChar char="•"/>
            </a:pPr>
            <a:r>
              <a:rPr lang="ru-RU" sz="1700" dirty="0">
                <a:latin typeface="Arial Narrow" pitchFamily="34" charset="0"/>
              </a:rPr>
              <a:t>Прочность и эластичность эпоксидных покрытий</a:t>
            </a:r>
            <a:endParaRPr lang="en-US" sz="1700" dirty="0">
              <a:latin typeface="Arial Narrow" pitchFamily="34" charset="0"/>
            </a:endParaRPr>
          </a:p>
          <a:p>
            <a:pPr indent="-365760">
              <a:buFont typeface="Arial" pitchFamily="34" charset="0"/>
              <a:buChar char="•"/>
            </a:pPr>
            <a:r>
              <a:rPr lang="ru-RU" sz="1700" dirty="0">
                <a:latin typeface="Arial Narrow" pitchFamily="34" charset="0"/>
              </a:rPr>
              <a:t>Покрытия для нанесения при пониженной температуре</a:t>
            </a:r>
            <a:r>
              <a:rPr lang="en-US" sz="1700" dirty="0">
                <a:latin typeface="Arial Narrow" pitchFamily="34" charset="0"/>
              </a:rPr>
              <a:t> (&lt;10 C; &lt;200 C)</a:t>
            </a:r>
            <a:endParaRPr lang="ru-RU" sz="1700" dirty="0">
              <a:latin typeface="Arial Narrow" pitchFamily="34" charset="0"/>
            </a:endParaRPr>
          </a:p>
          <a:p>
            <a:pPr indent="-365760">
              <a:buFont typeface="Arial" pitchFamily="34" charset="0"/>
              <a:buChar char="•"/>
            </a:pPr>
            <a:r>
              <a:rPr lang="ru-RU" sz="1700" dirty="0">
                <a:latin typeface="Arial Narrow" pitchFamily="34" charset="0"/>
              </a:rPr>
              <a:t>Новые материалы для восстановления защитного покрытия в полевых условиях</a:t>
            </a:r>
          </a:p>
          <a:p>
            <a:pPr indent="-365760">
              <a:buFont typeface="Arial" pitchFamily="34" charset="0"/>
              <a:buChar char="•"/>
            </a:pPr>
            <a:r>
              <a:rPr lang="ru-RU" sz="1700" dirty="0">
                <a:latin typeface="Arial Narrow" pitchFamily="34" charset="0"/>
              </a:rPr>
              <a:t>ПУ материалы для заводского нанесения с температурой эксплуатации до 80 С</a:t>
            </a:r>
          </a:p>
          <a:p>
            <a:pPr indent="-365760">
              <a:buFont typeface="Arial" pitchFamily="34" charset="0"/>
              <a:buChar char="•"/>
            </a:pPr>
            <a:r>
              <a:rPr lang="ru-RU" sz="1700" dirty="0">
                <a:latin typeface="Arial Narrow" pitchFamily="34" charset="0"/>
              </a:rPr>
              <a:t>Внутренние покрытия для газовых и нефтяных трубопроводов</a:t>
            </a:r>
          </a:p>
          <a:p>
            <a:pPr indent="-365760">
              <a:buFont typeface="Arial" pitchFamily="34" charset="0"/>
              <a:buChar char="•"/>
            </a:pPr>
            <a:endParaRPr lang="ru-RU" sz="1700" dirty="0"/>
          </a:p>
        </p:txBody>
      </p:sp>
      <p:grpSp>
        <p:nvGrpSpPr>
          <p:cNvPr id="3" name="Group 15"/>
          <p:cNvGrpSpPr/>
          <p:nvPr/>
        </p:nvGrpSpPr>
        <p:grpSpPr>
          <a:xfrm>
            <a:off x="7990956" y="1116180"/>
            <a:ext cx="4077425" cy="2422772"/>
            <a:chOff x="876300" y="1224800"/>
            <a:chExt cx="7823200" cy="4248150"/>
          </a:xfrm>
        </p:grpSpPr>
        <p:grpSp>
          <p:nvGrpSpPr>
            <p:cNvPr id="4" name="Group 18"/>
            <p:cNvGrpSpPr>
              <a:grpSpLocks noChangeAspect="1"/>
            </p:cNvGrpSpPr>
            <p:nvPr/>
          </p:nvGrpSpPr>
          <p:grpSpPr bwMode="auto">
            <a:xfrm>
              <a:off x="876300" y="1224800"/>
              <a:ext cx="7823200" cy="4248150"/>
              <a:chOff x="672" y="584"/>
              <a:chExt cx="4800" cy="3640"/>
            </a:xfrm>
          </p:grpSpPr>
          <p:sp>
            <p:nvSpPr>
              <p:cNvPr id="36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672" y="584"/>
                <a:ext cx="4800" cy="3640"/>
              </a:xfrm>
              <a:prstGeom prst="rect">
                <a:avLst/>
              </a:prstGeom>
              <a:solidFill>
                <a:srgbClr val="DDDDDD">
                  <a:alpha val="21960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" name="Freeform 4"/>
              <p:cNvSpPr>
                <a:spLocks/>
              </p:cNvSpPr>
              <p:nvPr/>
            </p:nvSpPr>
            <p:spPr bwMode="auto">
              <a:xfrm>
                <a:off x="1835" y="2722"/>
                <a:ext cx="588" cy="1496"/>
              </a:xfrm>
              <a:custGeom>
                <a:avLst/>
                <a:gdLst>
                  <a:gd name="T0" fmla="*/ 0 w 588"/>
                  <a:gd name="T1" fmla="*/ 249 h 1496"/>
                  <a:gd name="T2" fmla="*/ 29 w 588"/>
                  <a:gd name="T3" fmla="*/ 447 h 1496"/>
                  <a:gd name="T4" fmla="*/ 77 w 588"/>
                  <a:gd name="T5" fmla="*/ 526 h 1496"/>
                  <a:gd name="T6" fmla="*/ 117 w 588"/>
                  <a:gd name="T7" fmla="*/ 603 h 1496"/>
                  <a:gd name="T8" fmla="*/ 134 w 588"/>
                  <a:gd name="T9" fmla="*/ 753 h 1496"/>
                  <a:gd name="T10" fmla="*/ 113 w 588"/>
                  <a:gd name="T11" fmla="*/ 936 h 1496"/>
                  <a:gd name="T12" fmla="*/ 106 w 588"/>
                  <a:gd name="T13" fmla="*/ 1075 h 1496"/>
                  <a:gd name="T14" fmla="*/ 98 w 588"/>
                  <a:gd name="T15" fmla="*/ 1194 h 1496"/>
                  <a:gd name="T16" fmla="*/ 81 w 588"/>
                  <a:gd name="T17" fmla="*/ 1284 h 1496"/>
                  <a:gd name="T18" fmla="*/ 93 w 588"/>
                  <a:gd name="T19" fmla="*/ 1380 h 1496"/>
                  <a:gd name="T20" fmla="*/ 134 w 588"/>
                  <a:gd name="T21" fmla="*/ 1479 h 1496"/>
                  <a:gd name="T22" fmla="*/ 162 w 588"/>
                  <a:gd name="T23" fmla="*/ 1494 h 1496"/>
                  <a:gd name="T24" fmla="*/ 190 w 588"/>
                  <a:gd name="T25" fmla="*/ 1496 h 1496"/>
                  <a:gd name="T26" fmla="*/ 204 w 588"/>
                  <a:gd name="T27" fmla="*/ 1479 h 1496"/>
                  <a:gd name="T28" fmla="*/ 185 w 588"/>
                  <a:gd name="T29" fmla="*/ 1451 h 1496"/>
                  <a:gd name="T30" fmla="*/ 168 w 588"/>
                  <a:gd name="T31" fmla="*/ 1380 h 1496"/>
                  <a:gd name="T32" fmla="*/ 187 w 588"/>
                  <a:gd name="T33" fmla="*/ 1273 h 1496"/>
                  <a:gd name="T34" fmla="*/ 230 w 588"/>
                  <a:gd name="T35" fmla="*/ 1211 h 1496"/>
                  <a:gd name="T36" fmla="*/ 254 w 588"/>
                  <a:gd name="T37" fmla="*/ 1123 h 1496"/>
                  <a:gd name="T38" fmla="*/ 288 w 588"/>
                  <a:gd name="T39" fmla="*/ 1081 h 1496"/>
                  <a:gd name="T40" fmla="*/ 324 w 588"/>
                  <a:gd name="T41" fmla="*/ 1033 h 1496"/>
                  <a:gd name="T42" fmla="*/ 352 w 588"/>
                  <a:gd name="T43" fmla="*/ 979 h 1496"/>
                  <a:gd name="T44" fmla="*/ 379 w 588"/>
                  <a:gd name="T45" fmla="*/ 925 h 1496"/>
                  <a:gd name="T46" fmla="*/ 396 w 588"/>
                  <a:gd name="T47" fmla="*/ 880 h 1496"/>
                  <a:gd name="T48" fmla="*/ 405 w 588"/>
                  <a:gd name="T49" fmla="*/ 823 h 1496"/>
                  <a:gd name="T50" fmla="*/ 416 w 588"/>
                  <a:gd name="T51" fmla="*/ 784 h 1496"/>
                  <a:gd name="T52" fmla="*/ 448 w 588"/>
                  <a:gd name="T53" fmla="*/ 775 h 1496"/>
                  <a:gd name="T54" fmla="*/ 486 w 588"/>
                  <a:gd name="T55" fmla="*/ 753 h 1496"/>
                  <a:gd name="T56" fmla="*/ 520 w 588"/>
                  <a:gd name="T57" fmla="*/ 736 h 1496"/>
                  <a:gd name="T58" fmla="*/ 542 w 588"/>
                  <a:gd name="T59" fmla="*/ 682 h 1496"/>
                  <a:gd name="T60" fmla="*/ 569 w 588"/>
                  <a:gd name="T61" fmla="*/ 566 h 1496"/>
                  <a:gd name="T62" fmla="*/ 582 w 588"/>
                  <a:gd name="T63" fmla="*/ 478 h 1496"/>
                  <a:gd name="T64" fmla="*/ 586 w 588"/>
                  <a:gd name="T65" fmla="*/ 405 h 1496"/>
                  <a:gd name="T66" fmla="*/ 569 w 588"/>
                  <a:gd name="T67" fmla="*/ 359 h 1496"/>
                  <a:gd name="T68" fmla="*/ 542 w 588"/>
                  <a:gd name="T69" fmla="*/ 345 h 1496"/>
                  <a:gd name="T70" fmla="*/ 520 w 588"/>
                  <a:gd name="T71" fmla="*/ 323 h 1496"/>
                  <a:gd name="T72" fmla="*/ 503 w 588"/>
                  <a:gd name="T73" fmla="*/ 283 h 1496"/>
                  <a:gd name="T74" fmla="*/ 478 w 588"/>
                  <a:gd name="T75" fmla="*/ 272 h 1496"/>
                  <a:gd name="T76" fmla="*/ 454 w 588"/>
                  <a:gd name="T77" fmla="*/ 272 h 1496"/>
                  <a:gd name="T78" fmla="*/ 431 w 588"/>
                  <a:gd name="T79" fmla="*/ 258 h 1496"/>
                  <a:gd name="T80" fmla="*/ 403 w 588"/>
                  <a:gd name="T81" fmla="*/ 195 h 1496"/>
                  <a:gd name="T82" fmla="*/ 373 w 588"/>
                  <a:gd name="T83" fmla="*/ 144 h 1496"/>
                  <a:gd name="T84" fmla="*/ 322 w 588"/>
                  <a:gd name="T85" fmla="*/ 94 h 1496"/>
                  <a:gd name="T86" fmla="*/ 254 w 588"/>
                  <a:gd name="T87" fmla="*/ 48 h 1496"/>
                  <a:gd name="T88" fmla="*/ 200 w 588"/>
                  <a:gd name="T89" fmla="*/ 37 h 1496"/>
                  <a:gd name="T90" fmla="*/ 162 w 588"/>
                  <a:gd name="T91" fmla="*/ 31 h 1496"/>
                  <a:gd name="T92" fmla="*/ 141 w 588"/>
                  <a:gd name="T93" fmla="*/ 31 h 1496"/>
                  <a:gd name="T94" fmla="*/ 119 w 588"/>
                  <a:gd name="T95" fmla="*/ 17 h 1496"/>
                  <a:gd name="T96" fmla="*/ 98 w 588"/>
                  <a:gd name="T97" fmla="*/ 0 h 1496"/>
                  <a:gd name="T98" fmla="*/ 74 w 588"/>
                  <a:gd name="T99" fmla="*/ 23 h 1496"/>
                  <a:gd name="T100" fmla="*/ 47 w 588"/>
                  <a:gd name="T101" fmla="*/ 65 h 1496"/>
                  <a:gd name="T102" fmla="*/ 27 w 588"/>
                  <a:gd name="T103" fmla="*/ 85 h 149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88"/>
                  <a:gd name="T157" fmla="*/ 0 h 1496"/>
                  <a:gd name="T158" fmla="*/ 588 w 588"/>
                  <a:gd name="T159" fmla="*/ 1496 h 149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88" h="1496">
                    <a:moveTo>
                      <a:pt x="19" y="96"/>
                    </a:moveTo>
                    <a:lnTo>
                      <a:pt x="8" y="161"/>
                    </a:lnTo>
                    <a:lnTo>
                      <a:pt x="0" y="249"/>
                    </a:lnTo>
                    <a:lnTo>
                      <a:pt x="2" y="342"/>
                    </a:lnTo>
                    <a:lnTo>
                      <a:pt x="15" y="419"/>
                    </a:lnTo>
                    <a:lnTo>
                      <a:pt x="29" y="447"/>
                    </a:lnTo>
                    <a:lnTo>
                      <a:pt x="44" y="475"/>
                    </a:lnTo>
                    <a:lnTo>
                      <a:pt x="61" y="501"/>
                    </a:lnTo>
                    <a:lnTo>
                      <a:pt x="77" y="526"/>
                    </a:lnTo>
                    <a:lnTo>
                      <a:pt x="93" y="552"/>
                    </a:lnTo>
                    <a:lnTo>
                      <a:pt x="108" y="577"/>
                    </a:lnTo>
                    <a:lnTo>
                      <a:pt x="117" y="603"/>
                    </a:lnTo>
                    <a:lnTo>
                      <a:pt x="125" y="631"/>
                    </a:lnTo>
                    <a:lnTo>
                      <a:pt x="132" y="687"/>
                    </a:lnTo>
                    <a:lnTo>
                      <a:pt x="134" y="753"/>
                    </a:lnTo>
                    <a:lnTo>
                      <a:pt x="130" y="820"/>
                    </a:lnTo>
                    <a:lnTo>
                      <a:pt x="121" y="891"/>
                    </a:lnTo>
                    <a:lnTo>
                      <a:pt x="113" y="936"/>
                    </a:lnTo>
                    <a:lnTo>
                      <a:pt x="109" y="982"/>
                    </a:lnTo>
                    <a:lnTo>
                      <a:pt x="108" y="1030"/>
                    </a:lnTo>
                    <a:lnTo>
                      <a:pt x="106" y="1075"/>
                    </a:lnTo>
                    <a:lnTo>
                      <a:pt x="104" y="1117"/>
                    </a:lnTo>
                    <a:lnTo>
                      <a:pt x="102" y="1157"/>
                    </a:lnTo>
                    <a:lnTo>
                      <a:pt x="98" y="1194"/>
                    </a:lnTo>
                    <a:lnTo>
                      <a:pt x="94" y="1222"/>
                    </a:lnTo>
                    <a:lnTo>
                      <a:pt x="87" y="1250"/>
                    </a:lnTo>
                    <a:lnTo>
                      <a:pt x="81" y="1284"/>
                    </a:lnTo>
                    <a:lnTo>
                      <a:pt x="77" y="1315"/>
                    </a:lnTo>
                    <a:lnTo>
                      <a:pt x="83" y="1346"/>
                    </a:lnTo>
                    <a:lnTo>
                      <a:pt x="93" y="1380"/>
                    </a:lnTo>
                    <a:lnTo>
                      <a:pt x="106" y="1420"/>
                    </a:lnTo>
                    <a:lnTo>
                      <a:pt x="119" y="1457"/>
                    </a:lnTo>
                    <a:lnTo>
                      <a:pt x="134" y="1479"/>
                    </a:lnTo>
                    <a:lnTo>
                      <a:pt x="143" y="1485"/>
                    </a:lnTo>
                    <a:lnTo>
                      <a:pt x="153" y="1488"/>
                    </a:lnTo>
                    <a:lnTo>
                      <a:pt x="162" y="1494"/>
                    </a:lnTo>
                    <a:lnTo>
                      <a:pt x="172" y="1494"/>
                    </a:lnTo>
                    <a:lnTo>
                      <a:pt x="183" y="1496"/>
                    </a:lnTo>
                    <a:lnTo>
                      <a:pt x="190" y="1496"/>
                    </a:lnTo>
                    <a:lnTo>
                      <a:pt x="198" y="1494"/>
                    </a:lnTo>
                    <a:lnTo>
                      <a:pt x="204" y="1491"/>
                    </a:lnTo>
                    <a:lnTo>
                      <a:pt x="204" y="1479"/>
                    </a:lnTo>
                    <a:lnTo>
                      <a:pt x="198" y="1474"/>
                    </a:lnTo>
                    <a:lnTo>
                      <a:pt x="192" y="1465"/>
                    </a:lnTo>
                    <a:lnTo>
                      <a:pt x="185" y="1451"/>
                    </a:lnTo>
                    <a:lnTo>
                      <a:pt x="177" y="1434"/>
                    </a:lnTo>
                    <a:lnTo>
                      <a:pt x="172" y="1411"/>
                    </a:lnTo>
                    <a:lnTo>
                      <a:pt x="168" y="1380"/>
                    </a:lnTo>
                    <a:lnTo>
                      <a:pt x="170" y="1338"/>
                    </a:lnTo>
                    <a:lnTo>
                      <a:pt x="177" y="1298"/>
                    </a:lnTo>
                    <a:lnTo>
                      <a:pt x="187" y="1273"/>
                    </a:lnTo>
                    <a:lnTo>
                      <a:pt x="200" y="1253"/>
                    </a:lnTo>
                    <a:lnTo>
                      <a:pt x="215" y="1233"/>
                    </a:lnTo>
                    <a:lnTo>
                      <a:pt x="230" y="1211"/>
                    </a:lnTo>
                    <a:lnTo>
                      <a:pt x="239" y="1182"/>
                    </a:lnTo>
                    <a:lnTo>
                      <a:pt x="247" y="1151"/>
                    </a:lnTo>
                    <a:lnTo>
                      <a:pt x="254" y="1123"/>
                    </a:lnTo>
                    <a:lnTo>
                      <a:pt x="264" y="1100"/>
                    </a:lnTo>
                    <a:lnTo>
                      <a:pt x="275" y="1089"/>
                    </a:lnTo>
                    <a:lnTo>
                      <a:pt x="288" y="1081"/>
                    </a:lnTo>
                    <a:lnTo>
                      <a:pt x="301" y="1069"/>
                    </a:lnTo>
                    <a:lnTo>
                      <a:pt x="313" y="1055"/>
                    </a:lnTo>
                    <a:lnTo>
                      <a:pt x="324" y="1033"/>
                    </a:lnTo>
                    <a:lnTo>
                      <a:pt x="333" y="1013"/>
                    </a:lnTo>
                    <a:lnTo>
                      <a:pt x="343" y="996"/>
                    </a:lnTo>
                    <a:lnTo>
                      <a:pt x="352" y="979"/>
                    </a:lnTo>
                    <a:lnTo>
                      <a:pt x="362" y="962"/>
                    </a:lnTo>
                    <a:lnTo>
                      <a:pt x="369" y="945"/>
                    </a:lnTo>
                    <a:lnTo>
                      <a:pt x="379" y="925"/>
                    </a:lnTo>
                    <a:lnTo>
                      <a:pt x="386" y="908"/>
                    </a:lnTo>
                    <a:lnTo>
                      <a:pt x="390" y="894"/>
                    </a:lnTo>
                    <a:lnTo>
                      <a:pt x="396" y="880"/>
                    </a:lnTo>
                    <a:lnTo>
                      <a:pt x="403" y="866"/>
                    </a:lnTo>
                    <a:lnTo>
                      <a:pt x="407" y="846"/>
                    </a:lnTo>
                    <a:lnTo>
                      <a:pt x="405" y="823"/>
                    </a:lnTo>
                    <a:lnTo>
                      <a:pt x="403" y="803"/>
                    </a:lnTo>
                    <a:lnTo>
                      <a:pt x="407" y="789"/>
                    </a:lnTo>
                    <a:lnTo>
                      <a:pt x="416" y="784"/>
                    </a:lnTo>
                    <a:lnTo>
                      <a:pt x="428" y="781"/>
                    </a:lnTo>
                    <a:lnTo>
                      <a:pt x="437" y="781"/>
                    </a:lnTo>
                    <a:lnTo>
                      <a:pt x="448" y="775"/>
                    </a:lnTo>
                    <a:lnTo>
                      <a:pt x="460" y="769"/>
                    </a:lnTo>
                    <a:lnTo>
                      <a:pt x="473" y="761"/>
                    </a:lnTo>
                    <a:lnTo>
                      <a:pt x="486" y="753"/>
                    </a:lnTo>
                    <a:lnTo>
                      <a:pt x="499" y="750"/>
                    </a:lnTo>
                    <a:lnTo>
                      <a:pt x="510" y="747"/>
                    </a:lnTo>
                    <a:lnTo>
                      <a:pt x="520" y="736"/>
                    </a:lnTo>
                    <a:lnTo>
                      <a:pt x="527" y="721"/>
                    </a:lnTo>
                    <a:lnTo>
                      <a:pt x="535" y="707"/>
                    </a:lnTo>
                    <a:lnTo>
                      <a:pt x="542" y="682"/>
                    </a:lnTo>
                    <a:lnTo>
                      <a:pt x="552" y="642"/>
                    </a:lnTo>
                    <a:lnTo>
                      <a:pt x="561" y="600"/>
                    </a:lnTo>
                    <a:lnTo>
                      <a:pt x="569" y="566"/>
                    </a:lnTo>
                    <a:lnTo>
                      <a:pt x="573" y="538"/>
                    </a:lnTo>
                    <a:lnTo>
                      <a:pt x="578" y="506"/>
                    </a:lnTo>
                    <a:lnTo>
                      <a:pt x="582" y="478"/>
                    </a:lnTo>
                    <a:lnTo>
                      <a:pt x="586" y="456"/>
                    </a:lnTo>
                    <a:lnTo>
                      <a:pt x="588" y="433"/>
                    </a:lnTo>
                    <a:lnTo>
                      <a:pt x="586" y="405"/>
                    </a:lnTo>
                    <a:lnTo>
                      <a:pt x="580" y="376"/>
                    </a:lnTo>
                    <a:lnTo>
                      <a:pt x="574" y="362"/>
                    </a:lnTo>
                    <a:lnTo>
                      <a:pt x="569" y="359"/>
                    </a:lnTo>
                    <a:lnTo>
                      <a:pt x="561" y="354"/>
                    </a:lnTo>
                    <a:lnTo>
                      <a:pt x="552" y="351"/>
                    </a:lnTo>
                    <a:lnTo>
                      <a:pt x="542" y="345"/>
                    </a:lnTo>
                    <a:lnTo>
                      <a:pt x="535" y="340"/>
                    </a:lnTo>
                    <a:lnTo>
                      <a:pt x="525" y="331"/>
                    </a:lnTo>
                    <a:lnTo>
                      <a:pt x="520" y="323"/>
                    </a:lnTo>
                    <a:lnTo>
                      <a:pt x="516" y="314"/>
                    </a:lnTo>
                    <a:lnTo>
                      <a:pt x="510" y="297"/>
                    </a:lnTo>
                    <a:lnTo>
                      <a:pt x="503" y="283"/>
                    </a:lnTo>
                    <a:lnTo>
                      <a:pt x="493" y="275"/>
                    </a:lnTo>
                    <a:lnTo>
                      <a:pt x="484" y="272"/>
                    </a:lnTo>
                    <a:lnTo>
                      <a:pt x="478" y="272"/>
                    </a:lnTo>
                    <a:lnTo>
                      <a:pt x="471" y="272"/>
                    </a:lnTo>
                    <a:lnTo>
                      <a:pt x="463" y="272"/>
                    </a:lnTo>
                    <a:lnTo>
                      <a:pt x="454" y="272"/>
                    </a:lnTo>
                    <a:lnTo>
                      <a:pt x="445" y="269"/>
                    </a:lnTo>
                    <a:lnTo>
                      <a:pt x="437" y="263"/>
                    </a:lnTo>
                    <a:lnTo>
                      <a:pt x="431" y="258"/>
                    </a:lnTo>
                    <a:lnTo>
                      <a:pt x="426" y="249"/>
                    </a:lnTo>
                    <a:lnTo>
                      <a:pt x="416" y="226"/>
                    </a:lnTo>
                    <a:lnTo>
                      <a:pt x="403" y="195"/>
                    </a:lnTo>
                    <a:lnTo>
                      <a:pt x="392" y="170"/>
                    </a:lnTo>
                    <a:lnTo>
                      <a:pt x="381" y="153"/>
                    </a:lnTo>
                    <a:lnTo>
                      <a:pt x="373" y="144"/>
                    </a:lnTo>
                    <a:lnTo>
                      <a:pt x="360" y="130"/>
                    </a:lnTo>
                    <a:lnTo>
                      <a:pt x="343" y="113"/>
                    </a:lnTo>
                    <a:lnTo>
                      <a:pt x="322" y="94"/>
                    </a:lnTo>
                    <a:lnTo>
                      <a:pt x="300" y="77"/>
                    </a:lnTo>
                    <a:lnTo>
                      <a:pt x="277" y="60"/>
                    </a:lnTo>
                    <a:lnTo>
                      <a:pt x="254" y="48"/>
                    </a:lnTo>
                    <a:lnTo>
                      <a:pt x="234" y="43"/>
                    </a:lnTo>
                    <a:lnTo>
                      <a:pt x="215" y="40"/>
                    </a:lnTo>
                    <a:lnTo>
                      <a:pt x="200" y="37"/>
                    </a:lnTo>
                    <a:lnTo>
                      <a:pt x="185" y="34"/>
                    </a:lnTo>
                    <a:lnTo>
                      <a:pt x="173" y="31"/>
                    </a:lnTo>
                    <a:lnTo>
                      <a:pt x="162" y="31"/>
                    </a:lnTo>
                    <a:lnTo>
                      <a:pt x="153" y="28"/>
                    </a:lnTo>
                    <a:lnTo>
                      <a:pt x="147" y="28"/>
                    </a:lnTo>
                    <a:lnTo>
                      <a:pt x="141" y="31"/>
                    </a:lnTo>
                    <a:lnTo>
                      <a:pt x="134" y="31"/>
                    </a:lnTo>
                    <a:lnTo>
                      <a:pt x="126" y="26"/>
                    </a:lnTo>
                    <a:lnTo>
                      <a:pt x="119" y="17"/>
                    </a:lnTo>
                    <a:lnTo>
                      <a:pt x="113" y="9"/>
                    </a:lnTo>
                    <a:lnTo>
                      <a:pt x="106" y="3"/>
                    </a:lnTo>
                    <a:lnTo>
                      <a:pt x="98" y="0"/>
                    </a:lnTo>
                    <a:lnTo>
                      <a:pt x="89" y="6"/>
                    </a:lnTo>
                    <a:lnTo>
                      <a:pt x="81" y="11"/>
                    </a:lnTo>
                    <a:lnTo>
                      <a:pt x="74" y="23"/>
                    </a:lnTo>
                    <a:lnTo>
                      <a:pt x="64" y="40"/>
                    </a:lnTo>
                    <a:lnTo>
                      <a:pt x="57" y="54"/>
                    </a:lnTo>
                    <a:lnTo>
                      <a:pt x="47" y="65"/>
                    </a:lnTo>
                    <a:lnTo>
                      <a:pt x="44" y="68"/>
                    </a:lnTo>
                    <a:lnTo>
                      <a:pt x="36" y="74"/>
                    </a:lnTo>
                    <a:lnTo>
                      <a:pt x="27" y="85"/>
                    </a:lnTo>
                    <a:lnTo>
                      <a:pt x="19" y="96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8" name="Freeform 5"/>
              <p:cNvSpPr>
                <a:spLocks/>
              </p:cNvSpPr>
              <p:nvPr/>
            </p:nvSpPr>
            <p:spPr bwMode="auto">
              <a:xfrm>
                <a:off x="695" y="1144"/>
                <a:ext cx="1487" cy="1674"/>
              </a:xfrm>
              <a:custGeom>
                <a:avLst/>
                <a:gdLst>
                  <a:gd name="T0" fmla="*/ 1007 w 1487"/>
                  <a:gd name="T1" fmla="*/ 1244 h 1674"/>
                  <a:gd name="T2" fmla="*/ 937 w 1487"/>
                  <a:gd name="T3" fmla="*/ 1287 h 1674"/>
                  <a:gd name="T4" fmla="*/ 977 w 1487"/>
                  <a:gd name="T5" fmla="*/ 1440 h 1674"/>
                  <a:gd name="T6" fmla="*/ 1039 w 1487"/>
                  <a:gd name="T7" fmla="*/ 1400 h 1674"/>
                  <a:gd name="T8" fmla="*/ 1063 w 1487"/>
                  <a:gd name="T9" fmla="*/ 1493 h 1674"/>
                  <a:gd name="T10" fmla="*/ 1120 w 1487"/>
                  <a:gd name="T11" fmla="*/ 1621 h 1674"/>
                  <a:gd name="T12" fmla="*/ 1178 w 1487"/>
                  <a:gd name="T13" fmla="*/ 1646 h 1674"/>
                  <a:gd name="T14" fmla="*/ 1137 w 1487"/>
                  <a:gd name="T15" fmla="*/ 1672 h 1674"/>
                  <a:gd name="T16" fmla="*/ 1073 w 1487"/>
                  <a:gd name="T17" fmla="*/ 1626 h 1674"/>
                  <a:gd name="T18" fmla="*/ 1005 w 1487"/>
                  <a:gd name="T19" fmla="*/ 1541 h 1674"/>
                  <a:gd name="T20" fmla="*/ 913 w 1487"/>
                  <a:gd name="T21" fmla="*/ 1488 h 1674"/>
                  <a:gd name="T22" fmla="*/ 843 w 1487"/>
                  <a:gd name="T23" fmla="*/ 1397 h 1674"/>
                  <a:gd name="T24" fmla="*/ 769 w 1487"/>
                  <a:gd name="T25" fmla="*/ 1329 h 1674"/>
                  <a:gd name="T26" fmla="*/ 673 w 1487"/>
                  <a:gd name="T27" fmla="*/ 1205 h 1674"/>
                  <a:gd name="T28" fmla="*/ 628 w 1487"/>
                  <a:gd name="T29" fmla="*/ 1063 h 1674"/>
                  <a:gd name="T30" fmla="*/ 583 w 1487"/>
                  <a:gd name="T31" fmla="*/ 880 h 1674"/>
                  <a:gd name="T32" fmla="*/ 561 w 1487"/>
                  <a:gd name="T33" fmla="*/ 667 h 1674"/>
                  <a:gd name="T34" fmla="*/ 487 w 1487"/>
                  <a:gd name="T35" fmla="*/ 535 h 1674"/>
                  <a:gd name="T36" fmla="*/ 412 w 1487"/>
                  <a:gd name="T37" fmla="*/ 503 h 1674"/>
                  <a:gd name="T38" fmla="*/ 337 w 1487"/>
                  <a:gd name="T39" fmla="*/ 467 h 1674"/>
                  <a:gd name="T40" fmla="*/ 263 w 1487"/>
                  <a:gd name="T41" fmla="*/ 436 h 1674"/>
                  <a:gd name="T42" fmla="*/ 171 w 1487"/>
                  <a:gd name="T43" fmla="*/ 475 h 1674"/>
                  <a:gd name="T44" fmla="*/ 88 w 1487"/>
                  <a:gd name="T45" fmla="*/ 503 h 1674"/>
                  <a:gd name="T46" fmla="*/ 64 w 1487"/>
                  <a:gd name="T47" fmla="*/ 317 h 1674"/>
                  <a:gd name="T48" fmla="*/ 5 w 1487"/>
                  <a:gd name="T49" fmla="*/ 232 h 1674"/>
                  <a:gd name="T50" fmla="*/ 99 w 1487"/>
                  <a:gd name="T51" fmla="*/ 85 h 1674"/>
                  <a:gd name="T52" fmla="*/ 273 w 1487"/>
                  <a:gd name="T53" fmla="*/ 102 h 1674"/>
                  <a:gd name="T54" fmla="*/ 365 w 1487"/>
                  <a:gd name="T55" fmla="*/ 133 h 1674"/>
                  <a:gd name="T56" fmla="*/ 495 w 1487"/>
                  <a:gd name="T57" fmla="*/ 139 h 1674"/>
                  <a:gd name="T58" fmla="*/ 602 w 1487"/>
                  <a:gd name="T59" fmla="*/ 147 h 1674"/>
                  <a:gd name="T60" fmla="*/ 705 w 1487"/>
                  <a:gd name="T61" fmla="*/ 184 h 1674"/>
                  <a:gd name="T62" fmla="*/ 841 w 1487"/>
                  <a:gd name="T63" fmla="*/ 198 h 1674"/>
                  <a:gd name="T64" fmla="*/ 971 w 1487"/>
                  <a:gd name="T65" fmla="*/ 136 h 1674"/>
                  <a:gd name="T66" fmla="*/ 952 w 1487"/>
                  <a:gd name="T67" fmla="*/ 23 h 1674"/>
                  <a:gd name="T68" fmla="*/ 1020 w 1487"/>
                  <a:gd name="T69" fmla="*/ 65 h 1674"/>
                  <a:gd name="T70" fmla="*/ 1091 w 1487"/>
                  <a:gd name="T71" fmla="*/ 133 h 1674"/>
                  <a:gd name="T72" fmla="*/ 1161 w 1487"/>
                  <a:gd name="T73" fmla="*/ 170 h 1674"/>
                  <a:gd name="T74" fmla="*/ 1108 w 1487"/>
                  <a:gd name="T75" fmla="*/ 215 h 1674"/>
                  <a:gd name="T76" fmla="*/ 1005 w 1487"/>
                  <a:gd name="T77" fmla="*/ 322 h 1674"/>
                  <a:gd name="T78" fmla="*/ 1014 w 1487"/>
                  <a:gd name="T79" fmla="*/ 535 h 1674"/>
                  <a:gd name="T80" fmla="*/ 1099 w 1487"/>
                  <a:gd name="T81" fmla="*/ 571 h 1674"/>
                  <a:gd name="T82" fmla="*/ 1150 w 1487"/>
                  <a:gd name="T83" fmla="*/ 628 h 1674"/>
                  <a:gd name="T84" fmla="*/ 1189 w 1487"/>
                  <a:gd name="T85" fmla="*/ 518 h 1674"/>
                  <a:gd name="T86" fmla="*/ 1184 w 1487"/>
                  <a:gd name="T87" fmla="*/ 399 h 1674"/>
                  <a:gd name="T88" fmla="*/ 1270 w 1487"/>
                  <a:gd name="T89" fmla="*/ 404 h 1674"/>
                  <a:gd name="T90" fmla="*/ 1340 w 1487"/>
                  <a:gd name="T91" fmla="*/ 433 h 1674"/>
                  <a:gd name="T92" fmla="*/ 1408 w 1487"/>
                  <a:gd name="T93" fmla="*/ 498 h 1674"/>
                  <a:gd name="T94" fmla="*/ 1466 w 1487"/>
                  <a:gd name="T95" fmla="*/ 591 h 1674"/>
                  <a:gd name="T96" fmla="*/ 1449 w 1487"/>
                  <a:gd name="T97" fmla="*/ 682 h 1674"/>
                  <a:gd name="T98" fmla="*/ 1396 w 1487"/>
                  <a:gd name="T99" fmla="*/ 755 h 1674"/>
                  <a:gd name="T100" fmla="*/ 1315 w 1487"/>
                  <a:gd name="T101" fmla="*/ 880 h 1674"/>
                  <a:gd name="T102" fmla="*/ 1253 w 1487"/>
                  <a:gd name="T103" fmla="*/ 970 h 1674"/>
                  <a:gd name="T104" fmla="*/ 1223 w 1487"/>
                  <a:gd name="T105" fmla="*/ 1080 h 1674"/>
                  <a:gd name="T106" fmla="*/ 1178 w 1487"/>
                  <a:gd name="T107" fmla="*/ 1148 h 1674"/>
                  <a:gd name="T108" fmla="*/ 1146 w 1487"/>
                  <a:gd name="T109" fmla="*/ 1290 h 1674"/>
                  <a:gd name="T110" fmla="*/ 1097 w 1487"/>
                  <a:gd name="T111" fmla="*/ 1213 h 167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487"/>
                  <a:gd name="T169" fmla="*/ 0 h 1674"/>
                  <a:gd name="T170" fmla="*/ 1487 w 1487"/>
                  <a:gd name="T171" fmla="*/ 1674 h 167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487" h="1674">
                    <a:moveTo>
                      <a:pt x="1086" y="1216"/>
                    </a:moveTo>
                    <a:lnTo>
                      <a:pt x="1073" y="1219"/>
                    </a:lnTo>
                    <a:lnTo>
                      <a:pt x="1061" y="1211"/>
                    </a:lnTo>
                    <a:lnTo>
                      <a:pt x="1050" y="1205"/>
                    </a:lnTo>
                    <a:lnTo>
                      <a:pt x="1037" y="1213"/>
                    </a:lnTo>
                    <a:lnTo>
                      <a:pt x="1024" y="1230"/>
                    </a:lnTo>
                    <a:lnTo>
                      <a:pt x="1016" y="1239"/>
                    </a:lnTo>
                    <a:lnTo>
                      <a:pt x="1007" y="1244"/>
                    </a:lnTo>
                    <a:lnTo>
                      <a:pt x="995" y="1247"/>
                    </a:lnTo>
                    <a:lnTo>
                      <a:pt x="988" y="1247"/>
                    </a:lnTo>
                    <a:lnTo>
                      <a:pt x="978" y="1247"/>
                    </a:lnTo>
                    <a:lnTo>
                      <a:pt x="969" y="1247"/>
                    </a:lnTo>
                    <a:lnTo>
                      <a:pt x="960" y="1247"/>
                    </a:lnTo>
                    <a:lnTo>
                      <a:pt x="952" y="1256"/>
                    </a:lnTo>
                    <a:lnTo>
                      <a:pt x="945" y="1267"/>
                    </a:lnTo>
                    <a:lnTo>
                      <a:pt x="937" y="1287"/>
                    </a:lnTo>
                    <a:lnTo>
                      <a:pt x="933" y="1315"/>
                    </a:lnTo>
                    <a:lnTo>
                      <a:pt x="931" y="1346"/>
                    </a:lnTo>
                    <a:lnTo>
                      <a:pt x="933" y="1372"/>
                    </a:lnTo>
                    <a:lnTo>
                      <a:pt x="941" y="1392"/>
                    </a:lnTo>
                    <a:lnTo>
                      <a:pt x="948" y="1408"/>
                    </a:lnTo>
                    <a:lnTo>
                      <a:pt x="958" y="1423"/>
                    </a:lnTo>
                    <a:lnTo>
                      <a:pt x="967" y="1434"/>
                    </a:lnTo>
                    <a:lnTo>
                      <a:pt x="977" y="1440"/>
                    </a:lnTo>
                    <a:lnTo>
                      <a:pt x="984" y="1445"/>
                    </a:lnTo>
                    <a:lnTo>
                      <a:pt x="992" y="1445"/>
                    </a:lnTo>
                    <a:lnTo>
                      <a:pt x="999" y="1442"/>
                    </a:lnTo>
                    <a:lnTo>
                      <a:pt x="1007" y="1437"/>
                    </a:lnTo>
                    <a:lnTo>
                      <a:pt x="1016" y="1428"/>
                    </a:lnTo>
                    <a:lnTo>
                      <a:pt x="1024" y="1420"/>
                    </a:lnTo>
                    <a:lnTo>
                      <a:pt x="1031" y="1408"/>
                    </a:lnTo>
                    <a:lnTo>
                      <a:pt x="1039" y="1400"/>
                    </a:lnTo>
                    <a:lnTo>
                      <a:pt x="1046" y="1389"/>
                    </a:lnTo>
                    <a:lnTo>
                      <a:pt x="1057" y="1386"/>
                    </a:lnTo>
                    <a:lnTo>
                      <a:pt x="1063" y="1406"/>
                    </a:lnTo>
                    <a:lnTo>
                      <a:pt x="1063" y="1434"/>
                    </a:lnTo>
                    <a:lnTo>
                      <a:pt x="1057" y="1459"/>
                    </a:lnTo>
                    <a:lnTo>
                      <a:pt x="1052" y="1476"/>
                    </a:lnTo>
                    <a:lnTo>
                      <a:pt x="1056" y="1485"/>
                    </a:lnTo>
                    <a:lnTo>
                      <a:pt x="1063" y="1493"/>
                    </a:lnTo>
                    <a:lnTo>
                      <a:pt x="1074" y="1496"/>
                    </a:lnTo>
                    <a:lnTo>
                      <a:pt x="1086" y="1502"/>
                    </a:lnTo>
                    <a:lnTo>
                      <a:pt x="1097" y="1513"/>
                    </a:lnTo>
                    <a:lnTo>
                      <a:pt x="1108" y="1533"/>
                    </a:lnTo>
                    <a:lnTo>
                      <a:pt x="1114" y="1561"/>
                    </a:lnTo>
                    <a:lnTo>
                      <a:pt x="1116" y="1587"/>
                    </a:lnTo>
                    <a:lnTo>
                      <a:pt x="1118" y="1604"/>
                    </a:lnTo>
                    <a:lnTo>
                      <a:pt x="1120" y="1621"/>
                    </a:lnTo>
                    <a:lnTo>
                      <a:pt x="1125" y="1632"/>
                    </a:lnTo>
                    <a:lnTo>
                      <a:pt x="1133" y="1638"/>
                    </a:lnTo>
                    <a:lnTo>
                      <a:pt x="1144" y="1643"/>
                    </a:lnTo>
                    <a:lnTo>
                      <a:pt x="1155" y="1646"/>
                    </a:lnTo>
                    <a:lnTo>
                      <a:pt x="1165" y="1649"/>
                    </a:lnTo>
                    <a:lnTo>
                      <a:pt x="1172" y="1649"/>
                    </a:lnTo>
                    <a:lnTo>
                      <a:pt x="1176" y="1646"/>
                    </a:lnTo>
                    <a:lnTo>
                      <a:pt x="1178" y="1646"/>
                    </a:lnTo>
                    <a:lnTo>
                      <a:pt x="1178" y="1649"/>
                    </a:lnTo>
                    <a:lnTo>
                      <a:pt x="1176" y="1655"/>
                    </a:lnTo>
                    <a:lnTo>
                      <a:pt x="1172" y="1663"/>
                    </a:lnTo>
                    <a:lnTo>
                      <a:pt x="1167" y="1672"/>
                    </a:lnTo>
                    <a:lnTo>
                      <a:pt x="1159" y="1674"/>
                    </a:lnTo>
                    <a:lnTo>
                      <a:pt x="1153" y="1674"/>
                    </a:lnTo>
                    <a:lnTo>
                      <a:pt x="1144" y="1672"/>
                    </a:lnTo>
                    <a:lnTo>
                      <a:pt x="1137" y="1672"/>
                    </a:lnTo>
                    <a:lnTo>
                      <a:pt x="1127" y="1666"/>
                    </a:lnTo>
                    <a:lnTo>
                      <a:pt x="1118" y="1663"/>
                    </a:lnTo>
                    <a:lnTo>
                      <a:pt x="1108" y="1660"/>
                    </a:lnTo>
                    <a:lnTo>
                      <a:pt x="1103" y="1655"/>
                    </a:lnTo>
                    <a:lnTo>
                      <a:pt x="1099" y="1652"/>
                    </a:lnTo>
                    <a:lnTo>
                      <a:pt x="1093" y="1646"/>
                    </a:lnTo>
                    <a:lnTo>
                      <a:pt x="1084" y="1638"/>
                    </a:lnTo>
                    <a:lnTo>
                      <a:pt x="1073" y="1626"/>
                    </a:lnTo>
                    <a:lnTo>
                      <a:pt x="1059" y="1612"/>
                    </a:lnTo>
                    <a:lnTo>
                      <a:pt x="1048" y="1598"/>
                    </a:lnTo>
                    <a:lnTo>
                      <a:pt x="1041" y="1587"/>
                    </a:lnTo>
                    <a:lnTo>
                      <a:pt x="1035" y="1575"/>
                    </a:lnTo>
                    <a:lnTo>
                      <a:pt x="1029" y="1567"/>
                    </a:lnTo>
                    <a:lnTo>
                      <a:pt x="1024" y="1558"/>
                    </a:lnTo>
                    <a:lnTo>
                      <a:pt x="1016" y="1550"/>
                    </a:lnTo>
                    <a:lnTo>
                      <a:pt x="1005" y="1541"/>
                    </a:lnTo>
                    <a:lnTo>
                      <a:pt x="990" y="1533"/>
                    </a:lnTo>
                    <a:lnTo>
                      <a:pt x="978" y="1527"/>
                    </a:lnTo>
                    <a:lnTo>
                      <a:pt x="965" y="1519"/>
                    </a:lnTo>
                    <a:lnTo>
                      <a:pt x="954" y="1513"/>
                    </a:lnTo>
                    <a:lnTo>
                      <a:pt x="943" y="1505"/>
                    </a:lnTo>
                    <a:lnTo>
                      <a:pt x="931" y="1499"/>
                    </a:lnTo>
                    <a:lnTo>
                      <a:pt x="922" y="1493"/>
                    </a:lnTo>
                    <a:lnTo>
                      <a:pt x="913" y="1488"/>
                    </a:lnTo>
                    <a:lnTo>
                      <a:pt x="903" y="1482"/>
                    </a:lnTo>
                    <a:lnTo>
                      <a:pt x="894" y="1476"/>
                    </a:lnTo>
                    <a:lnTo>
                      <a:pt x="884" y="1465"/>
                    </a:lnTo>
                    <a:lnTo>
                      <a:pt x="875" y="1451"/>
                    </a:lnTo>
                    <a:lnTo>
                      <a:pt x="865" y="1437"/>
                    </a:lnTo>
                    <a:lnTo>
                      <a:pt x="858" y="1423"/>
                    </a:lnTo>
                    <a:lnTo>
                      <a:pt x="850" y="1408"/>
                    </a:lnTo>
                    <a:lnTo>
                      <a:pt x="843" y="1397"/>
                    </a:lnTo>
                    <a:lnTo>
                      <a:pt x="839" y="1392"/>
                    </a:lnTo>
                    <a:lnTo>
                      <a:pt x="832" y="1380"/>
                    </a:lnTo>
                    <a:lnTo>
                      <a:pt x="822" y="1363"/>
                    </a:lnTo>
                    <a:lnTo>
                      <a:pt x="813" y="1349"/>
                    </a:lnTo>
                    <a:lnTo>
                      <a:pt x="800" y="1341"/>
                    </a:lnTo>
                    <a:lnTo>
                      <a:pt x="790" y="1338"/>
                    </a:lnTo>
                    <a:lnTo>
                      <a:pt x="781" y="1335"/>
                    </a:lnTo>
                    <a:lnTo>
                      <a:pt x="769" y="1329"/>
                    </a:lnTo>
                    <a:lnTo>
                      <a:pt x="758" y="1324"/>
                    </a:lnTo>
                    <a:lnTo>
                      <a:pt x="747" y="1315"/>
                    </a:lnTo>
                    <a:lnTo>
                      <a:pt x="736" y="1304"/>
                    </a:lnTo>
                    <a:lnTo>
                      <a:pt x="726" y="1295"/>
                    </a:lnTo>
                    <a:lnTo>
                      <a:pt x="717" y="1281"/>
                    </a:lnTo>
                    <a:lnTo>
                      <a:pt x="700" y="1256"/>
                    </a:lnTo>
                    <a:lnTo>
                      <a:pt x="685" y="1230"/>
                    </a:lnTo>
                    <a:lnTo>
                      <a:pt x="673" y="1205"/>
                    </a:lnTo>
                    <a:lnTo>
                      <a:pt x="668" y="1182"/>
                    </a:lnTo>
                    <a:lnTo>
                      <a:pt x="662" y="1160"/>
                    </a:lnTo>
                    <a:lnTo>
                      <a:pt x="658" y="1137"/>
                    </a:lnTo>
                    <a:lnTo>
                      <a:pt x="653" y="1114"/>
                    </a:lnTo>
                    <a:lnTo>
                      <a:pt x="647" y="1095"/>
                    </a:lnTo>
                    <a:lnTo>
                      <a:pt x="643" y="1086"/>
                    </a:lnTo>
                    <a:lnTo>
                      <a:pt x="638" y="1075"/>
                    </a:lnTo>
                    <a:lnTo>
                      <a:pt x="628" y="1063"/>
                    </a:lnTo>
                    <a:lnTo>
                      <a:pt x="619" y="1049"/>
                    </a:lnTo>
                    <a:lnTo>
                      <a:pt x="609" y="1038"/>
                    </a:lnTo>
                    <a:lnTo>
                      <a:pt x="598" y="1021"/>
                    </a:lnTo>
                    <a:lnTo>
                      <a:pt x="591" y="1007"/>
                    </a:lnTo>
                    <a:lnTo>
                      <a:pt x="583" y="990"/>
                    </a:lnTo>
                    <a:lnTo>
                      <a:pt x="577" y="953"/>
                    </a:lnTo>
                    <a:lnTo>
                      <a:pt x="577" y="914"/>
                    </a:lnTo>
                    <a:lnTo>
                      <a:pt x="583" y="880"/>
                    </a:lnTo>
                    <a:lnTo>
                      <a:pt x="589" y="857"/>
                    </a:lnTo>
                    <a:lnTo>
                      <a:pt x="591" y="832"/>
                    </a:lnTo>
                    <a:lnTo>
                      <a:pt x="591" y="798"/>
                    </a:lnTo>
                    <a:lnTo>
                      <a:pt x="589" y="758"/>
                    </a:lnTo>
                    <a:lnTo>
                      <a:pt x="583" y="721"/>
                    </a:lnTo>
                    <a:lnTo>
                      <a:pt x="576" y="696"/>
                    </a:lnTo>
                    <a:lnTo>
                      <a:pt x="570" y="679"/>
                    </a:lnTo>
                    <a:lnTo>
                      <a:pt x="561" y="667"/>
                    </a:lnTo>
                    <a:lnTo>
                      <a:pt x="547" y="653"/>
                    </a:lnTo>
                    <a:lnTo>
                      <a:pt x="536" y="636"/>
                    </a:lnTo>
                    <a:lnTo>
                      <a:pt x="529" y="619"/>
                    </a:lnTo>
                    <a:lnTo>
                      <a:pt x="523" y="602"/>
                    </a:lnTo>
                    <a:lnTo>
                      <a:pt x="519" y="580"/>
                    </a:lnTo>
                    <a:lnTo>
                      <a:pt x="512" y="560"/>
                    </a:lnTo>
                    <a:lnTo>
                      <a:pt x="500" y="543"/>
                    </a:lnTo>
                    <a:lnTo>
                      <a:pt x="487" y="535"/>
                    </a:lnTo>
                    <a:lnTo>
                      <a:pt x="474" y="535"/>
                    </a:lnTo>
                    <a:lnTo>
                      <a:pt x="468" y="537"/>
                    </a:lnTo>
                    <a:lnTo>
                      <a:pt x="459" y="535"/>
                    </a:lnTo>
                    <a:lnTo>
                      <a:pt x="451" y="532"/>
                    </a:lnTo>
                    <a:lnTo>
                      <a:pt x="442" y="523"/>
                    </a:lnTo>
                    <a:lnTo>
                      <a:pt x="431" y="518"/>
                    </a:lnTo>
                    <a:lnTo>
                      <a:pt x="421" y="512"/>
                    </a:lnTo>
                    <a:lnTo>
                      <a:pt x="412" y="503"/>
                    </a:lnTo>
                    <a:lnTo>
                      <a:pt x="404" y="498"/>
                    </a:lnTo>
                    <a:lnTo>
                      <a:pt x="391" y="489"/>
                    </a:lnTo>
                    <a:lnTo>
                      <a:pt x="382" y="481"/>
                    </a:lnTo>
                    <a:lnTo>
                      <a:pt x="372" y="472"/>
                    </a:lnTo>
                    <a:lnTo>
                      <a:pt x="359" y="467"/>
                    </a:lnTo>
                    <a:lnTo>
                      <a:pt x="352" y="467"/>
                    </a:lnTo>
                    <a:lnTo>
                      <a:pt x="344" y="464"/>
                    </a:lnTo>
                    <a:lnTo>
                      <a:pt x="337" y="467"/>
                    </a:lnTo>
                    <a:lnTo>
                      <a:pt x="327" y="467"/>
                    </a:lnTo>
                    <a:lnTo>
                      <a:pt x="318" y="467"/>
                    </a:lnTo>
                    <a:lnTo>
                      <a:pt x="308" y="464"/>
                    </a:lnTo>
                    <a:lnTo>
                      <a:pt x="299" y="458"/>
                    </a:lnTo>
                    <a:lnTo>
                      <a:pt x="289" y="453"/>
                    </a:lnTo>
                    <a:lnTo>
                      <a:pt x="280" y="444"/>
                    </a:lnTo>
                    <a:lnTo>
                      <a:pt x="273" y="438"/>
                    </a:lnTo>
                    <a:lnTo>
                      <a:pt x="263" y="436"/>
                    </a:lnTo>
                    <a:lnTo>
                      <a:pt x="254" y="433"/>
                    </a:lnTo>
                    <a:lnTo>
                      <a:pt x="244" y="433"/>
                    </a:lnTo>
                    <a:lnTo>
                      <a:pt x="233" y="433"/>
                    </a:lnTo>
                    <a:lnTo>
                      <a:pt x="220" y="436"/>
                    </a:lnTo>
                    <a:lnTo>
                      <a:pt x="207" y="438"/>
                    </a:lnTo>
                    <a:lnTo>
                      <a:pt x="193" y="444"/>
                    </a:lnTo>
                    <a:lnTo>
                      <a:pt x="180" y="458"/>
                    </a:lnTo>
                    <a:lnTo>
                      <a:pt x="171" y="475"/>
                    </a:lnTo>
                    <a:lnTo>
                      <a:pt x="160" y="492"/>
                    </a:lnTo>
                    <a:lnTo>
                      <a:pt x="150" y="509"/>
                    </a:lnTo>
                    <a:lnTo>
                      <a:pt x="139" y="523"/>
                    </a:lnTo>
                    <a:lnTo>
                      <a:pt x="128" y="535"/>
                    </a:lnTo>
                    <a:lnTo>
                      <a:pt x="114" y="535"/>
                    </a:lnTo>
                    <a:lnTo>
                      <a:pt x="101" y="526"/>
                    </a:lnTo>
                    <a:lnTo>
                      <a:pt x="94" y="515"/>
                    </a:lnTo>
                    <a:lnTo>
                      <a:pt x="88" y="503"/>
                    </a:lnTo>
                    <a:lnTo>
                      <a:pt x="77" y="489"/>
                    </a:lnTo>
                    <a:lnTo>
                      <a:pt x="65" y="472"/>
                    </a:lnTo>
                    <a:lnTo>
                      <a:pt x="60" y="444"/>
                    </a:lnTo>
                    <a:lnTo>
                      <a:pt x="60" y="407"/>
                    </a:lnTo>
                    <a:lnTo>
                      <a:pt x="67" y="365"/>
                    </a:lnTo>
                    <a:lnTo>
                      <a:pt x="71" y="342"/>
                    </a:lnTo>
                    <a:lnTo>
                      <a:pt x="69" y="325"/>
                    </a:lnTo>
                    <a:lnTo>
                      <a:pt x="64" y="317"/>
                    </a:lnTo>
                    <a:lnTo>
                      <a:pt x="54" y="311"/>
                    </a:lnTo>
                    <a:lnTo>
                      <a:pt x="45" y="308"/>
                    </a:lnTo>
                    <a:lnTo>
                      <a:pt x="32" y="303"/>
                    </a:lnTo>
                    <a:lnTo>
                      <a:pt x="18" y="297"/>
                    </a:lnTo>
                    <a:lnTo>
                      <a:pt x="7" y="288"/>
                    </a:lnTo>
                    <a:lnTo>
                      <a:pt x="0" y="274"/>
                    </a:lnTo>
                    <a:lnTo>
                      <a:pt x="0" y="255"/>
                    </a:lnTo>
                    <a:lnTo>
                      <a:pt x="5" y="232"/>
                    </a:lnTo>
                    <a:lnTo>
                      <a:pt x="15" y="206"/>
                    </a:lnTo>
                    <a:lnTo>
                      <a:pt x="28" y="184"/>
                    </a:lnTo>
                    <a:lnTo>
                      <a:pt x="41" y="158"/>
                    </a:lnTo>
                    <a:lnTo>
                      <a:pt x="54" y="139"/>
                    </a:lnTo>
                    <a:lnTo>
                      <a:pt x="67" y="124"/>
                    </a:lnTo>
                    <a:lnTo>
                      <a:pt x="79" y="113"/>
                    </a:lnTo>
                    <a:lnTo>
                      <a:pt x="88" y="99"/>
                    </a:lnTo>
                    <a:lnTo>
                      <a:pt x="99" y="85"/>
                    </a:lnTo>
                    <a:lnTo>
                      <a:pt x="113" y="74"/>
                    </a:lnTo>
                    <a:lnTo>
                      <a:pt x="131" y="65"/>
                    </a:lnTo>
                    <a:lnTo>
                      <a:pt x="156" y="59"/>
                    </a:lnTo>
                    <a:lnTo>
                      <a:pt x="186" y="59"/>
                    </a:lnTo>
                    <a:lnTo>
                      <a:pt x="225" y="65"/>
                    </a:lnTo>
                    <a:lnTo>
                      <a:pt x="244" y="82"/>
                    </a:lnTo>
                    <a:lnTo>
                      <a:pt x="259" y="93"/>
                    </a:lnTo>
                    <a:lnTo>
                      <a:pt x="273" y="102"/>
                    </a:lnTo>
                    <a:lnTo>
                      <a:pt x="284" y="107"/>
                    </a:lnTo>
                    <a:lnTo>
                      <a:pt x="293" y="110"/>
                    </a:lnTo>
                    <a:lnTo>
                      <a:pt x="303" y="116"/>
                    </a:lnTo>
                    <a:lnTo>
                      <a:pt x="312" y="119"/>
                    </a:lnTo>
                    <a:lnTo>
                      <a:pt x="320" y="122"/>
                    </a:lnTo>
                    <a:lnTo>
                      <a:pt x="331" y="127"/>
                    </a:lnTo>
                    <a:lnTo>
                      <a:pt x="346" y="130"/>
                    </a:lnTo>
                    <a:lnTo>
                      <a:pt x="365" y="133"/>
                    </a:lnTo>
                    <a:lnTo>
                      <a:pt x="385" y="139"/>
                    </a:lnTo>
                    <a:lnTo>
                      <a:pt x="404" y="141"/>
                    </a:lnTo>
                    <a:lnTo>
                      <a:pt x="423" y="141"/>
                    </a:lnTo>
                    <a:lnTo>
                      <a:pt x="440" y="141"/>
                    </a:lnTo>
                    <a:lnTo>
                      <a:pt x="451" y="141"/>
                    </a:lnTo>
                    <a:lnTo>
                      <a:pt x="463" y="139"/>
                    </a:lnTo>
                    <a:lnTo>
                      <a:pt x="478" y="139"/>
                    </a:lnTo>
                    <a:lnTo>
                      <a:pt x="495" y="139"/>
                    </a:lnTo>
                    <a:lnTo>
                      <a:pt x="513" y="139"/>
                    </a:lnTo>
                    <a:lnTo>
                      <a:pt x="532" y="139"/>
                    </a:lnTo>
                    <a:lnTo>
                      <a:pt x="549" y="141"/>
                    </a:lnTo>
                    <a:lnTo>
                      <a:pt x="564" y="141"/>
                    </a:lnTo>
                    <a:lnTo>
                      <a:pt x="574" y="141"/>
                    </a:lnTo>
                    <a:lnTo>
                      <a:pt x="581" y="141"/>
                    </a:lnTo>
                    <a:lnTo>
                      <a:pt x="591" y="144"/>
                    </a:lnTo>
                    <a:lnTo>
                      <a:pt x="602" y="147"/>
                    </a:lnTo>
                    <a:lnTo>
                      <a:pt x="613" y="150"/>
                    </a:lnTo>
                    <a:lnTo>
                      <a:pt x="625" y="153"/>
                    </a:lnTo>
                    <a:lnTo>
                      <a:pt x="636" y="158"/>
                    </a:lnTo>
                    <a:lnTo>
                      <a:pt x="647" y="161"/>
                    </a:lnTo>
                    <a:lnTo>
                      <a:pt x="657" y="167"/>
                    </a:lnTo>
                    <a:lnTo>
                      <a:pt x="670" y="173"/>
                    </a:lnTo>
                    <a:lnTo>
                      <a:pt x="685" y="178"/>
                    </a:lnTo>
                    <a:lnTo>
                      <a:pt x="705" y="184"/>
                    </a:lnTo>
                    <a:lnTo>
                      <a:pt x="726" y="187"/>
                    </a:lnTo>
                    <a:lnTo>
                      <a:pt x="747" y="192"/>
                    </a:lnTo>
                    <a:lnTo>
                      <a:pt x="766" y="198"/>
                    </a:lnTo>
                    <a:lnTo>
                      <a:pt x="783" y="201"/>
                    </a:lnTo>
                    <a:lnTo>
                      <a:pt x="794" y="201"/>
                    </a:lnTo>
                    <a:lnTo>
                      <a:pt x="805" y="201"/>
                    </a:lnTo>
                    <a:lnTo>
                      <a:pt x="822" y="201"/>
                    </a:lnTo>
                    <a:lnTo>
                      <a:pt x="841" y="198"/>
                    </a:lnTo>
                    <a:lnTo>
                      <a:pt x="864" y="195"/>
                    </a:lnTo>
                    <a:lnTo>
                      <a:pt x="884" y="192"/>
                    </a:lnTo>
                    <a:lnTo>
                      <a:pt x="905" y="187"/>
                    </a:lnTo>
                    <a:lnTo>
                      <a:pt x="922" y="181"/>
                    </a:lnTo>
                    <a:lnTo>
                      <a:pt x="937" y="173"/>
                    </a:lnTo>
                    <a:lnTo>
                      <a:pt x="956" y="158"/>
                    </a:lnTo>
                    <a:lnTo>
                      <a:pt x="967" y="147"/>
                    </a:lnTo>
                    <a:lnTo>
                      <a:pt x="971" y="136"/>
                    </a:lnTo>
                    <a:lnTo>
                      <a:pt x="973" y="124"/>
                    </a:lnTo>
                    <a:lnTo>
                      <a:pt x="969" y="113"/>
                    </a:lnTo>
                    <a:lnTo>
                      <a:pt x="960" y="96"/>
                    </a:lnTo>
                    <a:lnTo>
                      <a:pt x="950" y="82"/>
                    </a:lnTo>
                    <a:lnTo>
                      <a:pt x="943" y="71"/>
                    </a:lnTo>
                    <a:lnTo>
                      <a:pt x="941" y="57"/>
                    </a:lnTo>
                    <a:lnTo>
                      <a:pt x="945" y="40"/>
                    </a:lnTo>
                    <a:lnTo>
                      <a:pt x="952" y="23"/>
                    </a:lnTo>
                    <a:lnTo>
                      <a:pt x="960" y="6"/>
                    </a:lnTo>
                    <a:lnTo>
                      <a:pt x="971" y="0"/>
                    </a:lnTo>
                    <a:lnTo>
                      <a:pt x="982" y="3"/>
                    </a:lnTo>
                    <a:lnTo>
                      <a:pt x="997" y="11"/>
                    </a:lnTo>
                    <a:lnTo>
                      <a:pt x="1010" y="20"/>
                    </a:lnTo>
                    <a:lnTo>
                      <a:pt x="1018" y="31"/>
                    </a:lnTo>
                    <a:lnTo>
                      <a:pt x="1020" y="48"/>
                    </a:lnTo>
                    <a:lnTo>
                      <a:pt x="1020" y="65"/>
                    </a:lnTo>
                    <a:lnTo>
                      <a:pt x="1020" y="79"/>
                    </a:lnTo>
                    <a:lnTo>
                      <a:pt x="1024" y="93"/>
                    </a:lnTo>
                    <a:lnTo>
                      <a:pt x="1033" y="113"/>
                    </a:lnTo>
                    <a:lnTo>
                      <a:pt x="1046" y="124"/>
                    </a:lnTo>
                    <a:lnTo>
                      <a:pt x="1063" y="130"/>
                    </a:lnTo>
                    <a:lnTo>
                      <a:pt x="1073" y="130"/>
                    </a:lnTo>
                    <a:lnTo>
                      <a:pt x="1082" y="130"/>
                    </a:lnTo>
                    <a:lnTo>
                      <a:pt x="1091" y="133"/>
                    </a:lnTo>
                    <a:lnTo>
                      <a:pt x="1101" y="136"/>
                    </a:lnTo>
                    <a:lnTo>
                      <a:pt x="1110" y="141"/>
                    </a:lnTo>
                    <a:lnTo>
                      <a:pt x="1120" y="144"/>
                    </a:lnTo>
                    <a:lnTo>
                      <a:pt x="1129" y="147"/>
                    </a:lnTo>
                    <a:lnTo>
                      <a:pt x="1138" y="150"/>
                    </a:lnTo>
                    <a:lnTo>
                      <a:pt x="1153" y="153"/>
                    </a:lnTo>
                    <a:lnTo>
                      <a:pt x="1161" y="158"/>
                    </a:lnTo>
                    <a:lnTo>
                      <a:pt x="1161" y="170"/>
                    </a:lnTo>
                    <a:lnTo>
                      <a:pt x="1159" y="184"/>
                    </a:lnTo>
                    <a:lnTo>
                      <a:pt x="1155" y="192"/>
                    </a:lnTo>
                    <a:lnTo>
                      <a:pt x="1152" y="201"/>
                    </a:lnTo>
                    <a:lnTo>
                      <a:pt x="1144" y="206"/>
                    </a:lnTo>
                    <a:lnTo>
                      <a:pt x="1137" y="209"/>
                    </a:lnTo>
                    <a:lnTo>
                      <a:pt x="1127" y="212"/>
                    </a:lnTo>
                    <a:lnTo>
                      <a:pt x="1118" y="215"/>
                    </a:lnTo>
                    <a:lnTo>
                      <a:pt x="1108" y="215"/>
                    </a:lnTo>
                    <a:lnTo>
                      <a:pt x="1099" y="218"/>
                    </a:lnTo>
                    <a:lnTo>
                      <a:pt x="1082" y="226"/>
                    </a:lnTo>
                    <a:lnTo>
                      <a:pt x="1069" y="235"/>
                    </a:lnTo>
                    <a:lnTo>
                      <a:pt x="1056" y="249"/>
                    </a:lnTo>
                    <a:lnTo>
                      <a:pt x="1044" y="263"/>
                    </a:lnTo>
                    <a:lnTo>
                      <a:pt x="1033" y="280"/>
                    </a:lnTo>
                    <a:lnTo>
                      <a:pt x="1020" y="300"/>
                    </a:lnTo>
                    <a:lnTo>
                      <a:pt x="1005" y="322"/>
                    </a:lnTo>
                    <a:lnTo>
                      <a:pt x="992" y="354"/>
                    </a:lnTo>
                    <a:lnTo>
                      <a:pt x="984" y="393"/>
                    </a:lnTo>
                    <a:lnTo>
                      <a:pt x="984" y="444"/>
                    </a:lnTo>
                    <a:lnTo>
                      <a:pt x="988" y="489"/>
                    </a:lnTo>
                    <a:lnTo>
                      <a:pt x="992" y="520"/>
                    </a:lnTo>
                    <a:lnTo>
                      <a:pt x="997" y="535"/>
                    </a:lnTo>
                    <a:lnTo>
                      <a:pt x="1005" y="537"/>
                    </a:lnTo>
                    <a:lnTo>
                      <a:pt x="1014" y="535"/>
                    </a:lnTo>
                    <a:lnTo>
                      <a:pt x="1024" y="535"/>
                    </a:lnTo>
                    <a:lnTo>
                      <a:pt x="1035" y="537"/>
                    </a:lnTo>
                    <a:lnTo>
                      <a:pt x="1048" y="540"/>
                    </a:lnTo>
                    <a:lnTo>
                      <a:pt x="1059" y="549"/>
                    </a:lnTo>
                    <a:lnTo>
                      <a:pt x="1071" y="557"/>
                    </a:lnTo>
                    <a:lnTo>
                      <a:pt x="1082" y="563"/>
                    </a:lnTo>
                    <a:lnTo>
                      <a:pt x="1091" y="568"/>
                    </a:lnTo>
                    <a:lnTo>
                      <a:pt x="1099" y="571"/>
                    </a:lnTo>
                    <a:lnTo>
                      <a:pt x="1108" y="571"/>
                    </a:lnTo>
                    <a:lnTo>
                      <a:pt x="1118" y="571"/>
                    </a:lnTo>
                    <a:lnTo>
                      <a:pt x="1125" y="577"/>
                    </a:lnTo>
                    <a:lnTo>
                      <a:pt x="1131" y="585"/>
                    </a:lnTo>
                    <a:lnTo>
                      <a:pt x="1133" y="600"/>
                    </a:lnTo>
                    <a:lnTo>
                      <a:pt x="1137" y="614"/>
                    </a:lnTo>
                    <a:lnTo>
                      <a:pt x="1142" y="622"/>
                    </a:lnTo>
                    <a:lnTo>
                      <a:pt x="1150" y="628"/>
                    </a:lnTo>
                    <a:lnTo>
                      <a:pt x="1159" y="631"/>
                    </a:lnTo>
                    <a:lnTo>
                      <a:pt x="1165" y="622"/>
                    </a:lnTo>
                    <a:lnTo>
                      <a:pt x="1167" y="600"/>
                    </a:lnTo>
                    <a:lnTo>
                      <a:pt x="1167" y="574"/>
                    </a:lnTo>
                    <a:lnTo>
                      <a:pt x="1163" y="549"/>
                    </a:lnTo>
                    <a:lnTo>
                      <a:pt x="1165" y="535"/>
                    </a:lnTo>
                    <a:lnTo>
                      <a:pt x="1174" y="523"/>
                    </a:lnTo>
                    <a:lnTo>
                      <a:pt x="1189" y="518"/>
                    </a:lnTo>
                    <a:lnTo>
                      <a:pt x="1202" y="509"/>
                    </a:lnTo>
                    <a:lnTo>
                      <a:pt x="1212" y="498"/>
                    </a:lnTo>
                    <a:lnTo>
                      <a:pt x="1210" y="478"/>
                    </a:lnTo>
                    <a:lnTo>
                      <a:pt x="1204" y="461"/>
                    </a:lnTo>
                    <a:lnTo>
                      <a:pt x="1193" y="447"/>
                    </a:lnTo>
                    <a:lnTo>
                      <a:pt x="1185" y="433"/>
                    </a:lnTo>
                    <a:lnTo>
                      <a:pt x="1182" y="416"/>
                    </a:lnTo>
                    <a:lnTo>
                      <a:pt x="1184" y="399"/>
                    </a:lnTo>
                    <a:lnTo>
                      <a:pt x="1187" y="379"/>
                    </a:lnTo>
                    <a:lnTo>
                      <a:pt x="1199" y="365"/>
                    </a:lnTo>
                    <a:lnTo>
                      <a:pt x="1214" y="359"/>
                    </a:lnTo>
                    <a:lnTo>
                      <a:pt x="1231" y="365"/>
                    </a:lnTo>
                    <a:lnTo>
                      <a:pt x="1240" y="376"/>
                    </a:lnTo>
                    <a:lnTo>
                      <a:pt x="1248" y="387"/>
                    </a:lnTo>
                    <a:lnTo>
                      <a:pt x="1259" y="399"/>
                    </a:lnTo>
                    <a:lnTo>
                      <a:pt x="1270" y="404"/>
                    </a:lnTo>
                    <a:lnTo>
                      <a:pt x="1280" y="413"/>
                    </a:lnTo>
                    <a:lnTo>
                      <a:pt x="1287" y="421"/>
                    </a:lnTo>
                    <a:lnTo>
                      <a:pt x="1295" y="433"/>
                    </a:lnTo>
                    <a:lnTo>
                      <a:pt x="1302" y="447"/>
                    </a:lnTo>
                    <a:lnTo>
                      <a:pt x="1310" y="458"/>
                    </a:lnTo>
                    <a:lnTo>
                      <a:pt x="1319" y="461"/>
                    </a:lnTo>
                    <a:lnTo>
                      <a:pt x="1329" y="450"/>
                    </a:lnTo>
                    <a:lnTo>
                      <a:pt x="1340" y="433"/>
                    </a:lnTo>
                    <a:lnTo>
                      <a:pt x="1347" y="416"/>
                    </a:lnTo>
                    <a:lnTo>
                      <a:pt x="1355" y="407"/>
                    </a:lnTo>
                    <a:lnTo>
                      <a:pt x="1368" y="413"/>
                    </a:lnTo>
                    <a:lnTo>
                      <a:pt x="1379" y="427"/>
                    </a:lnTo>
                    <a:lnTo>
                      <a:pt x="1387" y="450"/>
                    </a:lnTo>
                    <a:lnTo>
                      <a:pt x="1393" y="467"/>
                    </a:lnTo>
                    <a:lnTo>
                      <a:pt x="1400" y="484"/>
                    </a:lnTo>
                    <a:lnTo>
                      <a:pt x="1408" y="498"/>
                    </a:lnTo>
                    <a:lnTo>
                      <a:pt x="1419" y="518"/>
                    </a:lnTo>
                    <a:lnTo>
                      <a:pt x="1430" y="537"/>
                    </a:lnTo>
                    <a:lnTo>
                      <a:pt x="1436" y="552"/>
                    </a:lnTo>
                    <a:lnTo>
                      <a:pt x="1440" y="566"/>
                    </a:lnTo>
                    <a:lnTo>
                      <a:pt x="1441" y="580"/>
                    </a:lnTo>
                    <a:lnTo>
                      <a:pt x="1445" y="591"/>
                    </a:lnTo>
                    <a:lnTo>
                      <a:pt x="1455" y="594"/>
                    </a:lnTo>
                    <a:lnTo>
                      <a:pt x="1466" y="591"/>
                    </a:lnTo>
                    <a:lnTo>
                      <a:pt x="1475" y="588"/>
                    </a:lnTo>
                    <a:lnTo>
                      <a:pt x="1483" y="591"/>
                    </a:lnTo>
                    <a:lnTo>
                      <a:pt x="1487" y="602"/>
                    </a:lnTo>
                    <a:lnTo>
                      <a:pt x="1485" y="625"/>
                    </a:lnTo>
                    <a:lnTo>
                      <a:pt x="1479" y="651"/>
                    </a:lnTo>
                    <a:lnTo>
                      <a:pt x="1470" y="670"/>
                    </a:lnTo>
                    <a:lnTo>
                      <a:pt x="1460" y="679"/>
                    </a:lnTo>
                    <a:lnTo>
                      <a:pt x="1449" y="682"/>
                    </a:lnTo>
                    <a:lnTo>
                      <a:pt x="1436" y="684"/>
                    </a:lnTo>
                    <a:lnTo>
                      <a:pt x="1425" y="687"/>
                    </a:lnTo>
                    <a:lnTo>
                      <a:pt x="1415" y="690"/>
                    </a:lnTo>
                    <a:lnTo>
                      <a:pt x="1406" y="693"/>
                    </a:lnTo>
                    <a:lnTo>
                      <a:pt x="1398" y="699"/>
                    </a:lnTo>
                    <a:lnTo>
                      <a:pt x="1394" y="713"/>
                    </a:lnTo>
                    <a:lnTo>
                      <a:pt x="1394" y="733"/>
                    </a:lnTo>
                    <a:lnTo>
                      <a:pt x="1396" y="755"/>
                    </a:lnTo>
                    <a:lnTo>
                      <a:pt x="1398" y="778"/>
                    </a:lnTo>
                    <a:lnTo>
                      <a:pt x="1394" y="798"/>
                    </a:lnTo>
                    <a:lnTo>
                      <a:pt x="1381" y="817"/>
                    </a:lnTo>
                    <a:lnTo>
                      <a:pt x="1364" y="832"/>
                    </a:lnTo>
                    <a:lnTo>
                      <a:pt x="1349" y="840"/>
                    </a:lnTo>
                    <a:lnTo>
                      <a:pt x="1338" y="848"/>
                    </a:lnTo>
                    <a:lnTo>
                      <a:pt x="1327" y="863"/>
                    </a:lnTo>
                    <a:lnTo>
                      <a:pt x="1315" y="880"/>
                    </a:lnTo>
                    <a:lnTo>
                      <a:pt x="1310" y="899"/>
                    </a:lnTo>
                    <a:lnTo>
                      <a:pt x="1304" y="916"/>
                    </a:lnTo>
                    <a:lnTo>
                      <a:pt x="1298" y="931"/>
                    </a:lnTo>
                    <a:lnTo>
                      <a:pt x="1289" y="939"/>
                    </a:lnTo>
                    <a:lnTo>
                      <a:pt x="1280" y="953"/>
                    </a:lnTo>
                    <a:lnTo>
                      <a:pt x="1270" y="964"/>
                    </a:lnTo>
                    <a:lnTo>
                      <a:pt x="1263" y="967"/>
                    </a:lnTo>
                    <a:lnTo>
                      <a:pt x="1253" y="970"/>
                    </a:lnTo>
                    <a:lnTo>
                      <a:pt x="1242" y="979"/>
                    </a:lnTo>
                    <a:lnTo>
                      <a:pt x="1234" y="990"/>
                    </a:lnTo>
                    <a:lnTo>
                      <a:pt x="1234" y="1001"/>
                    </a:lnTo>
                    <a:lnTo>
                      <a:pt x="1234" y="1013"/>
                    </a:lnTo>
                    <a:lnTo>
                      <a:pt x="1233" y="1027"/>
                    </a:lnTo>
                    <a:lnTo>
                      <a:pt x="1229" y="1044"/>
                    </a:lnTo>
                    <a:lnTo>
                      <a:pt x="1227" y="1061"/>
                    </a:lnTo>
                    <a:lnTo>
                      <a:pt x="1223" y="1080"/>
                    </a:lnTo>
                    <a:lnTo>
                      <a:pt x="1217" y="1097"/>
                    </a:lnTo>
                    <a:lnTo>
                      <a:pt x="1214" y="1112"/>
                    </a:lnTo>
                    <a:lnTo>
                      <a:pt x="1214" y="1123"/>
                    </a:lnTo>
                    <a:lnTo>
                      <a:pt x="1212" y="1131"/>
                    </a:lnTo>
                    <a:lnTo>
                      <a:pt x="1202" y="1134"/>
                    </a:lnTo>
                    <a:lnTo>
                      <a:pt x="1191" y="1137"/>
                    </a:lnTo>
                    <a:lnTo>
                      <a:pt x="1184" y="1140"/>
                    </a:lnTo>
                    <a:lnTo>
                      <a:pt x="1178" y="1148"/>
                    </a:lnTo>
                    <a:lnTo>
                      <a:pt x="1172" y="1168"/>
                    </a:lnTo>
                    <a:lnTo>
                      <a:pt x="1174" y="1205"/>
                    </a:lnTo>
                    <a:lnTo>
                      <a:pt x="1180" y="1250"/>
                    </a:lnTo>
                    <a:lnTo>
                      <a:pt x="1182" y="1293"/>
                    </a:lnTo>
                    <a:lnTo>
                      <a:pt x="1172" y="1309"/>
                    </a:lnTo>
                    <a:lnTo>
                      <a:pt x="1161" y="1307"/>
                    </a:lnTo>
                    <a:lnTo>
                      <a:pt x="1152" y="1301"/>
                    </a:lnTo>
                    <a:lnTo>
                      <a:pt x="1146" y="1290"/>
                    </a:lnTo>
                    <a:lnTo>
                      <a:pt x="1140" y="1276"/>
                    </a:lnTo>
                    <a:lnTo>
                      <a:pt x="1135" y="1259"/>
                    </a:lnTo>
                    <a:lnTo>
                      <a:pt x="1131" y="1239"/>
                    </a:lnTo>
                    <a:lnTo>
                      <a:pt x="1127" y="1222"/>
                    </a:lnTo>
                    <a:lnTo>
                      <a:pt x="1125" y="1216"/>
                    </a:lnTo>
                    <a:lnTo>
                      <a:pt x="1121" y="1216"/>
                    </a:lnTo>
                    <a:lnTo>
                      <a:pt x="1110" y="1213"/>
                    </a:lnTo>
                    <a:lnTo>
                      <a:pt x="1097" y="1213"/>
                    </a:lnTo>
                    <a:lnTo>
                      <a:pt x="1086" y="1216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" name="Freeform 6"/>
              <p:cNvSpPr>
                <a:spLocks/>
              </p:cNvSpPr>
              <p:nvPr/>
            </p:nvSpPr>
            <p:spPr bwMode="auto">
              <a:xfrm>
                <a:off x="1762" y="1076"/>
                <a:ext cx="361" cy="427"/>
              </a:xfrm>
              <a:custGeom>
                <a:avLst/>
                <a:gdLst>
                  <a:gd name="T0" fmla="*/ 24 w 361"/>
                  <a:gd name="T1" fmla="*/ 6 h 427"/>
                  <a:gd name="T2" fmla="*/ 43 w 361"/>
                  <a:gd name="T3" fmla="*/ 0 h 427"/>
                  <a:gd name="T4" fmla="*/ 62 w 361"/>
                  <a:gd name="T5" fmla="*/ 3 h 427"/>
                  <a:gd name="T6" fmla="*/ 81 w 361"/>
                  <a:gd name="T7" fmla="*/ 9 h 427"/>
                  <a:gd name="T8" fmla="*/ 103 w 361"/>
                  <a:gd name="T9" fmla="*/ 20 h 427"/>
                  <a:gd name="T10" fmla="*/ 128 w 361"/>
                  <a:gd name="T11" fmla="*/ 31 h 427"/>
                  <a:gd name="T12" fmla="*/ 152 w 361"/>
                  <a:gd name="T13" fmla="*/ 45 h 427"/>
                  <a:gd name="T14" fmla="*/ 175 w 361"/>
                  <a:gd name="T15" fmla="*/ 57 h 427"/>
                  <a:gd name="T16" fmla="*/ 192 w 361"/>
                  <a:gd name="T17" fmla="*/ 62 h 427"/>
                  <a:gd name="T18" fmla="*/ 218 w 361"/>
                  <a:gd name="T19" fmla="*/ 74 h 427"/>
                  <a:gd name="T20" fmla="*/ 248 w 361"/>
                  <a:gd name="T21" fmla="*/ 93 h 427"/>
                  <a:gd name="T22" fmla="*/ 275 w 361"/>
                  <a:gd name="T23" fmla="*/ 116 h 427"/>
                  <a:gd name="T24" fmla="*/ 297 w 361"/>
                  <a:gd name="T25" fmla="*/ 159 h 427"/>
                  <a:gd name="T26" fmla="*/ 318 w 361"/>
                  <a:gd name="T27" fmla="*/ 238 h 427"/>
                  <a:gd name="T28" fmla="*/ 337 w 361"/>
                  <a:gd name="T29" fmla="*/ 269 h 427"/>
                  <a:gd name="T30" fmla="*/ 348 w 361"/>
                  <a:gd name="T31" fmla="*/ 311 h 427"/>
                  <a:gd name="T32" fmla="*/ 350 w 361"/>
                  <a:gd name="T33" fmla="*/ 354 h 427"/>
                  <a:gd name="T34" fmla="*/ 358 w 361"/>
                  <a:gd name="T35" fmla="*/ 385 h 427"/>
                  <a:gd name="T36" fmla="*/ 359 w 361"/>
                  <a:gd name="T37" fmla="*/ 407 h 427"/>
                  <a:gd name="T38" fmla="*/ 342 w 361"/>
                  <a:gd name="T39" fmla="*/ 422 h 427"/>
                  <a:gd name="T40" fmla="*/ 316 w 361"/>
                  <a:gd name="T41" fmla="*/ 427 h 427"/>
                  <a:gd name="T42" fmla="*/ 290 w 361"/>
                  <a:gd name="T43" fmla="*/ 416 h 427"/>
                  <a:gd name="T44" fmla="*/ 271 w 361"/>
                  <a:gd name="T45" fmla="*/ 390 h 427"/>
                  <a:gd name="T46" fmla="*/ 250 w 361"/>
                  <a:gd name="T47" fmla="*/ 365 h 427"/>
                  <a:gd name="T48" fmla="*/ 228 w 361"/>
                  <a:gd name="T49" fmla="*/ 345 h 427"/>
                  <a:gd name="T50" fmla="*/ 205 w 361"/>
                  <a:gd name="T51" fmla="*/ 334 h 427"/>
                  <a:gd name="T52" fmla="*/ 177 w 361"/>
                  <a:gd name="T53" fmla="*/ 325 h 427"/>
                  <a:gd name="T54" fmla="*/ 150 w 361"/>
                  <a:gd name="T55" fmla="*/ 291 h 427"/>
                  <a:gd name="T56" fmla="*/ 154 w 361"/>
                  <a:gd name="T57" fmla="*/ 266 h 427"/>
                  <a:gd name="T58" fmla="*/ 169 w 361"/>
                  <a:gd name="T59" fmla="*/ 257 h 427"/>
                  <a:gd name="T60" fmla="*/ 186 w 361"/>
                  <a:gd name="T61" fmla="*/ 255 h 427"/>
                  <a:gd name="T62" fmla="*/ 203 w 361"/>
                  <a:gd name="T63" fmla="*/ 255 h 427"/>
                  <a:gd name="T64" fmla="*/ 214 w 361"/>
                  <a:gd name="T65" fmla="*/ 238 h 427"/>
                  <a:gd name="T66" fmla="*/ 194 w 361"/>
                  <a:gd name="T67" fmla="*/ 192 h 427"/>
                  <a:gd name="T68" fmla="*/ 173 w 361"/>
                  <a:gd name="T69" fmla="*/ 170 h 427"/>
                  <a:gd name="T70" fmla="*/ 145 w 361"/>
                  <a:gd name="T71" fmla="*/ 159 h 427"/>
                  <a:gd name="T72" fmla="*/ 109 w 361"/>
                  <a:gd name="T73" fmla="*/ 147 h 427"/>
                  <a:gd name="T74" fmla="*/ 77 w 361"/>
                  <a:gd name="T75" fmla="*/ 136 h 427"/>
                  <a:gd name="T76" fmla="*/ 53 w 361"/>
                  <a:gd name="T77" fmla="*/ 122 h 427"/>
                  <a:gd name="T78" fmla="*/ 24 w 361"/>
                  <a:gd name="T79" fmla="*/ 99 h 427"/>
                  <a:gd name="T80" fmla="*/ 4 w 361"/>
                  <a:gd name="T81" fmla="*/ 65 h 427"/>
                  <a:gd name="T82" fmla="*/ 4 w 361"/>
                  <a:gd name="T83" fmla="*/ 28 h 427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61"/>
                  <a:gd name="T127" fmla="*/ 0 h 427"/>
                  <a:gd name="T128" fmla="*/ 361 w 361"/>
                  <a:gd name="T129" fmla="*/ 427 h 427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61" h="427">
                    <a:moveTo>
                      <a:pt x="17" y="11"/>
                    </a:moveTo>
                    <a:lnTo>
                      <a:pt x="24" y="6"/>
                    </a:lnTo>
                    <a:lnTo>
                      <a:pt x="34" y="0"/>
                    </a:lnTo>
                    <a:lnTo>
                      <a:pt x="43" y="0"/>
                    </a:lnTo>
                    <a:lnTo>
                      <a:pt x="53" y="0"/>
                    </a:lnTo>
                    <a:lnTo>
                      <a:pt x="62" y="3"/>
                    </a:lnTo>
                    <a:lnTo>
                      <a:pt x="71" y="6"/>
                    </a:lnTo>
                    <a:lnTo>
                      <a:pt x="81" y="9"/>
                    </a:lnTo>
                    <a:lnTo>
                      <a:pt x="92" y="14"/>
                    </a:lnTo>
                    <a:lnTo>
                      <a:pt x="103" y="20"/>
                    </a:lnTo>
                    <a:lnTo>
                      <a:pt x="115" y="26"/>
                    </a:lnTo>
                    <a:lnTo>
                      <a:pt x="128" y="31"/>
                    </a:lnTo>
                    <a:lnTo>
                      <a:pt x="141" y="37"/>
                    </a:lnTo>
                    <a:lnTo>
                      <a:pt x="152" y="45"/>
                    </a:lnTo>
                    <a:lnTo>
                      <a:pt x="164" y="51"/>
                    </a:lnTo>
                    <a:lnTo>
                      <a:pt x="175" y="57"/>
                    </a:lnTo>
                    <a:lnTo>
                      <a:pt x="182" y="60"/>
                    </a:lnTo>
                    <a:lnTo>
                      <a:pt x="192" y="62"/>
                    </a:lnTo>
                    <a:lnTo>
                      <a:pt x="205" y="68"/>
                    </a:lnTo>
                    <a:lnTo>
                      <a:pt x="218" y="74"/>
                    </a:lnTo>
                    <a:lnTo>
                      <a:pt x="233" y="82"/>
                    </a:lnTo>
                    <a:lnTo>
                      <a:pt x="248" y="93"/>
                    </a:lnTo>
                    <a:lnTo>
                      <a:pt x="263" y="102"/>
                    </a:lnTo>
                    <a:lnTo>
                      <a:pt x="275" y="116"/>
                    </a:lnTo>
                    <a:lnTo>
                      <a:pt x="284" y="127"/>
                    </a:lnTo>
                    <a:lnTo>
                      <a:pt x="297" y="159"/>
                    </a:lnTo>
                    <a:lnTo>
                      <a:pt x="309" y="201"/>
                    </a:lnTo>
                    <a:lnTo>
                      <a:pt x="318" y="238"/>
                    </a:lnTo>
                    <a:lnTo>
                      <a:pt x="327" y="257"/>
                    </a:lnTo>
                    <a:lnTo>
                      <a:pt x="337" y="269"/>
                    </a:lnTo>
                    <a:lnTo>
                      <a:pt x="344" y="289"/>
                    </a:lnTo>
                    <a:lnTo>
                      <a:pt x="348" y="311"/>
                    </a:lnTo>
                    <a:lnTo>
                      <a:pt x="350" y="334"/>
                    </a:lnTo>
                    <a:lnTo>
                      <a:pt x="350" y="354"/>
                    </a:lnTo>
                    <a:lnTo>
                      <a:pt x="354" y="371"/>
                    </a:lnTo>
                    <a:lnTo>
                      <a:pt x="358" y="385"/>
                    </a:lnTo>
                    <a:lnTo>
                      <a:pt x="361" y="399"/>
                    </a:lnTo>
                    <a:lnTo>
                      <a:pt x="359" y="407"/>
                    </a:lnTo>
                    <a:lnTo>
                      <a:pt x="352" y="416"/>
                    </a:lnTo>
                    <a:lnTo>
                      <a:pt x="342" y="422"/>
                    </a:lnTo>
                    <a:lnTo>
                      <a:pt x="329" y="424"/>
                    </a:lnTo>
                    <a:lnTo>
                      <a:pt x="316" y="427"/>
                    </a:lnTo>
                    <a:lnTo>
                      <a:pt x="303" y="424"/>
                    </a:lnTo>
                    <a:lnTo>
                      <a:pt x="290" y="416"/>
                    </a:lnTo>
                    <a:lnTo>
                      <a:pt x="280" y="405"/>
                    </a:lnTo>
                    <a:lnTo>
                      <a:pt x="271" y="390"/>
                    </a:lnTo>
                    <a:lnTo>
                      <a:pt x="262" y="376"/>
                    </a:lnTo>
                    <a:lnTo>
                      <a:pt x="250" y="365"/>
                    </a:lnTo>
                    <a:lnTo>
                      <a:pt x="239" y="354"/>
                    </a:lnTo>
                    <a:lnTo>
                      <a:pt x="228" y="345"/>
                    </a:lnTo>
                    <a:lnTo>
                      <a:pt x="216" y="337"/>
                    </a:lnTo>
                    <a:lnTo>
                      <a:pt x="205" y="334"/>
                    </a:lnTo>
                    <a:lnTo>
                      <a:pt x="196" y="331"/>
                    </a:lnTo>
                    <a:lnTo>
                      <a:pt x="177" y="325"/>
                    </a:lnTo>
                    <a:lnTo>
                      <a:pt x="160" y="308"/>
                    </a:lnTo>
                    <a:lnTo>
                      <a:pt x="150" y="291"/>
                    </a:lnTo>
                    <a:lnTo>
                      <a:pt x="150" y="272"/>
                    </a:lnTo>
                    <a:lnTo>
                      <a:pt x="154" y="266"/>
                    </a:lnTo>
                    <a:lnTo>
                      <a:pt x="162" y="260"/>
                    </a:lnTo>
                    <a:lnTo>
                      <a:pt x="169" y="257"/>
                    </a:lnTo>
                    <a:lnTo>
                      <a:pt x="179" y="257"/>
                    </a:lnTo>
                    <a:lnTo>
                      <a:pt x="186" y="255"/>
                    </a:lnTo>
                    <a:lnTo>
                      <a:pt x="196" y="255"/>
                    </a:lnTo>
                    <a:lnTo>
                      <a:pt x="203" y="255"/>
                    </a:lnTo>
                    <a:lnTo>
                      <a:pt x="211" y="252"/>
                    </a:lnTo>
                    <a:lnTo>
                      <a:pt x="214" y="238"/>
                    </a:lnTo>
                    <a:lnTo>
                      <a:pt x="207" y="215"/>
                    </a:lnTo>
                    <a:lnTo>
                      <a:pt x="194" y="192"/>
                    </a:lnTo>
                    <a:lnTo>
                      <a:pt x="181" y="175"/>
                    </a:lnTo>
                    <a:lnTo>
                      <a:pt x="173" y="170"/>
                    </a:lnTo>
                    <a:lnTo>
                      <a:pt x="160" y="167"/>
                    </a:lnTo>
                    <a:lnTo>
                      <a:pt x="145" y="159"/>
                    </a:lnTo>
                    <a:lnTo>
                      <a:pt x="128" y="153"/>
                    </a:lnTo>
                    <a:lnTo>
                      <a:pt x="109" y="147"/>
                    </a:lnTo>
                    <a:lnTo>
                      <a:pt x="92" y="142"/>
                    </a:lnTo>
                    <a:lnTo>
                      <a:pt x="77" y="136"/>
                    </a:lnTo>
                    <a:lnTo>
                      <a:pt x="64" y="130"/>
                    </a:lnTo>
                    <a:lnTo>
                      <a:pt x="53" y="122"/>
                    </a:lnTo>
                    <a:lnTo>
                      <a:pt x="39" y="113"/>
                    </a:lnTo>
                    <a:lnTo>
                      <a:pt x="24" y="99"/>
                    </a:lnTo>
                    <a:lnTo>
                      <a:pt x="13" y="82"/>
                    </a:lnTo>
                    <a:lnTo>
                      <a:pt x="4" y="65"/>
                    </a:lnTo>
                    <a:lnTo>
                      <a:pt x="0" y="48"/>
                    </a:lnTo>
                    <a:lnTo>
                      <a:pt x="4" y="28"/>
                    </a:lnTo>
                    <a:lnTo>
                      <a:pt x="17" y="11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" name="Freeform 7"/>
              <p:cNvSpPr>
                <a:spLocks/>
              </p:cNvSpPr>
              <p:nvPr/>
            </p:nvSpPr>
            <p:spPr bwMode="auto">
              <a:xfrm>
                <a:off x="1990" y="587"/>
                <a:ext cx="736" cy="913"/>
              </a:xfrm>
              <a:custGeom>
                <a:avLst/>
                <a:gdLst>
                  <a:gd name="T0" fmla="*/ 145 w 736"/>
                  <a:gd name="T1" fmla="*/ 130 h 913"/>
                  <a:gd name="T2" fmla="*/ 113 w 736"/>
                  <a:gd name="T3" fmla="*/ 141 h 913"/>
                  <a:gd name="T4" fmla="*/ 69 w 736"/>
                  <a:gd name="T5" fmla="*/ 232 h 913"/>
                  <a:gd name="T6" fmla="*/ 26 w 736"/>
                  <a:gd name="T7" fmla="*/ 271 h 913"/>
                  <a:gd name="T8" fmla="*/ 0 w 736"/>
                  <a:gd name="T9" fmla="*/ 305 h 913"/>
                  <a:gd name="T10" fmla="*/ 24 w 736"/>
                  <a:gd name="T11" fmla="*/ 339 h 913"/>
                  <a:gd name="T12" fmla="*/ 54 w 736"/>
                  <a:gd name="T13" fmla="*/ 393 h 913"/>
                  <a:gd name="T14" fmla="*/ 109 w 736"/>
                  <a:gd name="T15" fmla="*/ 353 h 913"/>
                  <a:gd name="T16" fmla="*/ 145 w 736"/>
                  <a:gd name="T17" fmla="*/ 342 h 913"/>
                  <a:gd name="T18" fmla="*/ 180 w 736"/>
                  <a:gd name="T19" fmla="*/ 404 h 913"/>
                  <a:gd name="T20" fmla="*/ 184 w 736"/>
                  <a:gd name="T21" fmla="*/ 444 h 913"/>
                  <a:gd name="T22" fmla="*/ 212 w 736"/>
                  <a:gd name="T23" fmla="*/ 509 h 913"/>
                  <a:gd name="T24" fmla="*/ 237 w 736"/>
                  <a:gd name="T25" fmla="*/ 577 h 913"/>
                  <a:gd name="T26" fmla="*/ 242 w 736"/>
                  <a:gd name="T27" fmla="*/ 687 h 913"/>
                  <a:gd name="T28" fmla="*/ 226 w 736"/>
                  <a:gd name="T29" fmla="*/ 755 h 913"/>
                  <a:gd name="T30" fmla="*/ 237 w 736"/>
                  <a:gd name="T31" fmla="*/ 800 h 913"/>
                  <a:gd name="T32" fmla="*/ 250 w 736"/>
                  <a:gd name="T33" fmla="*/ 862 h 913"/>
                  <a:gd name="T34" fmla="*/ 286 w 736"/>
                  <a:gd name="T35" fmla="*/ 899 h 913"/>
                  <a:gd name="T36" fmla="*/ 333 w 736"/>
                  <a:gd name="T37" fmla="*/ 913 h 913"/>
                  <a:gd name="T38" fmla="*/ 365 w 736"/>
                  <a:gd name="T39" fmla="*/ 865 h 913"/>
                  <a:gd name="T40" fmla="*/ 410 w 736"/>
                  <a:gd name="T41" fmla="*/ 803 h 913"/>
                  <a:gd name="T42" fmla="*/ 442 w 736"/>
                  <a:gd name="T43" fmla="*/ 744 h 913"/>
                  <a:gd name="T44" fmla="*/ 474 w 736"/>
                  <a:gd name="T45" fmla="*/ 684 h 913"/>
                  <a:gd name="T46" fmla="*/ 514 w 736"/>
                  <a:gd name="T47" fmla="*/ 670 h 913"/>
                  <a:gd name="T48" fmla="*/ 547 w 736"/>
                  <a:gd name="T49" fmla="*/ 653 h 913"/>
                  <a:gd name="T50" fmla="*/ 581 w 736"/>
                  <a:gd name="T51" fmla="*/ 619 h 913"/>
                  <a:gd name="T52" fmla="*/ 615 w 736"/>
                  <a:gd name="T53" fmla="*/ 574 h 913"/>
                  <a:gd name="T54" fmla="*/ 596 w 736"/>
                  <a:gd name="T55" fmla="*/ 537 h 913"/>
                  <a:gd name="T56" fmla="*/ 564 w 736"/>
                  <a:gd name="T57" fmla="*/ 520 h 913"/>
                  <a:gd name="T58" fmla="*/ 581 w 736"/>
                  <a:gd name="T59" fmla="*/ 464 h 913"/>
                  <a:gd name="T60" fmla="*/ 628 w 736"/>
                  <a:gd name="T61" fmla="*/ 478 h 913"/>
                  <a:gd name="T62" fmla="*/ 640 w 736"/>
                  <a:gd name="T63" fmla="*/ 466 h 913"/>
                  <a:gd name="T64" fmla="*/ 651 w 736"/>
                  <a:gd name="T65" fmla="*/ 387 h 913"/>
                  <a:gd name="T66" fmla="*/ 643 w 736"/>
                  <a:gd name="T67" fmla="*/ 300 h 913"/>
                  <a:gd name="T68" fmla="*/ 668 w 736"/>
                  <a:gd name="T69" fmla="*/ 209 h 913"/>
                  <a:gd name="T70" fmla="*/ 698 w 736"/>
                  <a:gd name="T71" fmla="*/ 170 h 913"/>
                  <a:gd name="T72" fmla="*/ 730 w 736"/>
                  <a:gd name="T73" fmla="*/ 133 h 913"/>
                  <a:gd name="T74" fmla="*/ 721 w 736"/>
                  <a:gd name="T75" fmla="*/ 99 h 913"/>
                  <a:gd name="T76" fmla="*/ 672 w 736"/>
                  <a:gd name="T77" fmla="*/ 96 h 913"/>
                  <a:gd name="T78" fmla="*/ 640 w 736"/>
                  <a:gd name="T79" fmla="*/ 102 h 913"/>
                  <a:gd name="T80" fmla="*/ 617 w 736"/>
                  <a:gd name="T81" fmla="*/ 124 h 913"/>
                  <a:gd name="T82" fmla="*/ 583 w 736"/>
                  <a:gd name="T83" fmla="*/ 127 h 913"/>
                  <a:gd name="T84" fmla="*/ 532 w 736"/>
                  <a:gd name="T85" fmla="*/ 119 h 913"/>
                  <a:gd name="T86" fmla="*/ 529 w 736"/>
                  <a:gd name="T87" fmla="*/ 110 h 913"/>
                  <a:gd name="T88" fmla="*/ 574 w 736"/>
                  <a:gd name="T89" fmla="*/ 71 h 913"/>
                  <a:gd name="T90" fmla="*/ 628 w 736"/>
                  <a:gd name="T91" fmla="*/ 76 h 913"/>
                  <a:gd name="T92" fmla="*/ 598 w 736"/>
                  <a:gd name="T93" fmla="*/ 17 h 913"/>
                  <a:gd name="T94" fmla="*/ 562 w 736"/>
                  <a:gd name="T95" fmla="*/ 3 h 913"/>
                  <a:gd name="T96" fmla="*/ 514 w 736"/>
                  <a:gd name="T97" fmla="*/ 0 h 913"/>
                  <a:gd name="T98" fmla="*/ 459 w 736"/>
                  <a:gd name="T99" fmla="*/ 8 h 913"/>
                  <a:gd name="T100" fmla="*/ 412 w 736"/>
                  <a:gd name="T101" fmla="*/ 11 h 913"/>
                  <a:gd name="T102" fmla="*/ 369 w 736"/>
                  <a:gd name="T103" fmla="*/ 39 h 913"/>
                  <a:gd name="T104" fmla="*/ 337 w 736"/>
                  <a:gd name="T105" fmla="*/ 51 h 913"/>
                  <a:gd name="T106" fmla="*/ 329 w 736"/>
                  <a:gd name="T107" fmla="*/ 88 h 913"/>
                  <a:gd name="T108" fmla="*/ 312 w 736"/>
                  <a:gd name="T109" fmla="*/ 110 h 913"/>
                  <a:gd name="T110" fmla="*/ 267 w 736"/>
                  <a:gd name="T111" fmla="*/ 119 h 913"/>
                  <a:gd name="T112" fmla="*/ 226 w 736"/>
                  <a:gd name="T113" fmla="*/ 121 h 913"/>
                  <a:gd name="T114" fmla="*/ 184 w 736"/>
                  <a:gd name="T115" fmla="*/ 121 h 9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736"/>
                  <a:gd name="T175" fmla="*/ 0 h 913"/>
                  <a:gd name="T176" fmla="*/ 736 w 736"/>
                  <a:gd name="T177" fmla="*/ 913 h 913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736" h="913">
                    <a:moveTo>
                      <a:pt x="169" y="127"/>
                    </a:moveTo>
                    <a:lnTo>
                      <a:pt x="160" y="130"/>
                    </a:lnTo>
                    <a:lnTo>
                      <a:pt x="152" y="133"/>
                    </a:lnTo>
                    <a:lnTo>
                      <a:pt x="145" y="130"/>
                    </a:lnTo>
                    <a:lnTo>
                      <a:pt x="137" y="130"/>
                    </a:lnTo>
                    <a:lnTo>
                      <a:pt x="130" y="130"/>
                    </a:lnTo>
                    <a:lnTo>
                      <a:pt x="122" y="133"/>
                    </a:lnTo>
                    <a:lnTo>
                      <a:pt x="113" y="141"/>
                    </a:lnTo>
                    <a:lnTo>
                      <a:pt x="103" y="153"/>
                    </a:lnTo>
                    <a:lnTo>
                      <a:pt x="88" y="184"/>
                    </a:lnTo>
                    <a:lnTo>
                      <a:pt x="79" y="209"/>
                    </a:lnTo>
                    <a:lnTo>
                      <a:pt x="69" y="232"/>
                    </a:lnTo>
                    <a:lnTo>
                      <a:pt x="56" y="249"/>
                    </a:lnTo>
                    <a:lnTo>
                      <a:pt x="47" y="257"/>
                    </a:lnTo>
                    <a:lnTo>
                      <a:pt x="37" y="263"/>
                    </a:lnTo>
                    <a:lnTo>
                      <a:pt x="26" y="271"/>
                    </a:lnTo>
                    <a:lnTo>
                      <a:pt x="17" y="280"/>
                    </a:lnTo>
                    <a:lnTo>
                      <a:pt x="7" y="288"/>
                    </a:lnTo>
                    <a:lnTo>
                      <a:pt x="2" y="297"/>
                    </a:lnTo>
                    <a:lnTo>
                      <a:pt x="0" y="305"/>
                    </a:lnTo>
                    <a:lnTo>
                      <a:pt x="2" y="314"/>
                    </a:lnTo>
                    <a:lnTo>
                      <a:pt x="11" y="325"/>
                    </a:lnTo>
                    <a:lnTo>
                      <a:pt x="18" y="331"/>
                    </a:lnTo>
                    <a:lnTo>
                      <a:pt x="24" y="339"/>
                    </a:lnTo>
                    <a:lnTo>
                      <a:pt x="30" y="351"/>
                    </a:lnTo>
                    <a:lnTo>
                      <a:pt x="34" y="368"/>
                    </a:lnTo>
                    <a:lnTo>
                      <a:pt x="43" y="384"/>
                    </a:lnTo>
                    <a:lnTo>
                      <a:pt x="54" y="393"/>
                    </a:lnTo>
                    <a:lnTo>
                      <a:pt x="69" y="382"/>
                    </a:lnTo>
                    <a:lnTo>
                      <a:pt x="84" y="365"/>
                    </a:lnTo>
                    <a:lnTo>
                      <a:pt x="96" y="356"/>
                    </a:lnTo>
                    <a:lnTo>
                      <a:pt x="109" y="353"/>
                    </a:lnTo>
                    <a:lnTo>
                      <a:pt x="122" y="351"/>
                    </a:lnTo>
                    <a:lnTo>
                      <a:pt x="131" y="345"/>
                    </a:lnTo>
                    <a:lnTo>
                      <a:pt x="139" y="342"/>
                    </a:lnTo>
                    <a:lnTo>
                      <a:pt x="145" y="342"/>
                    </a:lnTo>
                    <a:lnTo>
                      <a:pt x="150" y="353"/>
                    </a:lnTo>
                    <a:lnTo>
                      <a:pt x="160" y="373"/>
                    </a:lnTo>
                    <a:lnTo>
                      <a:pt x="171" y="393"/>
                    </a:lnTo>
                    <a:lnTo>
                      <a:pt x="180" y="404"/>
                    </a:lnTo>
                    <a:lnTo>
                      <a:pt x="184" y="410"/>
                    </a:lnTo>
                    <a:lnTo>
                      <a:pt x="184" y="416"/>
                    </a:lnTo>
                    <a:lnTo>
                      <a:pt x="184" y="427"/>
                    </a:lnTo>
                    <a:lnTo>
                      <a:pt x="184" y="444"/>
                    </a:lnTo>
                    <a:lnTo>
                      <a:pt x="186" y="458"/>
                    </a:lnTo>
                    <a:lnTo>
                      <a:pt x="190" y="475"/>
                    </a:lnTo>
                    <a:lnTo>
                      <a:pt x="199" y="492"/>
                    </a:lnTo>
                    <a:lnTo>
                      <a:pt x="212" y="509"/>
                    </a:lnTo>
                    <a:lnTo>
                      <a:pt x="224" y="526"/>
                    </a:lnTo>
                    <a:lnTo>
                      <a:pt x="231" y="543"/>
                    </a:lnTo>
                    <a:lnTo>
                      <a:pt x="235" y="557"/>
                    </a:lnTo>
                    <a:lnTo>
                      <a:pt x="237" y="577"/>
                    </a:lnTo>
                    <a:lnTo>
                      <a:pt x="239" y="599"/>
                    </a:lnTo>
                    <a:lnTo>
                      <a:pt x="241" y="628"/>
                    </a:lnTo>
                    <a:lnTo>
                      <a:pt x="242" y="659"/>
                    </a:lnTo>
                    <a:lnTo>
                      <a:pt x="242" y="687"/>
                    </a:lnTo>
                    <a:lnTo>
                      <a:pt x="241" y="704"/>
                    </a:lnTo>
                    <a:lnTo>
                      <a:pt x="235" y="721"/>
                    </a:lnTo>
                    <a:lnTo>
                      <a:pt x="229" y="738"/>
                    </a:lnTo>
                    <a:lnTo>
                      <a:pt x="226" y="755"/>
                    </a:lnTo>
                    <a:lnTo>
                      <a:pt x="224" y="772"/>
                    </a:lnTo>
                    <a:lnTo>
                      <a:pt x="226" y="786"/>
                    </a:lnTo>
                    <a:lnTo>
                      <a:pt x="231" y="795"/>
                    </a:lnTo>
                    <a:lnTo>
                      <a:pt x="237" y="800"/>
                    </a:lnTo>
                    <a:lnTo>
                      <a:pt x="241" y="812"/>
                    </a:lnTo>
                    <a:lnTo>
                      <a:pt x="242" y="829"/>
                    </a:lnTo>
                    <a:lnTo>
                      <a:pt x="244" y="845"/>
                    </a:lnTo>
                    <a:lnTo>
                      <a:pt x="250" y="862"/>
                    </a:lnTo>
                    <a:lnTo>
                      <a:pt x="258" y="877"/>
                    </a:lnTo>
                    <a:lnTo>
                      <a:pt x="265" y="882"/>
                    </a:lnTo>
                    <a:lnTo>
                      <a:pt x="274" y="891"/>
                    </a:lnTo>
                    <a:lnTo>
                      <a:pt x="286" y="899"/>
                    </a:lnTo>
                    <a:lnTo>
                      <a:pt x="299" y="908"/>
                    </a:lnTo>
                    <a:lnTo>
                      <a:pt x="312" y="913"/>
                    </a:lnTo>
                    <a:lnTo>
                      <a:pt x="323" y="913"/>
                    </a:lnTo>
                    <a:lnTo>
                      <a:pt x="333" y="913"/>
                    </a:lnTo>
                    <a:lnTo>
                      <a:pt x="340" y="905"/>
                    </a:lnTo>
                    <a:lnTo>
                      <a:pt x="346" y="894"/>
                    </a:lnTo>
                    <a:lnTo>
                      <a:pt x="354" y="879"/>
                    </a:lnTo>
                    <a:lnTo>
                      <a:pt x="365" y="865"/>
                    </a:lnTo>
                    <a:lnTo>
                      <a:pt x="376" y="851"/>
                    </a:lnTo>
                    <a:lnTo>
                      <a:pt x="387" y="834"/>
                    </a:lnTo>
                    <a:lnTo>
                      <a:pt x="399" y="817"/>
                    </a:lnTo>
                    <a:lnTo>
                      <a:pt x="410" y="803"/>
                    </a:lnTo>
                    <a:lnTo>
                      <a:pt x="419" y="789"/>
                    </a:lnTo>
                    <a:lnTo>
                      <a:pt x="427" y="775"/>
                    </a:lnTo>
                    <a:lnTo>
                      <a:pt x="434" y="761"/>
                    </a:lnTo>
                    <a:lnTo>
                      <a:pt x="442" y="744"/>
                    </a:lnTo>
                    <a:lnTo>
                      <a:pt x="450" y="727"/>
                    </a:lnTo>
                    <a:lnTo>
                      <a:pt x="457" y="710"/>
                    </a:lnTo>
                    <a:lnTo>
                      <a:pt x="465" y="696"/>
                    </a:lnTo>
                    <a:lnTo>
                      <a:pt x="474" y="684"/>
                    </a:lnTo>
                    <a:lnTo>
                      <a:pt x="483" y="679"/>
                    </a:lnTo>
                    <a:lnTo>
                      <a:pt x="493" y="676"/>
                    </a:lnTo>
                    <a:lnTo>
                      <a:pt x="504" y="673"/>
                    </a:lnTo>
                    <a:lnTo>
                      <a:pt x="514" y="670"/>
                    </a:lnTo>
                    <a:lnTo>
                      <a:pt x="523" y="667"/>
                    </a:lnTo>
                    <a:lnTo>
                      <a:pt x="530" y="664"/>
                    </a:lnTo>
                    <a:lnTo>
                      <a:pt x="540" y="659"/>
                    </a:lnTo>
                    <a:lnTo>
                      <a:pt x="547" y="653"/>
                    </a:lnTo>
                    <a:lnTo>
                      <a:pt x="553" y="648"/>
                    </a:lnTo>
                    <a:lnTo>
                      <a:pt x="564" y="636"/>
                    </a:lnTo>
                    <a:lnTo>
                      <a:pt x="574" y="628"/>
                    </a:lnTo>
                    <a:lnTo>
                      <a:pt x="581" y="619"/>
                    </a:lnTo>
                    <a:lnTo>
                      <a:pt x="593" y="611"/>
                    </a:lnTo>
                    <a:lnTo>
                      <a:pt x="602" y="599"/>
                    </a:lnTo>
                    <a:lnTo>
                      <a:pt x="610" y="585"/>
                    </a:lnTo>
                    <a:lnTo>
                      <a:pt x="615" y="574"/>
                    </a:lnTo>
                    <a:lnTo>
                      <a:pt x="615" y="563"/>
                    </a:lnTo>
                    <a:lnTo>
                      <a:pt x="611" y="554"/>
                    </a:lnTo>
                    <a:lnTo>
                      <a:pt x="604" y="546"/>
                    </a:lnTo>
                    <a:lnTo>
                      <a:pt x="596" y="537"/>
                    </a:lnTo>
                    <a:lnTo>
                      <a:pt x="591" y="534"/>
                    </a:lnTo>
                    <a:lnTo>
                      <a:pt x="583" y="532"/>
                    </a:lnTo>
                    <a:lnTo>
                      <a:pt x="572" y="526"/>
                    </a:lnTo>
                    <a:lnTo>
                      <a:pt x="564" y="520"/>
                    </a:lnTo>
                    <a:lnTo>
                      <a:pt x="564" y="506"/>
                    </a:lnTo>
                    <a:lnTo>
                      <a:pt x="570" y="489"/>
                    </a:lnTo>
                    <a:lnTo>
                      <a:pt x="576" y="472"/>
                    </a:lnTo>
                    <a:lnTo>
                      <a:pt x="581" y="464"/>
                    </a:lnTo>
                    <a:lnTo>
                      <a:pt x="591" y="466"/>
                    </a:lnTo>
                    <a:lnTo>
                      <a:pt x="602" y="472"/>
                    </a:lnTo>
                    <a:lnTo>
                      <a:pt x="617" y="475"/>
                    </a:lnTo>
                    <a:lnTo>
                      <a:pt x="628" y="478"/>
                    </a:lnTo>
                    <a:lnTo>
                      <a:pt x="634" y="478"/>
                    </a:lnTo>
                    <a:lnTo>
                      <a:pt x="636" y="475"/>
                    </a:lnTo>
                    <a:lnTo>
                      <a:pt x="640" y="466"/>
                    </a:lnTo>
                    <a:lnTo>
                      <a:pt x="642" y="452"/>
                    </a:lnTo>
                    <a:lnTo>
                      <a:pt x="645" y="430"/>
                    </a:lnTo>
                    <a:lnTo>
                      <a:pt x="649" y="407"/>
                    </a:lnTo>
                    <a:lnTo>
                      <a:pt x="651" y="387"/>
                    </a:lnTo>
                    <a:lnTo>
                      <a:pt x="649" y="370"/>
                    </a:lnTo>
                    <a:lnTo>
                      <a:pt x="647" y="351"/>
                    </a:lnTo>
                    <a:lnTo>
                      <a:pt x="643" y="328"/>
                    </a:lnTo>
                    <a:lnTo>
                      <a:pt x="643" y="300"/>
                    </a:lnTo>
                    <a:lnTo>
                      <a:pt x="647" y="269"/>
                    </a:lnTo>
                    <a:lnTo>
                      <a:pt x="655" y="243"/>
                    </a:lnTo>
                    <a:lnTo>
                      <a:pt x="660" y="223"/>
                    </a:lnTo>
                    <a:lnTo>
                      <a:pt x="668" y="209"/>
                    </a:lnTo>
                    <a:lnTo>
                      <a:pt x="677" y="195"/>
                    </a:lnTo>
                    <a:lnTo>
                      <a:pt x="683" y="186"/>
                    </a:lnTo>
                    <a:lnTo>
                      <a:pt x="690" y="178"/>
                    </a:lnTo>
                    <a:lnTo>
                      <a:pt x="698" y="170"/>
                    </a:lnTo>
                    <a:lnTo>
                      <a:pt x="707" y="161"/>
                    </a:lnTo>
                    <a:lnTo>
                      <a:pt x="715" y="153"/>
                    </a:lnTo>
                    <a:lnTo>
                      <a:pt x="722" y="144"/>
                    </a:lnTo>
                    <a:lnTo>
                      <a:pt x="730" y="133"/>
                    </a:lnTo>
                    <a:lnTo>
                      <a:pt x="734" y="124"/>
                    </a:lnTo>
                    <a:lnTo>
                      <a:pt x="736" y="107"/>
                    </a:lnTo>
                    <a:lnTo>
                      <a:pt x="730" y="99"/>
                    </a:lnTo>
                    <a:lnTo>
                      <a:pt x="721" y="99"/>
                    </a:lnTo>
                    <a:lnTo>
                      <a:pt x="709" y="102"/>
                    </a:lnTo>
                    <a:lnTo>
                      <a:pt x="698" y="102"/>
                    </a:lnTo>
                    <a:lnTo>
                      <a:pt x="685" y="99"/>
                    </a:lnTo>
                    <a:lnTo>
                      <a:pt x="672" y="96"/>
                    </a:lnTo>
                    <a:lnTo>
                      <a:pt x="662" y="93"/>
                    </a:lnTo>
                    <a:lnTo>
                      <a:pt x="653" y="93"/>
                    </a:lnTo>
                    <a:lnTo>
                      <a:pt x="645" y="93"/>
                    </a:lnTo>
                    <a:lnTo>
                      <a:pt x="640" y="102"/>
                    </a:lnTo>
                    <a:lnTo>
                      <a:pt x="634" y="113"/>
                    </a:lnTo>
                    <a:lnTo>
                      <a:pt x="630" y="119"/>
                    </a:lnTo>
                    <a:lnTo>
                      <a:pt x="625" y="121"/>
                    </a:lnTo>
                    <a:lnTo>
                      <a:pt x="617" y="124"/>
                    </a:lnTo>
                    <a:lnTo>
                      <a:pt x="610" y="127"/>
                    </a:lnTo>
                    <a:lnTo>
                      <a:pt x="600" y="127"/>
                    </a:lnTo>
                    <a:lnTo>
                      <a:pt x="593" y="127"/>
                    </a:lnTo>
                    <a:lnTo>
                      <a:pt x="583" y="127"/>
                    </a:lnTo>
                    <a:lnTo>
                      <a:pt x="576" y="127"/>
                    </a:lnTo>
                    <a:lnTo>
                      <a:pt x="561" y="124"/>
                    </a:lnTo>
                    <a:lnTo>
                      <a:pt x="546" y="121"/>
                    </a:lnTo>
                    <a:lnTo>
                      <a:pt x="532" y="119"/>
                    </a:lnTo>
                    <a:lnTo>
                      <a:pt x="521" y="119"/>
                    </a:lnTo>
                    <a:lnTo>
                      <a:pt x="515" y="119"/>
                    </a:lnTo>
                    <a:lnTo>
                      <a:pt x="519" y="116"/>
                    </a:lnTo>
                    <a:lnTo>
                      <a:pt x="529" y="110"/>
                    </a:lnTo>
                    <a:lnTo>
                      <a:pt x="540" y="96"/>
                    </a:lnTo>
                    <a:lnTo>
                      <a:pt x="551" y="82"/>
                    </a:lnTo>
                    <a:lnTo>
                      <a:pt x="562" y="73"/>
                    </a:lnTo>
                    <a:lnTo>
                      <a:pt x="574" y="71"/>
                    </a:lnTo>
                    <a:lnTo>
                      <a:pt x="585" y="68"/>
                    </a:lnTo>
                    <a:lnTo>
                      <a:pt x="598" y="68"/>
                    </a:lnTo>
                    <a:lnTo>
                      <a:pt x="615" y="71"/>
                    </a:lnTo>
                    <a:lnTo>
                      <a:pt x="628" y="76"/>
                    </a:lnTo>
                    <a:lnTo>
                      <a:pt x="634" y="76"/>
                    </a:lnTo>
                    <a:lnTo>
                      <a:pt x="625" y="54"/>
                    </a:lnTo>
                    <a:lnTo>
                      <a:pt x="611" y="31"/>
                    </a:lnTo>
                    <a:lnTo>
                      <a:pt x="598" y="17"/>
                    </a:lnTo>
                    <a:lnTo>
                      <a:pt x="587" y="8"/>
                    </a:lnTo>
                    <a:lnTo>
                      <a:pt x="581" y="5"/>
                    </a:lnTo>
                    <a:lnTo>
                      <a:pt x="572" y="5"/>
                    </a:lnTo>
                    <a:lnTo>
                      <a:pt x="562" y="3"/>
                    </a:lnTo>
                    <a:lnTo>
                      <a:pt x="551" y="0"/>
                    </a:lnTo>
                    <a:lnTo>
                      <a:pt x="540" y="0"/>
                    </a:lnTo>
                    <a:lnTo>
                      <a:pt x="527" y="0"/>
                    </a:lnTo>
                    <a:lnTo>
                      <a:pt x="514" y="0"/>
                    </a:lnTo>
                    <a:lnTo>
                      <a:pt x="500" y="3"/>
                    </a:lnTo>
                    <a:lnTo>
                      <a:pt x="487" y="5"/>
                    </a:lnTo>
                    <a:lnTo>
                      <a:pt x="474" y="8"/>
                    </a:lnTo>
                    <a:lnTo>
                      <a:pt x="459" y="8"/>
                    </a:lnTo>
                    <a:lnTo>
                      <a:pt x="446" y="8"/>
                    </a:lnTo>
                    <a:lnTo>
                      <a:pt x="433" y="11"/>
                    </a:lnTo>
                    <a:lnTo>
                      <a:pt x="421" y="11"/>
                    </a:lnTo>
                    <a:lnTo>
                      <a:pt x="412" y="11"/>
                    </a:lnTo>
                    <a:lnTo>
                      <a:pt x="404" y="14"/>
                    </a:lnTo>
                    <a:lnTo>
                      <a:pt x="391" y="22"/>
                    </a:lnTo>
                    <a:lnTo>
                      <a:pt x="380" y="31"/>
                    </a:lnTo>
                    <a:lnTo>
                      <a:pt x="369" y="39"/>
                    </a:lnTo>
                    <a:lnTo>
                      <a:pt x="357" y="42"/>
                    </a:lnTo>
                    <a:lnTo>
                      <a:pt x="348" y="42"/>
                    </a:lnTo>
                    <a:lnTo>
                      <a:pt x="342" y="45"/>
                    </a:lnTo>
                    <a:lnTo>
                      <a:pt x="337" y="51"/>
                    </a:lnTo>
                    <a:lnTo>
                      <a:pt x="327" y="56"/>
                    </a:lnTo>
                    <a:lnTo>
                      <a:pt x="322" y="65"/>
                    </a:lnTo>
                    <a:lnTo>
                      <a:pt x="323" y="73"/>
                    </a:lnTo>
                    <a:lnTo>
                      <a:pt x="329" y="88"/>
                    </a:lnTo>
                    <a:lnTo>
                      <a:pt x="333" y="102"/>
                    </a:lnTo>
                    <a:lnTo>
                      <a:pt x="331" y="110"/>
                    </a:lnTo>
                    <a:lnTo>
                      <a:pt x="323" y="110"/>
                    </a:lnTo>
                    <a:lnTo>
                      <a:pt x="312" y="110"/>
                    </a:lnTo>
                    <a:lnTo>
                      <a:pt x="299" y="113"/>
                    </a:lnTo>
                    <a:lnTo>
                      <a:pt x="286" y="119"/>
                    </a:lnTo>
                    <a:lnTo>
                      <a:pt x="276" y="119"/>
                    </a:lnTo>
                    <a:lnTo>
                      <a:pt x="267" y="119"/>
                    </a:lnTo>
                    <a:lnTo>
                      <a:pt x="259" y="116"/>
                    </a:lnTo>
                    <a:lnTo>
                      <a:pt x="250" y="116"/>
                    </a:lnTo>
                    <a:lnTo>
                      <a:pt x="237" y="119"/>
                    </a:lnTo>
                    <a:lnTo>
                      <a:pt x="226" y="121"/>
                    </a:lnTo>
                    <a:lnTo>
                      <a:pt x="220" y="124"/>
                    </a:lnTo>
                    <a:lnTo>
                      <a:pt x="214" y="124"/>
                    </a:lnTo>
                    <a:lnTo>
                      <a:pt x="201" y="121"/>
                    </a:lnTo>
                    <a:lnTo>
                      <a:pt x="184" y="121"/>
                    </a:lnTo>
                    <a:lnTo>
                      <a:pt x="169" y="127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" name="Freeform 8"/>
              <p:cNvSpPr>
                <a:spLocks/>
              </p:cNvSpPr>
              <p:nvPr/>
            </p:nvSpPr>
            <p:spPr bwMode="auto">
              <a:xfrm>
                <a:off x="1732" y="646"/>
                <a:ext cx="397" cy="309"/>
              </a:xfrm>
              <a:custGeom>
                <a:avLst/>
                <a:gdLst>
                  <a:gd name="T0" fmla="*/ 395 w 397"/>
                  <a:gd name="T1" fmla="*/ 29 h 309"/>
                  <a:gd name="T2" fmla="*/ 365 w 397"/>
                  <a:gd name="T3" fmla="*/ 29 h 309"/>
                  <a:gd name="T4" fmla="*/ 322 w 397"/>
                  <a:gd name="T5" fmla="*/ 26 h 309"/>
                  <a:gd name="T6" fmla="*/ 282 w 397"/>
                  <a:gd name="T7" fmla="*/ 23 h 309"/>
                  <a:gd name="T8" fmla="*/ 260 w 397"/>
                  <a:gd name="T9" fmla="*/ 14 h 309"/>
                  <a:gd name="T10" fmla="*/ 222 w 397"/>
                  <a:gd name="T11" fmla="*/ 6 h 309"/>
                  <a:gd name="T12" fmla="*/ 177 w 397"/>
                  <a:gd name="T13" fmla="*/ 0 h 309"/>
                  <a:gd name="T14" fmla="*/ 141 w 397"/>
                  <a:gd name="T15" fmla="*/ 6 h 309"/>
                  <a:gd name="T16" fmla="*/ 120 w 397"/>
                  <a:gd name="T17" fmla="*/ 20 h 309"/>
                  <a:gd name="T18" fmla="*/ 98 w 397"/>
                  <a:gd name="T19" fmla="*/ 29 h 309"/>
                  <a:gd name="T20" fmla="*/ 75 w 397"/>
                  <a:gd name="T21" fmla="*/ 37 h 309"/>
                  <a:gd name="T22" fmla="*/ 54 w 397"/>
                  <a:gd name="T23" fmla="*/ 43 h 309"/>
                  <a:gd name="T24" fmla="*/ 34 w 397"/>
                  <a:gd name="T25" fmla="*/ 51 h 309"/>
                  <a:gd name="T26" fmla="*/ 7 w 397"/>
                  <a:gd name="T27" fmla="*/ 51 h 309"/>
                  <a:gd name="T28" fmla="*/ 2 w 397"/>
                  <a:gd name="T29" fmla="*/ 74 h 309"/>
                  <a:gd name="T30" fmla="*/ 20 w 397"/>
                  <a:gd name="T31" fmla="*/ 94 h 309"/>
                  <a:gd name="T32" fmla="*/ 39 w 397"/>
                  <a:gd name="T33" fmla="*/ 108 h 309"/>
                  <a:gd name="T34" fmla="*/ 64 w 397"/>
                  <a:gd name="T35" fmla="*/ 116 h 309"/>
                  <a:gd name="T36" fmla="*/ 86 w 397"/>
                  <a:gd name="T37" fmla="*/ 139 h 309"/>
                  <a:gd name="T38" fmla="*/ 98 w 397"/>
                  <a:gd name="T39" fmla="*/ 173 h 309"/>
                  <a:gd name="T40" fmla="*/ 69 w 397"/>
                  <a:gd name="T41" fmla="*/ 201 h 309"/>
                  <a:gd name="T42" fmla="*/ 54 w 397"/>
                  <a:gd name="T43" fmla="*/ 238 h 309"/>
                  <a:gd name="T44" fmla="*/ 49 w 397"/>
                  <a:gd name="T45" fmla="*/ 294 h 309"/>
                  <a:gd name="T46" fmla="*/ 103 w 397"/>
                  <a:gd name="T47" fmla="*/ 297 h 309"/>
                  <a:gd name="T48" fmla="*/ 120 w 397"/>
                  <a:gd name="T49" fmla="*/ 309 h 309"/>
                  <a:gd name="T50" fmla="*/ 135 w 397"/>
                  <a:gd name="T51" fmla="*/ 300 h 309"/>
                  <a:gd name="T52" fmla="*/ 152 w 397"/>
                  <a:gd name="T53" fmla="*/ 286 h 309"/>
                  <a:gd name="T54" fmla="*/ 173 w 397"/>
                  <a:gd name="T55" fmla="*/ 266 h 309"/>
                  <a:gd name="T56" fmla="*/ 186 w 397"/>
                  <a:gd name="T57" fmla="*/ 249 h 309"/>
                  <a:gd name="T58" fmla="*/ 188 w 397"/>
                  <a:gd name="T59" fmla="*/ 232 h 309"/>
                  <a:gd name="T60" fmla="*/ 188 w 397"/>
                  <a:gd name="T61" fmla="*/ 201 h 309"/>
                  <a:gd name="T62" fmla="*/ 196 w 397"/>
                  <a:gd name="T63" fmla="*/ 164 h 309"/>
                  <a:gd name="T64" fmla="*/ 211 w 397"/>
                  <a:gd name="T65" fmla="*/ 133 h 309"/>
                  <a:gd name="T66" fmla="*/ 231 w 397"/>
                  <a:gd name="T67" fmla="*/ 139 h 309"/>
                  <a:gd name="T68" fmla="*/ 248 w 397"/>
                  <a:gd name="T69" fmla="*/ 167 h 309"/>
                  <a:gd name="T70" fmla="*/ 254 w 397"/>
                  <a:gd name="T71" fmla="*/ 195 h 309"/>
                  <a:gd name="T72" fmla="*/ 265 w 397"/>
                  <a:gd name="T73" fmla="*/ 204 h 309"/>
                  <a:gd name="T74" fmla="*/ 290 w 397"/>
                  <a:gd name="T75" fmla="*/ 184 h 309"/>
                  <a:gd name="T76" fmla="*/ 310 w 397"/>
                  <a:gd name="T77" fmla="*/ 144 h 309"/>
                  <a:gd name="T78" fmla="*/ 337 w 397"/>
                  <a:gd name="T79" fmla="*/ 96 h 309"/>
                  <a:gd name="T80" fmla="*/ 374 w 397"/>
                  <a:gd name="T81" fmla="*/ 48 h 30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97"/>
                  <a:gd name="T124" fmla="*/ 0 h 309"/>
                  <a:gd name="T125" fmla="*/ 397 w 397"/>
                  <a:gd name="T126" fmla="*/ 309 h 309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97" h="309">
                    <a:moveTo>
                      <a:pt x="397" y="31"/>
                    </a:moveTo>
                    <a:lnTo>
                      <a:pt x="395" y="29"/>
                    </a:lnTo>
                    <a:lnTo>
                      <a:pt x="384" y="29"/>
                    </a:lnTo>
                    <a:lnTo>
                      <a:pt x="365" y="29"/>
                    </a:lnTo>
                    <a:lnTo>
                      <a:pt x="344" y="29"/>
                    </a:lnTo>
                    <a:lnTo>
                      <a:pt x="322" y="26"/>
                    </a:lnTo>
                    <a:lnTo>
                      <a:pt x="301" y="26"/>
                    </a:lnTo>
                    <a:lnTo>
                      <a:pt x="282" y="23"/>
                    </a:lnTo>
                    <a:lnTo>
                      <a:pt x="271" y="20"/>
                    </a:lnTo>
                    <a:lnTo>
                      <a:pt x="260" y="14"/>
                    </a:lnTo>
                    <a:lnTo>
                      <a:pt x="243" y="12"/>
                    </a:lnTo>
                    <a:lnTo>
                      <a:pt x="222" y="6"/>
                    </a:lnTo>
                    <a:lnTo>
                      <a:pt x="199" y="3"/>
                    </a:lnTo>
                    <a:lnTo>
                      <a:pt x="177" y="0"/>
                    </a:lnTo>
                    <a:lnTo>
                      <a:pt x="158" y="3"/>
                    </a:lnTo>
                    <a:lnTo>
                      <a:pt x="141" y="6"/>
                    </a:lnTo>
                    <a:lnTo>
                      <a:pt x="130" y="12"/>
                    </a:lnTo>
                    <a:lnTo>
                      <a:pt x="120" y="20"/>
                    </a:lnTo>
                    <a:lnTo>
                      <a:pt x="109" y="26"/>
                    </a:lnTo>
                    <a:lnTo>
                      <a:pt x="98" y="29"/>
                    </a:lnTo>
                    <a:lnTo>
                      <a:pt x="86" y="31"/>
                    </a:lnTo>
                    <a:lnTo>
                      <a:pt x="75" y="37"/>
                    </a:lnTo>
                    <a:lnTo>
                      <a:pt x="64" y="40"/>
                    </a:lnTo>
                    <a:lnTo>
                      <a:pt x="54" y="43"/>
                    </a:lnTo>
                    <a:lnTo>
                      <a:pt x="47" y="45"/>
                    </a:lnTo>
                    <a:lnTo>
                      <a:pt x="34" y="51"/>
                    </a:lnTo>
                    <a:lnTo>
                      <a:pt x="19" y="51"/>
                    </a:lnTo>
                    <a:lnTo>
                      <a:pt x="7" y="51"/>
                    </a:lnTo>
                    <a:lnTo>
                      <a:pt x="0" y="60"/>
                    </a:lnTo>
                    <a:lnTo>
                      <a:pt x="2" y="74"/>
                    </a:lnTo>
                    <a:lnTo>
                      <a:pt x="9" y="85"/>
                    </a:lnTo>
                    <a:lnTo>
                      <a:pt x="20" y="94"/>
                    </a:lnTo>
                    <a:lnTo>
                      <a:pt x="30" y="102"/>
                    </a:lnTo>
                    <a:lnTo>
                      <a:pt x="39" y="108"/>
                    </a:lnTo>
                    <a:lnTo>
                      <a:pt x="51" y="111"/>
                    </a:lnTo>
                    <a:lnTo>
                      <a:pt x="64" y="116"/>
                    </a:lnTo>
                    <a:lnTo>
                      <a:pt x="75" y="125"/>
                    </a:lnTo>
                    <a:lnTo>
                      <a:pt x="86" y="139"/>
                    </a:lnTo>
                    <a:lnTo>
                      <a:pt x="96" y="156"/>
                    </a:lnTo>
                    <a:lnTo>
                      <a:pt x="98" y="173"/>
                    </a:lnTo>
                    <a:lnTo>
                      <a:pt x="86" y="187"/>
                    </a:lnTo>
                    <a:lnTo>
                      <a:pt x="69" y="201"/>
                    </a:lnTo>
                    <a:lnTo>
                      <a:pt x="60" y="221"/>
                    </a:lnTo>
                    <a:lnTo>
                      <a:pt x="54" y="238"/>
                    </a:lnTo>
                    <a:lnTo>
                      <a:pt x="52" y="246"/>
                    </a:lnTo>
                    <a:lnTo>
                      <a:pt x="49" y="294"/>
                    </a:lnTo>
                    <a:lnTo>
                      <a:pt x="100" y="294"/>
                    </a:lnTo>
                    <a:lnTo>
                      <a:pt x="103" y="297"/>
                    </a:lnTo>
                    <a:lnTo>
                      <a:pt x="111" y="303"/>
                    </a:lnTo>
                    <a:lnTo>
                      <a:pt x="120" y="309"/>
                    </a:lnTo>
                    <a:lnTo>
                      <a:pt x="130" y="306"/>
                    </a:lnTo>
                    <a:lnTo>
                      <a:pt x="135" y="300"/>
                    </a:lnTo>
                    <a:lnTo>
                      <a:pt x="143" y="294"/>
                    </a:lnTo>
                    <a:lnTo>
                      <a:pt x="152" y="286"/>
                    </a:lnTo>
                    <a:lnTo>
                      <a:pt x="162" y="275"/>
                    </a:lnTo>
                    <a:lnTo>
                      <a:pt x="173" y="266"/>
                    </a:lnTo>
                    <a:lnTo>
                      <a:pt x="180" y="258"/>
                    </a:lnTo>
                    <a:lnTo>
                      <a:pt x="186" y="249"/>
                    </a:lnTo>
                    <a:lnTo>
                      <a:pt x="188" y="243"/>
                    </a:lnTo>
                    <a:lnTo>
                      <a:pt x="188" y="232"/>
                    </a:lnTo>
                    <a:lnTo>
                      <a:pt x="186" y="218"/>
                    </a:lnTo>
                    <a:lnTo>
                      <a:pt x="188" y="201"/>
                    </a:lnTo>
                    <a:lnTo>
                      <a:pt x="190" y="184"/>
                    </a:lnTo>
                    <a:lnTo>
                      <a:pt x="196" y="164"/>
                    </a:lnTo>
                    <a:lnTo>
                      <a:pt x="203" y="144"/>
                    </a:lnTo>
                    <a:lnTo>
                      <a:pt x="211" y="133"/>
                    </a:lnTo>
                    <a:lnTo>
                      <a:pt x="220" y="130"/>
                    </a:lnTo>
                    <a:lnTo>
                      <a:pt x="231" y="139"/>
                    </a:lnTo>
                    <a:lnTo>
                      <a:pt x="241" y="153"/>
                    </a:lnTo>
                    <a:lnTo>
                      <a:pt x="248" y="167"/>
                    </a:lnTo>
                    <a:lnTo>
                      <a:pt x="252" y="184"/>
                    </a:lnTo>
                    <a:lnTo>
                      <a:pt x="254" y="195"/>
                    </a:lnTo>
                    <a:lnTo>
                      <a:pt x="258" y="201"/>
                    </a:lnTo>
                    <a:lnTo>
                      <a:pt x="265" y="204"/>
                    </a:lnTo>
                    <a:lnTo>
                      <a:pt x="278" y="195"/>
                    </a:lnTo>
                    <a:lnTo>
                      <a:pt x="290" y="184"/>
                    </a:lnTo>
                    <a:lnTo>
                      <a:pt x="299" y="167"/>
                    </a:lnTo>
                    <a:lnTo>
                      <a:pt x="310" y="144"/>
                    </a:lnTo>
                    <a:lnTo>
                      <a:pt x="324" y="122"/>
                    </a:lnTo>
                    <a:lnTo>
                      <a:pt x="337" y="96"/>
                    </a:lnTo>
                    <a:lnTo>
                      <a:pt x="354" y="71"/>
                    </a:lnTo>
                    <a:lnTo>
                      <a:pt x="374" y="48"/>
                    </a:lnTo>
                    <a:lnTo>
                      <a:pt x="397" y="31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2" name="Freeform 9"/>
              <p:cNvSpPr>
                <a:spLocks/>
              </p:cNvSpPr>
              <p:nvPr/>
            </p:nvSpPr>
            <p:spPr bwMode="auto">
              <a:xfrm>
                <a:off x="1382" y="1124"/>
                <a:ext cx="199" cy="156"/>
              </a:xfrm>
              <a:custGeom>
                <a:avLst/>
                <a:gdLst>
                  <a:gd name="T0" fmla="*/ 20 w 199"/>
                  <a:gd name="T1" fmla="*/ 12 h 156"/>
                  <a:gd name="T2" fmla="*/ 30 w 199"/>
                  <a:gd name="T3" fmla="*/ 6 h 156"/>
                  <a:gd name="T4" fmla="*/ 41 w 199"/>
                  <a:gd name="T5" fmla="*/ 0 h 156"/>
                  <a:gd name="T6" fmla="*/ 54 w 199"/>
                  <a:gd name="T7" fmla="*/ 0 h 156"/>
                  <a:gd name="T8" fmla="*/ 66 w 199"/>
                  <a:gd name="T9" fmla="*/ 0 h 156"/>
                  <a:gd name="T10" fmla="*/ 79 w 199"/>
                  <a:gd name="T11" fmla="*/ 3 h 156"/>
                  <a:gd name="T12" fmla="*/ 88 w 199"/>
                  <a:gd name="T13" fmla="*/ 6 h 156"/>
                  <a:gd name="T14" fmla="*/ 98 w 199"/>
                  <a:gd name="T15" fmla="*/ 12 h 156"/>
                  <a:gd name="T16" fmla="*/ 105 w 199"/>
                  <a:gd name="T17" fmla="*/ 17 h 156"/>
                  <a:gd name="T18" fmla="*/ 111 w 199"/>
                  <a:gd name="T19" fmla="*/ 23 h 156"/>
                  <a:gd name="T20" fmla="*/ 116 w 199"/>
                  <a:gd name="T21" fmla="*/ 31 h 156"/>
                  <a:gd name="T22" fmla="*/ 122 w 199"/>
                  <a:gd name="T23" fmla="*/ 37 h 156"/>
                  <a:gd name="T24" fmla="*/ 130 w 199"/>
                  <a:gd name="T25" fmla="*/ 43 h 156"/>
                  <a:gd name="T26" fmla="*/ 137 w 199"/>
                  <a:gd name="T27" fmla="*/ 48 h 156"/>
                  <a:gd name="T28" fmla="*/ 146 w 199"/>
                  <a:gd name="T29" fmla="*/ 54 h 156"/>
                  <a:gd name="T30" fmla="*/ 154 w 199"/>
                  <a:gd name="T31" fmla="*/ 57 h 156"/>
                  <a:gd name="T32" fmla="*/ 163 w 199"/>
                  <a:gd name="T33" fmla="*/ 57 h 156"/>
                  <a:gd name="T34" fmla="*/ 178 w 199"/>
                  <a:gd name="T35" fmla="*/ 65 h 156"/>
                  <a:gd name="T36" fmla="*/ 190 w 199"/>
                  <a:gd name="T37" fmla="*/ 85 h 156"/>
                  <a:gd name="T38" fmla="*/ 197 w 199"/>
                  <a:gd name="T39" fmla="*/ 108 h 156"/>
                  <a:gd name="T40" fmla="*/ 199 w 199"/>
                  <a:gd name="T41" fmla="*/ 116 h 156"/>
                  <a:gd name="T42" fmla="*/ 197 w 199"/>
                  <a:gd name="T43" fmla="*/ 116 h 156"/>
                  <a:gd name="T44" fmla="*/ 194 w 199"/>
                  <a:gd name="T45" fmla="*/ 119 h 156"/>
                  <a:gd name="T46" fmla="*/ 186 w 199"/>
                  <a:gd name="T47" fmla="*/ 122 h 156"/>
                  <a:gd name="T48" fmla="*/ 178 w 199"/>
                  <a:gd name="T49" fmla="*/ 127 h 156"/>
                  <a:gd name="T50" fmla="*/ 169 w 199"/>
                  <a:gd name="T51" fmla="*/ 130 h 156"/>
                  <a:gd name="T52" fmla="*/ 158 w 199"/>
                  <a:gd name="T53" fmla="*/ 130 h 156"/>
                  <a:gd name="T54" fmla="*/ 148 w 199"/>
                  <a:gd name="T55" fmla="*/ 133 h 156"/>
                  <a:gd name="T56" fmla="*/ 139 w 199"/>
                  <a:gd name="T57" fmla="*/ 130 h 156"/>
                  <a:gd name="T58" fmla="*/ 130 w 199"/>
                  <a:gd name="T59" fmla="*/ 127 h 156"/>
                  <a:gd name="T60" fmla="*/ 118 w 199"/>
                  <a:gd name="T61" fmla="*/ 130 h 156"/>
                  <a:gd name="T62" fmla="*/ 107 w 199"/>
                  <a:gd name="T63" fmla="*/ 133 h 156"/>
                  <a:gd name="T64" fmla="*/ 96 w 199"/>
                  <a:gd name="T65" fmla="*/ 139 h 156"/>
                  <a:gd name="T66" fmla="*/ 84 w 199"/>
                  <a:gd name="T67" fmla="*/ 144 h 156"/>
                  <a:gd name="T68" fmla="*/ 77 w 199"/>
                  <a:gd name="T69" fmla="*/ 147 h 156"/>
                  <a:gd name="T70" fmla="*/ 71 w 199"/>
                  <a:gd name="T71" fmla="*/ 153 h 156"/>
                  <a:gd name="T72" fmla="*/ 69 w 199"/>
                  <a:gd name="T73" fmla="*/ 153 h 156"/>
                  <a:gd name="T74" fmla="*/ 60 w 199"/>
                  <a:gd name="T75" fmla="*/ 156 h 156"/>
                  <a:gd name="T76" fmla="*/ 43 w 199"/>
                  <a:gd name="T77" fmla="*/ 156 h 156"/>
                  <a:gd name="T78" fmla="*/ 24 w 199"/>
                  <a:gd name="T79" fmla="*/ 156 h 156"/>
                  <a:gd name="T80" fmla="*/ 15 w 199"/>
                  <a:gd name="T81" fmla="*/ 144 h 156"/>
                  <a:gd name="T82" fmla="*/ 18 w 199"/>
                  <a:gd name="T83" fmla="*/ 125 h 156"/>
                  <a:gd name="T84" fmla="*/ 28 w 199"/>
                  <a:gd name="T85" fmla="*/ 102 h 156"/>
                  <a:gd name="T86" fmla="*/ 35 w 199"/>
                  <a:gd name="T87" fmla="*/ 85 h 156"/>
                  <a:gd name="T88" fmla="*/ 39 w 199"/>
                  <a:gd name="T89" fmla="*/ 79 h 156"/>
                  <a:gd name="T90" fmla="*/ 0 w 199"/>
                  <a:gd name="T91" fmla="*/ 40 h 156"/>
                  <a:gd name="T92" fmla="*/ 0 w 199"/>
                  <a:gd name="T93" fmla="*/ 40 h 156"/>
                  <a:gd name="T94" fmla="*/ 2 w 199"/>
                  <a:gd name="T95" fmla="*/ 34 h 156"/>
                  <a:gd name="T96" fmla="*/ 7 w 199"/>
                  <a:gd name="T97" fmla="*/ 26 h 156"/>
                  <a:gd name="T98" fmla="*/ 20 w 199"/>
                  <a:gd name="T99" fmla="*/ 12 h 15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9"/>
                  <a:gd name="T151" fmla="*/ 0 h 156"/>
                  <a:gd name="T152" fmla="*/ 199 w 199"/>
                  <a:gd name="T153" fmla="*/ 156 h 15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9" h="156">
                    <a:moveTo>
                      <a:pt x="20" y="12"/>
                    </a:moveTo>
                    <a:lnTo>
                      <a:pt x="30" y="6"/>
                    </a:lnTo>
                    <a:lnTo>
                      <a:pt x="41" y="0"/>
                    </a:lnTo>
                    <a:lnTo>
                      <a:pt x="54" y="0"/>
                    </a:lnTo>
                    <a:lnTo>
                      <a:pt x="66" y="0"/>
                    </a:lnTo>
                    <a:lnTo>
                      <a:pt x="79" y="3"/>
                    </a:lnTo>
                    <a:lnTo>
                      <a:pt x="88" y="6"/>
                    </a:lnTo>
                    <a:lnTo>
                      <a:pt x="98" y="12"/>
                    </a:lnTo>
                    <a:lnTo>
                      <a:pt x="105" y="17"/>
                    </a:lnTo>
                    <a:lnTo>
                      <a:pt x="111" y="23"/>
                    </a:lnTo>
                    <a:lnTo>
                      <a:pt x="116" y="31"/>
                    </a:lnTo>
                    <a:lnTo>
                      <a:pt x="122" y="37"/>
                    </a:lnTo>
                    <a:lnTo>
                      <a:pt x="130" y="43"/>
                    </a:lnTo>
                    <a:lnTo>
                      <a:pt x="137" y="48"/>
                    </a:lnTo>
                    <a:lnTo>
                      <a:pt x="146" y="54"/>
                    </a:lnTo>
                    <a:lnTo>
                      <a:pt x="154" y="57"/>
                    </a:lnTo>
                    <a:lnTo>
                      <a:pt x="163" y="57"/>
                    </a:lnTo>
                    <a:lnTo>
                      <a:pt x="178" y="65"/>
                    </a:lnTo>
                    <a:lnTo>
                      <a:pt x="190" y="85"/>
                    </a:lnTo>
                    <a:lnTo>
                      <a:pt x="197" y="108"/>
                    </a:lnTo>
                    <a:lnTo>
                      <a:pt x="199" y="116"/>
                    </a:lnTo>
                    <a:lnTo>
                      <a:pt x="197" y="116"/>
                    </a:lnTo>
                    <a:lnTo>
                      <a:pt x="194" y="119"/>
                    </a:lnTo>
                    <a:lnTo>
                      <a:pt x="186" y="122"/>
                    </a:lnTo>
                    <a:lnTo>
                      <a:pt x="178" y="127"/>
                    </a:lnTo>
                    <a:lnTo>
                      <a:pt x="169" y="130"/>
                    </a:lnTo>
                    <a:lnTo>
                      <a:pt x="158" y="130"/>
                    </a:lnTo>
                    <a:lnTo>
                      <a:pt x="148" y="133"/>
                    </a:lnTo>
                    <a:lnTo>
                      <a:pt x="139" y="130"/>
                    </a:lnTo>
                    <a:lnTo>
                      <a:pt x="130" y="127"/>
                    </a:lnTo>
                    <a:lnTo>
                      <a:pt x="118" y="130"/>
                    </a:lnTo>
                    <a:lnTo>
                      <a:pt x="107" y="133"/>
                    </a:lnTo>
                    <a:lnTo>
                      <a:pt x="96" y="139"/>
                    </a:lnTo>
                    <a:lnTo>
                      <a:pt x="84" y="144"/>
                    </a:lnTo>
                    <a:lnTo>
                      <a:pt x="77" y="147"/>
                    </a:lnTo>
                    <a:lnTo>
                      <a:pt x="71" y="153"/>
                    </a:lnTo>
                    <a:lnTo>
                      <a:pt x="69" y="153"/>
                    </a:lnTo>
                    <a:lnTo>
                      <a:pt x="60" y="156"/>
                    </a:lnTo>
                    <a:lnTo>
                      <a:pt x="43" y="156"/>
                    </a:lnTo>
                    <a:lnTo>
                      <a:pt x="24" y="156"/>
                    </a:lnTo>
                    <a:lnTo>
                      <a:pt x="15" y="144"/>
                    </a:lnTo>
                    <a:lnTo>
                      <a:pt x="18" y="125"/>
                    </a:lnTo>
                    <a:lnTo>
                      <a:pt x="28" y="102"/>
                    </a:lnTo>
                    <a:lnTo>
                      <a:pt x="35" y="85"/>
                    </a:lnTo>
                    <a:lnTo>
                      <a:pt x="39" y="79"/>
                    </a:lnTo>
                    <a:lnTo>
                      <a:pt x="0" y="40"/>
                    </a:lnTo>
                    <a:lnTo>
                      <a:pt x="2" y="34"/>
                    </a:lnTo>
                    <a:lnTo>
                      <a:pt x="7" y="26"/>
                    </a:lnTo>
                    <a:lnTo>
                      <a:pt x="20" y="12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3" name="Freeform 10"/>
              <p:cNvSpPr>
                <a:spLocks/>
              </p:cNvSpPr>
              <p:nvPr/>
            </p:nvSpPr>
            <p:spPr bwMode="auto">
              <a:xfrm>
                <a:off x="2577" y="1300"/>
                <a:ext cx="154" cy="121"/>
              </a:xfrm>
              <a:custGeom>
                <a:avLst/>
                <a:gdLst>
                  <a:gd name="T0" fmla="*/ 60 w 154"/>
                  <a:gd name="T1" fmla="*/ 36 h 121"/>
                  <a:gd name="T2" fmla="*/ 62 w 154"/>
                  <a:gd name="T3" fmla="*/ 50 h 121"/>
                  <a:gd name="T4" fmla="*/ 70 w 154"/>
                  <a:gd name="T5" fmla="*/ 53 h 121"/>
                  <a:gd name="T6" fmla="*/ 81 w 154"/>
                  <a:gd name="T7" fmla="*/ 48 h 121"/>
                  <a:gd name="T8" fmla="*/ 92 w 154"/>
                  <a:gd name="T9" fmla="*/ 36 h 121"/>
                  <a:gd name="T10" fmla="*/ 105 w 154"/>
                  <a:gd name="T11" fmla="*/ 25 h 121"/>
                  <a:gd name="T12" fmla="*/ 119 w 154"/>
                  <a:gd name="T13" fmla="*/ 11 h 121"/>
                  <a:gd name="T14" fmla="*/ 130 w 154"/>
                  <a:gd name="T15" fmla="*/ 5 h 121"/>
                  <a:gd name="T16" fmla="*/ 139 w 154"/>
                  <a:gd name="T17" fmla="*/ 5 h 121"/>
                  <a:gd name="T18" fmla="*/ 151 w 154"/>
                  <a:gd name="T19" fmla="*/ 25 h 121"/>
                  <a:gd name="T20" fmla="*/ 154 w 154"/>
                  <a:gd name="T21" fmla="*/ 53 h 121"/>
                  <a:gd name="T22" fmla="*/ 154 w 154"/>
                  <a:gd name="T23" fmla="*/ 76 h 121"/>
                  <a:gd name="T24" fmla="*/ 154 w 154"/>
                  <a:gd name="T25" fmla="*/ 87 h 121"/>
                  <a:gd name="T26" fmla="*/ 151 w 154"/>
                  <a:gd name="T27" fmla="*/ 93 h 121"/>
                  <a:gd name="T28" fmla="*/ 141 w 154"/>
                  <a:gd name="T29" fmla="*/ 101 h 121"/>
                  <a:gd name="T30" fmla="*/ 124 w 154"/>
                  <a:gd name="T31" fmla="*/ 113 h 121"/>
                  <a:gd name="T32" fmla="*/ 105 w 154"/>
                  <a:gd name="T33" fmla="*/ 118 h 121"/>
                  <a:gd name="T34" fmla="*/ 94 w 154"/>
                  <a:gd name="T35" fmla="*/ 118 h 121"/>
                  <a:gd name="T36" fmla="*/ 83 w 154"/>
                  <a:gd name="T37" fmla="*/ 118 h 121"/>
                  <a:gd name="T38" fmla="*/ 71 w 154"/>
                  <a:gd name="T39" fmla="*/ 121 h 121"/>
                  <a:gd name="T40" fmla="*/ 60 w 154"/>
                  <a:gd name="T41" fmla="*/ 118 h 121"/>
                  <a:gd name="T42" fmla="*/ 51 w 154"/>
                  <a:gd name="T43" fmla="*/ 118 h 121"/>
                  <a:gd name="T44" fmla="*/ 43 w 154"/>
                  <a:gd name="T45" fmla="*/ 116 h 121"/>
                  <a:gd name="T46" fmla="*/ 39 w 154"/>
                  <a:gd name="T47" fmla="*/ 113 h 121"/>
                  <a:gd name="T48" fmla="*/ 36 w 154"/>
                  <a:gd name="T49" fmla="*/ 104 h 121"/>
                  <a:gd name="T50" fmla="*/ 28 w 154"/>
                  <a:gd name="T51" fmla="*/ 90 h 121"/>
                  <a:gd name="T52" fmla="*/ 15 w 154"/>
                  <a:gd name="T53" fmla="*/ 76 h 121"/>
                  <a:gd name="T54" fmla="*/ 6 w 154"/>
                  <a:gd name="T55" fmla="*/ 70 h 121"/>
                  <a:gd name="T56" fmla="*/ 0 w 154"/>
                  <a:gd name="T57" fmla="*/ 67 h 121"/>
                  <a:gd name="T58" fmla="*/ 0 w 154"/>
                  <a:gd name="T59" fmla="*/ 59 h 121"/>
                  <a:gd name="T60" fmla="*/ 2 w 154"/>
                  <a:gd name="T61" fmla="*/ 36 h 121"/>
                  <a:gd name="T62" fmla="*/ 9 w 154"/>
                  <a:gd name="T63" fmla="*/ 14 h 121"/>
                  <a:gd name="T64" fmla="*/ 21 w 154"/>
                  <a:gd name="T65" fmla="*/ 0 h 121"/>
                  <a:gd name="T66" fmla="*/ 36 w 154"/>
                  <a:gd name="T67" fmla="*/ 0 h 121"/>
                  <a:gd name="T68" fmla="*/ 47 w 154"/>
                  <a:gd name="T69" fmla="*/ 5 h 121"/>
                  <a:gd name="T70" fmla="*/ 56 w 154"/>
                  <a:gd name="T71" fmla="*/ 19 h 121"/>
                  <a:gd name="T72" fmla="*/ 60 w 154"/>
                  <a:gd name="T73" fmla="*/ 36 h 12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54"/>
                  <a:gd name="T112" fmla="*/ 0 h 121"/>
                  <a:gd name="T113" fmla="*/ 154 w 154"/>
                  <a:gd name="T114" fmla="*/ 121 h 12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54" h="121">
                    <a:moveTo>
                      <a:pt x="60" y="36"/>
                    </a:moveTo>
                    <a:lnTo>
                      <a:pt x="62" y="50"/>
                    </a:lnTo>
                    <a:lnTo>
                      <a:pt x="70" y="53"/>
                    </a:lnTo>
                    <a:lnTo>
                      <a:pt x="81" y="48"/>
                    </a:lnTo>
                    <a:lnTo>
                      <a:pt x="92" y="36"/>
                    </a:lnTo>
                    <a:lnTo>
                      <a:pt x="105" y="25"/>
                    </a:lnTo>
                    <a:lnTo>
                      <a:pt x="119" y="11"/>
                    </a:lnTo>
                    <a:lnTo>
                      <a:pt x="130" y="5"/>
                    </a:lnTo>
                    <a:lnTo>
                      <a:pt x="139" y="5"/>
                    </a:lnTo>
                    <a:lnTo>
                      <a:pt x="151" y="25"/>
                    </a:lnTo>
                    <a:lnTo>
                      <a:pt x="154" y="53"/>
                    </a:lnTo>
                    <a:lnTo>
                      <a:pt x="154" y="76"/>
                    </a:lnTo>
                    <a:lnTo>
                      <a:pt x="154" y="87"/>
                    </a:lnTo>
                    <a:lnTo>
                      <a:pt x="151" y="93"/>
                    </a:lnTo>
                    <a:lnTo>
                      <a:pt x="141" y="101"/>
                    </a:lnTo>
                    <a:lnTo>
                      <a:pt x="124" y="113"/>
                    </a:lnTo>
                    <a:lnTo>
                      <a:pt x="105" y="118"/>
                    </a:lnTo>
                    <a:lnTo>
                      <a:pt x="94" y="118"/>
                    </a:lnTo>
                    <a:lnTo>
                      <a:pt x="83" y="118"/>
                    </a:lnTo>
                    <a:lnTo>
                      <a:pt x="71" y="121"/>
                    </a:lnTo>
                    <a:lnTo>
                      <a:pt x="60" y="118"/>
                    </a:lnTo>
                    <a:lnTo>
                      <a:pt x="51" y="118"/>
                    </a:lnTo>
                    <a:lnTo>
                      <a:pt x="43" y="116"/>
                    </a:lnTo>
                    <a:lnTo>
                      <a:pt x="39" y="113"/>
                    </a:lnTo>
                    <a:lnTo>
                      <a:pt x="36" y="104"/>
                    </a:lnTo>
                    <a:lnTo>
                      <a:pt x="28" y="90"/>
                    </a:lnTo>
                    <a:lnTo>
                      <a:pt x="15" y="76"/>
                    </a:lnTo>
                    <a:lnTo>
                      <a:pt x="6" y="70"/>
                    </a:lnTo>
                    <a:lnTo>
                      <a:pt x="0" y="67"/>
                    </a:lnTo>
                    <a:lnTo>
                      <a:pt x="0" y="59"/>
                    </a:lnTo>
                    <a:lnTo>
                      <a:pt x="2" y="36"/>
                    </a:lnTo>
                    <a:lnTo>
                      <a:pt x="9" y="14"/>
                    </a:lnTo>
                    <a:lnTo>
                      <a:pt x="21" y="0"/>
                    </a:lnTo>
                    <a:lnTo>
                      <a:pt x="36" y="0"/>
                    </a:lnTo>
                    <a:lnTo>
                      <a:pt x="47" y="5"/>
                    </a:lnTo>
                    <a:lnTo>
                      <a:pt x="56" y="19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4" name="Freeform 11"/>
              <p:cNvSpPr>
                <a:spLocks/>
              </p:cNvSpPr>
              <p:nvPr/>
            </p:nvSpPr>
            <p:spPr bwMode="auto">
              <a:xfrm>
                <a:off x="2993" y="872"/>
                <a:ext cx="2468" cy="990"/>
              </a:xfrm>
              <a:custGeom>
                <a:avLst/>
                <a:gdLst>
                  <a:gd name="T0" fmla="*/ 1865 w 2468"/>
                  <a:gd name="T1" fmla="*/ 838 h 990"/>
                  <a:gd name="T2" fmla="*/ 1813 w 2468"/>
                  <a:gd name="T3" fmla="*/ 733 h 990"/>
                  <a:gd name="T4" fmla="*/ 1897 w 2468"/>
                  <a:gd name="T5" fmla="*/ 634 h 990"/>
                  <a:gd name="T6" fmla="*/ 1948 w 2468"/>
                  <a:gd name="T7" fmla="*/ 674 h 990"/>
                  <a:gd name="T8" fmla="*/ 2014 w 2468"/>
                  <a:gd name="T9" fmla="*/ 671 h 990"/>
                  <a:gd name="T10" fmla="*/ 2069 w 2468"/>
                  <a:gd name="T11" fmla="*/ 626 h 990"/>
                  <a:gd name="T12" fmla="*/ 2125 w 2468"/>
                  <a:gd name="T13" fmla="*/ 614 h 990"/>
                  <a:gd name="T14" fmla="*/ 2080 w 2468"/>
                  <a:gd name="T15" fmla="*/ 691 h 990"/>
                  <a:gd name="T16" fmla="*/ 2057 w 2468"/>
                  <a:gd name="T17" fmla="*/ 775 h 990"/>
                  <a:gd name="T18" fmla="*/ 2103 w 2468"/>
                  <a:gd name="T19" fmla="*/ 857 h 990"/>
                  <a:gd name="T20" fmla="*/ 2155 w 2468"/>
                  <a:gd name="T21" fmla="*/ 773 h 990"/>
                  <a:gd name="T22" fmla="*/ 2199 w 2468"/>
                  <a:gd name="T23" fmla="*/ 648 h 990"/>
                  <a:gd name="T24" fmla="*/ 2308 w 2468"/>
                  <a:gd name="T25" fmla="*/ 600 h 990"/>
                  <a:gd name="T26" fmla="*/ 2374 w 2468"/>
                  <a:gd name="T27" fmla="*/ 504 h 990"/>
                  <a:gd name="T28" fmla="*/ 2464 w 2468"/>
                  <a:gd name="T29" fmla="*/ 422 h 990"/>
                  <a:gd name="T30" fmla="*/ 2411 w 2468"/>
                  <a:gd name="T31" fmla="*/ 425 h 990"/>
                  <a:gd name="T32" fmla="*/ 2355 w 2468"/>
                  <a:gd name="T33" fmla="*/ 391 h 990"/>
                  <a:gd name="T34" fmla="*/ 2281 w 2468"/>
                  <a:gd name="T35" fmla="*/ 337 h 990"/>
                  <a:gd name="T36" fmla="*/ 2215 w 2468"/>
                  <a:gd name="T37" fmla="*/ 368 h 990"/>
                  <a:gd name="T38" fmla="*/ 2084 w 2468"/>
                  <a:gd name="T39" fmla="*/ 314 h 990"/>
                  <a:gd name="T40" fmla="*/ 1952 w 2468"/>
                  <a:gd name="T41" fmla="*/ 235 h 990"/>
                  <a:gd name="T42" fmla="*/ 1912 w 2468"/>
                  <a:gd name="T43" fmla="*/ 193 h 990"/>
                  <a:gd name="T44" fmla="*/ 1813 w 2468"/>
                  <a:gd name="T45" fmla="*/ 249 h 990"/>
                  <a:gd name="T46" fmla="*/ 1668 w 2468"/>
                  <a:gd name="T47" fmla="*/ 221 h 990"/>
                  <a:gd name="T48" fmla="*/ 1530 w 2468"/>
                  <a:gd name="T49" fmla="*/ 190 h 990"/>
                  <a:gd name="T50" fmla="*/ 1431 w 2468"/>
                  <a:gd name="T51" fmla="*/ 218 h 990"/>
                  <a:gd name="T52" fmla="*/ 1434 w 2468"/>
                  <a:gd name="T53" fmla="*/ 139 h 990"/>
                  <a:gd name="T54" fmla="*/ 1395 w 2468"/>
                  <a:gd name="T55" fmla="*/ 17 h 990"/>
                  <a:gd name="T56" fmla="*/ 1331 w 2468"/>
                  <a:gd name="T57" fmla="*/ 34 h 990"/>
                  <a:gd name="T58" fmla="*/ 1278 w 2468"/>
                  <a:gd name="T59" fmla="*/ 83 h 990"/>
                  <a:gd name="T60" fmla="*/ 1197 w 2468"/>
                  <a:gd name="T61" fmla="*/ 99 h 990"/>
                  <a:gd name="T62" fmla="*/ 1112 w 2468"/>
                  <a:gd name="T63" fmla="*/ 150 h 990"/>
                  <a:gd name="T64" fmla="*/ 1058 w 2468"/>
                  <a:gd name="T65" fmla="*/ 258 h 990"/>
                  <a:gd name="T66" fmla="*/ 1001 w 2468"/>
                  <a:gd name="T67" fmla="*/ 269 h 990"/>
                  <a:gd name="T68" fmla="*/ 922 w 2468"/>
                  <a:gd name="T69" fmla="*/ 261 h 990"/>
                  <a:gd name="T70" fmla="*/ 860 w 2468"/>
                  <a:gd name="T71" fmla="*/ 331 h 990"/>
                  <a:gd name="T72" fmla="*/ 781 w 2468"/>
                  <a:gd name="T73" fmla="*/ 377 h 990"/>
                  <a:gd name="T74" fmla="*/ 685 w 2468"/>
                  <a:gd name="T75" fmla="*/ 368 h 990"/>
                  <a:gd name="T76" fmla="*/ 612 w 2468"/>
                  <a:gd name="T77" fmla="*/ 459 h 990"/>
                  <a:gd name="T78" fmla="*/ 519 w 2468"/>
                  <a:gd name="T79" fmla="*/ 473 h 990"/>
                  <a:gd name="T80" fmla="*/ 514 w 2468"/>
                  <a:gd name="T81" fmla="*/ 405 h 990"/>
                  <a:gd name="T82" fmla="*/ 435 w 2468"/>
                  <a:gd name="T83" fmla="*/ 377 h 990"/>
                  <a:gd name="T84" fmla="*/ 384 w 2468"/>
                  <a:gd name="T85" fmla="*/ 280 h 990"/>
                  <a:gd name="T86" fmla="*/ 295 w 2468"/>
                  <a:gd name="T87" fmla="*/ 249 h 990"/>
                  <a:gd name="T88" fmla="*/ 194 w 2468"/>
                  <a:gd name="T89" fmla="*/ 365 h 990"/>
                  <a:gd name="T90" fmla="*/ 94 w 2468"/>
                  <a:gd name="T91" fmla="*/ 495 h 990"/>
                  <a:gd name="T92" fmla="*/ 98 w 2468"/>
                  <a:gd name="T93" fmla="*/ 685 h 990"/>
                  <a:gd name="T94" fmla="*/ 167 w 2468"/>
                  <a:gd name="T95" fmla="*/ 716 h 990"/>
                  <a:gd name="T96" fmla="*/ 226 w 2468"/>
                  <a:gd name="T97" fmla="*/ 637 h 990"/>
                  <a:gd name="T98" fmla="*/ 233 w 2468"/>
                  <a:gd name="T99" fmla="*/ 481 h 990"/>
                  <a:gd name="T100" fmla="*/ 290 w 2468"/>
                  <a:gd name="T101" fmla="*/ 419 h 990"/>
                  <a:gd name="T102" fmla="*/ 312 w 2468"/>
                  <a:gd name="T103" fmla="*/ 445 h 990"/>
                  <a:gd name="T104" fmla="*/ 267 w 2468"/>
                  <a:gd name="T105" fmla="*/ 549 h 990"/>
                  <a:gd name="T106" fmla="*/ 358 w 2468"/>
                  <a:gd name="T107" fmla="*/ 555 h 990"/>
                  <a:gd name="T108" fmla="*/ 425 w 2468"/>
                  <a:gd name="T109" fmla="*/ 572 h 990"/>
                  <a:gd name="T110" fmla="*/ 401 w 2468"/>
                  <a:gd name="T111" fmla="*/ 637 h 990"/>
                  <a:gd name="T112" fmla="*/ 369 w 2468"/>
                  <a:gd name="T113" fmla="*/ 657 h 990"/>
                  <a:gd name="T114" fmla="*/ 294 w 2468"/>
                  <a:gd name="T115" fmla="*/ 668 h 990"/>
                  <a:gd name="T116" fmla="*/ 207 w 2468"/>
                  <a:gd name="T117" fmla="*/ 764 h 990"/>
                  <a:gd name="T118" fmla="*/ 85 w 2468"/>
                  <a:gd name="T119" fmla="*/ 824 h 990"/>
                  <a:gd name="T120" fmla="*/ 34 w 2468"/>
                  <a:gd name="T121" fmla="*/ 911 h 990"/>
                  <a:gd name="T122" fmla="*/ 0 w 2468"/>
                  <a:gd name="T123" fmla="*/ 990 h 990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468"/>
                  <a:gd name="T187" fmla="*/ 0 h 990"/>
                  <a:gd name="T188" fmla="*/ 2468 w 2468"/>
                  <a:gd name="T189" fmla="*/ 990 h 990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468" h="990">
                    <a:moveTo>
                      <a:pt x="1824" y="990"/>
                    </a:moveTo>
                    <a:lnTo>
                      <a:pt x="1835" y="959"/>
                    </a:lnTo>
                    <a:lnTo>
                      <a:pt x="1847" y="920"/>
                    </a:lnTo>
                    <a:lnTo>
                      <a:pt x="1856" y="883"/>
                    </a:lnTo>
                    <a:lnTo>
                      <a:pt x="1863" y="860"/>
                    </a:lnTo>
                    <a:lnTo>
                      <a:pt x="1865" y="838"/>
                    </a:lnTo>
                    <a:lnTo>
                      <a:pt x="1860" y="809"/>
                    </a:lnTo>
                    <a:lnTo>
                      <a:pt x="1847" y="787"/>
                    </a:lnTo>
                    <a:lnTo>
                      <a:pt x="1824" y="778"/>
                    </a:lnTo>
                    <a:lnTo>
                      <a:pt x="1805" y="773"/>
                    </a:lnTo>
                    <a:lnTo>
                      <a:pt x="1803" y="756"/>
                    </a:lnTo>
                    <a:lnTo>
                      <a:pt x="1813" y="733"/>
                    </a:lnTo>
                    <a:lnTo>
                      <a:pt x="1830" y="705"/>
                    </a:lnTo>
                    <a:lnTo>
                      <a:pt x="1841" y="691"/>
                    </a:lnTo>
                    <a:lnTo>
                      <a:pt x="1854" y="674"/>
                    </a:lnTo>
                    <a:lnTo>
                      <a:pt x="1869" y="659"/>
                    </a:lnTo>
                    <a:lnTo>
                      <a:pt x="1884" y="645"/>
                    </a:lnTo>
                    <a:lnTo>
                      <a:pt x="1897" y="634"/>
                    </a:lnTo>
                    <a:lnTo>
                      <a:pt x="1911" y="626"/>
                    </a:lnTo>
                    <a:lnTo>
                      <a:pt x="1920" y="626"/>
                    </a:lnTo>
                    <a:lnTo>
                      <a:pt x="1924" y="628"/>
                    </a:lnTo>
                    <a:lnTo>
                      <a:pt x="1929" y="648"/>
                    </a:lnTo>
                    <a:lnTo>
                      <a:pt x="1939" y="665"/>
                    </a:lnTo>
                    <a:lnTo>
                      <a:pt x="1948" y="674"/>
                    </a:lnTo>
                    <a:lnTo>
                      <a:pt x="1958" y="668"/>
                    </a:lnTo>
                    <a:lnTo>
                      <a:pt x="1971" y="651"/>
                    </a:lnTo>
                    <a:lnTo>
                      <a:pt x="1988" y="640"/>
                    </a:lnTo>
                    <a:lnTo>
                      <a:pt x="2005" y="640"/>
                    </a:lnTo>
                    <a:lnTo>
                      <a:pt x="2012" y="651"/>
                    </a:lnTo>
                    <a:lnTo>
                      <a:pt x="2014" y="671"/>
                    </a:lnTo>
                    <a:lnTo>
                      <a:pt x="2020" y="685"/>
                    </a:lnTo>
                    <a:lnTo>
                      <a:pt x="2029" y="688"/>
                    </a:lnTo>
                    <a:lnTo>
                      <a:pt x="2042" y="674"/>
                    </a:lnTo>
                    <a:lnTo>
                      <a:pt x="2050" y="659"/>
                    </a:lnTo>
                    <a:lnTo>
                      <a:pt x="2059" y="643"/>
                    </a:lnTo>
                    <a:lnTo>
                      <a:pt x="2069" y="626"/>
                    </a:lnTo>
                    <a:lnTo>
                      <a:pt x="2080" y="609"/>
                    </a:lnTo>
                    <a:lnTo>
                      <a:pt x="2089" y="594"/>
                    </a:lnTo>
                    <a:lnTo>
                      <a:pt x="2099" y="586"/>
                    </a:lnTo>
                    <a:lnTo>
                      <a:pt x="2108" y="583"/>
                    </a:lnTo>
                    <a:lnTo>
                      <a:pt x="2116" y="592"/>
                    </a:lnTo>
                    <a:lnTo>
                      <a:pt x="2125" y="614"/>
                    </a:lnTo>
                    <a:lnTo>
                      <a:pt x="2125" y="628"/>
                    </a:lnTo>
                    <a:lnTo>
                      <a:pt x="2118" y="640"/>
                    </a:lnTo>
                    <a:lnTo>
                      <a:pt x="2106" y="659"/>
                    </a:lnTo>
                    <a:lnTo>
                      <a:pt x="2099" y="671"/>
                    </a:lnTo>
                    <a:lnTo>
                      <a:pt x="2089" y="682"/>
                    </a:lnTo>
                    <a:lnTo>
                      <a:pt x="2080" y="691"/>
                    </a:lnTo>
                    <a:lnTo>
                      <a:pt x="2071" y="699"/>
                    </a:lnTo>
                    <a:lnTo>
                      <a:pt x="2061" y="710"/>
                    </a:lnTo>
                    <a:lnTo>
                      <a:pt x="2054" y="719"/>
                    </a:lnTo>
                    <a:lnTo>
                      <a:pt x="2050" y="730"/>
                    </a:lnTo>
                    <a:lnTo>
                      <a:pt x="2052" y="741"/>
                    </a:lnTo>
                    <a:lnTo>
                      <a:pt x="2057" y="775"/>
                    </a:lnTo>
                    <a:lnTo>
                      <a:pt x="2061" y="818"/>
                    </a:lnTo>
                    <a:lnTo>
                      <a:pt x="2065" y="855"/>
                    </a:lnTo>
                    <a:lnTo>
                      <a:pt x="2076" y="874"/>
                    </a:lnTo>
                    <a:lnTo>
                      <a:pt x="2084" y="874"/>
                    </a:lnTo>
                    <a:lnTo>
                      <a:pt x="2093" y="869"/>
                    </a:lnTo>
                    <a:lnTo>
                      <a:pt x="2103" y="857"/>
                    </a:lnTo>
                    <a:lnTo>
                      <a:pt x="2114" y="846"/>
                    </a:lnTo>
                    <a:lnTo>
                      <a:pt x="2123" y="829"/>
                    </a:lnTo>
                    <a:lnTo>
                      <a:pt x="2131" y="815"/>
                    </a:lnTo>
                    <a:lnTo>
                      <a:pt x="2140" y="804"/>
                    </a:lnTo>
                    <a:lnTo>
                      <a:pt x="2146" y="792"/>
                    </a:lnTo>
                    <a:lnTo>
                      <a:pt x="2155" y="773"/>
                    </a:lnTo>
                    <a:lnTo>
                      <a:pt x="2165" y="744"/>
                    </a:lnTo>
                    <a:lnTo>
                      <a:pt x="2168" y="719"/>
                    </a:lnTo>
                    <a:lnTo>
                      <a:pt x="2170" y="696"/>
                    </a:lnTo>
                    <a:lnTo>
                      <a:pt x="2174" y="679"/>
                    </a:lnTo>
                    <a:lnTo>
                      <a:pt x="2182" y="662"/>
                    </a:lnTo>
                    <a:lnTo>
                      <a:pt x="2199" y="648"/>
                    </a:lnTo>
                    <a:lnTo>
                      <a:pt x="2221" y="637"/>
                    </a:lnTo>
                    <a:lnTo>
                      <a:pt x="2236" y="631"/>
                    </a:lnTo>
                    <a:lnTo>
                      <a:pt x="2253" y="626"/>
                    </a:lnTo>
                    <a:lnTo>
                      <a:pt x="2272" y="617"/>
                    </a:lnTo>
                    <a:lnTo>
                      <a:pt x="2289" y="609"/>
                    </a:lnTo>
                    <a:lnTo>
                      <a:pt x="2308" y="600"/>
                    </a:lnTo>
                    <a:lnTo>
                      <a:pt x="2323" y="592"/>
                    </a:lnTo>
                    <a:lnTo>
                      <a:pt x="2334" y="580"/>
                    </a:lnTo>
                    <a:lnTo>
                      <a:pt x="2340" y="569"/>
                    </a:lnTo>
                    <a:lnTo>
                      <a:pt x="2349" y="546"/>
                    </a:lnTo>
                    <a:lnTo>
                      <a:pt x="2362" y="521"/>
                    </a:lnTo>
                    <a:lnTo>
                      <a:pt x="2374" y="504"/>
                    </a:lnTo>
                    <a:lnTo>
                      <a:pt x="2379" y="495"/>
                    </a:lnTo>
                    <a:lnTo>
                      <a:pt x="2439" y="563"/>
                    </a:lnTo>
                    <a:lnTo>
                      <a:pt x="2447" y="529"/>
                    </a:lnTo>
                    <a:lnTo>
                      <a:pt x="2458" y="487"/>
                    </a:lnTo>
                    <a:lnTo>
                      <a:pt x="2468" y="445"/>
                    </a:lnTo>
                    <a:lnTo>
                      <a:pt x="2464" y="422"/>
                    </a:lnTo>
                    <a:lnTo>
                      <a:pt x="2456" y="416"/>
                    </a:lnTo>
                    <a:lnTo>
                      <a:pt x="2449" y="416"/>
                    </a:lnTo>
                    <a:lnTo>
                      <a:pt x="2438" y="416"/>
                    </a:lnTo>
                    <a:lnTo>
                      <a:pt x="2428" y="419"/>
                    </a:lnTo>
                    <a:lnTo>
                      <a:pt x="2419" y="422"/>
                    </a:lnTo>
                    <a:lnTo>
                      <a:pt x="2411" y="425"/>
                    </a:lnTo>
                    <a:lnTo>
                      <a:pt x="2406" y="428"/>
                    </a:lnTo>
                    <a:lnTo>
                      <a:pt x="2404" y="428"/>
                    </a:lnTo>
                    <a:lnTo>
                      <a:pt x="2398" y="428"/>
                    </a:lnTo>
                    <a:lnTo>
                      <a:pt x="2385" y="422"/>
                    </a:lnTo>
                    <a:lnTo>
                      <a:pt x="2368" y="411"/>
                    </a:lnTo>
                    <a:lnTo>
                      <a:pt x="2355" y="391"/>
                    </a:lnTo>
                    <a:lnTo>
                      <a:pt x="2347" y="379"/>
                    </a:lnTo>
                    <a:lnTo>
                      <a:pt x="2336" y="368"/>
                    </a:lnTo>
                    <a:lnTo>
                      <a:pt x="2323" y="357"/>
                    </a:lnTo>
                    <a:lnTo>
                      <a:pt x="2308" y="346"/>
                    </a:lnTo>
                    <a:lnTo>
                      <a:pt x="2295" y="340"/>
                    </a:lnTo>
                    <a:lnTo>
                      <a:pt x="2281" y="337"/>
                    </a:lnTo>
                    <a:lnTo>
                      <a:pt x="2270" y="337"/>
                    </a:lnTo>
                    <a:lnTo>
                      <a:pt x="2264" y="346"/>
                    </a:lnTo>
                    <a:lnTo>
                      <a:pt x="2259" y="357"/>
                    </a:lnTo>
                    <a:lnTo>
                      <a:pt x="2247" y="363"/>
                    </a:lnTo>
                    <a:lnTo>
                      <a:pt x="2232" y="368"/>
                    </a:lnTo>
                    <a:lnTo>
                      <a:pt x="2215" y="368"/>
                    </a:lnTo>
                    <a:lnTo>
                      <a:pt x="2195" y="368"/>
                    </a:lnTo>
                    <a:lnTo>
                      <a:pt x="2174" y="363"/>
                    </a:lnTo>
                    <a:lnTo>
                      <a:pt x="2151" y="357"/>
                    </a:lnTo>
                    <a:lnTo>
                      <a:pt x="2131" y="346"/>
                    </a:lnTo>
                    <a:lnTo>
                      <a:pt x="2108" y="331"/>
                    </a:lnTo>
                    <a:lnTo>
                      <a:pt x="2084" y="314"/>
                    </a:lnTo>
                    <a:lnTo>
                      <a:pt x="2057" y="295"/>
                    </a:lnTo>
                    <a:lnTo>
                      <a:pt x="2033" y="278"/>
                    </a:lnTo>
                    <a:lnTo>
                      <a:pt x="2007" y="258"/>
                    </a:lnTo>
                    <a:lnTo>
                      <a:pt x="1986" y="244"/>
                    </a:lnTo>
                    <a:lnTo>
                      <a:pt x="1965" y="235"/>
                    </a:lnTo>
                    <a:lnTo>
                      <a:pt x="1952" y="235"/>
                    </a:lnTo>
                    <a:lnTo>
                      <a:pt x="1943" y="235"/>
                    </a:lnTo>
                    <a:lnTo>
                      <a:pt x="1937" y="227"/>
                    </a:lnTo>
                    <a:lnTo>
                      <a:pt x="1931" y="218"/>
                    </a:lnTo>
                    <a:lnTo>
                      <a:pt x="1926" y="207"/>
                    </a:lnTo>
                    <a:lnTo>
                      <a:pt x="1920" y="198"/>
                    </a:lnTo>
                    <a:lnTo>
                      <a:pt x="1912" y="193"/>
                    </a:lnTo>
                    <a:lnTo>
                      <a:pt x="1903" y="190"/>
                    </a:lnTo>
                    <a:lnTo>
                      <a:pt x="1888" y="198"/>
                    </a:lnTo>
                    <a:lnTo>
                      <a:pt x="1871" y="210"/>
                    </a:lnTo>
                    <a:lnTo>
                      <a:pt x="1852" y="224"/>
                    </a:lnTo>
                    <a:lnTo>
                      <a:pt x="1833" y="238"/>
                    </a:lnTo>
                    <a:lnTo>
                      <a:pt x="1813" y="249"/>
                    </a:lnTo>
                    <a:lnTo>
                      <a:pt x="1792" y="258"/>
                    </a:lnTo>
                    <a:lnTo>
                      <a:pt x="1769" y="261"/>
                    </a:lnTo>
                    <a:lnTo>
                      <a:pt x="1745" y="258"/>
                    </a:lnTo>
                    <a:lnTo>
                      <a:pt x="1720" y="249"/>
                    </a:lnTo>
                    <a:lnTo>
                      <a:pt x="1694" y="235"/>
                    </a:lnTo>
                    <a:lnTo>
                      <a:pt x="1668" y="221"/>
                    </a:lnTo>
                    <a:lnTo>
                      <a:pt x="1639" y="210"/>
                    </a:lnTo>
                    <a:lnTo>
                      <a:pt x="1615" y="198"/>
                    </a:lnTo>
                    <a:lnTo>
                      <a:pt x="1589" y="190"/>
                    </a:lnTo>
                    <a:lnTo>
                      <a:pt x="1566" y="184"/>
                    </a:lnTo>
                    <a:lnTo>
                      <a:pt x="1547" y="184"/>
                    </a:lnTo>
                    <a:lnTo>
                      <a:pt x="1530" y="190"/>
                    </a:lnTo>
                    <a:lnTo>
                      <a:pt x="1515" y="198"/>
                    </a:lnTo>
                    <a:lnTo>
                      <a:pt x="1496" y="204"/>
                    </a:lnTo>
                    <a:lnTo>
                      <a:pt x="1479" y="210"/>
                    </a:lnTo>
                    <a:lnTo>
                      <a:pt x="1461" y="213"/>
                    </a:lnTo>
                    <a:lnTo>
                      <a:pt x="1444" y="218"/>
                    </a:lnTo>
                    <a:lnTo>
                      <a:pt x="1431" y="218"/>
                    </a:lnTo>
                    <a:lnTo>
                      <a:pt x="1423" y="221"/>
                    </a:lnTo>
                    <a:lnTo>
                      <a:pt x="1419" y="221"/>
                    </a:lnTo>
                    <a:lnTo>
                      <a:pt x="1434" y="196"/>
                    </a:lnTo>
                    <a:lnTo>
                      <a:pt x="1438" y="167"/>
                    </a:lnTo>
                    <a:lnTo>
                      <a:pt x="1436" y="148"/>
                    </a:lnTo>
                    <a:lnTo>
                      <a:pt x="1434" y="139"/>
                    </a:lnTo>
                    <a:lnTo>
                      <a:pt x="1478" y="116"/>
                    </a:lnTo>
                    <a:lnTo>
                      <a:pt x="1459" y="97"/>
                    </a:lnTo>
                    <a:lnTo>
                      <a:pt x="1442" y="77"/>
                    </a:lnTo>
                    <a:lnTo>
                      <a:pt x="1425" y="54"/>
                    </a:lnTo>
                    <a:lnTo>
                      <a:pt x="1410" y="34"/>
                    </a:lnTo>
                    <a:lnTo>
                      <a:pt x="1395" y="17"/>
                    </a:lnTo>
                    <a:lnTo>
                      <a:pt x="1382" y="6"/>
                    </a:lnTo>
                    <a:lnTo>
                      <a:pt x="1368" y="0"/>
                    </a:lnTo>
                    <a:lnTo>
                      <a:pt x="1359" y="3"/>
                    </a:lnTo>
                    <a:lnTo>
                      <a:pt x="1350" y="12"/>
                    </a:lnTo>
                    <a:lnTo>
                      <a:pt x="1340" y="23"/>
                    </a:lnTo>
                    <a:lnTo>
                      <a:pt x="1331" y="34"/>
                    </a:lnTo>
                    <a:lnTo>
                      <a:pt x="1323" y="49"/>
                    </a:lnTo>
                    <a:lnTo>
                      <a:pt x="1314" y="60"/>
                    </a:lnTo>
                    <a:lnTo>
                      <a:pt x="1306" y="68"/>
                    </a:lnTo>
                    <a:lnTo>
                      <a:pt x="1297" y="80"/>
                    </a:lnTo>
                    <a:lnTo>
                      <a:pt x="1289" y="85"/>
                    </a:lnTo>
                    <a:lnTo>
                      <a:pt x="1278" y="83"/>
                    </a:lnTo>
                    <a:lnTo>
                      <a:pt x="1267" y="68"/>
                    </a:lnTo>
                    <a:lnTo>
                      <a:pt x="1254" y="57"/>
                    </a:lnTo>
                    <a:lnTo>
                      <a:pt x="1235" y="63"/>
                    </a:lnTo>
                    <a:lnTo>
                      <a:pt x="1223" y="74"/>
                    </a:lnTo>
                    <a:lnTo>
                      <a:pt x="1210" y="88"/>
                    </a:lnTo>
                    <a:lnTo>
                      <a:pt x="1197" y="99"/>
                    </a:lnTo>
                    <a:lnTo>
                      <a:pt x="1184" y="114"/>
                    </a:lnTo>
                    <a:lnTo>
                      <a:pt x="1169" y="125"/>
                    </a:lnTo>
                    <a:lnTo>
                      <a:pt x="1156" y="133"/>
                    </a:lnTo>
                    <a:lnTo>
                      <a:pt x="1141" y="142"/>
                    </a:lnTo>
                    <a:lnTo>
                      <a:pt x="1126" y="145"/>
                    </a:lnTo>
                    <a:lnTo>
                      <a:pt x="1112" y="150"/>
                    </a:lnTo>
                    <a:lnTo>
                      <a:pt x="1101" y="165"/>
                    </a:lnTo>
                    <a:lnTo>
                      <a:pt x="1092" y="181"/>
                    </a:lnTo>
                    <a:lnTo>
                      <a:pt x="1082" y="198"/>
                    </a:lnTo>
                    <a:lnTo>
                      <a:pt x="1075" y="221"/>
                    </a:lnTo>
                    <a:lnTo>
                      <a:pt x="1065" y="241"/>
                    </a:lnTo>
                    <a:lnTo>
                      <a:pt x="1058" y="258"/>
                    </a:lnTo>
                    <a:lnTo>
                      <a:pt x="1047" y="272"/>
                    </a:lnTo>
                    <a:lnTo>
                      <a:pt x="1041" y="275"/>
                    </a:lnTo>
                    <a:lnTo>
                      <a:pt x="1031" y="278"/>
                    </a:lnTo>
                    <a:lnTo>
                      <a:pt x="1022" y="275"/>
                    </a:lnTo>
                    <a:lnTo>
                      <a:pt x="1013" y="272"/>
                    </a:lnTo>
                    <a:lnTo>
                      <a:pt x="1001" y="269"/>
                    </a:lnTo>
                    <a:lnTo>
                      <a:pt x="990" y="264"/>
                    </a:lnTo>
                    <a:lnTo>
                      <a:pt x="979" y="261"/>
                    </a:lnTo>
                    <a:lnTo>
                      <a:pt x="967" y="258"/>
                    </a:lnTo>
                    <a:lnTo>
                      <a:pt x="954" y="255"/>
                    </a:lnTo>
                    <a:lnTo>
                      <a:pt x="939" y="258"/>
                    </a:lnTo>
                    <a:lnTo>
                      <a:pt x="922" y="261"/>
                    </a:lnTo>
                    <a:lnTo>
                      <a:pt x="905" y="266"/>
                    </a:lnTo>
                    <a:lnTo>
                      <a:pt x="890" y="278"/>
                    </a:lnTo>
                    <a:lnTo>
                      <a:pt x="877" y="289"/>
                    </a:lnTo>
                    <a:lnTo>
                      <a:pt x="868" y="300"/>
                    </a:lnTo>
                    <a:lnTo>
                      <a:pt x="864" y="317"/>
                    </a:lnTo>
                    <a:lnTo>
                      <a:pt x="860" y="331"/>
                    </a:lnTo>
                    <a:lnTo>
                      <a:pt x="851" y="346"/>
                    </a:lnTo>
                    <a:lnTo>
                      <a:pt x="838" y="357"/>
                    </a:lnTo>
                    <a:lnTo>
                      <a:pt x="824" y="363"/>
                    </a:lnTo>
                    <a:lnTo>
                      <a:pt x="809" y="371"/>
                    </a:lnTo>
                    <a:lnTo>
                      <a:pt x="794" y="374"/>
                    </a:lnTo>
                    <a:lnTo>
                      <a:pt x="781" y="377"/>
                    </a:lnTo>
                    <a:lnTo>
                      <a:pt x="770" y="377"/>
                    </a:lnTo>
                    <a:lnTo>
                      <a:pt x="757" y="377"/>
                    </a:lnTo>
                    <a:lnTo>
                      <a:pt x="742" y="374"/>
                    </a:lnTo>
                    <a:lnTo>
                      <a:pt x="723" y="371"/>
                    </a:lnTo>
                    <a:lnTo>
                      <a:pt x="704" y="368"/>
                    </a:lnTo>
                    <a:lnTo>
                      <a:pt x="685" y="368"/>
                    </a:lnTo>
                    <a:lnTo>
                      <a:pt x="670" y="371"/>
                    </a:lnTo>
                    <a:lnTo>
                      <a:pt x="657" y="377"/>
                    </a:lnTo>
                    <a:lnTo>
                      <a:pt x="649" y="385"/>
                    </a:lnTo>
                    <a:lnTo>
                      <a:pt x="638" y="411"/>
                    </a:lnTo>
                    <a:lnTo>
                      <a:pt x="625" y="436"/>
                    </a:lnTo>
                    <a:lnTo>
                      <a:pt x="612" y="459"/>
                    </a:lnTo>
                    <a:lnTo>
                      <a:pt x="606" y="467"/>
                    </a:lnTo>
                    <a:lnTo>
                      <a:pt x="551" y="459"/>
                    </a:lnTo>
                    <a:lnTo>
                      <a:pt x="548" y="461"/>
                    </a:lnTo>
                    <a:lnTo>
                      <a:pt x="540" y="464"/>
                    </a:lnTo>
                    <a:lnTo>
                      <a:pt x="531" y="470"/>
                    </a:lnTo>
                    <a:lnTo>
                      <a:pt x="519" y="473"/>
                    </a:lnTo>
                    <a:lnTo>
                      <a:pt x="510" y="476"/>
                    </a:lnTo>
                    <a:lnTo>
                      <a:pt x="503" y="478"/>
                    </a:lnTo>
                    <a:lnTo>
                      <a:pt x="501" y="476"/>
                    </a:lnTo>
                    <a:lnTo>
                      <a:pt x="506" y="467"/>
                    </a:lnTo>
                    <a:lnTo>
                      <a:pt x="516" y="439"/>
                    </a:lnTo>
                    <a:lnTo>
                      <a:pt x="514" y="405"/>
                    </a:lnTo>
                    <a:lnTo>
                      <a:pt x="501" y="377"/>
                    </a:lnTo>
                    <a:lnTo>
                      <a:pt x="486" y="368"/>
                    </a:lnTo>
                    <a:lnTo>
                      <a:pt x="476" y="371"/>
                    </a:lnTo>
                    <a:lnTo>
                      <a:pt x="463" y="374"/>
                    </a:lnTo>
                    <a:lnTo>
                      <a:pt x="450" y="377"/>
                    </a:lnTo>
                    <a:lnTo>
                      <a:pt x="435" y="377"/>
                    </a:lnTo>
                    <a:lnTo>
                      <a:pt x="420" y="374"/>
                    </a:lnTo>
                    <a:lnTo>
                      <a:pt x="408" y="371"/>
                    </a:lnTo>
                    <a:lnTo>
                      <a:pt x="401" y="363"/>
                    </a:lnTo>
                    <a:lnTo>
                      <a:pt x="397" y="354"/>
                    </a:lnTo>
                    <a:lnTo>
                      <a:pt x="393" y="323"/>
                    </a:lnTo>
                    <a:lnTo>
                      <a:pt x="384" y="280"/>
                    </a:lnTo>
                    <a:lnTo>
                      <a:pt x="369" y="244"/>
                    </a:lnTo>
                    <a:lnTo>
                      <a:pt x="352" y="221"/>
                    </a:lnTo>
                    <a:lnTo>
                      <a:pt x="341" y="218"/>
                    </a:lnTo>
                    <a:lnTo>
                      <a:pt x="327" y="224"/>
                    </a:lnTo>
                    <a:lnTo>
                      <a:pt x="312" y="235"/>
                    </a:lnTo>
                    <a:lnTo>
                      <a:pt x="295" y="249"/>
                    </a:lnTo>
                    <a:lnTo>
                      <a:pt x="279" y="266"/>
                    </a:lnTo>
                    <a:lnTo>
                      <a:pt x="260" y="286"/>
                    </a:lnTo>
                    <a:lnTo>
                      <a:pt x="243" y="306"/>
                    </a:lnTo>
                    <a:lnTo>
                      <a:pt x="228" y="323"/>
                    </a:lnTo>
                    <a:lnTo>
                      <a:pt x="211" y="343"/>
                    </a:lnTo>
                    <a:lnTo>
                      <a:pt x="194" y="365"/>
                    </a:lnTo>
                    <a:lnTo>
                      <a:pt x="175" y="391"/>
                    </a:lnTo>
                    <a:lnTo>
                      <a:pt x="156" y="416"/>
                    </a:lnTo>
                    <a:lnTo>
                      <a:pt x="137" y="442"/>
                    </a:lnTo>
                    <a:lnTo>
                      <a:pt x="120" y="461"/>
                    </a:lnTo>
                    <a:lnTo>
                      <a:pt x="105" y="481"/>
                    </a:lnTo>
                    <a:lnTo>
                      <a:pt x="94" y="495"/>
                    </a:lnTo>
                    <a:lnTo>
                      <a:pt x="79" y="521"/>
                    </a:lnTo>
                    <a:lnTo>
                      <a:pt x="70" y="546"/>
                    </a:lnTo>
                    <a:lnTo>
                      <a:pt x="68" y="577"/>
                    </a:lnTo>
                    <a:lnTo>
                      <a:pt x="75" y="609"/>
                    </a:lnTo>
                    <a:lnTo>
                      <a:pt x="87" y="645"/>
                    </a:lnTo>
                    <a:lnTo>
                      <a:pt x="98" y="685"/>
                    </a:lnTo>
                    <a:lnTo>
                      <a:pt x="109" y="716"/>
                    </a:lnTo>
                    <a:lnTo>
                      <a:pt x="124" y="727"/>
                    </a:lnTo>
                    <a:lnTo>
                      <a:pt x="134" y="727"/>
                    </a:lnTo>
                    <a:lnTo>
                      <a:pt x="145" y="725"/>
                    </a:lnTo>
                    <a:lnTo>
                      <a:pt x="156" y="722"/>
                    </a:lnTo>
                    <a:lnTo>
                      <a:pt x="167" y="716"/>
                    </a:lnTo>
                    <a:lnTo>
                      <a:pt x="179" y="708"/>
                    </a:lnTo>
                    <a:lnTo>
                      <a:pt x="190" y="702"/>
                    </a:lnTo>
                    <a:lnTo>
                      <a:pt x="198" y="693"/>
                    </a:lnTo>
                    <a:lnTo>
                      <a:pt x="203" y="682"/>
                    </a:lnTo>
                    <a:lnTo>
                      <a:pt x="213" y="659"/>
                    </a:lnTo>
                    <a:lnTo>
                      <a:pt x="226" y="637"/>
                    </a:lnTo>
                    <a:lnTo>
                      <a:pt x="233" y="614"/>
                    </a:lnTo>
                    <a:lnTo>
                      <a:pt x="233" y="586"/>
                    </a:lnTo>
                    <a:lnTo>
                      <a:pt x="226" y="555"/>
                    </a:lnTo>
                    <a:lnTo>
                      <a:pt x="222" y="527"/>
                    </a:lnTo>
                    <a:lnTo>
                      <a:pt x="224" y="504"/>
                    </a:lnTo>
                    <a:lnTo>
                      <a:pt x="233" y="481"/>
                    </a:lnTo>
                    <a:lnTo>
                      <a:pt x="243" y="470"/>
                    </a:lnTo>
                    <a:lnTo>
                      <a:pt x="252" y="459"/>
                    </a:lnTo>
                    <a:lnTo>
                      <a:pt x="263" y="447"/>
                    </a:lnTo>
                    <a:lnTo>
                      <a:pt x="273" y="436"/>
                    </a:lnTo>
                    <a:lnTo>
                      <a:pt x="282" y="428"/>
                    </a:lnTo>
                    <a:lnTo>
                      <a:pt x="290" y="419"/>
                    </a:lnTo>
                    <a:lnTo>
                      <a:pt x="295" y="416"/>
                    </a:lnTo>
                    <a:lnTo>
                      <a:pt x="297" y="413"/>
                    </a:lnTo>
                    <a:lnTo>
                      <a:pt x="299" y="413"/>
                    </a:lnTo>
                    <a:lnTo>
                      <a:pt x="305" y="416"/>
                    </a:lnTo>
                    <a:lnTo>
                      <a:pt x="311" y="428"/>
                    </a:lnTo>
                    <a:lnTo>
                      <a:pt x="312" y="445"/>
                    </a:lnTo>
                    <a:lnTo>
                      <a:pt x="311" y="459"/>
                    </a:lnTo>
                    <a:lnTo>
                      <a:pt x="303" y="464"/>
                    </a:lnTo>
                    <a:lnTo>
                      <a:pt x="292" y="473"/>
                    </a:lnTo>
                    <a:lnTo>
                      <a:pt x="279" y="487"/>
                    </a:lnTo>
                    <a:lnTo>
                      <a:pt x="267" y="515"/>
                    </a:lnTo>
                    <a:lnTo>
                      <a:pt x="267" y="549"/>
                    </a:lnTo>
                    <a:lnTo>
                      <a:pt x="277" y="577"/>
                    </a:lnTo>
                    <a:lnTo>
                      <a:pt x="297" y="586"/>
                    </a:lnTo>
                    <a:lnTo>
                      <a:pt x="312" y="580"/>
                    </a:lnTo>
                    <a:lnTo>
                      <a:pt x="327" y="572"/>
                    </a:lnTo>
                    <a:lnTo>
                      <a:pt x="343" y="563"/>
                    </a:lnTo>
                    <a:lnTo>
                      <a:pt x="358" y="555"/>
                    </a:lnTo>
                    <a:lnTo>
                      <a:pt x="373" y="544"/>
                    </a:lnTo>
                    <a:lnTo>
                      <a:pt x="386" y="538"/>
                    </a:lnTo>
                    <a:lnTo>
                      <a:pt x="395" y="532"/>
                    </a:lnTo>
                    <a:lnTo>
                      <a:pt x="403" y="532"/>
                    </a:lnTo>
                    <a:lnTo>
                      <a:pt x="414" y="546"/>
                    </a:lnTo>
                    <a:lnTo>
                      <a:pt x="425" y="572"/>
                    </a:lnTo>
                    <a:lnTo>
                      <a:pt x="435" y="597"/>
                    </a:lnTo>
                    <a:lnTo>
                      <a:pt x="442" y="614"/>
                    </a:lnTo>
                    <a:lnTo>
                      <a:pt x="431" y="617"/>
                    </a:lnTo>
                    <a:lnTo>
                      <a:pt x="420" y="620"/>
                    </a:lnTo>
                    <a:lnTo>
                      <a:pt x="410" y="628"/>
                    </a:lnTo>
                    <a:lnTo>
                      <a:pt x="401" y="637"/>
                    </a:lnTo>
                    <a:lnTo>
                      <a:pt x="393" y="645"/>
                    </a:lnTo>
                    <a:lnTo>
                      <a:pt x="388" y="651"/>
                    </a:lnTo>
                    <a:lnTo>
                      <a:pt x="384" y="657"/>
                    </a:lnTo>
                    <a:lnTo>
                      <a:pt x="382" y="659"/>
                    </a:lnTo>
                    <a:lnTo>
                      <a:pt x="378" y="659"/>
                    </a:lnTo>
                    <a:lnTo>
                      <a:pt x="369" y="657"/>
                    </a:lnTo>
                    <a:lnTo>
                      <a:pt x="354" y="654"/>
                    </a:lnTo>
                    <a:lnTo>
                      <a:pt x="339" y="651"/>
                    </a:lnTo>
                    <a:lnTo>
                      <a:pt x="322" y="651"/>
                    </a:lnTo>
                    <a:lnTo>
                      <a:pt x="307" y="654"/>
                    </a:lnTo>
                    <a:lnTo>
                      <a:pt x="297" y="659"/>
                    </a:lnTo>
                    <a:lnTo>
                      <a:pt x="294" y="668"/>
                    </a:lnTo>
                    <a:lnTo>
                      <a:pt x="290" y="699"/>
                    </a:lnTo>
                    <a:lnTo>
                      <a:pt x="282" y="736"/>
                    </a:lnTo>
                    <a:lnTo>
                      <a:pt x="265" y="767"/>
                    </a:lnTo>
                    <a:lnTo>
                      <a:pt x="243" y="773"/>
                    </a:lnTo>
                    <a:lnTo>
                      <a:pt x="228" y="767"/>
                    </a:lnTo>
                    <a:lnTo>
                      <a:pt x="207" y="764"/>
                    </a:lnTo>
                    <a:lnTo>
                      <a:pt x="184" y="767"/>
                    </a:lnTo>
                    <a:lnTo>
                      <a:pt x="160" y="770"/>
                    </a:lnTo>
                    <a:lnTo>
                      <a:pt x="137" y="775"/>
                    </a:lnTo>
                    <a:lnTo>
                      <a:pt x="115" y="787"/>
                    </a:lnTo>
                    <a:lnTo>
                      <a:pt x="98" y="804"/>
                    </a:lnTo>
                    <a:lnTo>
                      <a:pt x="85" y="824"/>
                    </a:lnTo>
                    <a:lnTo>
                      <a:pt x="75" y="843"/>
                    </a:lnTo>
                    <a:lnTo>
                      <a:pt x="66" y="860"/>
                    </a:lnTo>
                    <a:lnTo>
                      <a:pt x="58" y="874"/>
                    </a:lnTo>
                    <a:lnTo>
                      <a:pt x="49" y="889"/>
                    </a:lnTo>
                    <a:lnTo>
                      <a:pt x="41" y="900"/>
                    </a:lnTo>
                    <a:lnTo>
                      <a:pt x="34" y="911"/>
                    </a:lnTo>
                    <a:lnTo>
                      <a:pt x="26" y="923"/>
                    </a:lnTo>
                    <a:lnTo>
                      <a:pt x="21" y="937"/>
                    </a:lnTo>
                    <a:lnTo>
                      <a:pt x="15" y="951"/>
                    </a:lnTo>
                    <a:lnTo>
                      <a:pt x="9" y="962"/>
                    </a:lnTo>
                    <a:lnTo>
                      <a:pt x="4" y="976"/>
                    </a:lnTo>
                    <a:lnTo>
                      <a:pt x="0" y="990"/>
                    </a:lnTo>
                    <a:lnTo>
                      <a:pt x="1824" y="990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5" name="Freeform 12"/>
              <p:cNvSpPr>
                <a:spLocks/>
              </p:cNvSpPr>
              <p:nvPr/>
            </p:nvSpPr>
            <p:spPr bwMode="auto">
              <a:xfrm>
                <a:off x="2869" y="1862"/>
                <a:ext cx="1948" cy="987"/>
              </a:xfrm>
              <a:custGeom>
                <a:avLst/>
                <a:gdLst>
                  <a:gd name="T0" fmla="*/ 105 w 1948"/>
                  <a:gd name="T1" fmla="*/ 48 h 987"/>
                  <a:gd name="T2" fmla="*/ 45 w 1948"/>
                  <a:gd name="T3" fmla="*/ 46 h 987"/>
                  <a:gd name="T4" fmla="*/ 13 w 1948"/>
                  <a:gd name="T5" fmla="*/ 57 h 987"/>
                  <a:gd name="T6" fmla="*/ 20 w 1948"/>
                  <a:gd name="T7" fmla="*/ 201 h 987"/>
                  <a:gd name="T8" fmla="*/ 60 w 1948"/>
                  <a:gd name="T9" fmla="*/ 238 h 987"/>
                  <a:gd name="T10" fmla="*/ 107 w 1948"/>
                  <a:gd name="T11" fmla="*/ 196 h 987"/>
                  <a:gd name="T12" fmla="*/ 169 w 1948"/>
                  <a:gd name="T13" fmla="*/ 82 h 987"/>
                  <a:gd name="T14" fmla="*/ 227 w 1948"/>
                  <a:gd name="T15" fmla="*/ 48 h 987"/>
                  <a:gd name="T16" fmla="*/ 278 w 1948"/>
                  <a:gd name="T17" fmla="*/ 80 h 987"/>
                  <a:gd name="T18" fmla="*/ 323 w 1948"/>
                  <a:gd name="T19" fmla="*/ 167 h 987"/>
                  <a:gd name="T20" fmla="*/ 387 w 1948"/>
                  <a:gd name="T21" fmla="*/ 130 h 987"/>
                  <a:gd name="T22" fmla="*/ 436 w 1948"/>
                  <a:gd name="T23" fmla="*/ 153 h 987"/>
                  <a:gd name="T24" fmla="*/ 489 w 1948"/>
                  <a:gd name="T25" fmla="*/ 37 h 987"/>
                  <a:gd name="T26" fmla="*/ 536 w 1948"/>
                  <a:gd name="T27" fmla="*/ 65 h 987"/>
                  <a:gd name="T28" fmla="*/ 579 w 1948"/>
                  <a:gd name="T29" fmla="*/ 80 h 987"/>
                  <a:gd name="T30" fmla="*/ 636 w 1948"/>
                  <a:gd name="T31" fmla="*/ 108 h 987"/>
                  <a:gd name="T32" fmla="*/ 660 w 1948"/>
                  <a:gd name="T33" fmla="*/ 179 h 987"/>
                  <a:gd name="T34" fmla="*/ 600 w 1948"/>
                  <a:gd name="T35" fmla="*/ 184 h 987"/>
                  <a:gd name="T36" fmla="*/ 547 w 1948"/>
                  <a:gd name="T37" fmla="*/ 170 h 987"/>
                  <a:gd name="T38" fmla="*/ 491 w 1948"/>
                  <a:gd name="T39" fmla="*/ 190 h 987"/>
                  <a:gd name="T40" fmla="*/ 463 w 1948"/>
                  <a:gd name="T41" fmla="*/ 275 h 987"/>
                  <a:gd name="T42" fmla="*/ 531 w 1948"/>
                  <a:gd name="T43" fmla="*/ 311 h 987"/>
                  <a:gd name="T44" fmla="*/ 519 w 1948"/>
                  <a:gd name="T45" fmla="*/ 413 h 987"/>
                  <a:gd name="T46" fmla="*/ 561 w 1948"/>
                  <a:gd name="T47" fmla="*/ 498 h 987"/>
                  <a:gd name="T48" fmla="*/ 604 w 1948"/>
                  <a:gd name="T49" fmla="*/ 594 h 987"/>
                  <a:gd name="T50" fmla="*/ 649 w 1948"/>
                  <a:gd name="T51" fmla="*/ 730 h 987"/>
                  <a:gd name="T52" fmla="*/ 707 w 1948"/>
                  <a:gd name="T53" fmla="*/ 801 h 987"/>
                  <a:gd name="T54" fmla="*/ 745 w 1948"/>
                  <a:gd name="T55" fmla="*/ 798 h 987"/>
                  <a:gd name="T56" fmla="*/ 777 w 1948"/>
                  <a:gd name="T57" fmla="*/ 750 h 987"/>
                  <a:gd name="T58" fmla="*/ 819 w 1948"/>
                  <a:gd name="T59" fmla="*/ 662 h 987"/>
                  <a:gd name="T60" fmla="*/ 875 w 1948"/>
                  <a:gd name="T61" fmla="*/ 606 h 987"/>
                  <a:gd name="T62" fmla="*/ 796 w 1948"/>
                  <a:gd name="T63" fmla="*/ 566 h 987"/>
                  <a:gd name="T64" fmla="*/ 728 w 1948"/>
                  <a:gd name="T65" fmla="*/ 490 h 987"/>
                  <a:gd name="T66" fmla="*/ 775 w 1948"/>
                  <a:gd name="T67" fmla="*/ 430 h 987"/>
                  <a:gd name="T68" fmla="*/ 809 w 1948"/>
                  <a:gd name="T69" fmla="*/ 493 h 987"/>
                  <a:gd name="T70" fmla="*/ 854 w 1948"/>
                  <a:gd name="T71" fmla="*/ 526 h 987"/>
                  <a:gd name="T72" fmla="*/ 943 w 1948"/>
                  <a:gd name="T73" fmla="*/ 552 h 987"/>
                  <a:gd name="T74" fmla="*/ 1011 w 1948"/>
                  <a:gd name="T75" fmla="*/ 614 h 987"/>
                  <a:gd name="T76" fmla="*/ 1058 w 1948"/>
                  <a:gd name="T77" fmla="*/ 665 h 987"/>
                  <a:gd name="T78" fmla="*/ 1084 w 1948"/>
                  <a:gd name="T79" fmla="*/ 804 h 987"/>
                  <a:gd name="T80" fmla="*/ 1146 w 1948"/>
                  <a:gd name="T81" fmla="*/ 925 h 987"/>
                  <a:gd name="T82" fmla="*/ 1172 w 1948"/>
                  <a:gd name="T83" fmla="*/ 773 h 987"/>
                  <a:gd name="T84" fmla="*/ 1244 w 1948"/>
                  <a:gd name="T85" fmla="*/ 662 h 987"/>
                  <a:gd name="T86" fmla="*/ 1287 w 1948"/>
                  <a:gd name="T87" fmla="*/ 628 h 987"/>
                  <a:gd name="T88" fmla="*/ 1334 w 1948"/>
                  <a:gd name="T89" fmla="*/ 654 h 987"/>
                  <a:gd name="T90" fmla="*/ 1381 w 1948"/>
                  <a:gd name="T91" fmla="*/ 818 h 987"/>
                  <a:gd name="T92" fmla="*/ 1404 w 1948"/>
                  <a:gd name="T93" fmla="*/ 962 h 987"/>
                  <a:gd name="T94" fmla="*/ 1462 w 1948"/>
                  <a:gd name="T95" fmla="*/ 987 h 987"/>
                  <a:gd name="T96" fmla="*/ 1459 w 1948"/>
                  <a:gd name="T97" fmla="*/ 877 h 987"/>
                  <a:gd name="T98" fmla="*/ 1511 w 1948"/>
                  <a:gd name="T99" fmla="*/ 849 h 987"/>
                  <a:gd name="T100" fmla="*/ 1551 w 1948"/>
                  <a:gd name="T101" fmla="*/ 770 h 987"/>
                  <a:gd name="T102" fmla="*/ 1513 w 1948"/>
                  <a:gd name="T103" fmla="*/ 693 h 987"/>
                  <a:gd name="T104" fmla="*/ 1555 w 1948"/>
                  <a:gd name="T105" fmla="*/ 637 h 987"/>
                  <a:gd name="T106" fmla="*/ 1622 w 1948"/>
                  <a:gd name="T107" fmla="*/ 594 h 987"/>
                  <a:gd name="T108" fmla="*/ 1675 w 1948"/>
                  <a:gd name="T109" fmla="*/ 535 h 987"/>
                  <a:gd name="T110" fmla="*/ 1715 w 1948"/>
                  <a:gd name="T111" fmla="*/ 416 h 987"/>
                  <a:gd name="T112" fmla="*/ 1720 w 1948"/>
                  <a:gd name="T113" fmla="*/ 280 h 987"/>
                  <a:gd name="T114" fmla="*/ 1762 w 1948"/>
                  <a:gd name="T115" fmla="*/ 213 h 987"/>
                  <a:gd name="T116" fmla="*/ 1788 w 1948"/>
                  <a:gd name="T117" fmla="*/ 314 h 987"/>
                  <a:gd name="T118" fmla="*/ 1831 w 1948"/>
                  <a:gd name="T119" fmla="*/ 255 h 987"/>
                  <a:gd name="T120" fmla="*/ 1893 w 1948"/>
                  <a:gd name="T121" fmla="*/ 108 h 987"/>
                  <a:gd name="T122" fmla="*/ 1944 w 1948"/>
                  <a:gd name="T123" fmla="*/ 9 h 98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948"/>
                  <a:gd name="T187" fmla="*/ 0 h 987"/>
                  <a:gd name="T188" fmla="*/ 1948 w 1948"/>
                  <a:gd name="T189" fmla="*/ 987 h 98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948" h="987">
                    <a:moveTo>
                      <a:pt x="124" y="0"/>
                    </a:moveTo>
                    <a:lnTo>
                      <a:pt x="118" y="17"/>
                    </a:lnTo>
                    <a:lnTo>
                      <a:pt x="113" y="31"/>
                    </a:lnTo>
                    <a:lnTo>
                      <a:pt x="109" y="43"/>
                    </a:lnTo>
                    <a:lnTo>
                      <a:pt x="105" y="48"/>
                    </a:lnTo>
                    <a:lnTo>
                      <a:pt x="96" y="57"/>
                    </a:lnTo>
                    <a:lnTo>
                      <a:pt x="84" y="57"/>
                    </a:lnTo>
                    <a:lnTo>
                      <a:pt x="71" y="57"/>
                    </a:lnTo>
                    <a:lnTo>
                      <a:pt x="58" y="51"/>
                    </a:lnTo>
                    <a:lnTo>
                      <a:pt x="45" y="46"/>
                    </a:lnTo>
                    <a:lnTo>
                      <a:pt x="34" y="40"/>
                    </a:lnTo>
                    <a:lnTo>
                      <a:pt x="26" y="37"/>
                    </a:lnTo>
                    <a:lnTo>
                      <a:pt x="24" y="34"/>
                    </a:lnTo>
                    <a:lnTo>
                      <a:pt x="20" y="40"/>
                    </a:lnTo>
                    <a:lnTo>
                      <a:pt x="13" y="57"/>
                    </a:lnTo>
                    <a:lnTo>
                      <a:pt x="3" y="80"/>
                    </a:lnTo>
                    <a:lnTo>
                      <a:pt x="0" y="102"/>
                    </a:lnTo>
                    <a:lnTo>
                      <a:pt x="3" y="130"/>
                    </a:lnTo>
                    <a:lnTo>
                      <a:pt x="11" y="167"/>
                    </a:lnTo>
                    <a:lnTo>
                      <a:pt x="20" y="201"/>
                    </a:lnTo>
                    <a:lnTo>
                      <a:pt x="30" y="221"/>
                    </a:lnTo>
                    <a:lnTo>
                      <a:pt x="35" y="227"/>
                    </a:lnTo>
                    <a:lnTo>
                      <a:pt x="41" y="232"/>
                    </a:lnTo>
                    <a:lnTo>
                      <a:pt x="51" y="235"/>
                    </a:lnTo>
                    <a:lnTo>
                      <a:pt x="60" y="238"/>
                    </a:lnTo>
                    <a:lnTo>
                      <a:pt x="71" y="235"/>
                    </a:lnTo>
                    <a:lnTo>
                      <a:pt x="81" y="232"/>
                    </a:lnTo>
                    <a:lnTo>
                      <a:pt x="90" y="224"/>
                    </a:lnTo>
                    <a:lnTo>
                      <a:pt x="99" y="213"/>
                    </a:lnTo>
                    <a:lnTo>
                      <a:pt x="107" y="196"/>
                    </a:lnTo>
                    <a:lnTo>
                      <a:pt x="118" y="176"/>
                    </a:lnTo>
                    <a:lnTo>
                      <a:pt x="130" y="150"/>
                    </a:lnTo>
                    <a:lnTo>
                      <a:pt x="143" y="125"/>
                    </a:lnTo>
                    <a:lnTo>
                      <a:pt x="156" y="102"/>
                    </a:lnTo>
                    <a:lnTo>
                      <a:pt x="169" y="82"/>
                    </a:lnTo>
                    <a:lnTo>
                      <a:pt x="182" y="65"/>
                    </a:lnTo>
                    <a:lnTo>
                      <a:pt x="194" y="57"/>
                    </a:lnTo>
                    <a:lnTo>
                      <a:pt x="205" y="51"/>
                    </a:lnTo>
                    <a:lnTo>
                      <a:pt x="216" y="51"/>
                    </a:lnTo>
                    <a:lnTo>
                      <a:pt x="227" y="48"/>
                    </a:lnTo>
                    <a:lnTo>
                      <a:pt x="239" y="51"/>
                    </a:lnTo>
                    <a:lnTo>
                      <a:pt x="250" y="54"/>
                    </a:lnTo>
                    <a:lnTo>
                      <a:pt x="261" y="60"/>
                    </a:lnTo>
                    <a:lnTo>
                      <a:pt x="271" y="68"/>
                    </a:lnTo>
                    <a:lnTo>
                      <a:pt x="278" y="80"/>
                    </a:lnTo>
                    <a:lnTo>
                      <a:pt x="286" y="94"/>
                    </a:lnTo>
                    <a:lnTo>
                      <a:pt x="295" y="111"/>
                    </a:lnTo>
                    <a:lnTo>
                      <a:pt x="305" y="130"/>
                    </a:lnTo>
                    <a:lnTo>
                      <a:pt x="314" y="150"/>
                    </a:lnTo>
                    <a:lnTo>
                      <a:pt x="323" y="167"/>
                    </a:lnTo>
                    <a:lnTo>
                      <a:pt x="331" y="184"/>
                    </a:lnTo>
                    <a:lnTo>
                      <a:pt x="335" y="196"/>
                    </a:lnTo>
                    <a:lnTo>
                      <a:pt x="337" y="198"/>
                    </a:lnTo>
                    <a:lnTo>
                      <a:pt x="348" y="147"/>
                    </a:lnTo>
                    <a:lnTo>
                      <a:pt x="387" y="130"/>
                    </a:lnTo>
                    <a:lnTo>
                      <a:pt x="403" y="221"/>
                    </a:lnTo>
                    <a:lnTo>
                      <a:pt x="404" y="215"/>
                    </a:lnTo>
                    <a:lnTo>
                      <a:pt x="412" y="201"/>
                    </a:lnTo>
                    <a:lnTo>
                      <a:pt x="423" y="179"/>
                    </a:lnTo>
                    <a:lnTo>
                      <a:pt x="436" y="153"/>
                    </a:lnTo>
                    <a:lnTo>
                      <a:pt x="453" y="119"/>
                    </a:lnTo>
                    <a:lnTo>
                      <a:pt x="468" y="80"/>
                    </a:lnTo>
                    <a:lnTo>
                      <a:pt x="480" y="48"/>
                    </a:lnTo>
                    <a:lnTo>
                      <a:pt x="485" y="34"/>
                    </a:lnTo>
                    <a:lnTo>
                      <a:pt x="489" y="37"/>
                    </a:lnTo>
                    <a:lnTo>
                      <a:pt x="499" y="40"/>
                    </a:lnTo>
                    <a:lnTo>
                      <a:pt x="510" y="48"/>
                    </a:lnTo>
                    <a:lnTo>
                      <a:pt x="521" y="57"/>
                    </a:lnTo>
                    <a:lnTo>
                      <a:pt x="529" y="63"/>
                    </a:lnTo>
                    <a:lnTo>
                      <a:pt x="536" y="65"/>
                    </a:lnTo>
                    <a:lnTo>
                      <a:pt x="547" y="71"/>
                    </a:lnTo>
                    <a:lnTo>
                      <a:pt x="557" y="74"/>
                    </a:lnTo>
                    <a:lnTo>
                      <a:pt x="566" y="77"/>
                    </a:lnTo>
                    <a:lnTo>
                      <a:pt x="574" y="77"/>
                    </a:lnTo>
                    <a:lnTo>
                      <a:pt x="579" y="80"/>
                    </a:lnTo>
                    <a:lnTo>
                      <a:pt x="581" y="80"/>
                    </a:lnTo>
                    <a:lnTo>
                      <a:pt x="589" y="82"/>
                    </a:lnTo>
                    <a:lnTo>
                      <a:pt x="604" y="88"/>
                    </a:lnTo>
                    <a:lnTo>
                      <a:pt x="623" y="97"/>
                    </a:lnTo>
                    <a:lnTo>
                      <a:pt x="636" y="108"/>
                    </a:lnTo>
                    <a:lnTo>
                      <a:pt x="645" y="125"/>
                    </a:lnTo>
                    <a:lnTo>
                      <a:pt x="659" y="147"/>
                    </a:lnTo>
                    <a:lnTo>
                      <a:pt x="670" y="167"/>
                    </a:lnTo>
                    <a:lnTo>
                      <a:pt x="675" y="176"/>
                    </a:lnTo>
                    <a:lnTo>
                      <a:pt x="660" y="179"/>
                    </a:lnTo>
                    <a:lnTo>
                      <a:pt x="647" y="181"/>
                    </a:lnTo>
                    <a:lnTo>
                      <a:pt x="634" y="184"/>
                    </a:lnTo>
                    <a:lnTo>
                      <a:pt x="623" y="184"/>
                    </a:lnTo>
                    <a:lnTo>
                      <a:pt x="611" y="184"/>
                    </a:lnTo>
                    <a:lnTo>
                      <a:pt x="600" y="184"/>
                    </a:lnTo>
                    <a:lnTo>
                      <a:pt x="591" y="181"/>
                    </a:lnTo>
                    <a:lnTo>
                      <a:pt x="581" y="176"/>
                    </a:lnTo>
                    <a:lnTo>
                      <a:pt x="570" y="170"/>
                    </a:lnTo>
                    <a:lnTo>
                      <a:pt x="559" y="170"/>
                    </a:lnTo>
                    <a:lnTo>
                      <a:pt x="547" y="170"/>
                    </a:lnTo>
                    <a:lnTo>
                      <a:pt x="536" y="170"/>
                    </a:lnTo>
                    <a:lnTo>
                      <a:pt x="523" y="173"/>
                    </a:lnTo>
                    <a:lnTo>
                      <a:pt x="512" y="179"/>
                    </a:lnTo>
                    <a:lnTo>
                      <a:pt x="500" y="184"/>
                    </a:lnTo>
                    <a:lnTo>
                      <a:pt x="491" y="190"/>
                    </a:lnTo>
                    <a:lnTo>
                      <a:pt x="476" y="213"/>
                    </a:lnTo>
                    <a:lnTo>
                      <a:pt x="465" y="238"/>
                    </a:lnTo>
                    <a:lnTo>
                      <a:pt x="459" y="263"/>
                    </a:lnTo>
                    <a:lnTo>
                      <a:pt x="457" y="272"/>
                    </a:lnTo>
                    <a:lnTo>
                      <a:pt x="463" y="275"/>
                    </a:lnTo>
                    <a:lnTo>
                      <a:pt x="476" y="280"/>
                    </a:lnTo>
                    <a:lnTo>
                      <a:pt x="495" y="289"/>
                    </a:lnTo>
                    <a:lnTo>
                      <a:pt x="512" y="295"/>
                    </a:lnTo>
                    <a:lnTo>
                      <a:pt x="523" y="303"/>
                    </a:lnTo>
                    <a:lnTo>
                      <a:pt x="531" y="311"/>
                    </a:lnTo>
                    <a:lnTo>
                      <a:pt x="534" y="328"/>
                    </a:lnTo>
                    <a:lnTo>
                      <a:pt x="536" y="348"/>
                    </a:lnTo>
                    <a:lnTo>
                      <a:pt x="532" y="371"/>
                    </a:lnTo>
                    <a:lnTo>
                      <a:pt x="527" y="396"/>
                    </a:lnTo>
                    <a:lnTo>
                      <a:pt x="519" y="413"/>
                    </a:lnTo>
                    <a:lnTo>
                      <a:pt x="515" y="422"/>
                    </a:lnTo>
                    <a:lnTo>
                      <a:pt x="527" y="436"/>
                    </a:lnTo>
                    <a:lnTo>
                      <a:pt x="542" y="456"/>
                    </a:lnTo>
                    <a:lnTo>
                      <a:pt x="555" y="481"/>
                    </a:lnTo>
                    <a:lnTo>
                      <a:pt x="561" y="498"/>
                    </a:lnTo>
                    <a:lnTo>
                      <a:pt x="576" y="509"/>
                    </a:lnTo>
                    <a:lnTo>
                      <a:pt x="587" y="532"/>
                    </a:lnTo>
                    <a:lnTo>
                      <a:pt x="596" y="558"/>
                    </a:lnTo>
                    <a:lnTo>
                      <a:pt x="600" y="580"/>
                    </a:lnTo>
                    <a:lnTo>
                      <a:pt x="604" y="594"/>
                    </a:lnTo>
                    <a:lnTo>
                      <a:pt x="610" y="617"/>
                    </a:lnTo>
                    <a:lnTo>
                      <a:pt x="619" y="642"/>
                    </a:lnTo>
                    <a:lnTo>
                      <a:pt x="628" y="674"/>
                    </a:lnTo>
                    <a:lnTo>
                      <a:pt x="640" y="705"/>
                    </a:lnTo>
                    <a:lnTo>
                      <a:pt x="649" y="730"/>
                    </a:lnTo>
                    <a:lnTo>
                      <a:pt x="659" y="750"/>
                    </a:lnTo>
                    <a:lnTo>
                      <a:pt x="664" y="758"/>
                    </a:lnTo>
                    <a:lnTo>
                      <a:pt x="677" y="767"/>
                    </a:lnTo>
                    <a:lnTo>
                      <a:pt x="692" y="784"/>
                    </a:lnTo>
                    <a:lnTo>
                      <a:pt x="707" y="801"/>
                    </a:lnTo>
                    <a:lnTo>
                      <a:pt x="717" y="809"/>
                    </a:lnTo>
                    <a:lnTo>
                      <a:pt x="723" y="809"/>
                    </a:lnTo>
                    <a:lnTo>
                      <a:pt x="728" y="809"/>
                    </a:lnTo>
                    <a:lnTo>
                      <a:pt x="738" y="804"/>
                    </a:lnTo>
                    <a:lnTo>
                      <a:pt x="745" y="798"/>
                    </a:lnTo>
                    <a:lnTo>
                      <a:pt x="755" y="792"/>
                    </a:lnTo>
                    <a:lnTo>
                      <a:pt x="762" y="784"/>
                    </a:lnTo>
                    <a:lnTo>
                      <a:pt x="770" y="773"/>
                    </a:lnTo>
                    <a:lnTo>
                      <a:pt x="773" y="761"/>
                    </a:lnTo>
                    <a:lnTo>
                      <a:pt x="777" y="750"/>
                    </a:lnTo>
                    <a:lnTo>
                      <a:pt x="783" y="733"/>
                    </a:lnTo>
                    <a:lnTo>
                      <a:pt x="792" y="716"/>
                    </a:lnTo>
                    <a:lnTo>
                      <a:pt x="800" y="696"/>
                    </a:lnTo>
                    <a:lnTo>
                      <a:pt x="809" y="679"/>
                    </a:lnTo>
                    <a:lnTo>
                      <a:pt x="819" y="662"/>
                    </a:lnTo>
                    <a:lnTo>
                      <a:pt x="828" y="651"/>
                    </a:lnTo>
                    <a:lnTo>
                      <a:pt x="835" y="642"/>
                    </a:lnTo>
                    <a:lnTo>
                      <a:pt x="851" y="631"/>
                    </a:lnTo>
                    <a:lnTo>
                      <a:pt x="866" y="617"/>
                    </a:lnTo>
                    <a:lnTo>
                      <a:pt x="875" y="606"/>
                    </a:lnTo>
                    <a:lnTo>
                      <a:pt x="879" y="600"/>
                    </a:lnTo>
                    <a:lnTo>
                      <a:pt x="858" y="591"/>
                    </a:lnTo>
                    <a:lnTo>
                      <a:pt x="837" y="583"/>
                    </a:lnTo>
                    <a:lnTo>
                      <a:pt x="817" y="575"/>
                    </a:lnTo>
                    <a:lnTo>
                      <a:pt x="796" y="566"/>
                    </a:lnTo>
                    <a:lnTo>
                      <a:pt x="777" y="555"/>
                    </a:lnTo>
                    <a:lnTo>
                      <a:pt x="760" y="543"/>
                    </a:lnTo>
                    <a:lnTo>
                      <a:pt x="747" y="532"/>
                    </a:lnTo>
                    <a:lnTo>
                      <a:pt x="738" y="518"/>
                    </a:lnTo>
                    <a:lnTo>
                      <a:pt x="728" y="490"/>
                    </a:lnTo>
                    <a:lnTo>
                      <a:pt x="726" y="464"/>
                    </a:lnTo>
                    <a:lnTo>
                      <a:pt x="734" y="442"/>
                    </a:lnTo>
                    <a:lnTo>
                      <a:pt x="747" y="425"/>
                    </a:lnTo>
                    <a:lnTo>
                      <a:pt x="762" y="422"/>
                    </a:lnTo>
                    <a:lnTo>
                      <a:pt x="775" y="430"/>
                    </a:lnTo>
                    <a:lnTo>
                      <a:pt x="787" y="447"/>
                    </a:lnTo>
                    <a:lnTo>
                      <a:pt x="794" y="464"/>
                    </a:lnTo>
                    <a:lnTo>
                      <a:pt x="798" y="473"/>
                    </a:lnTo>
                    <a:lnTo>
                      <a:pt x="802" y="481"/>
                    </a:lnTo>
                    <a:lnTo>
                      <a:pt x="809" y="493"/>
                    </a:lnTo>
                    <a:lnTo>
                      <a:pt x="817" y="504"/>
                    </a:lnTo>
                    <a:lnTo>
                      <a:pt x="824" y="515"/>
                    </a:lnTo>
                    <a:lnTo>
                      <a:pt x="834" y="524"/>
                    </a:lnTo>
                    <a:lnTo>
                      <a:pt x="843" y="526"/>
                    </a:lnTo>
                    <a:lnTo>
                      <a:pt x="854" y="526"/>
                    </a:lnTo>
                    <a:lnTo>
                      <a:pt x="867" y="526"/>
                    </a:lnTo>
                    <a:lnTo>
                      <a:pt x="884" y="526"/>
                    </a:lnTo>
                    <a:lnTo>
                      <a:pt x="903" y="532"/>
                    </a:lnTo>
                    <a:lnTo>
                      <a:pt x="924" y="541"/>
                    </a:lnTo>
                    <a:lnTo>
                      <a:pt x="943" y="552"/>
                    </a:lnTo>
                    <a:lnTo>
                      <a:pt x="962" y="563"/>
                    </a:lnTo>
                    <a:lnTo>
                      <a:pt x="979" y="575"/>
                    </a:lnTo>
                    <a:lnTo>
                      <a:pt x="990" y="589"/>
                    </a:lnTo>
                    <a:lnTo>
                      <a:pt x="999" y="603"/>
                    </a:lnTo>
                    <a:lnTo>
                      <a:pt x="1011" y="614"/>
                    </a:lnTo>
                    <a:lnTo>
                      <a:pt x="1022" y="625"/>
                    </a:lnTo>
                    <a:lnTo>
                      <a:pt x="1033" y="634"/>
                    </a:lnTo>
                    <a:lnTo>
                      <a:pt x="1044" y="642"/>
                    </a:lnTo>
                    <a:lnTo>
                      <a:pt x="1052" y="654"/>
                    </a:lnTo>
                    <a:lnTo>
                      <a:pt x="1058" y="665"/>
                    </a:lnTo>
                    <a:lnTo>
                      <a:pt x="1061" y="679"/>
                    </a:lnTo>
                    <a:lnTo>
                      <a:pt x="1065" y="713"/>
                    </a:lnTo>
                    <a:lnTo>
                      <a:pt x="1069" y="744"/>
                    </a:lnTo>
                    <a:lnTo>
                      <a:pt x="1075" y="778"/>
                    </a:lnTo>
                    <a:lnTo>
                      <a:pt x="1084" y="804"/>
                    </a:lnTo>
                    <a:lnTo>
                      <a:pt x="1095" y="829"/>
                    </a:lnTo>
                    <a:lnTo>
                      <a:pt x="1107" y="860"/>
                    </a:lnTo>
                    <a:lnTo>
                      <a:pt x="1120" y="891"/>
                    </a:lnTo>
                    <a:lnTo>
                      <a:pt x="1133" y="914"/>
                    </a:lnTo>
                    <a:lnTo>
                      <a:pt x="1146" y="925"/>
                    </a:lnTo>
                    <a:lnTo>
                      <a:pt x="1155" y="928"/>
                    </a:lnTo>
                    <a:lnTo>
                      <a:pt x="1161" y="914"/>
                    </a:lnTo>
                    <a:lnTo>
                      <a:pt x="1163" y="874"/>
                    </a:lnTo>
                    <a:lnTo>
                      <a:pt x="1165" y="823"/>
                    </a:lnTo>
                    <a:lnTo>
                      <a:pt x="1172" y="773"/>
                    </a:lnTo>
                    <a:lnTo>
                      <a:pt x="1186" y="733"/>
                    </a:lnTo>
                    <a:lnTo>
                      <a:pt x="1208" y="699"/>
                    </a:lnTo>
                    <a:lnTo>
                      <a:pt x="1221" y="685"/>
                    </a:lnTo>
                    <a:lnTo>
                      <a:pt x="1233" y="674"/>
                    </a:lnTo>
                    <a:lnTo>
                      <a:pt x="1244" y="662"/>
                    </a:lnTo>
                    <a:lnTo>
                      <a:pt x="1255" y="654"/>
                    </a:lnTo>
                    <a:lnTo>
                      <a:pt x="1265" y="645"/>
                    </a:lnTo>
                    <a:lnTo>
                      <a:pt x="1274" y="640"/>
                    </a:lnTo>
                    <a:lnTo>
                      <a:pt x="1282" y="634"/>
                    </a:lnTo>
                    <a:lnTo>
                      <a:pt x="1287" y="628"/>
                    </a:lnTo>
                    <a:lnTo>
                      <a:pt x="1302" y="611"/>
                    </a:lnTo>
                    <a:lnTo>
                      <a:pt x="1319" y="589"/>
                    </a:lnTo>
                    <a:lnTo>
                      <a:pt x="1332" y="580"/>
                    </a:lnTo>
                    <a:lnTo>
                      <a:pt x="1336" y="608"/>
                    </a:lnTo>
                    <a:lnTo>
                      <a:pt x="1334" y="654"/>
                    </a:lnTo>
                    <a:lnTo>
                      <a:pt x="1334" y="688"/>
                    </a:lnTo>
                    <a:lnTo>
                      <a:pt x="1340" y="719"/>
                    </a:lnTo>
                    <a:lnTo>
                      <a:pt x="1355" y="750"/>
                    </a:lnTo>
                    <a:lnTo>
                      <a:pt x="1370" y="784"/>
                    </a:lnTo>
                    <a:lnTo>
                      <a:pt x="1381" y="818"/>
                    </a:lnTo>
                    <a:lnTo>
                      <a:pt x="1389" y="852"/>
                    </a:lnTo>
                    <a:lnTo>
                      <a:pt x="1395" y="877"/>
                    </a:lnTo>
                    <a:lnTo>
                      <a:pt x="1398" y="905"/>
                    </a:lnTo>
                    <a:lnTo>
                      <a:pt x="1400" y="937"/>
                    </a:lnTo>
                    <a:lnTo>
                      <a:pt x="1404" y="962"/>
                    </a:lnTo>
                    <a:lnTo>
                      <a:pt x="1404" y="973"/>
                    </a:lnTo>
                    <a:lnTo>
                      <a:pt x="1438" y="937"/>
                    </a:lnTo>
                    <a:lnTo>
                      <a:pt x="1442" y="948"/>
                    </a:lnTo>
                    <a:lnTo>
                      <a:pt x="1451" y="968"/>
                    </a:lnTo>
                    <a:lnTo>
                      <a:pt x="1462" y="987"/>
                    </a:lnTo>
                    <a:lnTo>
                      <a:pt x="1474" y="987"/>
                    </a:lnTo>
                    <a:lnTo>
                      <a:pt x="1475" y="968"/>
                    </a:lnTo>
                    <a:lnTo>
                      <a:pt x="1468" y="937"/>
                    </a:lnTo>
                    <a:lnTo>
                      <a:pt x="1459" y="905"/>
                    </a:lnTo>
                    <a:lnTo>
                      <a:pt x="1459" y="877"/>
                    </a:lnTo>
                    <a:lnTo>
                      <a:pt x="1466" y="860"/>
                    </a:lnTo>
                    <a:lnTo>
                      <a:pt x="1475" y="855"/>
                    </a:lnTo>
                    <a:lnTo>
                      <a:pt x="1487" y="855"/>
                    </a:lnTo>
                    <a:lnTo>
                      <a:pt x="1498" y="855"/>
                    </a:lnTo>
                    <a:lnTo>
                      <a:pt x="1511" y="849"/>
                    </a:lnTo>
                    <a:lnTo>
                      <a:pt x="1526" y="838"/>
                    </a:lnTo>
                    <a:lnTo>
                      <a:pt x="1539" y="821"/>
                    </a:lnTo>
                    <a:lnTo>
                      <a:pt x="1553" y="804"/>
                    </a:lnTo>
                    <a:lnTo>
                      <a:pt x="1556" y="787"/>
                    </a:lnTo>
                    <a:lnTo>
                      <a:pt x="1551" y="770"/>
                    </a:lnTo>
                    <a:lnTo>
                      <a:pt x="1541" y="753"/>
                    </a:lnTo>
                    <a:lnTo>
                      <a:pt x="1538" y="736"/>
                    </a:lnTo>
                    <a:lnTo>
                      <a:pt x="1532" y="719"/>
                    </a:lnTo>
                    <a:lnTo>
                      <a:pt x="1523" y="705"/>
                    </a:lnTo>
                    <a:lnTo>
                      <a:pt x="1513" y="693"/>
                    </a:lnTo>
                    <a:lnTo>
                      <a:pt x="1513" y="676"/>
                    </a:lnTo>
                    <a:lnTo>
                      <a:pt x="1519" y="668"/>
                    </a:lnTo>
                    <a:lnTo>
                      <a:pt x="1528" y="657"/>
                    </a:lnTo>
                    <a:lnTo>
                      <a:pt x="1541" y="648"/>
                    </a:lnTo>
                    <a:lnTo>
                      <a:pt x="1555" y="637"/>
                    </a:lnTo>
                    <a:lnTo>
                      <a:pt x="1571" y="625"/>
                    </a:lnTo>
                    <a:lnTo>
                      <a:pt x="1587" y="617"/>
                    </a:lnTo>
                    <a:lnTo>
                      <a:pt x="1600" y="608"/>
                    </a:lnTo>
                    <a:lnTo>
                      <a:pt x="1613" y="600"/>
                    </a:lnTo>
                    <a:lnTo>
                      <a:pt x="1622" y="594"/>
                    </a:lnTo>
                    <a:lnTo>
                      <a:pt x="1634" y="583"/>
                    </a:lnTo>
                    <a:lnTo>
                      <a:pt x="1643" y="575"/>
                    </a:lnTo>
                    <a:lnTo>
                      <a:pt x="1654" y="560"/>
                    </a:lnTo>
                    <a:lnTo>
                      <a:pt x="1664" y="549"/>
                    </a:lnTo>
                    <a:lnTo>
                      <a:pt x="1675" y="535"/>
                    </a:lnTo>
                    <a:lnTo>
                      <a:pt x="1684" y="524"/>
                    </a:lnTo>
                    <a:lnTo>
                      <a:pt x="1694" y="512"/>
                    </a:lnTo>
                    <a:lnTo>
                      <a:pt x="1709" y="484"/>
                    </a:lnTo>
                    <a:lnTo>
                      <a:pt x="1716" y="450"/>
                    </a:lnTo>
                    <a:lnTo>
                      <a:pt x="1715" y="416"/>
                    </a:lnTo>
                    <a:lnTo>
                      <a:pt x="1709" y="385"/>
                    </a:lnTo>
                    <a:lnTo>
                      <a:pt x="1703" y="360"/>
                    </a:lnTo>
                    <a:lnTo>
                      <a:pt x="1703" y="331"/>
                    </a:lnTo>
                    <a:lnTo>
                      <a:pt x="1709" y="306"/>
                    </a:lnTo>
                    <a:lnTo>
                      <a:pt x="1720" y="280"/>
                    </a:lnTo>
                    <a:lnTo>
                      <a:pt x="1728" y="266"/>
                    </a:lnTo>
                    <a:lnTo>
                      <a:pt x="1735" y="249"/>
                    </a:lnTo>
                    <a:lnTo>
                      <a:pt x="1745" y="235"/>
                    </a:lnTo>
                    <a:lnTo>
                      <a:pt x="1752" y="221"/>
                    </a:lnTo>
                    <a:lnTo>
                      <a:pt x="1762" y="213"/>
                    </a:lnTo>
                    <a:lnTo>
                      <a:pt x="1767" y="210"/>
                    </a:lnTo>
                    <a:lnTo>
                      <a:pt x="1775" y="215"/>
                    </a:lnTo>
                    <a:lnTo>
                      <a:pt x="1779" y="229"/>
                    </a:lnTo>
                    <a:lnTo>
                      <a:pt x="1784" y="272"/>
                    </a:lnTo>
                    <a:lnTo>
                      <a:pt x="1788" y="314"/>
                    </a:lnTo>
                    <a:lnTo>
                      <a:pt x="1790" y="348"/>
                    </a:lnTo>
                    <a:lnTo>
                      <a:pt x="1790" y="362"/>
                    </a:lnTo>
                    <a:lnTo>
                      <a:pt x="1811" y="334"/>
                    </a:lnTo>
                    <a:lnTo>
                      <a:pt x="1824" y="295"/>
                    </a:lnTo>
                    <a:lnTo>
                      <a:pt x="1831" y="255"/>
                    </a:lnTo>
                    <a:lnTo>
                      <a:pt x="1839" y="229"/>
                    </a:lnTo>
                    <a:lnTo>
                      <a:pt x="1850" y="204"/>
                    </a:lnTo>
                    <a:lnTo>
                      <a:pt x="1863" y="167"/>
                    </a:lnTo>
                    <a:lnTo>
                      <a:pt x="1880" y="130"/>
                    </a:lnTo>
                    <a:lnTo>
                      <a:pt x="1893" y="108"/>
                    </a:lnTo>
                    <a:lnTo>
                      <a:pt x="1905" y="91"/>
                    </a:lnTo>
                    <a:lnTo>
                      <a:pt x="1918" y="63"/>
                    </a:lnTo>
                    <a:lnTo>
                      <a:pt x="1931" y="34"/>
                    </a:lnTo>
                    <a:lnTo>
                      <a:pt x="1942" y="12"/>
                    </a:lnTo>
                    <a:lnTo>
                      <a:pt x="1944" y="9"/>
                    </a:lnTo>
                    <a:lnTo>
                      <a:pt x="1946" y="6"/>
                    </a:lnTo>
                    <a:lnTo>
                      <a:pt x="1946" y="3"/>
                    </a:lnTo>
                    <a:lnTo>
                      <a:pt x="1948" y="0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6" name="Freeform 13"/>
              <p:cNvSpPr>
                <a:spLocks/>
              </p:cNvSpPr>
              <p:nvPr/>
            </p:nvSpPr>
            <p:spPr bwMode="auto">
              <a:xfrm>
                <a:off x="2729" y="2137"/>
                <a:ext cx="874" cy="1530"/>
              </a:xfrm>
              <a:custGeom>
                <a:avLst/>
                <a:gdLst>
                  <a:gd name="T0" fmla="*/ 599 w 874"/>
                  <a:gd name="T1" fmla="*/ 150 h 1530"/>
                  <a:gd name="T2" fmla="*/ 559 w 874"/>
                  <a:gd name="T3" fmla="*/ 124 h 1530"/>
                  <a:gd name="T4" fmla="*/ 531 w 874"/>
                  <a:gd name="T5" fmla="*/ 121 h 1530"/>
                  <a:gd name="T6" fmla="*/ 497 w 874"/>
                  <a:gd name="T7" fmla="*/ 150 h 1530"/>
                  <a:gd name="T8" fmla="*/ 452 w 874"/>
                  <a:gd name="T9" fmla="*/ 150 h 1530"/>
                  <a:gd name="T10" fmla="*/ 401 w 874"/>
                  <a:gd name="T11" fmla="*/ 104 h 1530"/>
                  <a:gd name="T12" fmla="*/ 354 w 874"/>
                  <a:gd name="T13" fmla="*/ 34 h 1530"/>
                  <a:gd name="T14" fmla="*/ 294 w 874"/>
                  <a:gd name="T15" fmla="*/ 0 h 1530"/>
                  <a:gd name="T16" fmla="*/ 249 w 874"/>
                  <a:gd name="T17" fmla="*/ 25 h 1530"/>
                  <a:gd name="T18" fmla="*/ 191 w 874"/>
                  <a:gd name="T19" fmla="*/ 42 h 1530"/>
                  <a:gd name="T20" fmla="*/ 145 w 874"/>
                  <a:gd name="T21" fmla="*/ 99 h 1530"/>
                  <a:gd name="T22" fmla="*/ 102 w 874"/>
                  <a:gd name="T23" fmla="*/ 178 h 1530"/>
                  <a:gd name="T24" fmla="*/ 66 w 874"/>
                  <a:gd name="T25" fmla="*/ 232 h 1530"/>
                  <a:gd name="T26" fmla="*/ 23 w 874"/>
                  <a:gd name="T27" fmla="*/ 288 h 1530"/>
                  <a:gd name="T28" fmla="*/ 4 w 874"/>
                  <a:gd name="T29" fmla="*/ 396 h 1530"/>
                  <a:gd name="T30" fmla="*/ 12 w 874"/>
                  <a:gd name="T31" fmla="*/ 512 h 1530"/>
                  <a:gd name="T32" fmla="*/ 46 w 874"/>
                  <a:gd name="T33" fmla="*/ 639 h 1530"/>
                  <a:gd name="T34" fmla="*/ 130 w 874"/>
                  <a:gd name="T35" fmla="*/ 679 h 1530"/>
                  <a:gd name="T36" fmla="*/ 228 w 874"/>
                  <a:gd name="T37" fmla="*/ 687 h 1530"/>
                  <a:gd name="T38" fmla="*/ 281 w 874"/>
                  <a:gd name="T39" fmla="*/ 681 h 1530"/>
                  <a:gd name="T40" fmla="*/ 320 w 874"/>
                  <a:gd name="T41" fmla="*/ 698 h 1530"/>
                  <a:gd name="T42" fmla="*/ 356 w 874"/>
                  <a:gd name="T43" fmla="*/ 769 h 1530"/>
                  <a:gd name="T44" fmla="*/ 358 w 874"/>
                  <a:gd name="T45" fmla="*/ 851 h 1530"/>
                  <a:gd name="T46" fmla="*/ 398 w 874"/>
                  <a:gd name="T47" fmla="*/ 925 h 1530"/>
                  <a:gd name="T48" fmla="*/ 390 w 874"/>
                  <a:gd name="T49" fmla="*/ 1052 h 1530"/>
                  <a:gd name="T50" fmla="*/ 377 w 874"/>
                  <a:gd name="T51" fmla="*/ 1148 h 1530"/>
                  <a:gd name="T52" fmla="*/ 403 w 874"/>
                  <a:gd name="T53" fmla="*/ 1250 h 1530"/>
                  <a:gd name="T54" fmla="*/ 441 w 874"/>
                  <a:gd name="T55" fmla="*/ 1354 h 1530"/>
                  <a:gd name="T56" fmla="*/ 473 w 874"/>
                  <a:gd name="T57" fmla="*/ 1496 h 1530"/>
                  <a:gd name="T58" fmla="*/ 518 w 874"/>
                  <a:gd name="T59" fmla="*/ 1530 h 1530"/>
                  <a:gd name="T60" fmla="*/ 576 w 874"/>
                  <a:gd name="T61" fmla="*/ 1510 h 1530"/>
                  <a:gd name="T62" fmla="*/ 616 w 874"/>
                  <a:gd name="T63" fmla="*/ 1451 h 1530"/>
                  <a:gd name="T64" fmla="*/ 655 w 874"/>
                  <a:gd name="T65" fmla="*/ 1403 h 1530"/>
                  <a:gd name="T66" fmla="*/ 657 w 874"/>
                  <a:gd name="T67" fmla="*/ 1315 h 1530"/>
                  <a:gd name="T68" fmla="*/ 689 w 874"/>
                  <a:gd name="T69" fmla="*/ 1289 h 1530"/>
                  <a:gd name="T70" fmla="*/ 699 w 874"/>
                  <a:gd name="T71" fmla="*/ 1230 h 1530"/>
                  <a:gd name="T72" fmla="*/ 740 w 874"/>
                  <a:gd name="T73" fmla="*/ 1156 h 1530"/>
                  <a:gd name="T74" fmla="*/ 755 w 874"/>
                  <a:gd name="T75" fmla="*/ 1018 h 1530"/>
                  <a:gd name="T76" fmla="*/ 729 w 874"/>
                  <a:gd name="T77" fmla="*/ 930 h 1530"/>
                  <a:gd name="T78" fmla="*/ 765 w 874"/>
                  <a:gd name="T79" fmla="*/ 828 h 1530"/>
                  <a:gd name="T80" fmla="*/ 819 w 874"/>
                  <a:gd name="T81" fmla="*/ 707 h 1530"/>
                  <a:gd name="T82" fmla="*/ 870 w 874"/>
                  <a:gd name="T83" fmla="*/ 594 h 1530"/>
                  <a:gd name="T84" fmla="*/ 838 w 874"/>
                  <a:gd name="T85" fmla="*/ 588 h 1530"/>
                  <a:gd name="T86" fmla="*/ 795 w 874"/>
                  <a:gd name="T87" fmla="*/ 557 h 1530"/>
                  <a:gd name="T88" fmla="*/ 744 w 874"/>
                  <a:gd name="T89" fmla="*/ 489 h 1530"/>
                  <a:gd name="T90" fmla="*/ 697 w 874"/>
                  <a:gd name="T91" fmla="*/ 370 h 1530"/>
                  <a:gd name="T92" fmla="*/ 686 w 874"/>
                  <a:gd name="T93" fmla="*/ 215 h 1530"/>
                  <a:gd name="T94" fmla="*/ 650 w 874"/>
                  <a:gd name="T95" fmla="*/ 158 h 153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874"/>
                  <a:gd name="T145" fmla="*/ 0 h 1530"/>
                  <a:gd name="T146" fmla="*/ 874 w 874"/>
                  <a:gd name="T147" fmla="*/ 1530 h 153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874" h="1530">
                    <a:moveTo>
                      <a:pt x="637" y="155"/>
                    </a:moveTo>
                    <a:lnTo>
                      <a:pt x="625" y="155"/>
                    </a:lnTo>
                    <a:lnTo>
                      <a:pt x="612" y="155"/>
                    </a:lnTo>
                    <a:lnTo>
                      <a:pt x="599" y="150"/>
                    </a:lnTo>
                    <a:lnTo>
                      <a:pt x="588" y="144"/>
                    </a:lnTo>
                    <a:lnTo>
                      <a:pt x="576" y="138"/>
                    </a:lnTo>
                    <a:lnTo>
                      <a:pt x="567" y="130"/>
                    </a:lnTo>
                    <a:lnTo>
                      <a:pt x="559" y="124"/>
                    </a:lnTo>
                    <a:lnTo>
                      <a:pt x="552" y="119"/>
                    </a:lnTo>
                    <a:lnTo>
                      <a:pt x="546" y="116"/>
                    </a:lnTo>
                    <a:lnTo>
                      <a:pt x="539" y="116"/>
                    </a:lnTo>
                    <a:lnTo>
                      <a:pt x="531" y="121"/>
                    </a:lnTo>
                    <a:lnTo>
                      <a:pt x="524" y="127"/>
                    </a:lnTo>
                    <a:lnTo>
                      <a:pt x="514" y="135"/>
                    </a:lnTo>
                    <a:lnTo>
                      <a:pt x="507" y="144"/>
                    </a:lnTo>
                    <a:lnTo>
                      <a:pt x="497" y="150"/>
                    </a:lnTo>
                    <a:lnTo>
                      <a:pt x="488" y="155"/>
                    </a:lnTo>
                    <a:lnTo>
                      <a:pt x="479" y="155"/>
                    </a:lnTo>
                    <a:lnTo>
                      <a:pt x="465" y="152"/>
                    </a:lnTo>
                    <a:lnTo>
                      <a:pt x="452" y="150"/>
                    </a:lnTo>
                    <a:lnTo>
                      <a:pt x="439" y="141"/>
                    </a:lnTo>
                    <a:lnTo>
                      <a:pt x="426" y="130"/>
                    </a:lnTo>
                    <a:lnTo>
                      <a:pt x="413" y="119"/>
                    </a:lnTo>
                    <a:lnTo>
                      <a:pt x="401" y="104"/>
                    </a:lnTo>
                    <a:lnTo>
                      <a:pt x="394" y="87"/>
                    </a:lnTo>
                    <a:lnTo>
                      <a:pt x="384" y="70"/>
                    </a:lnTo>
                    <a:lnTo>
                      <a:pt x="371" y="51"/>
                    </a:lnTo>
                    <a:lnTo>
                      <a:pt x="354" y="34"/>
                    </a:lnTo>
                    <a:lnTo>
                      <a:pt x="339" y="20"/>
                    </a:lnTo>
                    <a:lnTo>
                      <a:pt x="322" y="8"/>
                    </a:lnTo>
                    <a:lnTo>
                      <a:pt x="307" y="0"/>
                    </a:lnTo>
                    <a:lnTo>
                      <a:pt x="294" y="0"/>
                    </a:lnTo>
                    <a:lnTo>
                      <a:pt x="285" y="5"/>
                    </a:lnTo>
                    <a:lnTo>
                      <a:pt x="275" y="14"/>
                    </a:lnTo>
                    <a:lnTo>
                      <a:pt x="264" y="22"/>
                    </a:lnTo>
                    <a:lnTo>
                      <a:pt x="249" y="25"/>
                    </a:lnTo>
                    <a:lnTo>
                      <a:pt x="234" y="28"/>
                    </a:lnTo>
                    <a:lnTo>
                      <a:pt x="219" y="31"/>
                    </a:lnTo>
                    <a:lnTo>
                      <a:pt x="204" y="34"/>
                    </a:lnTo>
                    <a:lnTo>
                      <a:pt x="191" y="42"/>
                    </a:lnTo>
                    <a:lnTo>
                      <a:pt x="179" y="51"/>
                    </a:lnTo>
                    <a:lnTo>
                      <a:pt x="170" y="62"/>
                    </a:lnTo>
                    <a:lnTo>
                      <a:pt x="159" y="79"/>
                    </a:lnTo>
                    <a:lnTo>
                      <a:pt x="145" y="99"/>
                    </a:lnTo>
                    <a:lnTo>
                      <a:pt x="134" y="119"/>
                    </a:lnTo>
                    <a:lnTo>
                      <a:pt x="123" y="138"/>
                    </a:lnTo>
                    <a:lnTo>
                      <a:pt x="111" y="158"/>
                    </a:lnTo>
                    <a:lnTo>
                      <a:pt x="102" y="178"/>
                    </a:lnTo>
                    <a:lnTo>
                      <a:pt x="96" y="192"/>
                    </a:lnTo>
                    <a:lnTo>
                      <a:pt x="89" y="206"/>
                    </a:lnTo>
                    <a:lnTo>
                      <a:pt x="78" y="218"/>
                    </a:lnTo>
                    <a:lnTo>
                      <a:pt x="66" y="232"/>
                    </a:lnTo>
                    <a:lnTo>
                      <a:pt x="53" y="246"/>
                    </a:lnTo>
                    <a:lnTo>
                      <a:pt x="42" y="260"/>
                    </a:lnTo>
                    <a:lnTo>
                      <a:pt x="31" y="274"/>
                    </a:lnTo>
                    <a:lnTo>
                      <a:pt x="23" y="288"/>
                    </a:lnTo>
                    <a:lnTo>
                      <a:pt x="21" y="305"/>
                    </a:lnTo>
                    <a:lnTo>
                      <a:pt x="17" y="339"/>
                    </a:lnTo>
                    <a:lnTo>
                      <a:pt x="12" y="373"/>
                    </a:lnTo>
                    <a:lnTo>
                      <a:pt x="4" y="396"/>
                    </a:lnTo>
                    <a:lnTo>
                      <a:pt x="0" y="407"/>
                    </a:lnTo>
                    <a:lnTo>
                      <a:pt x="2" y="424"/>
                    </a:lnTo>
                    <a:lnTo>
                      <a:pt x="6" y="466"/>
                    </a:lnTo>
                    <a:lnTo>
                      <a:pt x="12" y="512"/>
                    </a:lnTo>
                    <a:lnTo>
                      <a:pt x="21" y="543"/>
                    </a:lnTo>
                    <a:lnTo>
                      <a:pt x="29" y="568"/>
                    </a:lnTo>
                    <a:lnTo>
                      <a:pt x="34" y="605"/>
                    </a:lnTo>
                    <a:lnTo>
                      <a:pt x="46" y="639"/>
                    </a:lnTo>
                    <a:lnTo>
                      <a:pt x="66" y="662"/>
                    </a:lnTo>
                    <a:lnTo>
                      <a:pt x="83" y="667"/>
                    </a:lnTo>
                    <a:lnTo>
                      <a:pt x="106" y="673"/>
                    </a:lnTo>
                    <a:lnTo>
                      <a:pt x="130" y="679"/>
                    </a:lnTo>
                    <a:lnTo>
                      <a:pt x="157" y="681"/>
                    </a:lnTo>
                    <a:lnTo>
                      <a:pt x="183" y="684"/>
                    </a:lnTo>
                    <a:lnTo>
                      <a:pt x="207" y="687"/>
                    </a:lnTo>
                    <a:lnTo>
                      <a:pt x="228" y="687"/>
                    </a:lnTo>
                    <a:lnTo>
                      <a:pt x="245" y="684"/>
                    </a:lnTo>
                    <a:lnTo>
                      <a:pt x="258" y="681"/>
                    </a:lnTo>
                    <a:lnTo>
                      <a:pt x="270" y="681"/>
                    </a:lnTo>
                    <a:lnTo>
                      <a:pt x="281" y="681"/>
                    </a:lnTo>
                    <a:lnTo>
                      <a:pt x="292" y="684"/>
                    </a:lnTo>
                    <a:lnTo>
                      <a:pt x="302" y="687"/>
                    </a:lnTo>
                    <a:lnTo>
                      <a:pt x="311" y="693"/>
                    </a:lnTo>
                    <a:lnTo>
                      <a:pt x="320" y="698"/>
                    </a:lnTo>
                    <a:lnTo>
                      <a:pt x="328" y="707"/>
                    </a:lnTo>
                    <a:lnTo>
                      <a:pt x="343" y="724"/>
                    </a:lnTo>
                    <a:lnTo>
                      <a:pt x="352" y="746"/>
                    </a:lnTo>
                    <a:lnTo>
                      <a:pt x="356" y="769"/>
                    </a:lnTo>
                    <a:lnTo>
                      <a:pt x="354" y="794"/>
                    </a:lnTo>
                    <a:lnTo>
                      <a:pt x="349" y="820"/>
                    </a:lnTo>
                    <a:lnTo>
                      <a:pt x="349" y="837"/>
                    </a:lnTo>
                    <a:lnTo>
                      <a:pt x="358" y="851"/>
                    </a:lnTo>
                    <a:lnTo>
                      <a:pt x="379" y="862"/>
                    </a:lnTo>
                    <a:lnTo>
                      <a:pt x="396" y="876"/>
                    </a:lnTo>
                    <a:lnTo>
                      <a:pt x="399" y="899"/>
                    </a:lnTo>
                    <a:lnTo>
                      <a:pt x="398" y="925"/>
                    </a:lnTo>
                    <a:lnTo>
                      <a:pt x="396" y="953"/>
                    </a:lnTo>
                    <a:lnTo>
                      <a:pt x="396" y="984"/>
                    </a:lnTo>
                    <a:lnTo>
                      <a:pt x="394" y="1015"/>
                    </a:lnTo>
                    <a:lnTo>
                      <a:pt x="390" y="1052"/>
                    </a:lnTo>
                    <a:lnTo>
                      <a:pt x="388" y="1094"/>
                    </a:lnTo>
                    <a:lnTo>
                      <a:pt x="384" y="1114"/>
                    </a:lnTo>
                    <a:lnTo>
                      <a:pt x="379" y="1131"/>
                    </a:lnTo>
                    <a:lnTo>
                      <a:pt x="377" y="1148"/>
                    </a:lnTo>
                    <a:lnTo>
                      <a:pt x="383" y="1176"/>
                    </a:lnTo>
                    <a:lnTo>
                      <a:pt x="388" y="1193"/>
                    </a:lnTo>
                    <a:lnTo>
                      <a:pt x="396" y="1222"/>
                    </a:lnTo>
                    <a:lnTo>
                      <a:pt x="403" y="1250"/>
                    </a:lnTo>
                    <a:lnTo>
                      <a:pt x="411" y="1270"/>
                    </a:lnTo>
                    <a:lnTo>
                      <a:pt x="418" y="1289"/>
                    </a:lnTo>
                    <a:lnTo>
                      <a:pt x="430" y="1321"/>
                    </a:lnTo>
                    <a:lnTo>
                      <a:pt x="441" y="1354"/>
                    </a:lnTo>
                    <a:lnTo>
                      <a:pt x="448" y="1380"/>
                    </a:lnTo>
                    <a:lnTo>
                      <a:pt x="454" y="1411"/>
                    </a:lnTo>
                    <a:lnTo>
                      <a:pt x="462" y="1456"/>
                    </a:lnTo>
                    <a:lnTo>
                      <a:pt x="473" y="1496"/>
                    </a:lnTo>
                    <a:lnTo>
                      <a:pt x="484" y="1519"/>
                    </a:lnTo>
                    <a:lnTo>
                      <a:pt x="492" y="1524"/>
                    </a:lnTo>
                    <a:lnTo>
                      <a:pt x="505" y="1527"/>
                    </a:lnTo>
                    <a:lnTo>
                      <a:pt x="518" y="1530"/>
                    </a:lnTo>
                    <a:lnTo>
                      <a:pt x="535" y="1530"/>
                    </a:lnTo>
                    <a:lnTo>
                      <a:pt x="550" y="1527"/>
                    </a:lnTo>
                    <a:lnTo>
                      <a:pt x="565" y="1521"/>
                    </a:lnTo>
                    <a:lnTo>
                      <a:pt x="576" y="1510"/>
                    </a:lnTo>
                    <a:lnTo>
                      <a:pt x="586" y="1496"/>
                    </a:lnTo>
                    <a:lnTo>
                      <a:pt x="593" y="1479"/>
                    </a:lnTo>
                    <a:lnTo>
                      <a:pt x="605" y="1465"/>
                    </a:lnTo>
                    <a:lnTo>
                      <a:pt x="616" y="1451"/>
                    </a:lnTo>
                    <a:lnTo>
                      <a:pt x="627" y="1436"/>
                    </a:lnTo>
                    <a:lnTo>
                      <a:pt x="639" y="1425"/>
                    </a:lnTo>
                    <a:lnTo>
                      <a:pt x="648" y="1414"/>
                    </a:lnTo>
                    <a:lnTo>
                      <a:pt x="655" y="1403"/>
                    </a:lnTo>
                    <a:lnTo>
                      <a:pt x="661" y="1391"/>
                    </a:lnTo>
                    <a:lnTo>
                      <a:pt x="665" y="1369"/>
                    </a:lnTo>
                    <a:lnTo>
                      <a:pt x="661" y="1340"/>
                    </a:lnTo>
                    <a:lnTo>
                      <a:pt x="657" y="1315"/>
                    </a:lnTo>
                    <a:lnTo>
                      <a:pt x="655" y="1295"/>
                    </a:lnTo>
                    <a:lnTo>
                      <a:pt x="661" y="1287"/>
                    </a:lnTo>
                    <a:lnTo>
                      <a:pt x="674" y="1287"/>
                    </a:lnTo>
                    <a:lnTo>
                      <a:pt x="689" y="1289"/>
                    </a:lnTo>
                    <a:lnTo>
                      <a:pt x="701" y="1287"/>
                    </a:lnTo>
                    <a:lnTo>
                      <a:pt x="703" y="1275"/>
                    </a:lnTo>
                    <a:lnTo>
                      <a:pt x="701" y="1255"/>
                    </a:lnTo>
                    <a:lnTo>
                      <a:pt x="699" y="1230"/>
                    </a:lnTo>
                    <a:lnTo>
                      <a:pt x="701" y="1205"/>
                    </a:lnTo>
                    <a:lnTo>
                      <a:pt x="710" y="1188"/>
                    </a:lnTo>
                    <a:lnTo>
                      <a:pt x="725" y="1171"/>
                    </a:lnTo>
                    <a:lnTo>
                      <a:pt x="740" y="1156"/>
                    </a:lnTo>
                    <a:lnTo>
                      <a:pt x="750" y="1140"/>
                    </a:lnTo>
                    <a:lnTo>
                      <a:pt x="755" y="1106"/>
                    </a:lnTo>
                    <a:lnTo>
                      <a:pt x="757" y="1063"/>
                    </a:lnTo>
                    <a:lnTo>
                      <a:pt x="755" y="1018"/>
                    </a:lnTo>
                    <a:lnTo>
                      <a:pt x="755" y="981"/>
                    </a:lnTo>
                    <a:lnTo>
                      <a:pt x="750" y="959"/>
                    </a:lnTo>
                    <a:lnTo>
                      <a:pt x="738" y="944"/>
                    </a:lnTo>
                    <a:lnTo>
                      <a:pt x="729" y="930"/>
                    </a:lnTo>
                    <a:lnTo>
                      <a:pt x="725" y="908"/>
                    </a:lnTo>
                    <a:lnTo>
                      <a:pt x="733" y="882"/>
                    </a:lnTo>
                    <a:lnTo>
                      <a:pt x="748" y="857"/>
                    </a:lnTo>
                    <a:lnTo>
                      <a:pt x="765" y="828"/>
                    </a:lnTo>
                    <a:lnTo>
                      <a:pt x="780" y="794"/>
                    </a:lnTo>
                    <a:lnTo>
                      <a:pt x="789" y="772"/>
                    </a:lnTo>
                    <a:lnTo>
                      <a:pt x="802" y="741"/>
                    </a:lnTo>
                    <a:lnTo>
                      <a:pt x="819" y="707"/>
                    </a:lnTo>
                    <a:lnTo>
                      <a:pt x="834" y="673"/>
                    </a:lnTo>
                    <a:lnTo>
                      <a:pt x="849" y="639"/>
                    </a:lnTo>
                    <a:lnTo>
                      <a:pt x="863" y="613"/>
                    </a:lnTo>
                    <a:lnTo>
                      <a:pt x="870" y="594"/>
                    </a:lnTo>
                    <a:lnTo>
                      <a:pt x="874" y="588"/>
                    </a:lnTo>
                    <a:lnTo>
                      <a:pt x="864" y="582"/>
                    </a:lnTo>
                    <a:lnTo>
                      <a:pt x="851" y="582"/>
                    </a:lnTo>
                    <a:lnTo>
                      <a:pt x="838" y="588"/>
                    </a:lnTo>
                    <a:lnTo>
                      <a:pt x="825" y="588"/>
                    </a:lnTo>
                    <a:lnTo>
                      <a:pt x="817" y="582"/>
                    </a:lnTo>
                    <a:lnTo>
                      <a:pt x="808" y="571"/>
                    </a:lnTo>
                    <a:lnTo>
                      <a:pt x="795" y="557"/>
                    </a:lnTo>
                    <a:lnTo>
                      <a:pt x="782" y="543"/>
                    </a:lnTo>
                    <a:lnTo>
                      <a:pt x="768" y="526"/>
                    </a:lnTo>
                    <a:lnTo>
                      <a:pt x="755" y="506"/>
                    </a:lnTo>
                    <a:lnTo>
                      <a:pt x="744" y="489"/>
                    </a:lnTo>
                    <a:lnTo>
                      <a:pt x="735" y="475"/>
                    </a:lnTo>
                    <a:lnTo>
                      <a:pt x="719" y="444"/>
                    </a:lnTo>
                    <a:lnTo>
                      <a:pt x="708" y="407"/>
                    </a:lnTo>
                    <a:lnTo>
                      <a:pt x="697" y="370"/>
                    </a:lnTo>
                    <a:lnTo>
                      <a:pt x="691" y="333"/>
                    </a:lnTo>
                    <a:lnTo>
                      <a:pt x="687" y="294"/>
                    </a:lnTo>
                    <a:lnTo>
                      <a:pt x="686" y="249"/>
                    </a:lnTo>
                    <a:lnTo>
                      <a:pt x="686" y="215"/>
                    </a:lnTo>
                    <a:lnTo>
                      <a:pt x="686" y="201"/>
                    </a:lnTo>
                    <a:lnTo>
                      <a:pt x="678" y="184"/>
                    </a:lnTo>
                    <a:lnTo>
                      <a:pt x="665" y="169"/>
                    </a:lnTo>
                    <a:lnTo>
                      <a:pt x="650" y="158"/>
                    </a:lnTo>
                    <a:lnTo>
                      <a:pt x="637" y="155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7" name="Freeform 14"/>
              <p:cNvSpPr>
                <a:spLocks/>
              </p:cNvSpPr>
              <p:nvPr/>
            </p:nvSpPr>
            <p:spPr bwMode="auto">
              <a:xfrm>
                <a:off x="3782" y="915"/>
                <a:ext cx="177" cy="167"/>
              </a:xfrm>
              <a:custGeom>
                <a:avLst/>
                <a:gdLst>
                  <a:gd name="T0" fmla="*/ 30 w 177"/>
                  <a:gd name="T1" fmla="*/ 88 h 167"/>
                  <a:gd name="T2" fmla="*/ 43 w 177"/>
                  <a:gd name="T3" fmla="*/ 82 h 167"/>
                  <a:gd name="T4" fmla="*/ 54 w 177"/>
                  <a:gd name="T5" fmla="*/ 73 h 167"/>
                  <a:gd name="T6" fmla="*/ 66 w 177"/>
                  <a:gd name="T7" fmla="*/ 62 h 167"/>
                  <a:gd name="T8" fmla="*/ 75 w 177"/>
                  <a:gd name="T9" fmla="*/ 51 h 167"/>
                  <a:gd name="T10" fmla="*/ 82 w 177"/>
                  <a:gd name="T11" fmla="*/ 40 h 167"/>
                  <a:gd name="T12" fmla="*/ 92 w 177"/>
                  <a:gd name="T13" fmla="*/ 28 h 167"/>
                  <a:gd name="T14" fmla="*/ 99 w 177"/>
                  <a:gd name="T15" fmla="*/ 23 h 167"/>
                  <a:gd name="T16" fmla="*/ 109 w 177"/>
                  <a:gd name="T17" fmla="*/ 20 h 167"/>
                  <a:gd name="T18" fmla="*/ 118 w 177"/>
                  <a:gd name="T19" fmla="*/ 17 h 167"/>
                  <a:gd name="T20" fmla="*/ 128 w 177"/>
                  <a:gd name="T21" fmla="*/ 14 h 167"/>
                  <a:gd name="T22" fmla="*/ 137 w 177"/>
                  <a:gd name="T23" fmla="*/ 8 h 167"/>
                  <a:gd name="T24" fmla="*/ 146 w 177"/>
                  <a:gd name="T25" fmla="*/ 3 h 167"/>
                  <a:gd name="T26" fmla="*/ 154 w 177"/>
                  <a:gd name="T27" fmla="*/ 0 h 167"/>
                  <a:gd name="T28" fmla="*/ 162 w 177"/>
                  <a:gd name="T29" fmla="*/ 0 h 167"/>
                  <a:gd name="T30" fmla="*/ 169 w 177"/>
                  <a:gd name="T31" fmla="*/ 6 h 167"/>
                  <a:gd name="T32" fmla="*/ 173 w 177"/>
                  <a:gd name="T33" fmla="*/ 20 h 167"/>
                  <a:gd name="T34" fmla="*/ 177 w 177"/>
                  <a:gd name="T35" fmla="*/ 51 h 167"/>
                  <a:gd name="T36" fmla="*/ 171 w 177"/>
                  <a:gd name="T37" fmla="*/ 73 h 167"/>
                  <a:gd name="T38" fmla="*/ 154 w 177"/>
                  <a:gd name="T39" fmla="*/ 90 h 167"/>
                  <a:gd name="T40" fmla="*/ 130 w 177"/>
                  <a:gd name="T41" fmla="*/ 96 h 167"/>
                  <a:gd name="T42" fmla="*/ 116 w 177"/>
                  <a:gd name="T43" fmla="*/ 96 h 167"/>
                  <a:gd name="T44" fmla="*/ 103 w 177"/>
                  <a:gd name="T45" fmla="*/ 96 h 167"/>
                  <a:gd name="T46" fmla="*/ 92 w 177"/>
                  <a:gd name="T47" fmla="*/ 99 h 167"/>
                  <a:gd name="T48" fmla="*/ 84 w 177"/>
                  <a:gd name="T49" fmla="*/ 102 h 167"/>
                  <a:gd name="T50" fmla="*/ 77 w 177"/>
                  <a:gd name="T51" fmla="*/ 105 h 167"/>
                  <a:gd name="T52" fmla="*/ 71 w 177"/>
                  <a:gd name="T53" fmla="*/ 110 h 167"/>
                  <a:gd name="T54" fmla="*/ 67 w 177"/>
                  <a:gd name="T55" fmla="*/ 116 h 167"/>
                  <a:gd name="T56" fmla="*/ 64 w 177"/>
                  <a:gd name="T57" fmla="*/ 124 h 167"/>
                  <a:gd name="T58" fmla="*/ 56 w 177"/>
                  <a:gd name="T59" fmla="*/ 144 h 167"/>
                  <a:gd name="T60" fmla="*/ 43 w 177"/>
                  <a:gd name="T61" fmla="*/ 158 h 167"/>
                  <a:gd name="T62" fmla="*/ 26 w 177"/>
                  <a:gd name="T63" fmla="*/ 167 h 167"/>
                  <a:gd name="T64" fmla="*/ 9 w 177"/>
                  <a:gd name="T65" fmla="*/ 161 h 167"/>
                  <a:gd name="T66" fmla="*/ 0 w 177"/>
                  <a:gd name="T67" fmla="*/ 141 h 167"/>
                  <a:gd name="T68" fmla="*/ 0 w 177"/>
                  <a:gd name="T69" fmla="*/ 119 h 167"/>
                  <a:gd name="T70" fmla="*/ 9 w 177"/>
                  <a:gd name="T71" fmla="*/ 99 h 167"/>
                  <a:gd name="T72" fmla="*/ 30 w 177"/>
                  <a:gd name="T73" fmla="*/ 88 h 16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7"/>
                  <a:gd name="T112" fmla="*/ 0 h 167"/>
                  <a:gd name="T113" fmla="*/ 177 w 177"/>
                  <a:gd name="T114" fmla="*/ 167 h 16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7" h="167">
                    <a:moveTo>
                      <a:pt x="30" y="88"/>
                    </a:moveTo>
                    <a:lnTo>
                      <a:pt x="43" y="82"/>
                    </a:lnTo>
                    <a:lnTo>
                      <a:pt x="54" y="73"/>
                    </a:lnTo>
                    <a:lnTo>
                      <a:pt x="66" y="62"/>
                    </a:lnTo>
                    <a:lnTo>
                      <a:pt x="75" y="51"/>
                    </a:lnTo>
                    <a:lnTo>
                      <a:pt x="82" y="40"/>
                    </a:lnTo>
                    <a:lnTo>
                      <a:pt x="92" y="28"/>
                    </a:lnTo>
                    <a:lnTo>
                      <a:pt x="99" y="23"/>
                    </a:lnTo>
                    <a:lnTo>
                      <a:pt x="109" y="20"/>
                    </a:lnTo>
                    <a:lnTo>
                      <a:pt x="118" y="17"/>
                    </a:lnTo>
                    <a:lnTo>
                      <a:pt x="128" y="14"/>
                    </a:lnTo>
                    <a:lnTo>
                      <a:pt x="137" y="8"/>
                    </a:lnTo>
                    <a:lnTo>
                      <a:pt x="146" y="3"/>
                    </a:lnTo>
                    <a:lnTo>
                      <a:pt x="154" y="0"/>
                    </a:lnTo>
                    <a:lnTo>
                      <a:pt x="162" y="0"/>
                    </a:lnTo>
                    <a:lnTo>
                      <a:pt x="169" y="6"/>
                    </a:lnTo>
                    <a:lnTo>
                      <a:pt x="173" y="20"/>
                    </a:lnTo>
                    <a:lnTo>
                      <a:pt x="177" y="51"/>
                    </a:lnTo>
                    <a:lnTo>
                      <a:pt x="171" y="73"/>
                    </a:lnTo>
                    <a:lnTo>
                      <a:pt x="154" y="90"/>
                    </a:lnTo>
                    <a:lnTo>
                      <a:pt x="130" y="96"/>
                    </a:lnTo>
                    <a:lnTo>
                      <a:pt x="116" y="96"/>
                    </a:lnTo>
                    <a:lnTo>
                      <a:pt x="103" y="96"/>
                    </a:lnTo>
                    <a:lnTo>
                      <a:pt x="92" y="99"/>
                    </a:lnTo>
                    <a:lnTo>
                      <a:pt x="84" y="102"/>
                    </a:lnTo>
                    <a:lnTo>
                      <a:pt x="77" y="105"/>
                    </a:lnTo>
                    <a:lnTo>
                      <a:pt x="71" y="110"/>
                    </a:lnTo>
                    <a:lnTo>
                      <a:pt x="67" y="116"/>
                    </a:lnTo>
                    <a:lnTo>
                      <a:pt x="64" y="124"/>
                    </a:lnTo>
                    <a:lnTo>
                      <a:pt x="56" y="144"/>
                    </a:lnTo>
                    <a:lnTo>
                      <a:pt x="43" y="158"/>
                    </a:lnTo>
                    <a:lnTo>
                      <a:pt x="26" y="167"/>
                    </a:lnTo>
                    <a:lnTo>
                      <a:pt x="9" y="161"/>
                    </a:lnTo>
                    <a:lnTo>
                      <a:pt x="0" y="141"/>
                    </a:lnTo>
                    <a:lnTo>
                      <a:pt x="0" y="119"/>
                    </a:lnTo>
                    <a:lnTo>
                      <a:pt x="9" y="99"/>
                    </a:lnTo>
                    <a:lnTo>
                      <a:pt x="30" y="88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" name="Freeform 15"/>
              <p:cNvSpPr>
                <a:spLocks/>
              </p:cNvSpPr>
              <p:nvPr/>
            </p:nvSpPr>
            <p:spPr bwMode="auto">
              <a:xfrm>
                <a:off x="3701" y="1107"/>
                <a:ext cx="56" cy="108"/>
              </a:xfrm>
              <a:custGeom>
                <a:avLst/>
                <a:gdLst>
                  <a:gd name="T0" fmla="*/ 47 w 56"/>
                  <a:gd name="T1" fmla="*/ 0 h 108"/>
                  <a:gd name="T2" fmla="*/ 45 w 56"/>
                  <a:gd name="T3" fmla="*/ 3 h 108"/>
                  <a:gd name="T4" fmla="*/ 37 w 56"/>
                  <a:gd name="T5" fmla="*/ 6 h 108"/>
                  <a:gd name="T6" fmla="*/ 28 w 56"/>
                  <a:gd name="T7" fmla="*/ 12 h 108"/>
                  <a:gd name="T8" fmla="*/ 19 w 56"/>
                  <a:gd name="T9" fmla="*/ 20 h 108"/>
                  <a:gd name="T10" fmla="*/ 9 w 56"/>
                  <a:gd name="T11" fmla="*/ 29 h 108"/>
                  <a:gd name="T12" fmla="*/ 2 w 56"/>
                  <a:gd name="T13" fmla="*/ 37 h 108"/>
                  <a:gd name="T14" fmla="*/ 0 w 56"/>
                  <a:gd name="T15" fmla="*/ 45 h 108"/>
                  <a:gd name="T16" fmla="*/ 2 w 56"/>
                  <a:gd name="T17" fmla="*/ 51 h 108"/>
                  <a:gd name="T18" fmla="*/ 17 w 56"/>
                  <a:gd name="T19" fmla="*/ 71 h 108"/>
                  <a:gd name="T20" fmla="*/ 35 w 56"/>
                  <a:gd name="T21" fmla="*/ 94 h 108"/>
                  <a:gd name="T22" fmla="*/ 51 w 56"/>
                  <a:gd name="T23" fmla="*/ 108 h 108"/>
                  <a:gd name="T24" fmla="*/ 56 w 56"/>
                  <a:gd name="T25" fmla="*/ 96 h 108"/>
                  <a:gd name="T26" fmla="*/ 54 w 56"/>
                  <a:gd name="T27" fmla="*/ 65 h 108"/>
                  <a:gd name="T28" fmla="*/ 52 w 56"/>
                  <a:gd name="T29" fmla="*/ 34 h 108"/>
                  <a:gd name="T30" fmla="*/ 49 w 56"/>
                  <a:gd name="T31" fmla="*/ 9 h 108"/>
                  <a:gd name="T32" fmla="*/ 47 w 56"/>
                  <a:gd name="T33" fmla="*/ 0 h 10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"/>
                  <a:gd name="T52" fmla="*/ 0 h 108"/>
                  <a:gd name="T53" fmla="*/ 56 w 56"/>
                  <a:gd name="T54" fmla="*/ 108 h 10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" h="108">
                    <a:moveTo>
                      <a:pt x="47" y="0"/>
                    </a:moveTo>
                    <a:lnTo>
                      <a:pt x="45" y="3"/>
                    </a:lnTo>
                    <a:lnTo>
                      <a:pt x="37" y="6"/>
                    </a:lnTo>
                    <a:lnTo>
                      <a:pt x="28" y="12"/>
                    </a:lnTo>
                    <a:lnTo>
                      <a:pt x="19" y="20"/>
                    </a:lnTo>
                    <a:lnTo>
                      <a:pt x="9" y="29"/>
                    </a:lnTo>
                    <a:lnTo>
                      <a:pt x="2" y="37"/>
                    </a:lnTo>
                    <a:lnTo>
                      <a:pt x="0" y="45"/>
                    </a:lnTo>
                    <a:lnTo>
                      <a:pt x="2" y="51"/>
                    </a:lnTo>
                    <a:lnTo>
                      <a:pt x="17" y="71"/>
                    </a:lnTo>
                    <a:lnTo>
                      <a:pt x="35" y="94"/>
                    </a:lnTo>
                    <a:lnTo>
                      <a:pt x="51" y="108"/>
                    </a:lnTo>
                    <a:lnTo>
                      <a:pt x="56" y="96"/>
                    </a:lnTo>
                    <a:lnTo>
                      <a:pt x="54" y="65"/>
                    </a:lnTo>
                    <a:lnTo>
                      <a:pt x="52" y="34"/>
                    </a:lnTo>
                    <a:lnTo>
                      <a:pt x="49" y="9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" name="Freeform 16"/>
              <p:cNvSpPr>
                <a:spLocks/>
              </p:cNvSpPr>
              <p:nvPr/>
            </p:nvSpPr>
            <p:spPr bwMode="auto">
              <a:xfrm>
                <a:off x="2848" y="1520"/>
                <a:ext cx="154" cy="277"/>
              </a:xfrm>
              <a:custGeom>
                <a:avLst/>
                <a:gdLst>
                  <a:gd name="T0" fmla="*/ 2 w 154"/>
                  <a:gd name="T1" fmla="*/ 144 h 277"/>
                  <a:gd name="T2" fmla="*/ 0 w 154"/>
                  <a:gd name="T3" fmla="*/ 130 h 277"/>
                  <a:gd name="T4" fmla="*/ 4 w 154"/>
                  <a:gd name="T5" fmla="*/ 119 h 277"/>
                  <a:gd name="T6" fmla="*/ 8 w 154"/>
                  <a:gd name="T7" fmla="*/ 113 h 277"/>
                  <a:gd name="T8" fmla="*/ 15 w 154"/>
                  <a:gd name="T9" fmla="*/ 108 h 277"/>
                  <a:gd name="T10" fmla="*/ 24 w 154"/>
                  <a:gd name="T11" fmla="*/ 102 h 277"/>
                  <a:gd name="T12" fmla="*/ 34 w 154"/>
                  <a:gd name="T13" fmla="*/ 93 h 277"/>
                  <a:gd name="T14" fmla="*/ 43 w 154"/>
                  <a:gd name="T15" fmla="*/ 85 h 277"/>
                  <a:gd name="T16" fmla="*/ 51 w 154"/>
                  <a:gd name="T17" fmla="*/ 71 h 277"/>
                  <a:gd name="T18" fmla="*/ 58 w 154"/>
                  <a:gd name="T19" fmla="*/ 54 h 277"/>
                  <a:gd name="T20" fmla="*/ 66 w 154"/>
                  <a:gd name="T21" fmla="*/ 37 h 277"/>
                  <a:gd name="T22" fmla="*/ 73 w 154"/>
                  <a:gd name="T23" fmla="*/ 23 h 277"/>
                  <a:gd name="T24" fmla="*/ 83 w 154"/>
                  <a:gd name="T25" fmla="*/ 11 h 277"/>
                  <a:gd name="T26" fmla="*/ 92 w 154"/>
                  <a:gd name="T27" fmla="*/ 3 h 277"/>
                  <a:gd name="T28" fmla="*/ 102 w 154"/>
                  <a:gd name="T29" fmla="*/ 0 h 277"/>
                  <a:gd name="T30" fmla="*/ 113 w 154"/>
                  <a:gd name="T31" fmla="*/ 3 h 277"/>
                  <a:gd name="T32" fmla="*/ 126 w 154"/>
                  <a:gd name="T33" fmla="*/ 11 h 277"/>
                  <a:gd name="T34" fmla="*/ 143 w 154"/>
                  <a:gd name="T35" fmla="*/ 40 h 277"/>
                  <a:gd name="T36" fmla="*/ 151 w 154"/>
                  <a:gd name="T37" fmla="*/ 68 h 277"/>
                  <a:gd name="T38" fmla="*/ 151 w 154"/>
                  <a:gd name="T39" fmla="*/ 99 h 277"/>
                  <a:gd name="T40" fmla="*/ 152 w 154"/>
                  <a:gd name="T41" fmla="*/ 130 h 277"/>
                  <a:gd name="T42" fmla="*/ 154 w 154"/>
                  <a:gd name="T43" fmla="*/ 153 h 277"/>
                  <a:gd name="T44" fmla="*/ 151 w 154"/>
                  <a:gd name="T45" fmla="*/ 176 h 277"/>
                  <a:gd name="T46" fmla="*/ 145 w 154"/>
                  <a:gd name="T47" fmla="*/ 195 h 277"/>
                  <a:gd name="T48" fmla="*/ 139 w 154"/>
                  <a:gd name="T49" fmla="*/ 215 h 277"/>
                  <a:gd name="T50" fmla="*/ 136 w 154"/>
                  <a:gd name="T51" fmla="*/ 229 h 277"/>
                  <a:gd name="T52" fmla="*/ 130 w 154"/>
                  <a:gd name="T53" fmla="*/ 243 h 277"/>
                  <a:gd name="T54" fmla="*/ 122 w 154"/>
                  <a:gd name="T55" fmla="*/ 255 h 277"/>
                  <a:gd name="T56" fmla="*/ 113 w 154"/>
                  <a:gd name="T57" fmla="*/ 266 h 277"/>
                  <a:gd name="T58" fmla="*/ 102 w 154"/>
                  <a:gd name="T59" fmla="*/ 275 h 277"/>
                  <a:gd name="T60" fmla="*/ 94 w 154"/>
                  <a:gd name="T61" fmla="*/ 277 h 277"/>
                  <a:gd name="T62" fmla="*/ 87 w 154"/>
                  <a:gd name="T63" fmla="*/ 272 h 277"/>
                  <a:gd name="T64" fmla="*/ 81 w 154"/>
                  <a:gd name="T65" fmla="*/ 258 h 277"/>
                  <a:gd name="T66" fmla="*/ 73 w 154"/>
                  <a:gd name="T67" fmla="*/ 226 h 277"/>
                  <a:gd name="T68" fmla="*/ 70 w 154"/>
                  <a:gd name="T69" fmla="*/ 204 h 277"/>
                  <a:gd name="T70" fmla="*/ 72 w 154"/>
                  <a:gd name="T71" fmla="*/ 187 h 277"/>
                  <a:gd name="T72" fmla="*/ 87 w 154"/>
                  <a:gd name="T73" fmla="*/ 176 h 277"/>
                  <a:gd name="T74" fmla="*/ 104 w 154"/>
                  <a:gd name="T75" fmla="*/ 159 h 277"/>
                  <a:gd name="T76" fmla="*/ 115 w 154"/>
                  <a:gd name="T77" fmla="*/ 133 h 277"/>
                  <a:gd name="T78" fmla="*/ 115 w 154"/>
                  <a:gd name="T79" fmla="*/ 108 h 277"/>
                  <a:gd name="T80" fmla="*/ 105 w 154"/>
                  <a:gd name="T81" fmla="*/ 93 h 277"/>
                  <a:gd name="T82" fmla="*/ 98 w 154"/>
                  <a:gd name="T83" fmla="*/ 91 h 277"/>
                  <a:gd name="T84" fmla="*/ 88 w 154"/>
                  <a:gd name="T85" fmla="*/ 88 h 277"/>
                  <a:gd name="T86" fmla="*/ 79 w 154"/>
                  <a:gd name="T87" fmla="*/ 88 h 277"/>
                  <a:gd name="T88" fmla="*/ 70 w 154"/>
                  <a:gd name="T89" fmla="*/ 91 h 277"/>
                  <a:gd name="T90" fmla="*/ 62 w 154"/>
                  <a:gd name="T91" fmla="*/ 96 h 277"/>
                  <a:gd name="T92" fmla="*/ 55 w 154"/>
                  <a:gd name="T93" fmla="*/ 102 h 277"/>
                  <a:gd name="T94" fmla="*/ 49 w 154"/>
                  <a:gd name="T95" fmla="*/ 110 h 277"/>
                  <a:gd name="T96" fmla="*/ 45 w 154"/>
                  <a:gd name="T97" fmla="*/ 125 h 277"/>
                  <a:gd name="T98" fmla="*/ 38 w 154"/>
                  <a:gd name="T99" fmla="*/ 150 h 277"/>
                  <a:gd name="T100" fmla="*/ 26 w 154"/>
                  <a:gd name="T101" fmla="*/ 167 h 277"/>
                  <a:gd name="T102" fmla="*/ 11 w 154"/>
                  <a:gd name="T103" fmla="*/ 170 h 277"/>
                  <a:gd name="T104" fmla="*/ 2 w 154"/>
                  <a:gd name="T105" fmla="*/ 144 h 27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54"/>
                  <a:gd name="T160" fmla="*/ 0 h 277"/>
                  <a:gd name="T161" fmla="*/ 154 w 154"/>
                  <a:gd name="T162" fmla="*/ 277 h 27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54" h="277">
                    <a:moveTo>
                      <a:pt x="2" y="144"/>
                    </a:moveTo>
                    <a:lnTo>
                      <a:pt x="0" y="130"/>
                    </a:lnTo>
                    <a:lnTo>
                      <a:pt x="4" y="119"/>
                    </a:lnTo>
                    <a:lnTo>
                      <a:pt x="8" y="113"/>
                    </a:lnTo>
                    <a:lnTo>
                      <a:pt x="15" y="108"/>
                    </a:lnTo>
                    <a:lnTo>
                      <a:pt x="24" y="102"/>
                    </a:lnTo>
                    <a:lnTo>
                      <a:pt x="34" y="93"/>
                    </a:lnTo>
                    <a:lnTo>
                      <a:pt x="43" y="85"/>
                    </a:lnTo>
                    <a:lnTo>
                      <a:pt x="51" y="71"/>
                    </a:lnTo>
                    <a:lnTo>
                      <a:pt x="58" y="54"/>
                    </a:lnTo>
                    <a:lnTo>
                      <a:pt x="66" y="37"/>
                    </a:lnTo>
                    <a:lnTo>
                      <a:pt x="73" y="23"/>
                    </a:lnTo>
                    <a:lnTo>
                      <a:pt x="83" y="11"/>
                    </a:lnTo>
                    <a:lnTo>
                      <a:pt x="92" y="3"/>
                    </a:lnTo>
                    <a:lnTo>
                      <a:pt x="102" y="0"/>
                    </a:lnTo>
                    <a:lnTo>
                      <a:pt x="113" y="3"/>
                    </a:lnTo>
                    <a:lnTo>
                      <a:pt x="126" y="11"/>
                    </a:lnTo>
                    <a:lnTo>
                      <a:pt x="143" y="40"/>
                    </a:lnTo>
                    <a:lnTo>
                      <a:pt x="151" y="68"/>
                    </a:lnTo>
                    <a:lnTo>
                      <a:pt x="151" y="99"/>
                    </a:lnTo>
                    <a:lnTo>
                      <a:pt x="152" y="130"/>
                    </a:lnTo>
                    <a:lnTo>
                      <a:pt x="154" y="153"/>
                    </a:lnTo>
                    <a:lnTo>
                      <a:pt x="151" y="176"/>
                    </a:lnTo>
                    <a:lnTo>
                      <a:pt x="145" y="195"/>
                    </a:lnTo>
                    <a:lnTo>
                      <a:pt x="139" y="215"/>
                    </a:lnTo>
                    <a:lnTo>
                      <a:pt x="136" y="229"/>
                    </a:lnTo>
                    <a:lnTo>
                      <a:pt x="130" y="243"/>
                    </a:lnTo>
                    <a:lnTo>
                      <a:pt x="122" y="255"/>
                    </a:lnTo>
                    <a:lnTo>
                      <a:pt x="113" y="266"/>
                    </a:lnTo>
                    <a:lnTo>
                      <a:pt x="102" y="275"/>
                    </a:lnTo>
                    <a:lnTo>
                      <a:pt x="94" y="277"/>
                    </a:lnTo>
                    <a:lnTo>
                      <a:pt x="87" y="272"/>
                    </a:lnTo>
                    <a:lnTo>
                      <a:pt x="81" y="258"/>
                    </a:lnTo>
                    <a:lnTo>
                      <a:pt x="73" y="226"/>
                    </a:lnTo>
                    <a:lnTo>
                      <a:pt x="70" y="204"/>
                    </a:lnTo>
                    <a:lnTo>
                      <a:pt x="72" y="187"/>
                    </a:lnTo>
                    <a:lnTo>
                      <a:pt x="87" y="176"/>
                    </a:lnTo>
                    <a:lnTo>
                      <a:pt x="104" y="159"/>
                    </a:lnTo>
                    <a:lnTo>
                      <a:pt x="115" y="133"/>
                    </a:lnTo>
                    <a:lnTo>
                      <a:pt x="115" y="108"/>
                    </a:lnTo>
                    <a:lnTo>
                      <a:pt x="105" y="93"/>
                    </a:lnTo>
                    <a:lnTo>
                      <a:pt x="98" y="91"/>
                    </a:lnTo>
                    <a:lnTo>
                      <a:pt x="88" y="88"/>
                    </a:lnTo>
                    <a:lnTo>
                      <a:pt x="79" y="88"/>
                    </a:lnTo>
                    <a:lnTo>
                      <a:pt x="70" y="91"/>
                    </a:lnTo>
                    <a:lnTo>
                      <a:pt x="62" y="96"/>
                    </a:lnTo>
                    <a:lnTo>
                      <a:pt x="55" y="102"/>
                    </a:lnTo>
                    <a:lnTo>
                      <a:pt x="49" y="110"/>
                    </a:lnTo>
                    <a:lnTo>
                      <a:pt x="45" y="125"/>
                    </a:lnTo>
                    <a:lnTo>
                      <a:pt x="38" y="150"/>
                    </a:lnTo>
                    <a:lnTo>
                      <a:pt x="26" y="167"/>
                    </a:lnTo>
                    <a:lnTo>
                      <a:pt x="11" y="170"/>
                    </a:lnTo>
                    <a:lnTo>
                      <a:pt x="2" y="144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0" name="Freeform 17"/>
              <p:cNvSpPr>
                <a:spLocks/>
              </p:cNvSpPr>
              <p:nvPr/>
            </p:nvSpPr>
            <p:spPr bwMode="auto">
              <a:xfrm>
                <a:off x="4529" y="3152"/>
                <a:ext cx="529" cy="622"/>
              </a:xfrm>
              <a:custGeom>
                <a:avLst/>
                <a:gdLst>
                  <a:gd name="T0" fmla="*/ 354 w 529"/>
                  <a:gd name="T1" fmla="*/ 119 h 622"/>
                  <a:gd name="T2" fmla="*/ 324 w 529"/>
                  <a:gd name="T3" fmla="*/ 113 h 622"/>
                  <a:gd name="T4" fmla="*/ 303 w 529"/>
                  <a:gd name="T5" fmla="*/ 108 h 622"/>
                  <a:gd name="T6" fmla="*/ 303 w 529"/>
                  <a:gd name="T7" fmla="*/ 79 h 622"/>
                  <a:gd name="T8" fmla="*/ 305 w 529"/>
                  <a:gd name="T9" fmla="*/ 43 h 622"/>
                  <a:gd name="T10" fmla="*/ 277 w 529"/>
                  <a:gd name="T11" fmla="*/ 11 h 622"/>
                  <a:gd name="T12" fmla="*/ 263 w 529"/>
                  <a:gd name="T13" fmla="*/ 9 h 622"/>
                  <a:gd name="T14" fmla="*/ 224 w 529"/>
                  <a:gd name="T15" fmla="*/ 45 h 622"/>
                  <a:gd name="T16" fmla="*/ 194 w 529"/>
                  <a:gd name="T17" fmla="*/ 74 h 622"/>
                  <a:gd name="T18" fmla="*/ 166 w 529"/>
                  <a:gd name="T19" fmla="*/ 82 h 622"/>
                  <a:gd name="T20" fmla="*/ 135 w 529"/>
                  <a:gd name="T21" fmla="*/ 102 h 622"/>
                  <a:gd name="T22" fmla="*/ 107 w 529"/>
                  <a:gd name="T23" fmla="*/ 139 h 622"/>
                  <a:gd name="T24" fmla="*/ 88 w 529"/>
                  <a:gd name="T25" fmla="*/ 175 h 622"/>
                  <a:gd name="T26" fmla="*/ 66 w 529"/>
                  <a:gd name="T27" fmla="*/ 204 h 622"/>
                  <a:gd name="T28" fmla="*/ 34 w 529"/>
                  <a:gd name="T29" fmla="*/ 235 h 622"/>
                  <a:gd name="T30" fmla="*/ 2 w 529"/>
                  <a:gd name="T31" fmla="*/ 257 h 622"/>
                  <a:gd name="T32" fmla="*/ 2 w 529"/>
                  <a:gd name="T33" fmla="*/ 359 h 622"/>
                  <a:gd name="T34" fmla="*/ 19 w 529"/>
                  <a:gd name="T35" fmla="*/ 396 h 622"/>
                  <a:gd name="T36" fmla="*/ 30 w 529"/>
                  <a:gd name="T37" fmla="*/ 433 h 622"/>
                  <a:gd name="T38" fmla="*/ 15 w 529"/>
                  <a:gd name="T39" fmla="*/ 481 h 622"/>
                  <a:gd name="T40" fmla="*/ 24 w 529"/>
                  <a:gd name="T41" fmla="*/ 523 h 622"/>
                  <a:gd name="T42" fmla="*/ 58 w 529"/>
                  <a:gd name="T43" fmla="*/ 535 h 622"/>
                  <a:gd name="T44" fmla="*/ 92 w 529"/>
                  <a:gd name="T45" fmla="*/ 526 h 622"/>
                  <a:gd name="T46" fmla="*/ 119 w 529"/>
                  <a:gd name="T47" fmla="*/ 509 h 622"/>
                  <a:gd name="T48" fmla="*/ 151 w 529"/>
                  <a:gd name="T49" fmla="*/ 492 h 622"/>
                  <a:gd name="T50" fmla="*/ 186 w 529"/>
                  <a:gd name="T51" fmla="*/ 475 h 622"/>
                  <a:gd name="T52" fmla="*/ 235 w 529"/>
                  <a:gd name="T53" fmla="*/ 467 h 622"/>
                  <a:gd name="T54" fmla="*/ 284 w 529"/>
                  <a:gd name="T55" fmla="*/ 481 h 622"/>
                  <a:gd name="T56" fmla="*/ 320 w 529"/>
                  <a:gd name="T57" fmla="*/ 515 h 622"/>
                  <a:gd name="T58" fmla="*/ 346 w 529"/>
                  <a:gd name="T59" fmla="*/ 563 h 622"/>
                  <a:gd name="T60" fmla="*/ 367 w 529"/>
                  <a:gd name="T61" fmla="*/ 605 h 622"/>
                  <a:gd name="T62" fmla="*/ 399 w 529"/>
                  <a:gd name="T63" fmla="*/ 622 h 622"/>
                  <a:gd name="T64" fmla="*/ 440 w 529"/>
                  <a:gd name="T65" fmla="*/ 614 h 622"/>
                  <a:gd name="T66" fmla="*/ 457 w 529"/>
                  <a:gd name="T67" fmla="*/ 580 h 622"/>
                  <a:gd name="T68" fmla="*/ 476 w 529"/>
                  <a:gd name="T69" fmla="*/ 512 h 622"/>
                  <a:gd name="T70" fmla="*/ 504 w 529"/>
                  <a:gd name="T71" fmla="*/ 455 h 622"/>
                  <a:gd name="T72" fmla="*/ 518 w 529"/>
                  <a:gd name="T73" fmla="*/ 393 h 622"/>
                  <a:gd name="T74" fmla="*/ 527 w 529"/>
                  <a:gd name="T75" fmla="*/ 337 h 622"/>
                  <a:gd name="T76" fmla="*/ 508 w 529"/>
                  <a:gd name="T77" fmla="*/ 300 h 622"/>
                  <a:gd name="T78" fmla="*/ 480 w 529"/>
                  <a:gd name="T79" fmla="*/ 266 h 622"/>
                  <a:gd name="T80" fmla="*/ 444 w 529"/>
                  <a:gd name="T81" fmla="*/ 204 h 622"/>
                  <a:gd name="T82" fmla="*/ 423 w 529"/>
                  <a:gd name="T83" fmla="*/ 133 h 622"/>
                  <a:gd name="T84" fmla="*/ 414 w 529"/>
                  <a:gd name="T85" fmla="*/ 57 h 622"/>
                  <a:gd name="T86" fmla="*/ 388 w 529"/>
                  <a:gd name="T87" fmla="*/ 9 h 622"/>
                  <a:gd name="T88" fmla="*/ 388 w 529"/>
                  <a:gd name="T89" fmla="*/ 57 h 622"/>
                  <a:gd name="T90" fmla="*/ 388 w 529"/>
                  <a:gd name="T91" fmla="*/ 113 h 622"/>
                  <a:gd name="T92" fmla="*/ 373 w 529"/>
                  <a:gd name="T93" fmla="*/ 125 h 62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29"/>
                  <a:gd name="T142" fmla="*/ 0 h 622"/>
                  <a:gd name="T143" fmla="*/ 529 w 529"/>
                  <a:gd name="T144" fmla="*/ 622 h 62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29" h="622">
                    <a:moveTo>
                      <a:pt x="373" y="125"/>
                    </a:moveTo>
                    <a:lnTo>
                      <a:pt x="363" y="122"/>
                    </a:lnTo>
                    <a:lnTo>
                      <a:pt x="354" y="119"/>
                    </a:lnTo>
                    <a:lnTo>
                      <a:pt x="344" y="119"/>
                    </a:lnTo>
                    <a:lnTo>
                      <a:pt x="335" y="116"/>
                    </a:lnTo>
                    <a:lnTo>
                      <a:pt x="324" y="113"/>
                    </a:lnTo>
                    <a:lnTo>
                      <a:pt x="316" y="110"/>
                    </a:lnTo>
                    <a:lnTo>
                      <a:pt x="309" y="110"/>
                    </a:lnTo>
                    <a:lnTo>
                      <a:pt x="303" y="108"/>
                    </a:lnTo>
                    <a:lnTo>
                      <a:pt x="297" y="102"/>
                    </a:lnTo>
                    <a:lnTo>
                      <a:pt x="297" y="91"/>
                    </a:lnTo>
                    <a:lnTo>
                      <a:pt x="303" y="79"/>
                    </a:lnTo>
                    <a:lnTo>
                      <a:pt x="312" y="68"/>
                    </a:lnTo>
                    <a:lnTo>
                      <a:pt x="314" y="57"/>
                    </a:lnTo>
                    <a:lnTo>
                      <a:pt x="305" y="43"/>
                    </a:lnTo>
                    <a:lnTo>
                      <a:pt x="292" y="31"/>
                    </a:lnTo>
                    <a:lnTo>
                      <a:pt x="282" y="20"/>
                    </a:lnTo>
                    <a:lnTo>
                      <a:pt x="277" y="11"/>
                    </a:lnTo>
                    <a:lnTo>
                      <a:pt x="271" y="3"/>
                    </a:lnTo>
                    <a:lnTo>
                      <a:pt x="265" y="0"/>
                    </a:lnTo>
                    <a:lnTo>
                      <a:pt x="263" y="9"/>
                    </a:lnTo>
                    <a:lnTo>
                      <a:pt x="256" y="20"/>
                    </a:lnTo>
                    <a:lnTo>
                      <a:pt x="241" y="34"/>
                    </a:lnTo>
                    <a:lnTo>
                      <a:pt x="224" y="45"/>
                    </a:lnTo>
                    <a:lnTo>
                      <a:pt x="209" y="57"/>
                    </a:lnTo>
                    <a:lnTo>
                      <a:pt x="199" y="65"/>
                    </a:lnTo>
                    <a:lnTo>
                      <a:pt x="194" y="74"/>
                    </a:lnTo>
                    <a:lnTo>
                      <a:pt x="184" y="76"/>
                    </a:lnTo>
                    <a:lnTo>
                      <a:pt x="173" y="79"/>
                    </a:lnTo>
                    <a:lnTo>
                      <a:pt x="166" y="82"/>
                    </a:lnTo>
                    <a:lnTo>
                      <a:pt x="156" y="85"/>
                    </a:lnTo>
                    <a:lnTo>
                      <a:pt x="145" y="93"/>
                    </a:lnTo>
                    <a:lnTo>
                      <a:pt x="135" y="102"/>
                    </a:lnTo>
                    <a:lnTo>
                      <a:pt x="124" y="113"/>
                    </a:lnTo>
                    <a:lnTo>
                      <a:pt x="115" y="125"/>
                    </a:lnTo>
                    <a:lnTo>
                      <a:pt x="107" y="139"/>
                    </a:lnTo>
                    <a:lnTo>
                      <a:pt x="100" y="153"/>
                    </a:lnTo>
                    <a:lnTo>
                      <a:pt x="94" y="167"/>
                    </a:lnTo>
                    <a:lnTo>
                      <a:pt x="88" y="175"/>
                    </a:lnTo>
                    <a:lnTo>
                      <a:pt x="81" y="187"/>
                    </a:lnTo>
                    <a:lnTo>
                      <a:pt x="73" y="195"/>
                    </a:lnTo>
                    <a:lnTo>
                      <a:pt x="66" y="204"/>
                    </a:lnTo>
                    <a:lnTo>
                      <a:pt x="56" y="215"/>
                    </a:lnTo>
                    <a:lnTo>
                      <a:pt x="45" y="224"/>
                    </a:lnTo>
                    <a:lnTo>
                      <a:pt x="34" y="235"/>
                    </a:lnTo>
                    <a:lnTo>
                      <a:pt x="21" y="240"/>
                    </a:lnTo>
                    <a:lnTo>
                      <a:pt x="9" y="240"/>
                    </a:lnTo>
                    <a:lnTo>
                      <a:pt x="2" y="257"/>
                    </a:lnTo>
                    <a:lnTo>
                      <a:pt x="0" y="320"/>
                    </a:lnTo>
                    <a:lnTo>
                      <a:pt x="0" y="345"/>
                    </a:lnTo>
                    <a:lnTo>
                      <a:pt x="2" y="359"/>
                    </a:lnTo>
                    <a:lnTo>
                      <a:pt x="4" y="371"/>
                    </a:lnTo>
                    <a:lnTo>
                      <a:pt x="9" y="385"/>
                    </a:lnTo>
                    <a:lnTo>
                      <a:pt x="19" y="396"/>
                    </a:lnTo>
                    <a:lnTo>
                      <a:pt x="28" y="405"/>
                    </a:lnTo>
                    <a:lnTo>
                      <a:pt x="32" y="416"/>
                    </a:lnTo>
                    <a:lnTo>
                      <a:pt x="30" y="433"/>
                    </a:lnTo>
                    <a:lnTo>
                      <a:pt x="24" y="450"/>
                    </a:lnTo>
                    <a:lnTo>
                      <a:pt x="19" y="464"/>
                    </a:lnTo>
                    <a:lnTo>
                      <a:pt x="15" y="481"/>
                    </a:lnTo>
                    <a:lnTo>
                      <a:pt x="15" y="504"/>
                    </a:lnTo>
                    <a:lnTo>
                      <a:pt x="19" y="515"/>
                    </a:lnTo>
                    <a:lnTo>
                      <a:pt x="24" y="523"/>
                    </a:lnTo>
                    <a:lnTo>
                      <a:pt x="36" y="532"/>
                    </a:lnTo>
                    <a:lnTo>
                      <a:pt x="47" y="535"/>
                    </a:lnTo>
                    <a:lnTo>
                      <a:pt x="58" y="535"/>
                    </a:lnTo>
                    <a:lnTo>
                      <a:pt x="71" y="535"/>
                    </a:lnTo>
                    <a:lnTo>
                      <a:pt x="83" y="532"/>
                    </a:lnTo>
                    <a:lnTo>
                      <a:pt x="92" y="526"/>
                    </a:lnTo>
                    <a:lnTo>
                      <a:pt x="100" y="520"/>
                    </a:lnTo>
                    <a:lnTo>
                      <a:pt x="109" y="515"/>
                    </a:lnTo>
                    <a:lnTo>
                      <a:pt x="119" y="509"/>
                    </a:lnTo>
                    <a:lnTo>
                      <a:pt x="128" y="504"/>
                    </a:lnTo>
                    <a:lnTo>
                      <a:pt x="139" y="498"/>
                    </a:lnTo>
                    <a:lnTo>
                      <a:pt x="151" y="492"/>
                    </a:lnTo>
                    <a:lnTo>
                      <a:pt x="162" y="487"/>
                    </a:lnTo>
                    <a:lnTo>
                      <a:pt x="173" y="481"/>
                    </a:lnTo>
                    <a:lnTo>
                      <a:pt x="186" y="475"/>
                    </a:lnTo>
                    <a:lnTo>
                      <a:pt x="201" y="472"/>
                    </a:lnTo>
                    <a:lnTo>
                      <a:pt x="218" y="470"/>
                    </a:lnTo>
                    <a:lnTo>
                      <a:pt x="235" y="467"/>
                    </a:lnTo>
                    <a:lnTo>
                      <a:pt x="252" y="470"/>
                    </a:lnTo>
                    <a:lnTo>
                      <a:pt x="269" y="472"/>
                    </a:lnTo>
                    <a:lnTo>
                      <a:pt x="284" y="481"/>
                    </a:lnTo>
                    <a:lnTo>
                      <a:pt x="297" y="489"/>
                    </a:lnTo>
                    <a:lnTo>
                      <a:pt x="309" y="501"/>
                    </a:lnTo>
                    <a:lnTo>
                      <a:pt x="320" y="515"/>
                    </a:lnTo>
                    <a:lnTo>
                      <a:pt x="329" y="529"/>
                    </a:lnTo>
                    <a:lnTo>
                      <a:pt x="339" y="546"/>
                    </a:lnTo>
                    <a:lnTo>
                      <a:pt x="346" y="563"/>
                    </a:lnTo>
                    <a:lnTo>
                      <a:pt x="356" y="577"/>
                    </a:lnTo>
                    <a:lnTo>
                      <a:pt x="361" y="591"/>
                    </a:lnTo>
                    <a:lnTo>
                      <a:pt x="367" y="605"/>
                    </a:lnTo>
                    <a:lnTo>
                      <a:pt x="375" y="614"/>
                    </a:lnTo>
                    <a:lnTo>
                      <a:pt x="386" y="619"/>
                    </a:lnTo>
                    <a:lnTo>
                      <a:pt x="399" y="622"/>
                    </a:lnTo>
                    <a:lnTo>
                      <a:pt x="414" y="619"/>
                    </a:lnTo>
                    <a:lnTo>
                      <a:pt x="429" y="617"/>
                    </a:lnTo>
                    <a:lnTo>
                      <a:pt x="440" y="614"/>
                    </a:lnTo>
                    <a:lnTo>
                      <a:pt x="450" y="608"/>
                    </a:lnTo>
                    <a:lnTo>
                      <a:pt x="454" y="600"/>
                    </a:lnTo>
                    <a:lnTo>
                      <a:pt x="457" y="580"/>
                    </a:lnTo>
                    <a:lnTo>
                      <a:pt x="465" y="554"/>
                    </a:lnTo>
                    <a:lnTo>
                      <a:pt x="472" y="532"/>
                    </a:lnTo>
                    <a:lnTo>
                      <a:pt x="476" y="512"/>
                    </a:lnTo>
                    <a:lnTo>
                      <a:pt x="482" y="495"/>
                    </a:lnTo>
                    <a:lnTo>
                      <a:pt x="493" y="475"/>
                    </a:lnTo>
                    <a:lnTo>
                      <a:pt x="504" y="455"/>
                    </a:lnTo>
                    <a:lnTo>
                      <a:pt x="510" y="436"/>
                    </a:lnTo>
                    <a:lnTo>
                      <a:pt x="512" y="416"/>
                    </a:lnTo>
                    <a:lnTo>
                      <a:pt x="518" y="393"/>
                    </a:lnTo>
                    <a:lnTo>
                      <a:pt x="525" y="371"/>
                    </a:lnTo>
                    <a:lnTo>
                      <a:pt x="529" y="348"/>
                    </a:lnTo>
                    <a:lnTo>
                      <a:pt x="527" y="337"/>
                    </a:lnTo>
                    <a:lnTo>
                      <a:pt x="523" y="323"/>
                    </a:lnTo>
                    <a:lnTo>
                      <a:pt x="516" y="311"/>
                    </a:lnTo>
                    <a:lnTo>
                      <a:pt x="508" y="300"/>
                    </a:lnTo>
                    <a:lnTo>
                      <a:pt x="499" y="286"/>
                    </a:lnTo>
                    <a:lnTo>
                      <a:pt x="489" y="274"/>
                    </a:lnTo>
                    <a:lnTo>
                      <a:pt x="480" y="266"/>
                    </a:lnTo>
                    <a:lnTo>
                      <a:pt x="474" y="255"/>
                    </a:lnTo>
                    <a:lnTo>
                      <a:pt x="457" y="226"/>
                    </a:lnTo>
                    <a:lnTo>
                      <a:pt x="444" y="204"/>
                    </a:lnTo>
                    <a:lnTo>
                      <a:pt x="433" y="184"/>
                    </a:lnTo>
                    <a:lnTo>
                      <a:pt x="427" y="161"/>
                    </a:lnTo>
                    <a:lnTo>
                      <a:pt x="423" y="133"/>
                    </a:lnTo>
                    <a:lnTo>
                      <a:pt x="422" y="105"/>
                    </a:lnTo>
                    <a:lnTo>
                      <a:pt x="420" y="79"/>
                    </a:lnTo>
                    <a:lnTo>
                      <a:pt x="414" y="57"/>
                    </a:lnTo>
                    <a:lnTo>
                      <a:pt x="407" y="37"/>
                    </a:lnTo>
                    <a:lnTo>
                      <a:pt x="397" y="23"/>
                    </a:lnTo>
                    <a:lnTo>
                      <a:pt x="388" y="9"/>
                    </a:lnTo>
                    <a:lnTo>
                      <a:pt x="380" y="0"/>
                    </a:lnTo>
                    <a:lnTo>
                      <a:pt x="384" y="28"/>
                    </a:lnTo>
                    <a:lnTo>
                      <a:pt x="388" y="57"/>
                    </a:lnTo>
                    <a:lnTo>
                      <a:pt x="388" y="82"/>
                    </a:lnTo>
                    <a:lnTo>
                      <a:pt x="388" y="102"/>
                    </a:lnTo>
                    <a:lnTo>
                      <a:pt x="388" y="113"/>
                    </a:lnTo>
                    <a:lnTo>
                      <a:pt x="384" y="122"/>
                    </a:lnTo>
                    <a:lnTo>
                      <a:pt x="380" y="125"/>
                    </a:lnTo>
                    <a:lnTo>
                      <a:pt x="373" y="125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" name="Freeform 18"/>
              <p:cNvSpPr>
                <a:spLocks/>
              </p:cNvSpPr>
              <p:nvPr/>
            </p:nvSpPr>
            <p:spPr bwMode="auto">
              <a:xfrm>
                <a:off x="4482" y="2782"/>
                <a:ext cx="103" cy="220"/>
              </a:xfrm>
              <a:custGeom>
                <a:avLst/>
                <a:gdLst>
                  <a:gd name="T0" fmla="*/ 30 w 103"/>
                  <a:gd name="T1" fmla="*/ 79 h 220"/>
                  <a:gd name="T2" fmla="*/ 43 w 103"/>
                  <a:gd name="T3" fmla="*/ 70 h 220"/>
                  <a:gd name="T4" fmla="*/ 53 w 103"/>
                  <a:gd name="T5" fmla="*/ 56 h 220"/>
                  <a:gd name="T6" fmla="*/ 60 w 103"/>
                  <a:gd name="T7" fmla="*/ 42 h 220"/>
                  <a:gd name="T8" fmla="*/ 70 w 103"/>
                  <a:gd name="T9" fmla="*/ 25 h 220"/>
                  <a:gd name="T10" fmla="*/ 79 w 103"/>
                  <a:gd name="T11" fmla="*/ 11 h 220"/>
                  <a:gd name="T12" fmla="*/ 90 w 103"/>
                  <a:gd name="T13" fmla="*/ 0 h 220"/>
                  <a:gd name="T14" fmla="*/ 100 w 103"/>
                  <a:gd name="T15" fmla="*/ 5 h 220"/>
                  <a:gd name="T16" fmla="*/ 103 w 103"/>
                  <a:gd name="T17" fmla="*/ 28 h 220"/>
                  <a:gd name="T18" fmla="*/ 103 w 103"/>
                  <a:gd name="T19" fmla="*/ 56 h 220"/>
                  <a:gd name="T20" fmla="*/ 102 w 103"/>
                  <a:gd name="T21" fmla="*/ 79 h 220"/>
                  <a:gd name="T22" fmla="*/ 98 w 103"/>
                  <a:gd name="T23" fmla="*/ 99 h 220"/>
                  <a:gd name="T24" fmla="*/ 100 w 103"/>
                  <a:gd name="T25" fmla="*/ 118 h 220"/>
                  <a:gd name="T26" fmla="*/ 100 w 103"/>
                  <a:gd name="T27" fmla="*/ 138 h 220"/>
                  <a:gd name="T28" fmla="*/ 96 w 103"/>
                  <a:gd name="T29" fmla="*/ 158 h 220"/>
                  <a:gd name="T30" fmla="*/ 88 w 103"/>
                  <a:gd name="T31" fmla="*/ 175 h 220"/>
                  <a:gd name="T32" fmla="*/ 77 w 103"/>
                  <a:gd name="T33" fmla="*/ 183 h 220"/>
                  <a:gd name="T34" fmla="*/ 66 w 103"/>
                  <a:gd name="T35" fmla="*/ 189 h 220"/>
                  <a:gd name="T36" fmla="*/ 54 w 103"/>
                  <a:gd name="T37" fmla="*/ 198 h 220"/>
                  <a:gd name="T38" fmla="*/ 45 w 103"/>
                  <a:gd name="T39" fmla="*/ 206 h 220"/>
                  <a:gd name="T40" fmla="*/ 39 w 103"/>
                  <a:gd name="T41" fmla="*/ 215 h 220"/>
                  <a:gd name="T42" fmla="*/ 34 w 103"/>
                  <a:gd name="T43" fmla="*/ 220 h 220"/>
                  <a:gd name="T44" fmla="*/ 24 w 103"/>
                  <a:gd name="T45" fmla="*/ 217 h 220"/>
                  <a:gd name="T46" fmla="*/ 15 w 103"/>
                  <a:gd name="T47" fmla="*/ 209 h 220"/>
                  <a:gd name="T48" fmla="*/ 7 w 103"/>
                  <a:gd name="T49" fmla="*/ 195 h 220"/>
                  <a:gd name="T50" fmla="*/ 0 w 103"/>
                  <a:gd name="T51" fmla="*/ 169 h 220"/>
                  <a:gd name="T52" fmla="*/ 0 w 103"/>
                  <a:gd name="T53" fmla="*/ 135 h 220"/>
                  <a:gd name="T54" fmla="*/ 9 w 103"/>
                  <a:gd name="T55" fmla="*/ 101 h 220"/>
                  <a:gd name="T56" fmla="*/ 30 w 103"/>
                  <a:gd name="T57" fmla="*/ 79 h 22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03"/>
                  <a:gd name="T88" fmla="*/ 0 h 220"/>
                  <a:gd name="T89" fmla="*/ 103 w 103"/>
                  <a:gd name="T90" fmla="*/ 220 h 22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03" h="220">
                    <a:moveTo>
                      <a:pt x="30" y="79"/>
                    </a:moveTo>
                    <a:lnTo>
                      <a:pt x="43" y="70"/>
                    </a:lnTo>
                    <a:lnTo>
                      <a:pt x="53" y="56"/>
                    </a:lnTo>
                    <a:lnTo>
                      <a:pt x="60" y="42"/>
                    </a:lnTo>
                    <a:lnTo>
                      <a:pt x="70" y="25"/>
                    </a:lnTo>
                    <a:lnTo>
                      <a:pt x="79" y="11"/>
                    </a:lnTo>
                    <a:lnTo>
                      <a:pt x="90" y="0"/>
                    </a:lnTo>
                    <a:lnTo>
                      <a:pt x="100" y="5"/>
                    </a:lnTo>
                    <a:lnTo>
                      <a:pt x="103" y="28"/>
                    </a:lnTo>
                    <a:lnTo>
                      <a:pt x="103" y="56"/>
                    </a:lnTo>
                    <a:lnTo>
                      <a:pt x="102" y="79"/>
                    </a:lnTo>
                    <a:lnTo>
                      <a:pt x="98" y="99"/>
                    </a:lnTo>
                    <a:lnTo>
                      <a:pt x="100" y="118"/>
                    </a:lnTo>
                    <a:lnTo>
                      <a:pt x="100" y="138"/>
                    </a:lnTo>
                    <a:lnTo>
                      <a:pt x="96" y="158"/>
                    </a:lnTo>
                    <a:lnTo>
                      <a:pt x="88" y="175"/>
                    </a:lnTo>
                    <a:lnTo>
                      <a:pt x="77" y="183"/>
                    </a:lnTo>
                    <a:lnTo>
                      <a:pt x="66" y="189"/>
                    </a:lnTo>
                    <a:lnTo>
                      <a:pt x="54" y="198"/>
                    </a:lnTo>
                    <a:lnTo>
                      <a:pt x="45" y="206"/>
                    </a:lnTo>
                    <a:lnTo>
                      <a:pt x="39" y="215"/>
                    </a:lnTo>
                    <a:lnTo>
                      <a:pt x="34" y="220"/>
                    </a:lnTo>
                    <a:lnTo>
                      <a:pt x="24" y="217"/>
                    </a:lnTo>
                    <a:lnTo>
                      <a:pt x="15" y="209"/>
                    </a:lnTo>
                    <a:lnTo>
                      <a:pt x="7" y="195"/>
                    </a:lnTo>
                    <a:lnTo>
                      <a:pt x="0" y="169"/>
                    </a:lnTo>
                    <a:lnTo>
                      <a:pt x="0" y="135"/>
                    </a:lnTo>
                    <a:lnTo>
                      <a:pt x="9" y="101"/>
                    </a:lnTo>
                    <a:lnTo>
                      <a:pt x="30" y="79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2" name="Freeform 19"/>
              <p:cNvSpPr>
                <a:spLocks/>
              </p:cNvSpPr>
              <p:nvPr/>
            </p:nvSpPr>
            <p:spPr bwMode="auto">
              <a:xfrm>
                <a:off x="4275" y="2895"/>
                <a:ext cx="156" cy="223"/>
              </a:xfrm>
              <a:custGeom>
                <a:avLst/>
                <a:gdLst>
                  <a:gd name="T0" fmla="*/ 0 w 156"/>
                  <a:gd name="T1" fmla="*/ 5 h 223"/>
                  <a:gd name="T2" fmla="*/ 2 w 156"/>
                  <a:gd name="T3" fmla="*/ 20 h 223"/>
                  <a:gd name="T4" fmla="*/ 17 w 156"/>
                  <a:gd name="T5" fmla="*/ 31 h 223"/>
                  <a:gd name="T6" fmla="*/ 34 w 156"/>
                  <a:gd name="T7" fmla="*/ 45 h 223"/>
                  <a:gd name="T8" fmla="*/ 45 w 156"/>
                  <a:gd name="T9" fmla="*/ 65 h 223"/>
                  <a:gd name="T10" fmla="*/ 53 w 156"/>
                  <a:gd name="T11" fmla="*/ 82 h 223"/>
                  <a:gd name="T12" fmla="*/ 58 w 156"/>
                  <a:gd name="T13" fmla="*/ 96 h 223"/>
                  <a:gd name="T14" fmla="*/ 64 w 156"/>
                  <a:gd name="T15" fmla="*/ 110 h 223"/>
                  <a:gd name="T16" fmla="*/ 69 w 156"/>
                  <a:gd name="T17" fmla="*/ 127 h 223"/>
                  <a:gd name="T18" fmla="*/ 77 w 156"/>
                  <a:gd name="T19" fmla="*/ 147 h 223"/>
                  <a:gd name="T20" fmla="*/ 88 w 156"/>
                  <a:gd name="T21" fmla="*/ 169 h 223"/>
                  <a:gd name="T22" fmla="*/ 100 w 156"/>
                  <a:gd name="T23" fmla="*/ 192 h 223"/>
                  <a:gd name="T24" fmla="*/ 113 w 156"/>
                  <a:gd name="T25" fmla="*/ 217 h 223"/>
                  <a:gd name="T26" fmla="*/ 122 w 156"/>
                  <a:gd name="T27" fmla="*/ 223 h 223"/>
                  <a:gd name="T28" fmla="*/ 133 w 156"/>
                  <a:gd name="T29" fmla="*/ 223 h 223"/>
                  <a:gd name="T30" fmla="*/ 145 w 156"/>
                  <a:gd name="T31" fmla="*/ 220 h 223"/>
                  <a:gd name="T32" fmla="*/ 154 w 156"/>
                  <a:gd name="T33" fmla="*/ 212 h 223"/>
                  <a:gd name="T34" fmla="*/ 156 w 156"/>
                  <a:gd name="T35" fmla="*/ 198 h 223"/>
                  <a:gd name="T36" fmla="*/ 152 w 156"/>
                  <a:gd name="T37" fmla="*/ 181 h 223"/>
                  <a:gd name="T38" fmla="*/ 145 w 156"/>
                  <a:gd name="T39" fmla="*/ 161 h 223"/>
                  <a:gd name="T40" fmla="*/ 133 w 156"/>
                  <a:gd name="T41" fmla="*/ 147 h 223"/>
                  <a:gd name="T42" fmla="*/ 124 w 156"/>
                  <a:gd name="T43" fmla="*/ 135 h 223"/>
                  <a:gd name="T44" fmla="*/ 115 w 156"/>
                  <a:gd name="T45" fmla="*/ 124 h 223"/>
                  <a:gd name="T46" fmla="*/ 103 w 156"/>
                  <a:gd name="T47" fmla="*/ 113 h 223"/>
                  <a:gd name="T48" fmla="*/ 94 w 156"/>
                  <a:gd name="T49" fmla="*/ 102 h 223"/>
                  <a:gd name="T50" fmla="*/ 86 w 156"/>
                  <a:gd name="T51" fmla="*/ 90 h 223"/>
                  <a:gd name="T52" fmla="*/ 79 w 156"/>
                  <a:gd name="T53" fmla="*/ 79 h 223"/>
                  <a:gd name="T54" fmla="*/ 73 w 156"/>
                  <a:gd name="T55" fmla="*/ 68 h 223"/>
                  <a:gd name="T56" fmla="*/ 68 w 156"/>
                  <a:gd name="T57" fmla="*/ 56 h 223"/>
                  <a:gd name="T58" fmla="*/ 62 w 156"/>
                  <a:gd name="T59" fmla="*/ 42 h 223"/>
                  <a:gd name="T60" fmla="*/ 54 w 156"/>
                  <a:gd name="T61" fmla="*/ 31 h 223"/>
                  <a:gd name="T62" fmla="*/ 47 w 156"/>
                  <a:gd name="T63" fmla="*/ 22 h 223"/>
                  <a:gd name="T64" fmla="*/ 37 w 156"/>
                  <a:gd name="T65" fmla="*/ 20 h 223"/>
                  <a:gd name="T66" fmla="*/ 28 w 156"/>
                  <a:gd name="T67" fmla="*/ 14 h 223"/>
                  <a:gd name="T68" fmla="*/ 17 w 156"/>
                  <a:gd name="T69" fmla="*/ 5 h 223"/>
                  <a:gd name="T70" fmla="*/ 7 w 156"/>
                  <a:gd name="T71" fmla="*/ 0 h 223"/>
                  <a:gd name="T72" fmla="*/ 0 w 156"/>
                  <a:gd name="T73" fmla="*/ 5 h 22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56"/>
                  <a:gd name="T112" fmla="*/ 0 h 223"/>
                  <a:gd name="T113" fmla="*/ 156 w 156"/>
                  <a:gd name="T114" fmla="*/ 223 h 22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56" h="223">
                    <a:moveTo>
                      <a:pt x="0" y="5"/>
                    </a:moveTo>
                    <a:lnTo>
                      <a:pt x="2" y="20"/>
                    </a:lnTo>
                    <a:lnTo>
                      <a:pt x="17" y="31"/>
                    </a:lnTo>
                    <a:lnTo>
                      <a:pt x="34" y="45"/>
                    </a:lnTo>
                    <a:lnTo>
                      <a:pt x="45" y="65"/>
                    </a:lnTo>
                    <a:lnTo>
                      <a:pt x="53" y="82"/>
                    </a:lnTo>
                    <a:lnTo>
                      <a:pt x="58" y="96"/>
                    </a:lnTo>
                    <a:lnTo>
                      <a:pt x="64" y="110"/>
                    </a:lnTo>
                    <a:lnTo>
                      <a:pt x="69" y="127"/>
                    </a:lnTo>
                    <a:lnTo>
                      <a:pt x="77" y="147"/>
                    </a:lnTo>
                    <a:lnTo>
                      <a:pt x="88" y="169"/>
                    </a:lnTo>
                    <a:lnTo>
                      <a:pt x="100" y="192"/>
                    </a:lnTo>
                    <a:lnTo>
                      <a:pt x="113" y="217"/>
                    </a:lnTo>
                    <a:lnTo>
                      <a:pt x="122" y="223"/>
                    </a:lnTo>
                    <a:lnTo>
                      <a:pt x="133" y="223"/>
                    </a:lnTo>
                    <a:lnTo>
                      <a:pt x="145" y="220"/>
                    </a:lnTo>
                    <a:lnTo>
                      <a:pt x="154" y="212"/>
                    </a:lnTo>
                    <a:lnTo>
                      <a:pt x="156" y="198"/>
                    </a:lnTo>
                    <a:lnTo>
                      <a:pt x="152" y="181"/>
                    </a:lnTo>
                    <a:lnTo>
                      <a:pt x="145" y="161"/>
                    </a:lnTo>
                    <a:lnTo>
                      <a:pt x="133" y="147"/>
                    </a:lnTo>
                    <a:lnTo>
                      <a:pt x="124" y="135"/>
                    </a:lnTo>
                    <a:lnTo>
                      <a:pt x="115" y="124"/>
                    </a:lnTo>
                    <a:lnTo>
                      <a:pt x="103" y="113"/>
                    </a:lnTo>
                    <a:lnTo>
                      <a:pt x="94" y="102"/>
                    </a:lnTo>
                    <a:lnTo>
                      <a:pt x="86" y="90"/>
                    </a:lnTo>
                    <a:lnTo>
                      <a:pt x="79" y="79"/>
                    </a:lnTo>
                    <a:lnTo>
                      <a:pt x="73" y="68"/>
                    </a:lnTo>
                    <a:lnTo>
                      <a:pt x="68" y="56"/>
                    </a:lnTo>
                    <a:lnTo>
                      <a:pt x="62" y="42"/>
                    </a:lnTo>
                    <a:lnTo>
                      <a:pt x="54" y="31"/>
                    </a:lnTo>
                    <a:lnTo>
                      <a:pt x="47" y="22"/>
                    </a:lnTo>
                    <a:lnTo>
                      <a:pt x="37" y="20"/>
                    </a:lnTo>
                    <a:lnTo>
                      <a:pt x="28" y="14"/>
                    </a:lnTo>
                    <a:lnTo>
                      <a:pt x="17" y="5"/>
                    </a:lnTo>
                    <a:lnTo>
                      <a:pt x="7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3" name="Freeform 20"/>
              <p:cNvSpPr>
                <a:spLocks/>
              </p:cNvSpPr>
              <p:nvPr/>
            </p:nvSpPr>
            <p:spPr bwMode="auto">
              <a:xfrm>
                <a:off x="4777" y="1978"/>
                <a:ext cx="168" cy="249"/>
              </a:xfrm>
              <a:custGeom>
                <a:avLst/>
                <a:gdLst>
                  <a:gd name="T0" fmla="*/ 104 w 168"/>
                  <a:gd name="T1" fmla="*/ 224 h 249"/>
                  <a:gd name="T2" fmla="*/ 121 w 168"/>
                  <a:gd name="T3" fmla="*/ 195 h 249"/>
                  <a:gd name="T4" fmla="*/ 136 w 168"/>
                  <a:gd name="T5" fmla="*/ 162 h 249"/>
                  <a:gd name="T6" fmla="*/ 145 w 168"/>
                  <a:gd name="T7" fmla="*/ 125 h 249"/>
                  <a:gd name="T8" fmla="*/ 149 w 168"/>
                  <a:gd name="T9" fmla="*/ 97 h 249"/>
                  <a:gd name="T10" fmla="*/ 155 w 168"/>
                  <a:gd name="T11" fmla="*/ 74 h 249"/>
                  <a:gd name="T12" fmla="*/ 162 w 168"/>
                  <a:gd name="T13" fmla="*/ 51 h 249"/>
                  <a:gd name="T14" fmla="*/ 168 w 168"/>
                  <a:gd name="T15" fmla="*/ 29 h 249"/>
                  <a:gd name="T16" fmla="*/ 159 w 168"/>
                  <a:gd name="T17" fmla="*/ 9 h 249"/>
                  <a:gd name="T18" fmla="*/ 143 w 168"/>
                  <a:gd name="T19" fmla="*/ 0 h 249"/>
                  <a:gd name="T20" fmla="*/ 136 w 168"/>
                  <a:gd name="T21" fmla="*/ 3 h 249"/>
                  <a:gd name="T22" fmla="*/ 132 w 168"/>
                  <a:gd name="T23" fmla="*/ 17 h 249"/>
                  <a:gd name="T24" fmla="*/ 128 w 168"/>
                  <a:gd name="T25" fmla="*/ 37 h 249"/>
                  <a:gd name="T26" fmla="*/ 123 w 168"/>
                  <a:gd name="T27" fmla="*/ 65 h 249"/>
                  <a:gd name="T28" fmla="*/ 111 w 168"/>
                  <a:gd name="T29" fmla="*/ 97 h 249"/>
                  <a:gd name="T30" fmla="*/ 100 w 168"/>
                  <a:gd name="T31" fmla="*/ 125 h 249"/>
                  <a:gd name="T32" fmla="*/ 89 w 168"/>
                  <a:gd name="T33" fmla="*/ 150 h 249"/>
                  <a:gd name="T34" fmla="*/ 81 w 168"/>
                  <a:gd name="T35" fmla="*/ 162 h 249"/>
                  <a:gd name="T36" fmla="*/ 68 w 168"/>
                  <a:gd name="T37" fmla="*/ 173 h 249"/>
                  <a:gd name="T38" fmla="*/ 55 w 168"/>
                  <a:gd name="T39" fmla="*/ 184 h 249"/>
                  <a:gd name="T40" fmla="*/ 40 w 168"/>
                  <a:gd name="T41" fmla="*/ 195 h 249"/>
                  <a:gd name="T42" fmla="*/ 25 w 168"/>
                  <a:gd name="T43" fmla="*/ 204 h 249"/>
                  <a:gd name="T44" fmla="*/ 12 w 168"/>
                  <a:gd name="T45" fmla="*/ 212 h 249"/>
                  <a:gd name="T46" fmla="*/ 4 w 168"/>
                  <a:gd name="T47" fmla="*/ 215 h 249"/>
                  <a:gd name="T48" fmla="*/ 0 w 168"/>
                  <a:gd name="T49" fmla="*/ 218 h 249"/>
                  <a:gd name="T50" fmla="*/ 10 w 168"/>
                  <a:gd name="T51" fmla="*/ 232 h 249"/>
                  <a:gd name="T52" fmla="*/ 23 w 168"/>
                  <a:gd name="T53" fmla="*/ 241 h 249"/>
                  <a:gd name="T54" fmla="*/ 36 w 168"/>
                  <a:gd name="T55" fmla="*/ 249 h 249"/>
                  <a:gd name="T56" fmla="*/ 49 w 168"/>
                  <a:gd name="T57" fmla="*/ 249 h 249"/>
                  <a:gd name="T58" fmla="*/ 64 w 168"/>
                  <a:gd name="T59" fmla="*/ 249 h 249"/>
                  <a:gd name="T60" fmla="*/ 78 w 168"/>
                  <a:gd name="T61" fmla="*/ 244 h 249"/>
                  <a:gd name="T62" fmla="*/ 93 w 168"/>
                  <a:gd name="T63" fmla="*/ 235 h 249"/>
                  <a:gd name="T64" fmla="*/ 104 w 168"/>
                  <a:gd name="T65" fmla="*/ 224 h 24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68"/>
                  <a:gd name="T100" fmla="*/ 0 h 249"/>
                  <a:gd name="T101" fmla="*/ 168 w 168"/>
                  <a:gd name="T102" fmla="*/ 249 h 24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68" h="249">
                    <a:moveTo>
                      <a:pt x="104" y="224"/>
                    </a:moveTo>
                    <a:lnTo>
                      <a:pt x="121" y="195"/>
                    </a:lnTo>
                    <a:lnTo>
                      <a:pt x="136" y="162"/>
                    </a:lnTo>
                    <a:lnTo>
                      <a:pt x="145" y="125"/>
                    </a:lnTo>
                    <a:lnTo>
                      <a:pt x="149" y="97"/>
                    </a:lnTo>
                    <a:lnTo>
                      <a:pt x="155" y="74"/>
                    </a:lnTo>
                    <a:lnTo>
                      <a:pt x="162" y="51"/>
                    </a:lnTo>
                    <a:lnTo>
                      <a:pt x="168" y="29"/>
                    </a:lnTo>
                    <a:lnTo>
                      <a:pt x="159" y="9"/>
                    </a:lnTo>
                    <a:lnTo>
                      <a:pt x="143" y="0"/>
                    </a:lnTo>
                    <a:lnTo>
                      <a:pt x="136" y="3"/>
                    </a:lnTo>
                    <a:lnTo>
                      <a:pt x="132" y="17"/>
                    </a:lnTo>
                    <a:lnTo>
                      <a:pt x="128" y="37"/>
                    </a:lnTo>
                    <a:lnTo>
                      <a:pt x="123" y="65"/>
                    </a:lnTo>
                    <a:lnTo>
                      <a:pt x="111" y="97"/>
                    </a:lnTo>
                    <a:lnTo>
                      <a:pt x="100" y="125"/>
                    </a:lnTo>
                    <a:lnTo>
                      <a:pt x="89" y="150"/>
                    </a:lnTo>
                    <a:lnTo>
                      <a:pt x="81" y="162"/>
                    </a:lnTo>
                    <a:lnTo>
                      <a:pt x="68" y="173"/>
                    </a:lnTo>
                    <a:lnTo>
                      <a:pt x="55" y="184"/>
                    </a:lnTo>
                    <a:lnTo>
                      <a:pt x="40" y="195"/>
                    </a:lnTo>
                    <a:lnTo>
                      <a:pt x="25" y="204"/>
                    </a:lnTo>
                    <a:lnTo>
                      <a:pt x="12" y="212"/>
                    </a:lnTo>
                    <a:lnTo>
                      <a:pt x="4" y="215"/>
                    </a:lnTo>
                    <a:lnTo>
                      <a:pt x="0" y="218"/>
                    </a:lnTo>
                    <a:lnTo>
                      <a:pt x="10" y="232"/>
                    </a:lnTo>
                    <a:lnTo>
                      <a:pt x="23" y="241"/>
                    </a:lnTo>
                    <a:lnTo>
                      <a:pt x="36" y="249"/>
                    </a:lnTo>
                    <a:lnTo>
                      <a:pt x="49" y="249"/>
                    </a:lnTo>
                    <a:lnTo>
                      <a:pt x="64" y="249"/>
                    </a:lnTo>
                    <a:lnTo>
                      <a:pt x="78" y="244"/>
                    </a:lnTo>
                    <a:lnTo>
                      <a:pt x="93" y="235"/>
                    </a:lnTo>
                    <a:lnTo>
                      <a:pt x="104" y="224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4" name="Freeform 21"/>
              <p:cNvSpPr>
                <a:spLocks/>
              </p:cNvSpPr>
              <p:nvPr/>
            </p:nvSpPr>
            <p:spPr bwMode="auto">
              <a:xfrm>
                <a:off x="4785" y="2968"/>
                <a:ext cx="220" cy="173"/>
              </a:xfrm>
              <a:custGeom>
                <a:avLst/>
                <a:gdLst>
                  <a:gd name="T0" fmla="*/ 38 w 220"/>
                  <a:gd name="T1" fmla="*/ 9 h 173"/>
                  <a:gd name="T2" fmla="*/ 47 w 220"/>
                  <a:gd name="T3" fmla="*/ 6 h 173"/>
                  <a:gd name="T4" fmla="*/ 55 w 220"/>
                  <a:gd name="T5" fmla="*/ 3 h 173"/>
                  <a:gd name="T6" fmla="*/ 64 w 220"/>
                  <a:gd name="T7" fmla="*/ 3 h 173"/>
                  <a:gd name="T8" fmla="*/ 71 w 220"/>
                  <a:gd name="T9" fmla="*/ 0 h 173"/>
                  <a:gd name="T10" fmla="*/ 79 w 220"/>
                  <a:gd name="T11" fmla="*/ 0 h 173"/>
                  <a:gd name="T12" fmla="*/ 88 w 220"/>
                  <a:gd name="T13" fmla="*/ 3 h 173"/>
                  <a:gd name="T14" fmla="*/ 96 w 220"/>
                  <a:gd name="T15" fmla="*/ 9 h 173"/>
                  <a:gd name="T16" fmla="*/ 105 w 220"/>
                  <a:gd name="T17" fmla="*/ 17 h 173"/>
                  <a:gd name="T18" fmla="*/ 115 w 220"/>
                  <a:gd name="T19" fmla="*/ 29 h 173"/>
                  <a:gd name="T20" fmla="*/ 124 w 220"/>
                  <a:gd name="T21" fmla="*/ 40 h 173"/>
                  <a:gd name="T22" fmla="*/ 132 w 220"/>
                  <a:gd name="T23" fmla="*/ 54 h 173"/>
                  <a:gd name="T24" fmla="*/ 141 w 220"/>
                  <a:gd name="T25" fmla="*/ 65 h 173"/>
                  <a:gd name="T26" fmla="*/ 149 w 220"/>
                  <a:gd name="T27" fmla="*/ 79 h 173"/>
                  <a:gd name="T28" fmla="*/ 158 w 220"/>
                  <a:gd name="T29" fmla="*/ 91 h 173"/>
                  <a:gd name="T30" fmla="*/ 166 w 220"/>
                  <a:gd name="T31" fmla="*/ 99 h 173"/>
                  <a:gd name="T32" fmla="*/ 175 w 220"/>
                  <a:gd name="T33" fmla="*/ 108 h 173"/>
                  <a:gd name="T34" fmla="*/ 192 w 220"/>
                  <a:gd name="T35" fmla="*/ 125 h 173"/>
                  <a:gd name="T36" fmla="*/ 207 w 220"/>
                  <a:gd name="T37" fmla="*/ 144 h 173"/>
                  <a:gd name="T38" fmla="*/ 216 w 220"/>
                  <a:gd name="T39" fmla="*/ 164 h 173"/>
                  <a:gd name="T40" fmla="*/ 220 w 220"/>
                  <a:gd name="T41" fmla="*/ 173 h 173"/>
                  <a:gd name="T42" fmla="*/ 156 w 220"/>
                  <a:gd name="T43" fmla="*/ 150 h 173"/>
                  <a:gd name="T44" fmla="*/ 117 w 220"/>
                  <a:gd name="T45" fmla="*/ 159 h 173"/>
                  <a:gd name="T46" fmla="*/ 113 w 220"/>
                  <a:gd name="T47" fmla="*/ 159 h 173"/>
                  <a:gd name="T48" fmla="*/ 105 w 220"/>
                  <a:gd name="T49" fmla="*/ 159 h 173"/>
                  <a:gd name="T50" fmla="*/ 94 w 220"/>
                  <a:gd name="T51" fmla="*/ 156 h 173"/>
                  <a:gd name="T52" fmla="*/ 81 w 220"/>
                  <a:gd name="T53" fmla="*/ 150 h 173"/>
                  <a:gd name="T54" fmla="*/ 66 w 220"/>
                  <a:gd name="T55" fmla="*/ 142 h 173"/>
                  <a:gd name="T56" fmla="*/ 51 w 220"/>
                  <a:gd name="T57" fmla="*/ 130 h 173"/>
                  <a:gd name="T58" fmla="*/ 39 w 220"/>
                  <a:gd name="T59" fmla="*/ 113 h 173"/>
                  <a:gd name="T60" fmla="*/ 32 w 220"/>
                  <a:gd name="T61" fmla="*/ 91 h 173"/>
                  <a:gd name="T62" fmla="*/ 26 w 220"/>
                  <a:gd name="T63" fmla="*/ 77 h 173"/>
                  <a:gd name="T64" fmla="*/ 17 w 220"/>
                  <a:gd name="T65" fmla="*/ 62 h 173"/>
                  <a:gd name="T66" fmla="*/ 9 w 220"/>
                  <a:gd name="T67" fmla="*/ 54 h 173"/>
                  <a:gd name="T68" fmla="*/ 2 w 220"/>
                  <a:gd name="T69" fmla="*/ 43 h 173"/>
                  <a:gd name="T70" fmla="*/ 0 w 220"/>
                  <a:gd name="T71" fmla="*/ 31 h 173"/>
                  <a:gd name="T72" fmla="*/ 4 w 220"/>
                  <a:gd name="T73" fmla="*/ 23 h 173"/>
                  <a:gd name="T74" fmla="*/ 17 w 220"/>
                  <a:gd name="T75" fmla="*/ 14 h 173"/>
                  <a:gd name="T76" fmla="*/ 38 w 220"/>
                  <a:gd name="T77" fmla="*/ 9 h 173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20"/>
                  <a:gd name="T118" fmla="*/ 0 h 173"/>
                  <a:gd name="T119" fmla="*/ 220 w 220"/>
                  <a:gd name="T120" fmla="*/ 173 h 173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20" h="173">
                    <a:moveTo>
                      <a:pt x="38" y="9"/>
                    </a:moveTo>
                    <a:lnTo>
                      <a:pt x="47" y="6"/>
                    </a:lnTo>
                    <a:lnTo>
                      <a:pt x="55" y="3"/>
                    </a:lnTo>
                    <a:lnTo>
                      <a:pt x="64" y="3"/>
                    </a:lnTo>
                    <a:lnTo>
                      <a:pt x="71" y="0"/>
                    </a:lnTo>
                    <a:lnTo>
                      <a:pt x="79" y="0"/>
                    </a:lnTo>
                    <a:lnTo>
                      <a:pt x="88" y="3"/>
                    </a:lnTo>
                    <a:lnTo>
                      <a:pt x="96" y="9"/>
                    </a:lnTo>
                    <a:lnTo>
                      <a:pt x="105" y="17"/>
                    </a:lnTo>
                    <a:lnTo>
                      <a:pt x="115" y="29"/>
                    </a:lnTo>
                    <a:lnTo>
                      <a:pt x="124" y="40"/>
                    </a:lnTo>
                    <a:lnTo>
                      <a:pt x="132" y="54"/>
                    </a:lnTo>
                    <a:lnTo>
                      <a:pt x="141" y="65"/>
                    </a:lnTo>
                    <a:lnTo>
                      <a:pt x="149" y="79"/>
                    </a:lnTo>
                    <a:lnTo>
                      <a:pt x="158" y="91"/>
                    </a:lnTo>
                    <a:lnTo>
                      <a:pt x="166" y="99"/>
                    </a:lnTo>
                    <a:lnTo>
                      <a:pt x="175" y="108"/>
                    </a:lnTo>
                    <a:lnTo>
                      <a:pt x="192" y="125"/>
                    </a:lnTo>
                    <a:lnTo>
                      <a:pt x="207" y="144"/>
                    </a:lnTo>
                    <a:lnTo>
                      <a:pt x="216" y="164"/>
                    </a:lnTo>
                    <a:lnTo>
                      <a:pt x="220" y="173"/>
                    </a:lnTo>
                    <a:lnTo>
                      <a:pt x="156" y="150"/>
                    </a:lnTo>
                    <a:lnTo>
                      <a:pt x="117" y="159"/>
                    </a:lnTo>
                    <a:lnTo>
                      <a:pt x="113" y="159"/>
                    </a:lnTo>
                    <a:lnTo>
                      <a:pt x="105" y="159"/>
                    </a:lnTo>
                    <a:lnTo>
                      <a:pt x="94" y="156"/>
                    </a:lnTo>
                    <a:lnTo>
                      <a:pt x="81" y="150"/>
                    </a:lnTo>
                    <a:lnTo>
                      <a:pt x="66" y="142"/>
                    </a:lnTo>
                    <a:lnTo>
                      <a:pt x="51" y="130"/>
                    </a:lnTo>
                    <a:lnTo>
                      <a:pt x="39" y="113"/>
                    </a:lnTo>
                    <a:lnTo>
                      <a:pt x="32" y="91"/>
                    </a:lnTo>
                    <a:lnTo>
                      <a:pt x="26" y="77"/>
                    </a:lnTo>
                    <a:lnTo>
                      <a:pt x="17" y="62"/>
                    </a:lnTo>
                    <a:lnTo>
                      <a:pt x="9" y="54"/>
                    </a:lnTo>
                    <a:lnTo>
                      <a:pt x="2" y="43"/>
                    </a:lnTo>
                    <a:lnTo>
                      <a:pt x="0" y="31"/>
                    </a:lnTo>
                    <a:lnTo>
                      <a:pt x="4" y="23"/>
                    </a:lnTo>
                    <a:lnTo>
                      <a:pt x="17" y="14"/>
                    </a:lnTo>
                    <a:lnTo>
                      <a:pt x="38" y="9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5" name="Freeform 22"/>
              <p:cNvSpPr>
                <a:spLocks/>
              </p:cNvSpPr>
              <p:nvPr/>
            </p:nvSpPr>
            <p:spPr bwMode="auto">
              <a:xfrm>
                <a:off x="5201" y="3783"/>
                <a:ext cx="102" cy="186"/>
              </a:xfrm>
              <a:custGeom>
                <a:avLst/>
                <a:gdLst>
                  <a:gd name="T0" fmla="*/ 28 w 102"/>
                  <a:gd name="T1" fmla="*/ 99 h 186"/>
                  <a:gd name="T2" fmla="*/ 36 w 102"/>
                  <a:gd name="T3" fmla="*/ 93 h 186"/>
                  <a:gd name="T4" fmla="*/ 45 w 102"/>
                  <a:gd name="T5" fmla="*/ 85 h 186"/>
                  <a:gd name="T6" fmla="*/ 56 w 102"/>
                  <a:gd name="T7" fmla="*/ 70 h 186"/>
                  <a:gd name="T8" fmla="*/ 66 w 102"/>
                  <a:gd name="T9" fmla="*/ 54 h 186"/>
                  <a:gd name="T10" fmla="*/ 77 w 102"/>
                  <a:gd name="T11" fmla="*/ 39 h 186"/>
                  <a:gd name="T12" fmla="*/ 87 w 102"/>
                  <a:gd name="T13" fmla="*/ 22 h 186"/>
                  <a:gd name="T14" fmla="*/ 94 w 102"/>
                  <a:gd name="T15" fmla="*/ 11 h 186"/>
                  <a:gd name="T16" fmla="*/ 98 w 102"/>
                  <a:gd name="T17" fmla="*/ 3 h 186"/>
                  <a:gd name="T18" fmla="*/ 102 w 102"/>
                  <a:gd name="T19" fmla="*/ 0 h 186"/>
                  <a:gd name="T20" fmla="*/ 102 w 102"/>
                  <a:gd name="T21" fmla="*/ 5 h 186"/>
                  <a:gd name="T22" fmla="*/ 102 w 102"/>
                  <a:gd name="T23" fmla="*/ 22 h 186"/>
                  <a:gd name="T24" fmla="*/ 100 w 102"/>
                  <a:gd name="T25" fmla="*/ 48 h 186"/>
                  <a:gd name="T26" fmla="*/ 96 w 102"/>
                  <a:gd name="T27" fmla="*/ 73 h 186"/>
                  <a:gd name="T28" fmla="*/ 87 w 102"/>
                  <a:gd name="T29" fmla="*/ 93 h 186"/>
                  <a:gd name="T30" fmla="*/ 75 w 102"/>
                  <a:gd name="T31" fmla="*/ 107 h 186"/>
                  <a:gd name="T32" fmla="*/ 64 w 102"/>
                  <a:gd name="T33" fmla="*/ 116 h 186"/>
                  <a:gd name="T34" fmla="*/ 58 w 102"/>
                  <a:gd name="T35" fmla="*/ 124 h 186"/>
                  <a:gd name="T36" fmla="*/ 55 w 102"/>
                  <a:gd name="T37" fmla="*/ 141 h 186"/>
                  <a:gd name="T38" fmla="*/ 55 w 102"/>
                  <a:gd name="T39" fmla="*/ 161 h 186"/>
                  <a:gd name="T40" fmla="*/ 55 w 102"/>
                  <a:gd name="T41" fmla="*/ 175 h 186"/>
                  <a:gd name="T42" fmla="*/ 47 w 102"/>
                  <a:gd name="T43" fmla="*/ 184 h 186"/>
                  <a:gd name="T44" fmla="*/ 32 w 102"/>
                  <a:gd name="T45" fmla="*/ 186 h 186"/>
                  <a:gd name="T46" fmla="*/ 13 w 102"/>
                  <a:gd name="T47" fmla="*/ 181 h 186"/>
                  <a:gd name="T48" fmla="*/ 2 w 102"/>
                  <a:gd name="T49" fmla="*/ 167 h 186"/>
                  <a:gd name="T50" fmla="*/ 0 w 102"/>
                  <a:gd name="T51" fmla="*/ 147 h 186"/>
                  <a:gd name="T52" fmla="*/ 4 w 102"/>
                  <a:gd name="T53" fmla="*/ 124 h 186"/>
                  <a:gd name="T54" fmla="*/ 13 w 102"/>
                  <a:gd name="T55" fmla="*/ 107 h 186"/>
                  <a:gd name="T56" fmla="*/ 28 w 102"/>
                  <a:gd name="T57" fmla="*/ 99 h 18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02"/>
                  <a:gd name="T88" fmla="*/ 0 h 186"/>
                  <a:gd name="T89" fmla="*/ 102 w 102"/>
                  <a:gd name="T90" fmla="*/ 186 h 18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02" h="186">
                    <a:moveTo>
                      <a:pt x="28" y="99"/>
                    </a:moveTo>
                    <a:lnTo>
                      <a:pt x="36" y="93"/>
                    </a:lnTo>
                    <a:lnTo>
                      <a:pt x="45" y="85"/>
                    </a:lnTo>
                    <a:lnTo>
                      <a:pt x="56" y="70"/>
                    </a:lnTo>
                    <a:lnTo>
                      <a:pt x="66" y="54"/>
                    </a:lnTo>
                    <a:lnTo>
                      <a:pt x="77" y="39"/>
                    </a:lnTo>
                    <a:lnTo>
                      <a:pt x="87" y="22"/>
                    </a:lnTo>
                    <a:lnTo>
                      <a:pt x="94" y="11"/>
                    </a:lnTo>
                    <a:lnTo>
                      <a:pt x="98" y="3"/>
                    </a:lnTo>
                    <a:lnTo>
                      <a:pt x="102" y="0"/>
                    </a:lnTo>
                    <a:lnTo>
                      <a:pt x="102" y="5"/>
                    </a:lnTo>
                    <a:lnTo>
                      <a:pt x="102" y="22"/>
                    </a:lnTo>
                    <a:lnTo>
                      <a:pt x="100" y="48"/>
                    </a:lnTo>
                    <a:lnTo>
                      <a:pt x="96" y="73"/>
                    </a:lnTo>
                    <a:lnTo>
                      <a:pt x="87" y="93"/>
                    </a:lnTo>
                    <a:lnTo>
                      <a:pt x="75" y="107"/>
                    </a:lnTo>
                    <a:lnTo>
                      <a:pt x="64" y="116"/>
                    </a:lnTo>
                    <a:lnTo>
                      <a:pt x="58" y="124"/>
                    </a:lnTo>
                    <a:lnTo>
                      <a:pt x="55" y="141"/>
                    </a:lnTo>
                    <a:lnTo>
                      <a:pt x="55" y="161"/>
                    </a:lnTo>
                    <a:lnTo>
                      <a:pt x="55" y="175"/>
                    </a:lnTo>
                    <a:lnTo>
                      <a:pt x="47" y="184"/>
                    </a:lnTo>
                    <a:lnTo>
                      <a:pt x="32" y="186"/>
                    </a:lnTo>
                    <a:lnTo>
                      <a:pt x="13" y="181"/>
                    </a:lnTo>
                    <a:lnTo>
                      <a:pt x="2" y="167"/>
                    </a:lnTo>
                    <a:lnTo>
                      <a:pt x="0" y="147"/>
                    </a:lnTo>
                    <a:lnTo>
                      <a:pt x="4" y="124"/>
                    </a:lnTo>
                    <a:lnTo>
                      <a:pt x="13" y="107"/>
                    </a:lnTo>
                    <a:lnTo>
                      <a:pt x="28" y="99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6" name="Freeform 23"/>
              <p:cNvSpPr>
                <a:spLocks/>
              </p:cNvSpPr>
              <p:nvPr/>
            </p:nvSpPr>
            <p:spPr bwMode="auto">
              <a:xfrm>
                <a:off x="5308" y="3647"/>
                <a:ext cx="81" cy="153"/>
              </a:xfrm>
              <a:custGeom>
                <a:avLst/>
                <a:gdLst>
                  <a:gd name="T0" fmla="*/ 4 w 81"/>
                  <a:gd name="T1" fmla="*/ 0 h 153"/>
                  <a:gd name="T2" fmla="*/ 15 w 81"/>
                  <a:gd name="T3" fmla="*/ 11 h 153"/>
                  <a:gd name="T4" fmla="*/ 27 w 81"/>
                  <a:gd name="T5" fmla="*/ 34 h 153"/>
                  <a:gd name="T6" fmla="*/ 36 w 81"/>
                  <a:gd name="T7" fmla="*/ 57 h 153"/>
                  <a:gd name="T8" fmla="*/ 44 w 81"/>
                  <a:gd name="T9" fmla="*/ 68 h 153"/>
                  <a:gd name="T10" fmla="*/ 53 w 81"/>
                  <a:gd name="T11" fmla="*/ 68 h 153"/>
                  <a:gd name="T12" fmla="*/ 64 w 81"/>
                  <a:gd name="T13" fmla="*/ 68 h 153"/>
                  <a:gd name="T14" fmla="*/ 76 w 81"/>
                  <a:gd name="T15" fmla="*/ 71 h 153"/>
                  <a:gd name="T16" fmla="*/ 81 w 81"/>
                  <a:gd name="T17" fmla="*/ 79 h 153"/>
                  <a:gd name="T18" fmla="*/ 81 w 81"/>
                  <a:gd name="T19" fmla="*/ 93 h 153"/>
                  <a:gd name="T20" fmla="*/ 77 w 81"/>
                  <a:gd name="T21" fmla="*/ 108 h 153"/>
                  <a:gd name="T22" fmla="*/ 70 w 81"/>
                  <a:gd name="T23" fmla="*/ 124 h 153"/>
                  <a:gd name="T24" fmla="*/ 62 w 81"/>
                  <a:gd name="T25" fmla="*/ 139 h 153"/>
                  <a:gd name="T26" fmla="*/ 55 w 81"/>
                  <a:gd name="T27" fmla="*/ 147 h 153"/>
                  <a:gd name="T28" fmla="*/ 47 w 81"/>
                  <a:gd name="T29" fmla="*/ 153 h 153"/>
                  <a:gd name="T30" fmla="*/ 38 w 81"/>
                  <a:gd name="T31" fmla="*/ 150 h 153"/>
                  <a:gd name="T32" fmla="*/ 30 w 81"/>
                  <a:gd name="T33" fmla="*/ 139 h 153"/>
                  <a:gd name="T34" fmla="*/ 25 w 81"/>
                  <a:gd name="T35" fmla="*/ 122 h 153"/>
                  <a:gd name="T36" fmla="*/ 21 w 81"/>
                  <a:gd name="T37" fmla="*/ 105 h 153"/>
                  <a:gd name="T38" fmla="*/ 19 w 81"/>
                  <a:gd name="T39" fmla="*/ 88 h 153"/>
                  <a:gd name="T40" fmla="*/ 19 w 81"/>
                  <a:gd name="T41" fmla="*/ 76 h 153"/>
                  <a:gd name="T42" fmla="*/ 17 w 81"/>
                  <a:gd name="T43" fmla="*/ 62 h 153"/>
                  <a:gd name="T44" fmla="*/ 12 w 81"/>
                  <a:gd name="T45" fmla="*/ 45 h 153"/>
                  <a:gd name="T46" fmla="*/ 4 w 81"/>
                  <a:gd name="T47" fmla="*/ 34 h 153"/>
                  <a:gd name="T48" fmla="*/ 0 w 81"/>
                  <a:gd name="T49" fmla="*/ 28 h 153"/>
                  <a:gd name="T50" fmla="*/ 4 w 81"/>
                  <a:gd name="T51" fmla="*/ 0 h 15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81"/>
                  <a:gd name="T79" fmla="*/ 0 h 153"/>
                  <a:gd name="T80" fmla="*/ 81 w 81"/>
                  <a:gd name="T81" fmla="*/ 153 h 15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81" h="153">
                    <a:moveTo>
                      <a:pt x="4" y="0"/>
                    </a:moveTo>
                    <a:lnTo>
                      <a:pt x="15" y="11"/>
                    </a:lnTo>
                    <a:lnTo>
                      <a:pt x="27" y="34"/>
                    </a:lnTo>
                    <a:lnTo>
                      <a:pt x="36" y="57"/>
                    </a:lnTo>
                    <a:lnTo>
                      <a:pt x="44" y="68"/>
                    </a:lnTo>
                    <a:lnTo>
                      <a:pt x="53" y="68"/>
                    </a:lnTo>
                    <a:lnTo>
                      <a:pt x="64" y="68"/>
                    </a:lnTo>
                    <a:lnTo>
                      <a:pt x="76" y="71"/>
                    </a:lnTo>
                    <a:lnTo>
                      <a:pt x="81" y="79"/>
                    </a:lnTo>
                    <a:lnTo>
                      <a:pt x="81" y="93"/>
                    </a:lnTo>
                    <a:lnTo>
                      <a:pt x="77" y="108"/>
                    </a:lnTo>
                    <a:lnTo>
                      <a:pt x="70" y="124"/>
                    </a:lnTo>
                    <a:lnTo>
                      <a:pt x="62" y="139"/>
                    </a:lnTo>
                    <a:lnTo>
                      <a:pt x="55" y="147"/>
                    </a:lnTo>
                    <a:lnTo>
                      <a:pt x="47" y="153"/>
                    </a:lnTo>
                    <a:lnTo>
                      <a:pt x="38" y="150"/>
                    </a:lnTo>
                    <a:lnTo>
                      <a:pt x="30" y="139"/>
                    </a:lnTo>
                    <a:lnTo>
                      <a:pt x="25" y="122"/>
                    </a:lnTo>
                    <a:lnTo>
                      <a:pt x="21" y="105"/>
                    </a:lnTo>
                    <a:lnTo>
                      <a:pt x="19" y="88"/>
                    </a:lnTo>
                    <a:lnTo>
                      <a:pt x="19" y="76"/>
                    </a:lnTo>
                    <a:lnTo>
                      <a:pt x="17" y="62"/>
                    </a:lnTo>
                    <a:lnTo>
                      <a:pt x="12" y="45"/>
                    </a:lnTo>
                    <a:lnTo>
                      <a:pt x="4" y="34"/>
                    </a:lnTo>
                    <a:lnTo>
                      <a:pt x="0" y="28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7" name="Freeform 24"/>
              <p:cNvSpPr>
                <a:spLocks/>
              </p:cNvSpPr>
              <p:nvPr/>
            </p:nvSpPr>
            <p:spPr bwMode="auto">
              <a:xfrm>
                <a:off x="1858" y="2547"/>
                <a:ext cx="143" cy="107"/>
              </a:xfrm>
              <a:custGeom>
                <a:avLst/>
                <a:gdLst>
                  <a:gd name="T0" fmla="*/ 0 w 143"/>
                  <a:gd name="T1" fmla="*/ 11 h 107"/>
                  <a:gd name="T2" fmla="*/ 6 w 143"/>
                  <a:gd name="T3" fmla="*/ 0 h 107"/>
                  <a:gd name="T4" fmla="*/ 15 w 143"/>
                  <a:gd name="T5" fmla="*/ 0 h 107"/>
                  <a:gd name="T6" fmla="*/ 30 w 143"/>
                  <a:gd name="T7" fmla="*/ 5 h 107"/>
                  <a:gd name="T8" fmla="*/ 45 w 143"/>
                  <a:gd name="T9" fmla="*/ 17 h 107"/>
                  <a:gd name="T10" fmla="*/ 62 w 143"/>
                  <a:gd name="T11" fmla="*/ 28 h 107"/>
                  <a:gd name="T12" fmla="*/ 79 w 143"/>
                  <a:gd name="T13" fmla="*/ 42 h 107"/>
                  <a:gd name="T14" fmla="*/ 94 w 143"/>
                  <a:gd name="T15" fmla="*/ 56 h 107"/>
                  <a:gd name="T16" fmla="*/ 105 w 143"/>
                  <a:gd name="T17" fmla="*/ 65 h 107"/>
                  <a:gd name="T18" fmla="*/ 124 w 143"/>
                  <a:gd name="T19" fmla="*/ 76 h 107"/>
                  <a:gd name="T20" fmla="*/ 139 w 143"/>
                  <a:gd name="T21" fmla="*/ 90 h 107"/>
                  <a:gd name="T22" fmla="*/ 143 w 143"/>
                  <a:gd name="T23" fmla="*/ 102 h 107"/>
                  <a:gd name="T24" fmla="*/ 134 w 143"/>
                  <a:gd name="T25" fmla="*/ 107 h 107"/>
                  <a:gd name="T26" fmla="*/ 124 w 143"/>
                  <a:gd name="T27" fmla="*/ 107 h 107"/>
                  <a:gd name="T28" fmla="*/ 113 w 143"/>
                  <a:gd name="T29" fmla="*/ 104 h 107"/>
                  <a:gd name="T30" fmla="*/ 103 w 143"/>
                  <a:gd name="T31" fmla="*/ 102 h 107"/>
                  <a:gd name="T32" fmla="*/ 92 w 143"/>
                  <a:gd name="T33" fmla="*/ 99 h 107"/>
                  <a:gd name="T34" fmla="*/ 83 w 143"/>
                  <a:gd name="T35" fmla="*/ 99 h 107"/>
                  <a:gd name="T36" fmla="*/ 75 w 143"/>
                  <a:gd name="T37" fmla="*/ 96 h 107"/>
                  <a:gd name="T38" fmla="*/ 71 w 143"/>
                  <a:gd name="T39" fmla="*/ 93 h 107"/>
                  <a:gd name="T40" fmla="*/ 70 w 143"/>
                  <a:gd name="T41" fmla="*/ 93 h 107"/>
                  <a:gd name="T42" fmla="*/ 66 w 143"/>
                  <a:gd name="T43" fmla="*/ 90 h 107"/>
                  <a:gd name="T44" fmla="*/ 58 w 143"/>
                  <a:gd name="T45" fmla="*/ 85 h 107"/>
                  <a:gd name="T46" fmla="*/ 47 w 143"/>
                  <a:gd name="T47" fmla="*/ 76 h 107"/>
                  <a:gd name="T48" fmla="*/ 34 w 143"/>
                  <a:gd name="T49" fmla="*/ 65 h 107"/>
                  <a:gd name="T50" fmla="*/ 21 w 143"/>
                  <a:gd name="T51" fmla="*/ 51 h 107"/>
                  <a:gd name="T52" fmla="*/ 9 w 143"/>
                  <a:gd name="T53" fmla="*/ 37 h 107"/>
                  <a:gd name="T54" fmla="*/ 2 w 143"/>
                  <a:gd name="T55" fmla="*/ 22 h 107"/>
                  <a:gd name="T56" fmla="*/ 0 w 143"/>
                  <a:gd name="T57" fmla="*/ 11 h 10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43"/>
                  <a:gd name="T88" fmla="*/ 0 h 107"/>
                  <a:gd name="T89" fmla="*/ 143 w 143"/>
                  <a:gd name="T90" fmla="*/ 107 h 10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43" h="107">
                    <a:moveTo>
                      <a:pt x="0" y="11"/>
                    </a:moveTo>
                    <a:lnTo>
                      <a:pt x="6" y="0"/>
                    </a:lnTo>
                    <a:lnTo>
                      <a:pt x="15" y="0"/>
                    </a:lnTo>
                    <a:lnTo>
                      <a:pt x="30" y="5"/>
                    </a:lnTo>
                    <a:lnTo>
                      <a:pt x="45" y="17"/>
                    </a:lnTo>
                    <a:lnTo>
                      <a:pt x="62" y="28"/>
                    </a:lnTo>
                    <a:lnTo>
                      <a:pt x="79" y="42"/>
                    </a:lnTo>
                    <a:lnTo>
                      <a:pt x="94" y="56"/>
                    </a:lnTo>
                    <a:lnTo>
                      <a:pt x="105" y="65"/>
                    </a:lnTo>
                    <a:lnTo>
                      <a:pt x="124" y="76"/>
                    </a:lnTo>
                    <a:lnTo>
                      <a:pt x="139" y="90"/>
                    </a:lnTo>
                    <a:lnTo>
                      <a:pt x="143" y="102"/>
                    </a:lnTo>
                    <a:lnTo>
                      <a:pt x="134" y="107"/>
                    </a:lnTo>
                    <a:lnTo>
                      <a:pt x="124" y="107"/>
                    </a:lnTo>
                    <a:lnTo>
                      <a:pt x="113" y="104"/>
                    </a:lnTo>
                    <a:lnTo>
                      <a:pt x="103" y="102"/>
                    </a:lnTo>
                    <a:lnTo>
                      <a:pt x="92" y="99"/>
                    </a:lnTo>
                    <a:lnTo>
                      <a:pt x="83" y="99"/>
                    </a:lnTo>
                    <a:lnTo>
                      <a:pt x="75" y="96"/>
                    </a:lnTo>
                    <a:lnTo>
                      <a:pt x="71" y="93"/>
                    </a:lnTo>
                    <a:lnTo>
                      <a:pt x="70" y="93"/>
                    </a:lnTo>
                    <a:lnTo>
                      <a:pt x="66" y="90"/>
                    </a:lnTo>
                    <a:lnTo>
                      <a:pt x="58" y="85"/>
                    </a:lnTo>
                    <a:lnTo>
                      <a:pt x="47" y="76"/>
                    </a:lnTo>
                    <a:lnTo>
                      <a:pt x="34" y="65"/>
                    </a:lnTo>
                    <a:lnTo>
                      <a:pt x="21" y="51"/>
                    </a:lnTo>
                    <a:lnTo>
                      <a:pt x="9" y="37"/>
                    </a:lnTo>
                    <a:lnTo>
                      <a:pt x="2" y="22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8" name="Freeform 25"/>
              <p:cNvSpPr>
                <a:spLocks/>
              </p:cNvSpPr>
              <p:nvPr/>
            </p:nvSpPr>
            <p:spPr bwMode="auto">
              <a:xfrm>
                <a:off x="3528" y="3178"/>
                <a:ext cx="101" cy="313"/>
              </a:xfrm>
              <a:custGeom>
                <a:avLst/>
                <a:gdLst>
                  <a:gd name="T0" fmla="*/ 67 w 101"/>
                  <a:gd name="T1" fmla="*/ 5 h 313"/>
                  <a:gd name="T2" fmla="*/ 86 w 101"/>
                  <a:gd name="T3" fmla="*/ 0 h 313"/>
                  <a:gd name="T4" fmla="*/ 96 w 101"/>
                  <a:gd name="T5" fmla="*/ 5 h 313"/>
                  <a:gd name="T6" fmla="*/ 101 w 101"/>
                  <a:gd name="T7" fmla="*/ 22 h 313"/>
                  <a:gd name="T8" fmla="*/ 101 w 101"/>
                  <a:gd name="T9" fmla="*/ 45 h 313"/>
                  <a:gd name="T10" fmla="*/ 99 w 101"/>
                  <a:gd name="T11" fmla="*/ 70 h 313"/>
                  <a:gd name="T12" fmla="*/ 96 w 101"/>
                  <a:gd name="T13" fmla="*/ 99 h 313"/>
                  <a:gd name="T14" fmla="*/ 92 w 101"/>
                  <a:gd name="T15" fmla="*/ 124 h 313"/>
                  <a:gd name="T16" fmla="*/ 90 w 101"/>
                  <a:gd name="T17" fmla="*/ 147 h 313"/>
                  <a:gd name="T18" fmla="*/ 90 w 101"/>
                  <a:gd name="T19" fmla="*/ 189 h 313"/>
                  <a:gd name="T20" fmla="*/ 88 w 101"/>
                  <a:gd name="T21" fmla="*/ 231 h 313"/>
                  <a:gd name="T22" fmla="*/ 84 w 101"/>
                  <a:gd name="T23" fmla="*/ 268 h 313"/>
                  <a:gd name="T24" fmla="*/ 80 w 101"/>
                  <a:gd name="T25" fmla="*/ 291 h 313"/>
                  <a:gd name="T26" fmla="*/ 77 w 101"/>
                  <a:gd name="T27" fmla="*/ 297 h 313"/>
                  <a:gd name="T28" fmla="*/ 71 w 101"/>
                  <a:gd name="T29" fmla="*/ 302 h 313"/>
                  <a:gd name="T30" fmla="*/ 62 w 101"/>
                  <a:gd name="T31" fmla="*/ 308 h 313"/>
                  <a:gd name="T32" fmla="*/ 52 w 101"/>
                  <a:gd name="T33" fmla="*/ 313 h 313"/>
                  <a:gd name="T34" fmla="*/ 41 w 101"/>
                  <a:gd name="T35" fmla="*/ 313 h 313"/>
                  <a:gd name="T36" fmla="*/ 32 w 101"/>
                  <a:gd name="T37" fmla="*/ 311 h 313"/>
                  <a:gd name="T38" fmla="*/ 24 w 101"/>
                  <a:gd name="T39" fmla="*/ 299 h 313"/>
                  <a:gd name="T40" fmla="*/ 16 w 101"/>
                  <a:gd name="T41" fmla="*/ 285 h 313"/>
                  <a:gd name="T42" fmla="*/ 7 w 101"/>
                  <a:gd name="T43" fmla="*/ 246 h 313"/>
                  <a:gd name="T44" fmla="*/ 1 w 101"/>
                  <a:gd name="T45" fmla="*/ 212 h 313"/>
                  <a:gd name="T46" fmla="*/ 0 w 101"/>
                  <a:gd name="T47" fmla="*/ 183 h 313"/>
                  <a:gd name="T48" fmla="*/ 1 w 101"/>
                  <a:gd name="T49" fmla="*/ 164 h 313"/>
                  <a:gd name="T50" fmla="*/ 7 w 101"/>
                  <a:gd name="T51" fmla="*/ 144 h 313"/>
                  <a:gd name="T52" fmla="*/ 16 w 101"/>
                  <a:gd name="T53" fmla="*/ 121 h 313"/>
                  <a:gd name="T54" fmla="*/ 30 w 101"/>
                  <a:gd name="T55" fmla="*/ 104 h 313"/>
                  <a:gd name="T56" fmla="*/ 41 w 101"/>
                  <a:gd name="T57" fmla="*/ 99 h 313"/>
                  <a:gd name="T58" fmla="*/ 48 w 101"/>
                  <a:gd name="T59" fmla="*/ 84 h 313"/>
                  <a:gd name="T60" fmla="*/ 54 w 101"/>
                  <a:gd name="T61" fmla="*/ 53 h 313"/>
                  <a:gd name="T62" fmla="*/ 60 w 101"/>
                  <a:gd name="T63" fmla="*/ 22 h 313"/>
                  <a:gd name="T64" fmla="*/ 67 w 101"/>
                  <a:gd name="T65" fmla="*/ 5 h 31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1"/>
                  <a:gd name="T100" fmla="*/ 0 h 313"/>
                  <a:gd name="T101" fmla="*/ 101 w 101"/>
                  <a:gd name="T102" fmla="*/ 313 h 31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1" h="313">
                    <a:moveTo>
                      <a:pt x="67" y="5"/>
                    </a:moveTo>
                    <a:lnTo>
                      <a:pt x="86" y="0"/>
                    </a:lnTo>
                    <a:lnTo>
                      <a:pt x="96" y="5"/>
                    </a:lnTo>
                    <a:lnTo>
                      <a:pt x="101" y="22"/>
                    </a:lnTo>
                    <a:lnTo>
                      <a:pt x="101" y="45"/>
                    </a:lnTo>
                    <a:lnTo>
                      <a:pt x="99" y="70"/>
                    </a:lnTo>
                    <a:lnTo>
                      <a:pt x="96" y="99"/>
                    </a:lnTo>
                    <a:lnTo>
                      <a:pt x="92" y="124"/>
                    </a:lnTo>
                    <a:lnTo>
                      <a:pt x="90" y="147"/>
                    </a:lnTo>
                    <a:lnTo>
                      <a:pt x="90" y="189"/>
                    </a:lnTo>
                    <a:lnTo>
                      <a:pt x="88" y="231"/>
                    </a:lnTo>
                    <a:lnTo>
                      <a:pt x="84" y="268"/>
                    </a:lnTo>
                    <a:lnTo>
                      <a:pt x="80" y="291"/>
                    </a:lnTo>
                    <a:lnTo>
                      <a:pt x="77" y="297"/>
                    </a:lnTo>
                    <a:lnTo>
                      <a:pt x="71" y="302"/>
                    </a:lnTo>
                    <a:lnTo>
                      <a:pt x="62" y="308"/>
                    </a:lnTo>
                    <a:lnTo>
                      <a:pt x="52" y="313"/>
                    </a:lnTo>
                    <a:lnTo>
                      <a:pt x="41" y="313"/>
                    </a:lnTo>
                    <a:lnTo>
                      <a:pt x="32" y="311"/>
                    </a:lnTo>
                    <a:lnTo>
                      <a:pt x="24" y="299"/>
                    </a:lnTo>
                    <a:lnTo>
                      <a:pt x="16" y="285"/>
                    </a:lnTo>
                    <a:lnTo>
                      <a:pt x="7" y="246"/>
                    </a:lnTo>
                    <a:lnTo>
                      <a:pt x="1" y="212"/>
                    </a:lnTo>
                    <a:lnTo>
                      <a:pt x="0" y="183"/>
                    </a:lnTo>
                    <a:lnTo>
                      <a:pt x="1" y="164"/>
                    </a:lnTo>
                    <a:lnTo>
                      <a:pt x="7" y="144"/>
                    </a:lnTo>
                    <a:lnTo>
                      <a:pt x="16" y="121"/>
                    </a:lnTo>
                    <a:lnTo>
                      <a:pt x="30" y="104"/>
                    </a:lnTo>
                    <a:lnTo>
                      <a:pt x="41" y="99"/>
                    </a:lnTo>
                    <a:lnTo>
                      <a:pt x="48" y="84"/>
                    </a:lnTo>
                    <a:lnTo>
                      <a:pt x="54" y="53"/>
                    </a:lnTo>
                    <a:lnTo>
                      <a:pt x="60" y="22"/>
                    </a:lnTo>
                    <a:lnTo>
                      <a:pt x="67" y="5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1" name="Oval 20"/>
            <p:cNvSpPr/>
            <p:nvPr/>
          </p:nvSpPr>
          <p:spPr bwMode="auto">
            <a:xfrm>
              <a:off x="5643394" y="2272819"/>
              <a:ext cx="207120" cy="211551"/>
            </a:xfrm>
            <a:prstGeom prst="ellipse">
              <a:avLst/>
            </a:prstGeom>
            <a:solidFill>
              <a:srgbClr val="0BD315"/>
            </a:solidFill>
            <a:ln w="38100" cap="flat" cmpd="sng" algn="ctr">
              <a:solidFill>
                <a:srgbClr val="0BD31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6821661" y="3044521"/>
              <a:ext cx="356854" cy="297186"/>
            </a:xfrm>
            <a:prstGeom prst="ellipse">
              <a:avLst/>
            </a:prstGeom>
            <a:solidFill>
              <a:srgbClr val="0BD315"/>
            </a:solidFill>
            <a:ln w="38100" cap="flat" cmpd="sng" algn="ctr">
              <a:solidFill>
                <a:srgbClr val="0BD31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3" name="Oval 22"/>
            <p:cNvSpPr/>
            <p:nvPr/>
          </p:nvSpPr>
          <p:spPr bwMode="auto">
            <a:xfrm>
              <a:off x="2634069" y="2551175"/>
              <a:ext cx="389872" cy="322892"/>
            </a:xfrm>
            <a:prstGeom prst="ellipse">
              <a:avLst/>
            </a:prstGeom>
            <a:solidFill>
              <a:srgbClr val="0BD315"/>
            </a:solidFill>
            <a:ln w="38100" cap="flat" cmpd="sng" algn="ctr">
              <a:solidFill>
                <a:srgbClr val="0BD31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4216401" y="2107678"/>
              <a:ext cx="508000" cy="444500"/>
            </a:xfrm>
            <a:prstGeom prst="ellipse">
              <a:avLst/>
            </a:prstGeom>
            <a:solidFill>
              <a:srgbClr val="0BD315"/>
            </a:solidFill>
            <a:ln w="38100" cap="flat" cmpd="sng" algn="ctr">
              <a:solidFill>
                <a:srgbClr val="0BD31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6" name="Oval 25"/>
            <p:cNvSpPr/>
            <p:nvPr/>
          </p:nvSpPr>
          <p:spPr bwMode="auto">
            <a:xfrm>
              <a:off x="6228590" y="3450921"/>
              <a:ext cx="190500" cy="165101"/>
            </a:xfrm>
            <a:prstGeom prst="ellipse">
              <a:avLst/>
            </a:prstGeom>
            <a:solidFill>
              <a:srgbClr val="0BD315"/>
            </a:solidFill>
            <a:ln w="38100" cap="flat" cmpd="sng" algn="ctr">
              <a:solidFill>
                <a:srgbClr val="0BD31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7" name="Oval 26"/>
            <p:cNvSpPr/>
            <p:nvPr/>
          </p:nvSpPr>
          <p:spPr bwMode="auto">
            <a:xfrm>
              <a:off x="4998606" y="2590801"/>
              <a:ext cx="291466" cy="272135"/>
            </a:xfrm>
            <a:prstGeom prst="ellipse">
              <a:avLst/>
            </a:prstGeom>
            <a:solidFill>
              <a:srgbClr val="0BD315"/>
            </a:solidFill>
            <a:ln w="38100" cap="flat" cmpd="sng" algn="ctr">
              <a:solidFill>
                <a:srgbClr val="0BD31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2336283" y="2905343"/>
              <a:ext cx="517089" cy="480901"/>
            </a:xfrm>
            <a:prstGeom prst="ellipse">
              <a:avLst/>
            </a:prstGeom>
            <a:solidFill>
              <a:srgbClr val="0BD315"/>
            </a:solidFill>
            <a:ln w="38100" cap="flat" cmpd="sng" algn="ctr">
              <a:solidFill>
                <a:srgbClr val="0BD31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29" name="Straight Connector 28"/>
            <p:cNvCxnSpPr>
              <a:stCxn id="27" idx="7"/>
              <a:endCxn id="21" idx="3"/>
            </p:cNvCxnSpPr>
            <p:nvPr/>
          </p:nvCxnSpPr>
          <p:spPr bwMode="auto">
            <a:xfrm flipV="1">
              <a:off x="5247388" y="2453388"/>
              <a:ext cx="426338" cy="17726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BD31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>
              <a:stCxn id="23" idx="6"/>
              <a:endCxn id="21" idx="2"/>
            </p:cNvCxnSpPr>
            <p:nvPr/>
          </p:nvCxnSpPr>
          <p:spPr bwMode="auto">
            <a:xfrm flipV="1">
              <a:off x="3023941" y="2378594"/>
              <a:ext cx="2619453" cy="33402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BD31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>
              <a:stCxn id="22" idx="1"/>
              <a:endCxn id="21" idx="5"/>
            </p:cNvCxnSpPr>
            <p:nvPr/>
          </p:nvCxnSpPr>
          <p:spPr bwMode="auto">
            <a:xfrm flipH="1" flipV="1">
              <a:off x="5820181" y="2453388"/>
              <a:ext cx="1053741" cy="63465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BD31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>
              <a:stCxn id="26" idx="1"/>
              <a:endCxn id="21" idx="5"/>
            </p:cNvCxnSpPr>
            <p:nvPr/>
          </p:nvCxnSpPr>
          <p:spPr bwMode="auto">
            <a:xfrm flipH="1" flipV="1">
              <a:off x="5820181" y="2453388"/>
              <a:ext cx="436306" cy="102171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BD31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/>
            <p:cNvCxnSpPr>
              <a:stCxn id="28" idx="6"/>
              <a:endCxn id="21" idx="3"/>
            </p:cNvCxnSpPr>
            <p:nvPr/>
          </p:nvCxnSpPr>
          <p:spPr bwMode="auto">
            <a:xfrm flipV="1">
              <a:off x="2853372" y="2453388"/>
              <a:ext cx="2820354" cy="69240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BD31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/>
            <p:cNvCxnSpPr>
              <a:stCxn id="25" idx="6"/>
              <a:endCxn id="21" idx="2"/>
            </p:cNvCxnSpPr>
            <p:nvPr/>
          </p:nvCxnSpPr>
          <p:spPr bwMode="auto">
            <a:xfrm>
              <a:off x="4724401" y="2329928"/>
              <a:ext cx="918993" cy="4866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BD31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9" name="TextBox 58"/>
          <p:cNvSpPr txBox="1"/>
          <p:nvPr/>
        </p:nvSpPr>
        <p:spPr>
          <a:xfrm>
            <a:off x="129185" y="3076686"/>
            <a:ext cx="410972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1700" b="1" u="sng" dirty="0"/>
              <a:t>Задачи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700" dirty="0"/>
              <a:t>Разработка и квалификация новых марок защитных покрытий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700" dirty="0"/>
              <a:t>Поддержка существующих продуктов и клиентов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700" dirty="0"/>
              <a:t>Локализация сырья и материалов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221754" y="680459"/>
            <a:ext cx="3200400" cy="36576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ru-RU" b="1" u="sng" dirty="0"/>
              <a:t>3М  </a:t>
            </a:r>
            <a:r>
              <a:rPr lang="en-US" b="1" u="sng" dirty="0"/>
              <a:t>R&amp;D </a:t>
            </a:r>
            <a:r>
              <a:rPr lang="ru-RU" b="1" u="sng" dirty="0"/>
              <a:t>центры по защитным покрытиям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562824" y="695960"/>
            <a:ext cx="4843297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1700" b="1" u="sng" dirty="0"/>
              <a:t>Достижения</a:t>
            </a:r>
          </a:p>
          <a:p>
            <a:pPr marL="342900" indent="-365760">
              <a:buFont typeface="+mj-lt"/>
              <a:buAutoNum type="arabicPeriod" startAt="2012"/>
            </a:pPr>
            <a:r>
              <a:rPr lang="ru-RU" sz="1700" dirty="0" smtClean="0"/>
              <a:t>  Двухслойное </a:t>
            </a:r>
            <a:r>
              <a:rPr lang="ru-RU" sz="1700" dirty="0"/>
              <a:t>эпоксидное   </a:t>
            </a:r>
          </a:p>
          <a:p>
            <a:pPr marL="342900" indent="-365760"/>
            <a:r>
              <a:rPr lang="ru-RU" sz="1700" dirty="0"/>
              <a:t>           покрытие для проекта «Заполярье-  </a:t>
            </a:r>
          </a:p>
          <a:p>
            <a:pPr marL="342900" indent="-365760"/>
            <a:r>
              <a:rPr lang="ru-RU" sz="1700" dirty="0"/>
              <a:t>           </a:t>
            </a:r>
            <a:r>
              <a:rPr lang="ru-RU" sz="1700" dirty="0" err="1"/>
              <a:t>Пурпе</a:t>
            </a:r>
            <a:r>
              <a:rPr lang="ru-RU" sz="1700" dirty="0"/>
              <a:t>»</a:t>
            </a:r>
          </a:p>
          <a:p>
            <a:pPr marL="342900" indent="-365760">
              <a:buFont typeface="+mj-lt"/>
              <a:buAutoNum type="arabicPeriod" startAt="2013"/>
            </a:pPr>
            <a:r>
              <a:rPr lang="ru-RU" sz="1700" dirty="0"/>
              <a:t>  Порошковый эпоксидный </a:t>
            </a:r>
            <a:r>
              <a:rPr lang="ru-RU" sz="1700" dirty="0" err="1"/>
              <a:t>праймер</a:t>
            </a:r>
            <a:r>
              <a:rPr lang="ru-RU" sz="1700" dirty="0"/>
              <a:t> </a:t>
            </a:r>
          </a:p>
          <a:p>
            <a:pPr marL="342900" indent="-365760"/>
            <a:r>
              <a:rPr lang="ru-RU" sz="1700" dirty="0"/>
              <a:t>           для подводной части проекта</a:t>
            </a:r>
          </a:p>
          <a:p>
            <a:pPr marL="342900" indent="-365760"/>
            <a:r>
              <a:rPr lang="ru-RU" sz="1700" dirty="0"/>
              <a:t>           «Южный поток»</a:t>
            </a:r>
          </a:p>
          <a:p>
            <a:pPr marL="342900" indent="-365760">
              <a:buFont typeface="+mj-lt"/>
              <a:buAutoNum type="arabicPeriod" startAt="2014"/>
            </a:pPr>
            <a:r>
              <a:rPr lang="ru-RU" sz="1700" dirty="0"/>
              <a:t>  Порошковое эпоксидное покрытие </a:t>
            </a:r>
          </a:p>
          <a:p>
            <a:pPr marL="342900" indent="-365760"/>
            <a:r>
              <a:rPr lang="ru-RU" sz="1700" dirty="0"/>
              <a:t>            нового поколения, наносимое без     </a:t>
            </a:r>
          </a:p>
          <a:p>
            <a:pPr marL="342900" indent="-365760"/>
            <a:r>
              <a:rPr lang="ru-RU" sz="1700" dirty="0"/>
              <a:t>            </a:t>
            </a:r>
            <a:r>
              <a:rPr lang="ru-RU" sz="1700" dirty="0" err="1"/>
              <a:t>хроматной</a:t>
            </a:r>
            <a:r>
              <a:rPr lang="ru-RU" sz="1700" dirty="0"/>
              <a:t> обработки</a:t>
            </a:r>
          </a:p>
        </p:txBody>
      </p:sp>
      <p:pic>
        <p:nvPicPr>
          <p:cNvPr id="10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124" y="810397"/>
            <a:ext cx="3253847" cy="2237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" name="Picture 3" descr="C:\Users\ru000405\Documents\___Product development\DFBE\Plants\IMG_15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2539" y="3704836"/>
            <a:ext cx="1792954" cy="1344543"/>
          </a:xfrm>
          <a:prstGeom prst="rect">
            <a:avLst/>
          </a:prstGeom>
          <a:noFill/>
        </p:spPr>
      </p:pic>
      <p:pic>
        <p:nvPicPr>
          <p:cNvPr id="10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5239" y="5049379"/>
            <a:ext cx="1803886" cy="1191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00358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5702" y="294349"/>
            <a:ext cx="8235461" cy="700419"/>
          </a:xfr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ru-RU" dirty="0" err="1">
                <a:solidFill>
                  <a:srgbClr val="D1541D"/>
                </a:solidFill>
                <a:latin typeface="Arial Narrow" charset="0"/>
              </a:rPr>
              <a:t>Скотчкоут</a:t>
            </a:r>
            <a:r>
              <a:rPr lang="en-US" dirty="0">
                <a:solidFill>
                  <a:srgbClr val="D1541D"/>
                </a:solidFill>
                <a:latin typeface="Arial Narrow" charset="0"/>
              </a:rPr>
              <a:t> - </a:t>
            </a:r>
            <a:r>
              <a:rPr lang="ru-RU" dirty="0">
                <a:solidFill>
                  <a:srgbClr val="D1541D"/>
                </a:solidFill>
                <a:latin typeface="Arial Narrow" charset="0"/>
              </a:rPr>
              <a:t>покрытия для труб</a:t>
            </a:r>
            <a:endParaRPr lang="en-US" dirty="0">
              <a:solidFill>
                <a:srgbClr val="D1541D"/>
              </a:solidFill>
              <a:latin typeface="Arial Narrow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5703" y="1070758"/>
            <a:ext cx="79566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Arial Narrow" panose="020B0606020202030204" pitchFamily="34" charset="0"/>
              </a:rPr>
              <a:t>	С </a:t>
            </a:r>
            <a:r>
              <a:rPr lang="ru-RU" sz="2400" dirty="0">
                <a:latin typeface="Arial Narrow" panose="020B0606020202030204" pitchFamily="34" charset="0"/>
              </a:rPr>
              <a:t>1960 года эпоксидные антикоррозионные </a:t>
            </a:r>
            <a:r>
              <a:rPr lang="ru-RU" sz="2400" dirty="0" smtClean="0">
                <a:latin typeface="Arial Narrow" panose="020B0606020202030204" pitchFamily="34" charset="0"/>
              </a:rPr>
              <a:t>и защитные материалы </a:t>
            </a:r>
            <a:r>
              <a:rPr lang="ru-RU" sz="2400" dirty="0">
                <a:latin typeface="Arial Narrow" panose="020B0606020202030204" pitchFamily="34" charset="0"/>
              </a:rPr>
              <a:t>3М известны своим высоким качеством по всему миру. Фокусируясь на сегодняшних и завтрашних вызовах, возникающих у владельцев трубопроводов, инженеров и подрядчиков, 3М предлагает ряд успешных решений для следующих сред и областей применения</a:t>
            </a:r>
            <a:r>
              <a:rPr lang="en-US" sz="2400" dirty="0">
                <a:latin typeface="Arial Narrow" panose="020B0606020202030204" pitchFamily="34" charset="0"/>
              </a:rPr>
              <a:t>:</a:t>
            </a:r>
            <a:endParaRPr lang="ru-RU" sz="2400" dirty="0">
              <a:latin typeface="Arial Narrow" panose="020B0606020202030204" pitchFamily="34" charset="0"/>
            </a:endParaRPr>
          </a:p>
          <a:p>
            <a:endParaRPr lang="en-US" sz="2400" dirty="0">
              <a:latin typeface="Arial Narrow" panose="020B0606020202030204" pitchFamily="34" charset="0"/>
            </a:endParaRPr>
          </a:p>
          <a:p>
            <a:r>
              <a:rPr lang="en-US" sz="2400" dirty="0">
                <a:latin typeface="Arial Narrow" panose="020B0606020202030204" pitchFamily="34" charset="0"/>
              </a:rPr>
              <a:t>• </a:t>
            </a:r>
            <a:r>
              <a:rPr lang="ru-RU" sz="2400" b="1" dirty="0">
                <a:latin typeface="Arial Narrow" panose="020B0606020202030204" pitchFamily="34" charset="0"/>
              </a:rPr>
              <a:t>Нефть и газ</a:t>
            </a:r>
            <a:endParaRPr lang="en-US" sz="2400" b="1" dirty="0">
              <a:latin typeface="Arial Narrow" panose="020B0606020202030204" pitchFamily="34" charset="0"/>
            </a:endParaRPr>
          </a:p>
          <a:p>
            <a:r>
              <a:rPr lang="en-US" sz="2400" dirty="0">
                <a:latin typeface="Arial Narrow" panose="020B0606020202030204" pitchFamily="34" charset="0"/>
              </a:rPr>
              <a:t>• </a:t>
            </a:r>
            <a:r>
              <a:rPr lang="ru-RU" sz="2400" dirty="0">
                <a:latin typeface="Arial Narrow" panose="020B0606020202030204" pitchFamily="34" charset="0"/>
              </a:rPr>
              <a:t>Водная </a:t>
            </a:r>
            <a:r>
              <a:rPr lang="ru-RU" sz="2400" dirty="0" smtClean="0">
                <a:latin typeface="Arial Narrow" panose="020B0606020202030204" pitchFamily="34" charset="0"/>
              </a:rPr>
              <a:t>инфраструктура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614321" y="2243137"/>
            <a:ext cx="232990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http://www.gazprom.ru</a:t>
            </a:r>
            <a:endParaRPr lang="ru-RU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52483" y="6153149"/>
            <a:ext cx="232990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http://www.gazprom.ru</a:t>
            </a:r>
            <a:endParaRPr lang="ru-RU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02" y="4455282"/>
            <a:ext cx="11415739" cy="20067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4321" y="294349"/>
            <a:ext cx="3247121" cy="411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438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41847" y="161192"/>
            <a:ext cx="3386856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noAutofit/>
          </a:bodyPr>
          <a:lstStyle>
            <a:defPPr>
              <a:defRPr lang="en-US"/>
            </a:defPPr>
            <a:lvl1pPr defTabSz="914361" eaLnBrk="1" hangingPunct="1">
              <a:lnSpc>
                <a:spcPct val="85000"/>
              </a:lnSpc>
              <a:spcAft>
                <a:spcPts val="300"/>
              </a:spcAft>
              <a:defRPr sz="3200">
                <a:solidFill>
                  <a:srgbClr val="D1541D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1pPr>
            <a:lvl2pPr eaLnBrk="1" hangingPunct="1">
              <a:lnSpc>
                <a:spcPct val="85000"/>
              </a:lnSpc>
              <a:spcAft>
                <a:spcPts val="300"/>
              </a:spcAft>
              <a:defRPr sz="3200">
                <a:latin typeface="Arial Narrow" charset="0"/>
                <a:ea typeface="Arial" charset="0"/>
                <a:cs typeface="Arial" charset="0"/>
              </a:defRPr>
            </a:lvl2pPr>
            <a:lvl3pPr eaLnBrk="1" hangingPunct="1">
              <a:lnSpc>
                <a:spcPct val="85000"/>
              </a:lnSpc>
              <a:spcAft>
                <a:spcPts val="300"/>
              </a:spcAft>
              <a:defRPr sz="3200">
                <a:latin typeface="Arial Narrow" charset="0"/>
                <a:ea typeface="Arial" charset="0"/>
                <a:cs typeface="Arial" charset="0"/>
              </a:defRPr>
            </a:lvl3pPr>
            <a:lvl4pPr eaLnBrk="1" hangingPunct="1">
              <a:lnSpc>
                <a:spcPct val="85000"/>
              </a:lnSpc>
              <a:spcAft>
                <a:spcPts val="300"/>
              </a:spcAft>
              <a:defRPr sz="3200">
                <a:latin typeface="Arial Narrow" charset="0"/>
                <a:ea typeface="Arial" charset="0"/>
                <a:cs typeface="Arial" charset="0"/>
              </a:defRPr>
            </a:lvl4pPr>
            <a:lvl5pPr eaLnBrk="1" hangingPunct="1">
              <a:lnSpc>
                <a:spcPct val="85000"/>
              </a:lnSpc>
              <a:spcAft>
                <a:spcPts val="300"/>
              </a:spcAft>
              <a:defRPr sz="3200">
                <a:latin typeface="Arial Narrow" charset="0"/>
                <a:ea typeface="Arial" charset="0"/>
                <a:cs typeface="Arial" charset="0"/>
              </a:defRPr>
            </a:lvl5pPr>
            <a:lvl6pPr marL="457200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3200">
                <a:latin typeface="Arial Narrow" charset="0"/>
                <a:ea typeface="Arial" charset="0"/>
                <a:cs typeface="Arial" charset="0"/>
              </a:defRPr>
            </a:lvl6pPr>
            <a:lvl7pPr marL="914400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3200">
                <a:latin typeface="Arial Narrow" charset="0"/>
                <a:ea typeface="Arial" charset="0"/>
                <a:cs typeface="Arial" charset="0"/>
              </a:defRPr>
            </a:lvl7pPr>
            <a:lvl8pPr marL="1371600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3200">
                <a:latin typeface="Arial Narrow" charset="0"/>
                <a:ea typeface="Arial" charset="0"/>
                <a:cs typeface="Arial" charset="0"/>
              </a:defRPr>
            </a:lvl8pPr>
            <a:lvl9pPr marL="1828800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3200">
                <a:latin typeface="Arial Narrow" charset="0"/>
                <a:ea typeface="Arial" charset="0"/>
                <a:cs typeface="Arial" charset="0"/>
              </a:defRPr>
            </a:lvl9pPr>
          </a:lstStyle>
          <a:p>
            <a:r>
              <a:rPr lang="ru-RU" dirty="0"/>
              <a:t>Участие в проектах</a:t>
            </a:r>
            <a:endParaRPr lang="en-US" dirty="0"/>
          </a:p>
        </p:txBody>
      </p:sp>
      <p:pic>
        <p:nvPicPr>
          <p:cNvPr id="11268" name="Picture 2" descr="http://bibisochi.ru/wp-content/uploads/2012/02/rosneft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4929" y="2247494"/>
            <a:ext cx="1426262" cy="1198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AutoShape 4" descr="data:image/png;base64,iVBORw0KGgoAAAANSUhEUgAAAUAAAACdCAMAAADymVHdAAAAolBMVEX///8AecIAc8AAd8EAb74Acr/c5/NYls4AdcD5/f4AfcQAbr5Oksw7jMolicnI4fGJud2kyOXh7/eYu951rtl+s9uYweLI3u8ng8bm7vbP5fPt9frb6vW61ev0+fxoptWu0OlNmtCfxeNfodPB2+45kc220+qJtNsAgMUAaLzQ4PC0zOYkismCttxlptVoqteBut56qdaQw+Npn9JEls4AZLoAOPpUAAAQZ0lEQVR4nO2de2OavBrAgZA2QHHWeqGi1FZtXbe+Ozvr+f5f7eT6kEC4ua3UF54/NgXF8GuS55rgOKOMMsooVLJt3y24cFni+76bcNEy87x93224aHknbjQO4vNlG7kucvtuxQVL6FLBb30342JliRlARGZ9N+RCJaXDFyHkklGPnCdzzyWPB9oL8WvfTblImbHOt3YeCcXYd1suUhYeH7xrj3bBQ9+NuUCZ0RkQr+mLPe2C73235gKFdUA+dDfROAueISmdAaMVf7kfZ8Ez5A67aCJermkXjDb9NufyhM6A/rN8zRTxQ6+tuTzZ+a57CuSbA33jB7WfH6Ug35HrTeFdTBXyU4+tuTzZ0D7n5aHU23xCHKWVLEzFm4a0Q677a87lSaipECYPFOi8t9ZcnqwwVSGpfsBzUTKqkdYyL3W4CRq9kfYSJBSX8EIyOZCnnuuNkem2ckXACFy6Gf9/TT3jmz7bdFGyxGoEZ6G/FMdOLiJjiril7IkawUuMXNEVqWGDn+u+NApImkAuM3SVC0LdudGQaSmvvsojMY/YDfnLIBonwbbyhF18y19R48V1/YN8jVDWZ7MuR34S1+d+G4tFuyqef+e5/qrXdl2KBEfqx/FXVHHkifWtP0Zk2kmGZacLXDaCqRq5Y+9SOgn+7LdlFyJr3/Ve2Istr+xwVSSLWoLHXht2KXJLdciOvdgTAdD1XuVb3GvDLkWotuApJBYEFCIMwBd6fCwzaiG0p3nM+9jJEUzHcMLsF9Yzx2LLFkINvu/sfxjBrrBfNqMabifUbvnl6COYjuEFO4DF/6M0CDVXmBJe+cCP6mE6prPTWCPTRmaRGKmLfATTMbzhBvaYmmshX3wetwpipAHkSH+NdkwboS4b84TvtRHsiugM9ZGjvlt3AUKtlyjVjRg+CSKHD2o/bfz+4IWSIynvbrpEtFMuPdcfLelGecLITWUoUJsEb3mc0B/LEyoknW2url5Z/7rzUJg6gTEFCm/ueQRok2C9XTzGiUt8/yvTtRQg9dy+FAAy52Q7AizJ5vYxJJgQxEN/PJAvAN5iEyDTvyPAgsymiY+JNtdpAF9IEeBsBGhIsDtGnqkoBMAnDvCxCND/MgLUJF2e/CIiCXCHmRI5oeK5Zw5wNGOYpNOwOMUZAKkZUzrv3XGAoyFN5SnExf6lAdwygJlfPEcemGIZXTnHWU+svQ8AHqgvnG7KAB9ZzZHfd+t7l2Du23sfAJxF1BdelyBTQ3Dquae+29+31HQ/BTCIqK49lAG6zoIMPqB6WzH56QAdz8UHlRJ2kfKJKcCfZOjrleqGbw7w5OLdNwmQ3GwQkgDTa+Ld9X0LfUr27tXiUwDfibe8lR/FW2VSI3cWI5FwH6hkk7LlbAVIR+rLVFJLAkdNh+jLCQ3ZEZm5jfwkwCdM9hKgxwqkTxLgipqBw10qMnPrpz8N4MFHxzcJkJV4qPTcfz00XCsmbR6/ADClzvAPURnIs5gyQUyPDXcDmeDYhp8EGEwQOiIYwY4jAR6RfD9A2TfpXx0gW1koxP/C30Noyx/q7ifTkmdbC/BJWdHS831S+PFAYzHblvwUwCv5eVWQepDvyXGYSjgNW/JTALNEaGxeY8TeRxLgQGuz3lspEA2gqgxUbx1Z6OYPs7xyF7XlB8RkSg50htDJPN8+PElRCwu6AFAGEHy12Y7okeS6t5voUx5aD2BtzIrStkit7BI5zmHW9762swALAJf8W+D5vvC3ZJC7P5Xyu60ArokBkPNEcV/30KesunTAHKDDDRlIwXGAw/TjOnVADeCUIYNlNXwOHORevuXsZEuAfKEraGEGkAxynVwXFWwAZJuP5XYgM2MGuWFCVqweag+Q2dLwlhrSaJD1+aUiv/YAM4LAF2au3DD94GO3DqgD5HvQyjR6SifEQZZlpe294DLAGXYRES8P/kB3g+86gg2ATAFJO4YtIB7kxmPt41hMqKLwdYAbz8Xf+KvvaJg1MRlpPQUigkmYxIlhquxlFi6L1EZQA5NVyxGMPBL/eF7PivH6DUFIrFwfZgeUIZUmIX483dhzHXPCl/g/koE+i6CNH4yi90NlpijlY3hGhroPfNI4BSJ8qp3cphjd03/wIAOBLaphCGmKUIV4EZzwQHe9a4xFk0ljzzpEycIjw8wGQzq8SvC+BZi9R6LdX2/q55RlvRUTtRqYaegNVIPIoHKl+NPmKzB5JoNMBjOpDaa2VwxDjMIIqQM4VMuuk9QARMlgx2UHua4G6FWZz/dXbUTSt53iJzLr0YpfMVzwql/Mqk6XndC08rT5xZr7lgf3lQCr94NefPWb5ava2zwqnokIv9Nd4Sr/MxZHHG5C/SSKn/K7jEqXFBcQlbKOVzpN4qWBcPUYYuP0ND8da9+OQuO+E/2UempF5RBG1ZbxW5v4g8qwT0qeDgo5wKeCAWVUBs99M8qGED7C7soVhVCy1NgJy7+IcKxNR1NcuvgETt/oQMx1u7rJjOImgDVFQn8G4F3hKvr6pqUlzeBBtKwzQJc5VHDxnWUpG4GKFAOgsWRobQW4qAJo9t6/ALD4p9NW2NmDvPAU8nMAur76+2TW8AmcNgAai9aMba4AYJUhjWsiCH8GYDGVoM25O6t7BCmrswBCuNfuvMJpA6CRpjX6GgD8VuHK1ZXanwmQRFKEElEdgch2aVbnD2gqwtp4O2VFgPSSOY4yQBLl3xZxc4MDvXj+OkwtAMUup1KOVoCvdoC1CcrzAJJFei+Fn5DDlMylIaBt2wibEqLT4SrfodAvAmSXvAKCJYDkJV3l41UVLv5SHBB63uRWnDptAiTabRsFHABwYx8PRuryzwD0TL9aFfV7SzkZ8r3zCgDZEMq3l1JlTEi/ZAb6pgSQzarP0EGUWQuE2JyxBlz+qwWgWAYoZGYMfQCYlrZ+4adrH0vzRwCqkjDvSS5ZRBCQyBJX+06u/JRO7ALwvgbgix5PtgPUdnTemlslKoCOdX1cfvqvAVRzOd4qPQbFwX8UYP7hEsC3ZoBao83sW05obgNYv+uBBIgQIaQyq9wEUGlafFClEd6XzwdQ02xm9i0HuLVpkfpCXQYQET+8+TV/+BUTbDUlmwCqpXX+vWoBDJdPBBAl0ODENU4AwI3t9us3c6cACZmvUn6JIN1dR5ZrNAFU1gSZqa2oQXF9JoCuinSmZvZNm+RshjkuhkZMgDj6YZiJ62PZOG0CqHapIDOV1yLqkX6fCGD+oMZCIb4G0ObM1S/2WLhfioeKkYFmgN/lPimnVJkSYHt+KoBqMisUsWkAVxbXph7grcXGORT7cRNA1fJTOpP3CAXqWehjIdFb3wBBnf4wj+t2iiW1fsZyo+LfoQFgoLZJiQM1u8CEHexulaz6BggLh0rHc4CWMXzOeq1bk2ADwBkApB1OjWbr89R6Bih95NRUwgbATTn45tcqkQoxDaUGgGvYNQruGIXW3F4OMEo/FKAwcaU+3chHl9kAOnFpDJ/1TJqNMc02AFTGH9McEJex7ngEvjByi8GEvwqQ/OBcZEiQO05oAhkQA+CupEbOW/FmhEgbAMK+Zf/kywR8a4k1RK5hPv8ggG88biNDgtz7Qo9zK8CgZAqet4GdUezaAHCqGX9q7JublgVcsq1yFhFERj4I4JQrB7mAnHc98vPNCrBcIFMfTKiS9NQe4D8kP6rGhdnvF8mECmzkSvLa9o8CyE0/NGETR8Zvw1su7ABLaQKEznrKsp5kbgCoAvrMf1PbeZuJ1AcPMRFncHTMk3YfNYRf+dSGGQpxGX9VAbC8VuS8LQDn7QGqPxl7EhgMZyMMrs+o/9npruNHAZTU2F9OsawCWEr9nLfmSM9Q1QMM1F2ydn/TTBo7wDBMXnKEHwUwSOBG+CRHDVW7EnHKfgQ6q16tPUBoODNd8qdz6pa0PoTp/15uWnUBeAWnOwNciNf86W/8wTPoxqkEWMrS1qU1K+Wt9RCGIBrzeWD3y1D/qy1iKom2Gzg5RwvnblYpa9QMkPu/LDMXcEuLDstqgFkxuXTOLooPrQGqEBaPt8F21OX9AoL7W4h5d7YD0c1brtbU8+C7ABTWCc6cjH+M/lw1QGdbcOj8urycXYxnpNUD3OqdDlwYqwcJuQiZkG8PkE5E+V8UZvUOAMXQoC648HapOqkB6MwLAS+3syl4T1oDVFQ4lFT9stWD1Hzh+44AdYlUDLMDQDHRUEtLJHDofF0HMIjNadDrvPp82d4TUQ0RISwAaCtoOj8aowsGs6IDQGErkBdhqbLRUgfQmRV+GXfczdh8ymE9wLws8Xg8vsNH3iyX/R2ASArB/8D1OgAUYRaqRbizyf7YtQCdVaFsrmOJrxkQrAeoBY1IPlGpp7PnAdX17wEMhST7leWnWwAUDicWl2SzaD1A57kQE+1kTadmB8Z1AINyBI23+Rc/+6dC+uRFVOOYS3S7ABRTtS8iauzXGgA6T6Yqxl2mQbPEAZFVDUB7QYmLxO6hfzKpVJYuAIWxQEQ+hKm4JoAlgrZJyS4PphJX/OwAq5Y4iqD+5wEoDSyxO6q3bgGQEjRuzW/bB/dm6Q3wswO8gk8Tjwq0CqWfC6D+0CjEyhqbATrPpibxW4VWs6PBj4S5ArcCBNdbWH7weDph6X0igFqcj1tcLQA6q9BMDsXNGbrVyfxKokUTrQBvTdMZtqDmj7n/TAC1VSC8zqgNQGdW6E5uw6aewdR4Ag7y93pQxQoQwjZinwWoiRZhyE8EUFtKwK/WCmDxmTYIx3VL/p8Tc/oruBNWgNAOb20AFMbjJwKYF7iKjelaAnS2yBiTxHuvQvgcmw9gwknBf7EChDplkSiCwnmxkdlHAayvUOUAtZw5//W2AJ1sb65GIf5kWU57b14KD+8jfsnusQEMbsDW5WoXGImIVZ4l/Os9MC8RtwPUVifxVUutAVLFMDHZIC+avOzus4B9MQiyze7nKTI1NsE3ZYVjAwhJLLmebKYgyPqivEo/1vz3ztEYO0AIEVJXNcgfT6tCaQWAea7j1BEg1Y1J4fFo1CePyCR+fHyMEy8qFqYSP7ZtX2kDCF6fWkagIMilDnmRCAlzBY/QGZUJZckfC49c/eKlgDUHCGpYFPt2AuhkT0np4a6IV0aX10aQKH62XtIG8B6qNWRBFjyfTix10HIr2i9Bm38PoBZ00+4CqdWXBYCghsXFugEUjxduszmZ5z9W7ftkA/gKAL8X7llsi25f/QMX+D2AG+vFISddAFiwsLoCZL83J5ZnDGtCJ8fTtDoPbwMIrVJF8PAhuZYmtvwigozJ7wG0LpFGsO9SASCoYdGyMwBSWS1OBFuGLXIJPZ7c1QZebQBhFKk8EexCKp+lce+VbhKdV9phkTQsE4wgCVkACAtHxfa65wGkstn+iEOCsUeUeBij5LjYNu3XMVFf0CycBZbH1LYge3VAUdrEmBjihzv4OtEvmX1V71TWw4XTFY+ovD9q98Gb4eYZtBt1SsTyAtV+MVvPoVlnVA+lm9fb6fzhmsr+YT799rqxVpQWZH8t5Sb3UO5u1DGx+aXzUjzAuv21Jg/P2m/B0Rt631kM7+RIeLwuXawoq7dH/eJ64chP+PbSaJoISy1v4EsD3epqlFH+RfJ/m3E2bHnJsIQAAAAASUVORK5CYII="/>
          <p:cNvSpPr>
            <a:spLocks noChangeAspect="1" noChangeArrowheads="1"/>
          </p:cNvSpPr>
          <p:nvPr/>
        </p:nvSpPr>
        <p:spPr bwMode="auto">
          <a:xfrm>
            <a:off x="194155" y="-143531"/>
            <a:ext cx="406294" cy="304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0" name="AutoShape 6" descr="data:image/png;base64,iVBORw0KGgoAAAANSUhEUgAAAUAAAACdCAMAAADymVHdAAAAolBMVEX///8AecIAc8AAd8EAb74Acr/c5/NYls4AdcD5/f4AfcQAbr5Oksw7jMolicnI4fGJud2kyOXh7/eYu951rtl+s9uYweLI3u8ng8bm7vbP5fPt9frb6vW61ev0+fxoptWu0OlNmtCfxeNfodPB2+45kc220+qJtNsAgMUAaLzQ4PC0zOYkismCttxlptVoqteBut56qdaQw+Npn9JEls4AZLoAOPpUAAAQZ0lEQVR4nO2de2OavBrAgZA2QHHWeqGi1FZtXbe+Ozvr+f5f7eT6kEC4ua3UF54/NgXF8GuS55rgOKOMMsooVLJt3y24cFni+76bcNEy87x93224aHknbjQO4vNlG7kucvtuxQVL6FLBb30342JliRlARGZ9N+RCJaXDFyHkklGPnCdzzyWPB9oL8WvfTblImbHOt3YeCcXYd1suUhYeH7xrj3bBQ9+NuUCZ0RkQr+mLPe2C73235gKFdUA+dDfROAueISmdAaMVf7kfZ8Ez5A67aCJermkXjDb9NufyhM6A/rN8zRTxQ6+tuTzZ+a57CuSbA33jB7WfH6Ug35HrTeFdTBXyU4+tuTzZ0D7n5aHU23xCHKWVLEzFm4a0Q677a87lSaipECYPFOi8t9ZcnqwwVSGpfsBzUTKqkdYyL3W4CRq9kfYSJBSX8EIyOZCnnuuNkem2ckXACFy6Gf9/TT3jmz7bdFGyxGoEZ6G/FMdOLiJjiril7IkawUuMXNEVqWGDn+u+NApImkAuM3SVC0LdudGQaSmvvsojMY/YDfnLIBonwbbyhF18y19R48V1/YN8jVDWZ7MuR34S1+d+G4tFuyqef+e5/qrXdl2KBEfqx/FXVHHkifWtP0Zk2kmGZacLXDaCqRq5Y+9SOgn+7LdlFyJr3/Ve2Istr+xwVSSLWoLHXht2KXJLdciOvdgTAdD1XuVb3GvDLkWotuApJBYEFCIMwBd6fCwzaiG0p3nM+9jJEUzHcMLsF9Yzx2LLFkINvu/sfxjBrrBfNqMabifUbvnl6COYjuEFO4DF/6M0CDVXmBJe+cCP6mE6prPTWCPTRmaRGKmLfATTMbzhBvaYmmshX3wetwpipAHkSH+NdkwboS4b84TvtRHsiugM9ZGjvlt3AUKtlyjVjRg+CSKHD2o/bfz+4IWSIynvbrpEtFMuPdcfLelGecLITWUoUJsEb3mc0B/LEyoknW2url5Z/7rzUJg6gTEFCm/ueQRok2C9XTzGiUt8/yvTtRQg9dy+FAAy52Q7AizJ5vYxJJgQxEN/PJAvAN5iEyDTvyPAgsymiY+JNtdpAF9IEeBsBGhIsDtGnqkoBMAnDvCxCND/MgLUJF2e/CIiCXCHmRI5oeK5Zw5wNGOYpNOwOMUZAKkZUzrv3XGAoyFN5SnExf6lAdwygJlfPEcemGIZXTnHWU+svQ8AHqgvnG7KAB9ZzZHfd+t7l2Du23sfAJxF1BdelyBTQ3Dquae+29+31HQ/BTCIqK49lAG6zoIMPqB6WzH56QAdz8UHlRJ2kfKJKcCfZOjrleqGbw7w5OLdNwmQ3GwQkgDTa+Ld9X0LfUr27tXiUwDfibe8lR/FW2VSI3cWI5FwH6hkk7LlbAVIR+rLVFJLAkdNh+jLCQ3ZEZm5jfwkwCdM9hKgxwqkTxLgipqBw10qMnPrpz8N4MFHxzcJkJV4qPTcfz00XCsmbR6/ADClzvAPURnIs5gyQUyPDXcDmeDYhp8EGEwQOiIYwY4jAR6RfD9A2TfpXx0gW1koxP/C30Noyx/q7ifTkmdbC/BJWdHS831S+PFAYzHblvwUwCv5eVWQepDvyXGYSjgNW/JTALNEaGxeY8TeRxLgQGuz3lspEA2gqgxUbx1Z6OYPs7xyF7XlB8RkSg50htDJPN8+PElRCwu6AFAGEHy12Y7okeS6t5voUx5aD2BtzIrStkit7BI5zmHW9762swALAJf8W+D5vvC3ZJC7P5Xyu60ArokBkPNEcV/30KesunTAHKDDDRlIwXGAw/TjOnVADeCUIYNlNXwOHORevuXsZEuAfKEraGEGkAxynVwXFWwAZJuP5XYgM2MGuWFCVqweag+Q2dLwlhrSaJD1+aUiv/YAM4LAF2au3DD94GO3DqgD5HvQyjR6SifEQZZlpe294DLAGXYRES8P/kB3g+86gg2ATAFJO4YtIB7kxmPt41hMqKLwdYAbz8Xf+KvvaJg1MRlpPQUigkmYxIlhquxlFi6L1EZQA5NVyxGMPBL/eF7PivH6DUFIrFwfZgeUIZUmIX483dhzHXPCl/g/koE+i6CNH4yi90NlpijlY3hGhroPfNI4BSJ8qp3cphjd03/wIAOBLaphCGmKUIV4EZzwQHe9a4xFk0ljzzpEycIjw8wGQzq8SvC+BZi9R6LdX2/q55RlvRUTtRqYaegNVIPIoHKl+NPmKzB5JoNMBjOpDaa2VwxDjMIIqQM4VMuuk9QARMlgx2UHua4G6FWZz/dXbUTSt53iJzLr0YpfMVzwql/Mqk6XndC08rT5xZr7lgf3lQCr94NefPWb5ava2zwqnokIv9Nd4Sr/MxZHHG5C/SSKn/K7jEqXFBcQlbKOVzpN4qWBcPUYYuP0ND8da9+OQuO+E/2UempF5RBG1ZbxW5v4g8qwT0qeDgo5wKeCAWVUBs99M8qGED7C7soVhVCy1NgJy7+IcKxNR1NcuvgETt/oQMx1u7rJjOImgDVFQn8G4F3hKvr6pqUlzeBBtKwzQJc5VHDxnWUpG4GKFAOgsWRobQW4qAJo9t6/ALD4p9NW2NmDvPAU8nMAur76+2TW8AmcNgAai9aMba4AYJUhjWsiCH8GYDGVoM25O6t7BCmrswBCuNfuvMJpA6CRpjX6GgD8VuHK1ZXanwmQRFKEElEdgch2aVbnD2gqwtp4O2VFgPSSOY4yQBLl3xZxc4MDvXj+OkwtAMUup1KOVoCvdoC1CcrzAJJFei+Fn5DDlMylIaBt2wibEqLT4SrfodAvAmSXvAKCJYDkJV3l41UVLv5SHBB63uRWnDptAiTabRsFHABwYx8PRuryzwD0TL9aFfV7SzkZ8r3zCgDZEMq3l1JlTEi/ZAb6pgSQzarP0EGUWQuE2JyxBlz+qwWgWAYoZGYMfQCYlrZ+4adrH0vzRwCqkjDvSS5ZRBCQyBJX+06u/JRO7ALwvgbgix5PtgPUdnTemlslKoCOdX1cfvqvAVRzOd4qPQbFwX8UYP7hEsC3ZoBao83sW05obgNYv+uBBIgQIaQyq9wEUGlafFClEd6XzwdQ02xm9i0HuLVpkfpCXQYQET+8+TV/+BUTbDUlmwCqpXX+vWoBDJdPBBAl0ODENU4AwI3t9us3c6cACZmvUn6JIN1dR5ZrNAFU1gSZqa2oQXF9JoCuinSmZvZNm+RshjkuhkZMgDj6YZiJ62PZOG0CqHapIDOV1yLqkX6fCGD+oMZCIb4G0ObM1S/2WLhfioeKkYFmgN/lPimnVJkSYHt+KoBqMisUsWkAVxbXph7grcXGORT7cRNA1fJTOpP3CAXqWehjIdFb3wBBnf4wj+t2iiW1fsZyo+LfoQFgoLZJiQM1u8CEHexulaz6BggLh0rHc4CWMXzOeq1bk2ADwBkApB1OjWbr89R6Bih95NRUwgbATTn45tcqkQoxDaUGgGvYNQruGIXW3F4OMEo/FKAwcaU+3chHl9kAOnFpDJ/1TJqNMc02AFTGH9McEJex7ngEvjByi8GEvwqQ/OBcZEiQO05oAhkQA+CupEbOW/FmhEgbAMK+Zf/kywR8a4k1RK5hPv8ggG88biNDgtz7Qo9zK8CgZAqet4GdUezaAHCqGX9q7JublgVcsq1yFhFERj4I4JQrB7mAnHc98vPNCrBcIFMfTKiS9NQe4D8kP6rGhdnvF8mECmzkSvLa9o8CyE0/NGETR8Zvw1su7ABLaQKEznrKsp5kbgCoAvrMf1PbeZuJ1AcPMRFncHTMk3YfNYRf+dSGGQpxGX9VAbC8VuS8LQDn7QGqPxl7EhgMZyMMrs+o/9npruNHAZTU2F9OsawCWEr9nLfmSM9Q1QMM1F2ydn/TTBo7wDBMXnKEHwUwSOBG+CRHDVW7EnHKfgQ6q16tPUBoODNd8qdz6pa0PoTp/15uWnUBeAWnOwNciNf86W/8wTPoxqkEWMrS1qU1K+Wt9RCGIBrzeWD3y1D/qy1iKom2Gzg5RwvnblYpa9QMkPu/LDMXcEuLDstqgFkxuXTOLooPrQGqEBaPt8F21OX9AoL7W4h5d7YD0c1brtbU8+C7ABTWCc6cjH+M/lw1QGdbcOj8urycXYxnpNUD3OqdDlwYqwcJuQiZkG8PkE5E+V8UZvUOAMXQoC648HapOqkB6MwLAS+3syl4T1oDVFQ4lFT9stWD1Hzh+44AdYlUDLMDQDHRUEtLJHDofF0HMIjNadDrvPp82d4TUQ0RISwAaCtoOj8aowsGs6IDQGErkBdhqbLRUgfQmRV+GXfczdh8ymE9wLws8Xg8vsNH3iyX/R2ASArB/8D1OgAUYRaqRbizyf7YtQCdVaFsrmOJrxkQrAeoBY1IPlGpp7PnAdX17wEMhST7leWnWwAUDicWl2SzaD1A57kQE+1kTadmB8Z1AINyBI23+Rc/+6dC+uRFVOOYS3S7ABRTtS8iauzXGgA6T6Yqxl2mQbPEAZFVDUB7QYmLxO6hfzKpVJYuAIWxQEQ+hKm4JoAlgrZJyS4PphJX/OwAq5Y4iqD+5wEoDSyxO6q3bgGQEjRuzW/bB/dm6Q3wswO8gk8Tjwq0CqWfC6D+0CjEyhqbATrPpibxW4VWs6PBj4S5ArcCBNdbWH7weDph6X0igFqcj1tcLQA6q9BMDsXNGbrVyfxKokUTrQBvTdMZtqDmj7n/TAC1VSC8zqgNQGdW6E5uw6aewdR4Ag7y93pQxQoQwjZinwWoiRZhyE8EUFtKwK/WCmDxmTYIx3VL/p8Tc/oruBNWgNAOb20AFMbjJwKYF7iKjelaAnS2yBiTxHuvQvgcmw9gwknBf7EChDplkSiCwnmxkdlHAayvUOUAtZw5//W2AJ1sb65GIf5kWU57b14KD+8jfsnusQEMbsDW5WoXGImIVZ4l/Os9MC8RtwPUVifxVUutAVLFMDHZIC+avOzus4B9MQiyze7nKTI1NsE3ZYVjAwhJLLmebKYgyPqivEo/1vz3ztEYO0AIEVJXNcgfT6tCaQWAea7j1BEg1Y1J4fFo1CePyCR+fHyMEy8qFqYSP7ZtX2kDCF6fWkagIMilDnmRCAlzBY/QGZUJZckfC49c/eKlgDUHCGpYFPt2AuhkT0np4a6IV0aX10aQKH62XtIG8B6qNWRBFjyfTix10HIr2i9Bm38PoBZ00+4CqdWXBYCghsXFugEUjxduszmZ5z9W7ftkA/gKAL8X7llsi25f/QMX+D2AG+vFISddAFiwsLoCZL83J5ZnDGtCJ8fTtDoPbwMIrVJF8PAhuZYmtvwigozJ7wG0LpFGsO9SASCoYdGyMwBSWS1OBFuGLXIJPZ7c1QZebQBhFKk8EexCKp+lce+VbhKdV9phkTQsE4wgCVkACAtHxfa65wGkstn+iEOCsUeUeBij5LjYNu3XMVFf0CycBZbH1LYge3VAUdrEmBjihzv4OtEvmX1V71TWw4XTFY+ovD9q98Gb4eYZtBt1SsTyAtV+MVvPoVlnVA+lm9fb6fzhmsr+YT799rqxVpQWZH8t5Sb3UO5u1DGx+aXzUjzAuv21Jg/P2m/B0Rt631kM7+RIeLwuXawoq7dH/eJ64chP+PbSaJoISy1v4EsD3epqlFH+RfJ/m3E2bHnJsIQAAAAASUVORK5CYII="/>
          <p:cNvSpPr>
            <a:spLocks noChangeAspect="1" noChangeArrowheads="1"/>
          </p:cNvSpPr>
          <p:nvPr/>
        </p:nvSpPr>
        <p:spPr bwMode="auto">
          <a:xfrm>
            <a:off x="194155" y="-143531"/>
            <a:ext cx="406294" cy="304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3358" y="3807599"/>
            <a:ext cx="1744607" cy="755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2" name="AutoShape 11" descr="data:image/png;base64,iVBORw0KGgoAAAANSUhEUgAAAJgAAABICAMAAAA9Isw8AAABEVBMVEX///8AbrkAbLgAabcAa7juGiQAZrYAaLfp8fgSfMEdeL0AYrRlptQ3gcEAZLUag8Tg7vemyuS61+ycx+S8z+aIs9kAXrNQisVlm82Mr9bF2u3z+PvX6PTuFB9doNFjpdTn7faQut09icZVlMqAqNPtABDtAAAxfsD7z9EIdL3b6vV7sNnQ4fCsx+JFjsl1qdRRjcZPn9KfwN8AVa9vr9ljl8uIu97E1umlxeJ4TXzuKzaESHVeWJPHKkH6xsjWJDX96uowY6pSXJqFQWjfGyLvQUmqOl383N7zaG9AV4/jbXn6m55qUYbbHiuv1u7e2OL/urn9kZL5Y2X6Rki5YXmIXpKbqcXgrLBzk8JcgLhEc7SSvRZVAAAHIUlEQVRoge2aCXPjthXHicMAD/ESrcMELVmiZIUiRa0Vr+psjmaba9sk2zZNNmm//wfJeyBl60rWmampyYz/47EhgCJ/fPjjEQBtGM961p9AZrEe+qjbaK42larILdF1/OH8RFSqGPnCycr+5OLiol/eRIWubpee54kso33zNFzF0uJyvIqrUKkgDm/XylAjIkS6Oo+LcXIarsimMmur7SpVDIsFddICa+P1SbDMAafWkUtHRES6oAYNE1UCLuK3D+vV0smrUlg0S1QrpYTER+pjkVadOz9C3YDyriBHr2zV1aodNApUa76O46MXDp1RXVLHmp9cySoddBaH1zZd9ySB2ih2BWdydNiwcsLmaR6kxpwQMTkMWFD6J8B5UNshhB5L6ytZdaRq3+Lj8yZq2Gg3EDA2OawPso7+m/Q9Rinl/K5ZLoOA6Oqwfunq2UTgSjyCiGXDXAp7khyCBULXzUumuWjWMJeROHjZwzFZvsTfZlrFi2eNz3naHjnmsUWGHamWFRfJmk8ckcCA7I9Ks9QxzDmtwPLGuYxCdyU9360dldh1byt/kb9//I9vP2saTHuM8HLHQ7GFEWxnOl7ffX89nU6vr9980yiY6lbZYNtEyl/A7wIfCeT119PLM9Tlqw8aBTOyKh3YW3m9j5nCLJHrk0+nZzVX0515UxlJ9u9r8iH+1gnsk79e1lzXDccL/ORVDmdLiJlSaj7UvTrA0frR9Yar6X40cNbFq87kuTLmRRxiApsP0fcf1914dvlV44MStBKkJoOYwSQ6SNqjkqLtL++5mh2QtZJxna4oSxMjtmczm0IQP9rY62w6/fwUXDC1J3V+J4yPTCOfvX79ty++nG7sdfnDibjgiVh3JgRN+Ivg85/fnF1PL7Wml59+eyouILPYhoxwXnbe/vODf/37h69evfrPmx9/encyLFBiSfKAxjIXlk2rd+9++e//6Gnn/TAf3MwjdIfCRFqCODvFtGJXwVJwsi85uzvNSndbauELuk1FmRicZidlX+YqcyTnlOquFF4anz5cGyXrdOzO7Jnb6ze9inyvFDyR5ifdsnjWs5711FL5sLWl4fKpX/3M8+EwesRxV122qyNbS/9XxRnzXj5ir+WqS1H19AAeKk8OZhP+mBdf6gY3JC3ksrBUPnVXFgj26AcX3MZmuT/0rbxdOt2uP6peqIWl7Ha7TqlfZbUtv3p5FEIBv6DaNxyas5sQmmO4M73fE0JBtxYlhe/6d1WIVHFbWridZw1G8Pwy/S2FKvX9dD+UbQDzNJhpcc4og1kWdYZwmOo7HCbOnHL9fijyqNAr7qHQBZj4MzAAznagf84dKi6w9QJaO7Cq6zBG9Xd97Igk9RhOQ2DJx4Q9UrWNtLwLc8a4dQxM1GAwf2FybMOsmY2qFTcfpyksPHD/PhKEtfC4FtOFjgMTQ2ucwexfrI1zQWQFJgnrGMYIzkXK1OaEQSxMV4KNfdzxgNUCrpSl43h6LQN/V6ZL6XvAyKAwrzpMb8yFH3Y/jJRSS/j44gAsmVEilso0Ww5n/j6YmVGahUolPsX92lwApnluE/ZyHnmEeoF5dVVYwBlCQQUItm++XTAb31HNx5xIvTGn4GtmAWeaBQjGBwCiBhzBVhgCfbK818sRjE2wdcIQLHTwZuCuFpLICUSEeEk1KpWBZ8+3r2cAGCHotkEn2QHzdsFUnxOxgKaBzxwdcupqMLAuKKMIdgEAg4e7PN9u7RhrsIOVgsYUYN5CdDNzky5GENPBIRi4GfzHO78TMRPA5MiIMjA35F1+D1Z9GxfgLewyme+AgXdwqBAEGzJcA6Aolf3IJuihGiwU2hr7YHBTBIYSn/82mI7YuZLgXxueWtB19xHDeN9HjO9FzMZWW0csl/VHVKcNlfZOxIb7YNRKTLMAQBH9Nhi0U/6XxCFUYv2VswHbNv9dthlJue/f7Js/Bo/19PnBZ4ZyOdolzjYeE+tDMDwXjDN2e8xjNBslSTHBURkUwEMTFRQTeQxsDr6RkyRJ7rr0yKi08VymClZZV4Z6VFpFmFGexnd4w/ODrrRiuDIyr7bAtvJY5o5dzDSQxxj41u2nuBlwBMwYQR4TcDR4zlse5jEwV5b2S7g5Eum9Dp65mMd8PD43DsCIOx7P0L73Hss4d+7uwTiYnfMuEkSQrDmT0hOcYbrw+CbzV4VWF9vhx0kx8/NN5uceZv6lw5jEkzmlwh0FR+IowhHhseqJZ9qMZxXYrLoS49K732JQy16vevOPYFn5wnXdtHp2zpc9/NBe9Xpgjdjt9XR92KsLRQvbe33tyxe9nr69BbTqHFikrm6tzZyshxix7MUwVA9XfqnXfarfq5Tmx5byOrSxEQRbOTh4z4Ix+N0D9lr/2OxiD+wp/13isfOxfZm2lNmTgmXyUTPYfamo1cqfcgMiyFutk/6bwbMa1q9KN55LaQoqLQAAAABJRU5ErkJggg=="/>
          <p:cNvSpPr>
            <a:spLocks noChangeAspect="1" noChangeArrowheads="1"/>
          </p:cNvSpPr>
          <p:nvPr/>
        </p:nvSpPr>
        <p:spPr bwMode="auto">
          <a:xfrm>
            <a:off x="194155" y="-143531"/>
            <a:ext cx="406294" cy="304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3" name="AutoShape 13" descr="data:image/png;base64,iVBORw0KGgoAAAANSUhEUgAAAJgAAABICAMAAAA9Isw8AAABEVBMVEX///8AbrkAbLgAabcAa7juGiQAZrYAaLfp8fgSfMEdeL0AYrRlptQ3gcEAZLUag8Tg7vemyuS61+ycx+S8z+aIs9kAXrNQisVlm82Mr9bF2u3z+PvX6PTuFB9doNFjpdTn7faQut09icZVlMqAqNPtABDtAAAxfsD7z9EIdL3b6vV7sNnQ4fCsx+JFjsl1qdRRjcZPn9KfwN8AVa9vr9ljl8uIu97E1umlxeJ4TXzuKzaESHVeWJPHKkH6xsjWJDX96uowY6pSXJqFQWjfGyLvQUmqOl383N7zaG9AV4/jbXn6m55qUYbbHiuv1u7e2OL/urn9kZL5Y2X6Rki5YXmIXpKbqcXgrLBzk8JcgLhEc7SSvRZVAAAHIUlEQVRoge2aCXPjthXHicMAD/ESrcMELVmiZIUiRa0Vr+psjmaba9sk2zZNNmm//wfJeyBl60rWmampyYz/47EhgCJ/fPjjEQBtGM961p9AZrEe+qjbaK42larILdF1/OH8RFSqGPnCycr+5OLiol/eRIWubpee54kso33zNFzF0uJyvIqrUKkgDm/XylAjIkS6Oo+LcXIarsimMmur7SpVDIsFddICa+P1SbDMAafWkUtHRES6oAYNE1UCLuK3D+vV0smrUlg0S1QrpYTER+pjkVadOz9C3YDyriBHr2zV1aodNApUa76O46MXDp1RXVLHmp9cySoddBaH1zZd9ySB2ih2BWdydNiwcsLmaR6kxpwQMTkMWFD6J8B5UNshhB5L6ytZdaRq3+Lj8yZq2Gg3EDA2OawPso7+m/Q9Rinl/K5ZLoOA6Oqwfunq2UTgSjyCiGXDXAp7khyCBULXzUumuWjWMJeROHjZwzFZvsTfZlrFi2eNz3naHjnmsUWGHamWFRfJmk8ckcCA7I9Ks9QxzDmtwPLGuYxCdyU9360dldh1byt/kb9//I9vP2saTHuM8HLHQ7GFEWxnOl7ffX89nU6vr9980yiY6lbZYNtEyl/A7wIfCeT119PLM9Tlqw8aBTOyKh3YW3m9j5nCLJHrk0+nZzVX0515UxlJ9u9r8iH+1gnsk79e1lzXDccL/ORVDmdLiJlSaj7UvTrA0frR9Yar6X40cNbFq87kuTLmRRxiApsP0fcf1914dvlV44MStBKkJoOYwSQ6SNqjkqLtL++5mh2QtZJxna4oSxMjtmczm0IQP9rY62w6/fwUXDC1J3V+J4yPTCOfvX79ty++nG7sdfnDibjgiVh3JgRN+Ivg85/fnF1PL7Wml59+eyouILPYhoxwXnbe/vODf/37h69evfrPmx9/encyLFBiSfKAxjIXlk2rd+9++e//6Gnn/TAf3MwjdIfCRFqCODvFtGJXwVJwsi85uzvNSndbauELuk1FmRicZidlX+YqcyTnlOquFF4anz5cGyXrdOzO7Jnb6ze9inyvFDyR5ifdsnjWs5711FL5sLWl4fKpX/3M8+EwesRxV122qyNbS/9XxRnzXj5ir+WqS1H19AAeKk8OZhP+mBdf6gY3JC3ksrBUPnVXFgj26AcX3MZmuT/0rbxdOt2uP6peqIWl7Ha7TqlfZbUtv3p5FEIBv6DaNxyas5sQmmO4M73fE0JBtxYlhe/6d1WIVHFbWridZw1G8Pwy/S2FKvX9dD+UbQDzNJhpcc4og1kWdYZwmOo7HCbOnHL9fijyqNAr7qHQBZj4MzAAznagf84dKi6w9QJaO7Cq6zBG9Xd97Igk9RhOQ2DJx4Q9UrWNtLwLc8a4dQxM1GAwf2FybMOsmY2qFTcfpyksPHD/PhKEtfC4FtOFjgMTQ2ucwexfrI1zQWQFJgnrGMYIzkXK1OaEQSxMV4KNfdzxgNUCrpSl43h6LQN/V6ZL6XvAyKAwrzpMb8yFH3Y/jJRSS/j44gAsmVEilso0Ww5n/j6YmVGahUolPsX92lwApnluE/ZyHnmEeoF5dVVYwBlCQQUItm++XTAb31HNx5xIvTGn4GtmAWeaBQjGBwCiBhzBVhgCfbK818sRjE2wdcIQLHTwZuCuFpLICUSEeEk1KpWBZ8+3r2cAGCHotkEn2QHzdsFUnxOxgKaBzxwdcupqMLAuKKMIdgEAg4e7PN9u7RhrsIOVgsYUYN5CdDNzky5GENPBIRi4GfzHO78TMRPA5MiIMjA35F1+D1Z9GxfgLewyme+AgXdwqBAEGzJcA6Aolf3IJuihGiwU2hr7YHBTBIYSn/82mI7YuZLgXxueWtB19xHDeN9HjO9FzMZWW0csl/VHVKcNlfZOxIb7YNRKTLMAQBH9Nhi0U/6XxCFUYv2VswHbNv9dthlJue/f7Js/Bo/19PnBZ4ZyOdolzjYeE+tDMDwXjDN2e8xjNBslSTHBURkUwEMTFRQTeQxsDr6RkyRJ7rr0yKi08VymClZZV4Z6VFpFmFGexnd4w/ODrrRiuDIyr7bAtvJY5o5dzDSQxxj41u2nuBlwBMwYQR4TcDR4zlse5jEwV5b2S7g5Eum9Dp65mMd8PD43DsCIOx7P0L73Hss4d+7uwTiYnfMuEkSQrDmT0hOcYbrw+CbzV4VWF9vhx0kx8/NN5uceZv6lw5jEkzmlwh0FR+IowhHhseqJZ9qMZxXYrLoS49K732JQy16vevOPYFn5wnXdtHp2zpc9/NBe9Xpgjdjt9XR92KsLRQvbe33tyxe9nr69BbTqHFikrm6tzZyshxix7MUwVA9XfqnXfarfq5Tmx5byOrSxEQRbOTh4z4Ix+N0D9lr/2OxiD+wp/13isfOxfZm2lNmTgmXyUTPYfamo1cqfcgMiyFutk/6bwbMa1q9KN55LaQoqLQAAAABJRU5ErkJggg=="/>
          <p:cNvSpPr>
            <a:spLocks noChangeAspect="1" noChangeArrowheads="1"/>
          </p:cNvSpPr>
          <p:nvPr/>
        </p:nvSpPr>
        <p:spPr bwMode="auto">
          <a:xfrm>
            <a:off x="194155" y="-143531"/>
            <a:ext cx="406294" cy="304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4" name="AutoShape 15" descr="data:image/png;base64,iVBORw0KGgoAAAANSUhEUgAAAJgAAABICAMAAAA9Isw8AAABEVBMVEX///8AbrkAbLgAabcAa7juGiQAZrYAaLfp8fgSfMEdeL0AYrRlptQ3gcEAZLUag8Tg7vemyuS61+ycx+S8z+aIs9kAXrNQisVlm82Mr9bF2u3z+PvX6PTuFB9doNFjpdTn7faQut09icZVlMqAqNPtABDtAAAxfsD7z9EIdL3b6vV7sNnQ4fCsx+JFjsl1qdRRjcZPn9KfwN8AVa9vr9ljl8uIu97E1umlxeJ4TXzuKzaESHVeWJPHKkH6xsjWJDX96uowY6pSXJqFQWjfGyLvQUmqOl383N7zaG9AV4/jbXn6m55qUYbbHiuv1u7e2OL/urn9kZL5Y2X6Rki5YXmIXpKbqcXgrLBzk8JcgLhEc7SSvRZVAAAHIUlEQVRoge2aCXPjthXHicMAD/ESrcMELVmiZIUiRa0Vr+psjmaba9sk2zZNNmm//wfJeyBl60rWmampyYz/47EhgCJ/fPjjEQBtGM961p9AZrEe+qjbaK42larILdF1/OH8RFSqGPnCycr+5OLiol/eRIWubpee54kso33zNFzF0uJyvIqrUKkgDm/XylAjIkS6Oo+LcXIarsimMmur7SpVDIsFddICa+P1SbDMAafWkUtHRES6oAYNE1UCLuK3D+vV0smrUlg0S1QrpYTER+pjkVadOz9C3YDyriBHr2zV1aodNApUa76O46MXDp1RXVLHmp9cySoddBaH1zZd9ySB2ih2BWdydNiwcsLmaR6kxpwQMTkMWFD6J8B5UNshhB5L6ytZdaRq3+Lj8yZq2Gg3EDA2OawPso7+m/Q9Rinl/K5ZLoOA6Oqwfunq2UTgSjyCiGXDXAp7khyCBULXzUumuWjWMJeROHjZwzFZvsTfZlrFi2eNz3naHjnmsUWGHamWFRfJmk8ckcCA7I9Ks9QxzDmtwPLGuYxCdyU9360dldh1byt/kb9//I9vP2saTHuM8HLHQ7GFEWxnOl7ffX89nU6vr9980yiY6lbZYNtEyl/A7wIfCeT119PLM9Tlqw8aBTOyKh3YW3m9j5nCLJHrk0+nZzVX0515UxlJ9u9r8iH+1gnsk79e1lzXDccL/ORVDmdLiJlSaj7UvTrA0frR9Yar6X40cNbFq87kuTLmRRxiApsP0fcf1914dvlV44MStBKkJoOYwSQ6SNqjkqLtL++5mh2QtZJxna4oSxMjtmczm0IQP9rY62w6/fwUXDC1J3V+J4yPTCOfvX79ty++nG7sdfnDibjgiVh3JgRN+Ivg85/fnF1PL7Wml59+eyouILPYhoxwXnbe/vODf/37h69evfrPmx9/encyLFBiSfKAxjIXlk2rd+9++e//6Gnn/TAf3MwjdIfCRFqCODvFtGJXwVJwsi85uzvNSndbauELuk1FmRicZidlX+YqcyTnlOquFF4anz5cGyXrdOzO7Jnb6ze9inyvFDyR5ifdsnjWs5711FL5sLWl4fKpX/3M8+EwesRxV122qyNbS/9XxRnzXj5ir+WqS1H19AAeKk8OZhP+mBdf6gY3JC3ksrBUPnVXFgj26AcX3MZmuT/0rbxdOt2uP6peqIWl7Ha7TqlfZbUtv3p5FEIBv6DaNxyas5sQmmO4M73fE0JBtxYlhe/6d1WIVHFbWridZw1G8Pwy/S2FKvX9dD+UbQDzNJhpcc4og1kWdYZwmOo7HCbOnHL9fijyqNAr7qHQBZj4MzAAznagf84dKi6w9QJaO7Cq6zBG9Xd97Igk9RhOQ2DJx4Q9UrWNtLwLc8a4dQxM1GAwf2FybMOsmY2qFTcfpyksPHD/PhKEtfC4FtOFjgMTQ2ucwexfrI1zQWQFJgnrGMYIzkXK1OaEQSxMV4KNfdzxgNUCrpSl43h6LQN/V6ZL6XvAyKAwrzpMb8yFH3Y/jJRSS/j44gAsmVEilso0Ww5n/j6YmVGahUolPsX92lwApnluE/ZyHnmEeoF5dVVYwBlCQQUItm++XTAb31HNx5xIvTGn4GtmAWeaBQjGBwCiBhzBVhgCfbK818sRjE2wdcIQLHTwZuCuFpLICUSEeEk1KpWBZ8+3r2cAGCHotkEn2QHzdsFUnxOxgKaBzxwdcupqMLAuKKMIdgEAg4e7PN9u7RhrsIOVgsYUYN5CdDNzky5GENPBIRi4GfzHO78TMRPA5MiIMjA35F1+D1Z9GxfgLewyme+AgXdwqBAEGzJcA6Aolf3IJuihGiwU2hr7YHBTBIYSn/82mI7YuZLgXxueWtB19xHDeN9HjO9FzMZWW0csl/VHVKcNlfZOxIb7YNRKTLMAQBH9Nhi0U/6XxCFUYv2VswHbNv9dthlJue/f7Js/Bo/19PnBZ4ZyOdolzjYeE+tDMDwXjDN2e8xjNBslSTHBURkUwEMTFRQTeQxsDr6RkyRJ7rr0yKi08VymClZZV4Z6VFpFmFGexnd4w/ODrrRiuDIyr7bAtvJY5o5dzDSQxxj41u2nuBlwBMwYQR4TcDR4zlse5jEwV5b2S7g5Eum9Dp65mMd8PD43DsCIOx7P0L73Hss4d+7uwTiYnfMuEkSQrDmT0hOcYbrw+CbzV4VWF9vhx0kx8/NN5uceZv6lw5jEkzmlwh0FR+IowhHhseqJZ9qMZxXYrLoS49K732JQy16vevOPYFn5wnXdtHp2zpc9/NBe9Xpgjdjt9XR92KsLRQvbe33tyxe9nr69BbTqHFikrm6tzZyshxix7MUwVA9XfqnXfarfq5Tmx5byOrSxEQRbOTh4z4Ix+N0D9lr/2OxiD+wp/13isfOxfZm2lNmTgmXyUTPYfamo1cqfcgMiyFutk/6bwbMa1q9KN55LaQoqLQAAAABJRU5ErkJggg=="/>
          <p:cNvSpPr>
            <a:spLocks noChangeAspect="1" noChangeArrowheads="1"/>
          </p:cNvSpPr>
          <p:nvPr/>
        </p:nvSpPr>
        <p:spPr bwMode="auto">
          <a:xfrm>
            <a:off x="194155" y="-143531"/>
            <a:ext cx="406294" cy="304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5" name="AutoShape 17" descr="data:image/png;base64,iVBORw0KGgoAAAANSUhEUgAAAJgAAABICAMAAAA9Isw8AAABEVBMVEX///8AbrkAbLgAabcAa7juGiQAZrYAaLfp8fgSfMEdeL0AYrRlptQ3gcEAZLUag8Tg7vemyuS61+ycx+S8z+aIs9kAXrNQisVlm82Mr9bF2u3z+PvX6PTuFB9doNFjpdTn7faQut09icZVlMqAqNPtABDtAAAxfsD7z9EIdL3b6vV7sNnQ4fCsx+JFjsl1qdRRjcZPn9KfwN8AVa9vr9ljl8uIu97E1umlxeJ4TXzuKzaESHVeWJPHKkH6xsjWJDX96uowY6pSXJqFQWjfGyLvQUmqOl383N7zaG9AV4/jbXn6m55qUYbbHiuv1u7e2OL/urn9kZL5Y2X6Rki5YXmIXpKbqcXgrLBzk8JcgLhEc7SSvRZVAAAHIUlEQVRoge2aCXPjthXHicMAD/ESrcMELVmiZIUiRa0Vr+psjmaba9sk2zZNNmm//wfJeyBl60rWmampyYz/47EhgCJ/fPjjEQBtGM961p9AZrEe+qjbaK42larILdF1/OH8RFSqGPnCycr+5OLiol/eRIWubpee54kso33zNFzF0uJyvIqrUKkgDm/XylAjIkS6Oo+LcXIarsimMmur7SpVDIsFddICa+P1SbDMAafWkUtHRES6oAYNE1UCLuK3D+vV0smrUlg0S1QrpYTER+pjkVadOz9C3YDyriBHr2zV1aodNApUa76O46MXDp1RXVLHmp9cySoddBaH1zZd9ySB2ih2BWdydNiwcsLmaR6kxpwQMTkMWFD6J8B5UNshhB5L6ytZdaRq3+Lj8yZq2Gg3EDA2OawPso7+m/Q9Rinl/K5ZLoOA6Oqwfunq2UTgSjyCiGXDXAp7khyCBULXzUumuWjWMJeROHjZwzFZvsTfZlrFi2eNz3naHjnmsUWGHamWFRfJmk8ckcCA7I9Ks9QxzDmtwPLGuYxCdyU9360dldh1byt/kb9//I9vP2saTHuM8HLHQ7GFEWxnOl7ffX89nU6vr9980yiY6lbZYNtEyl/A7wIfCeT119PLM9Tlqw8aBTOyKh3YW3m9j5nCLJHrk0+nZzVX0515UxlJ9u9r8iH+1gnsk79e1lzXDccL/ORVDmdLiJlSaj7UvTrA0frR9Yar6X40cNbFq87kuTLmRRxiApsP0fcf1914dvlV44MStBKkJoOYwSQ6SNqjkqLtL++5mh2QtZJxna4oSxMjtmczm0IQP9rY62w6/fwUXDC1J3V+J4yPTCOfvX79ty++nG7sdfnDibjgiVh3JgRN+Ivg85/fnF1PL7Wml59+eyouILPYhoxwXnbe/vODf/37h69evfrPmx9/encyLFBiSfKAxjIXlk2rd+9++e//6Gnn/TAf3MwjdIfCRFqCODvFtGJXwVJwsi85uzvNSndbauELuk1FmRicZidlX+YqcyTnlOquFF4anz5cGyXrdOzO7Jnb6ze9inyvFDyR5ifdsnjWs5711FL5sLWl4fKpX/3M8+EwesRxV122qyNbS/9XxRnzXj5ir+WqS1H19AAeKk8OZhP+mBdf6gY3JC3ksrBUPnVXFgj26AcX3MZmuT/0rbxdOt2uP6peqIWl7Ha7TqlfZbUtv3p5FEIBv6DaNxyas5sQmmO4M73fE0JBtxYlhe/6d1WIVHFbWridZw1G8Pwy/S2FKvX9dD+UbQDzNJhpcc4og1kWdYZwmOo7HCbOnHL9fijyqNAr7qHQBZj4MzAAznagf84dKi6w9QJaO7Cq6zBG9Xd97Igk9RhOQ2DJx4Q9UrWNtLwLc8a4dQxM1GAwf2FybMOsmY2qFTcfpyksPHD/PhKEtfC4FtOFjgMTQ2ucwexfrI1zQWQFJgnrGMYIzkXK1OaEQSxMV4KNfdzxgNUCrpSl43h6LQN/V6ZL6XvAyKAwrzpMb8yFH3Y/jJRSS/j44gAsmVEilso0Ww5n/j6YmVGahUolPsX92lwApnluE/ZyHnmEeoF5dVVYwBlCQQUItm++XTAb31HNx5xIvTGn4GtmAWeaBQjGBwCiBhzBVhgCfbK818sRjE2wdcIQLHTwZuCuFpLICUSEeEk1KpWBZ8+3r2cAGCHotkEn2QHzdsFUnxOxgKaBzxwdcupqMLAuKKMIdgEAg4e7PN9u7RhrsIOVgsYUYN5CdDNzky5GENPBIRi4GfzHO78TMRPA5MiIMjA35F1+D1Z9GxfgLewyme+AgXdwqBAEGzJcA6Aolf3IJuihGiwU2hr7YHBTBIYSn/82mI7YuZLgXxueWtB19xHDeN9HjO9FzMZWW0csl/VHVKcNlfZOxIb7YNRKTLMAQBH9Nhi0U/6XxCFUYv2VswHbNv9dthlJue/f7Js/Bo/19PnBZ4ZyOdolzjYeE+tDMDwXjDN2e8xjNBslSTHBURkUwEMTFRQTeQxsDr6RkyRJ7rr0yKi08VymClZZV4Z6VFpFmFGexnd4w/ODrrRiuDIyr7bAtvJY5o5dzDSQxxj41u2nuBlwBMwYQR4TcDR4zlse5jEwV5b2S7g5Eum9Dp65mMd8PD43DsCIOx7P0L73Hss4d+7uwTiYnfMuEkSQrDmT0hOcYbrw+CbzV4VWF9vhx0kx8/NN5uceZv6lw5jEkzmlwh0FR+IowhHhseqJZ9qMZxXYrLoS49K732JQy16vevOPYFn5wnXdtHp2zpc9/NBe9Xpgjdjt9XR92KsLRQvbe33tyxe9nr69BbTqHFikrm6tzZyshxix7MUwVA9XfqnXfarfq5Tmx5byOrSxEQRbOTh4z4Ix+N0D9lr/2OxiD+wp/13isfOxfZm2lNmTgmXyUTPYfamo1cqfcgMiyFutk/6bwbMa1q9KN55LaQoqLQAAAABJRU5ErkJggg=="/>
          <p:cNvSpPr>
            <a:spLocks noChangeAspect="1" noChangeArrowheads="1"/>
          </p:cNvSpPr>
          <p:nvPr/>
        </p:nvSpPr>
        <p:spPr bwMode="auto">
          <a:xfrm>
            <a:off x="194155" y="-143531"/>
            <a:ext cx="406294" cy="304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1276" name="Picture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13101" y="1195825"/>
            <a:ext cx="2085118" cy="870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Picture 1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7386" y="5260498"/>
            <a:ext cx="1780579" cy="409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285924" y="1009697"/>
            <a:ext cx="6018428" cy="68634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236538" indent="-236538" eaLnBrk="1" hangingPunct="1"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►"/>
              <a:defRPr sz="2000">
                <a:latin typeface="+mj-lt"/>
              </a:defRPr>
            </a:lvl1pPr>
            <a:lvl2pPr marL="574675" indent="-338138" eaLnBrk="1" hangingPunct="1"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Pct val="100000"/>
              <a:buFont typeface="Arial Narrow" panose="020B0606020202030204" pitchFamily="34" charset="0"/>
              <a:buChar char="―"/>
              <a:defRPr sz="2400">
                <a:latin typeface="+mn-lt"/>
                <a:cs typeface="+mn-cs"/>
              </a:defRPr>
            </a:lvl2pPr>
            <a:lvl3pPr marL="738188" indent="-163513" eaLnBrk="1" hangingPunct="1"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Pct val="80000"/>
              <a:buFont typeface="Arial" panose="020B0604020202020204" pitchFamily="34" charset="0"/>
              <a:buChar char="•"/>
              <a:defRPr sz="2000">
                <a:latin typeface="+mn-lt"/>
                <a:cs typeface="+mn-cs"/>
              </a:defRPr>
            </a:lvl3pPr>
            <a:lvl4pPr marL="914400" indent="-176213" eaLnBrk="1" hangingPunct="1"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Pct val="100000"/>
              <a:buFont typeface="Arial Narrow" panose="020B0606020202030204" pitchFamily="34" charset="0"/>
              <a:buChar char="–"/>
              <a:defRPr>
                <a:latin typeface="+mn-lt"/>
                <a:cs typeface="+mn-cs"/>
              </a:defRPr>
            </a:lvl4pPr>
            <a:lvl5pPr indent="-547688" eaLnBrk="1" hangingPunct="1">
              <a:spcBef>
                <a:spcPts val="600"/>
              </a:spcBef>
              <a:spcAft>
                <a:spcPts val="600"/>
              </a:spcAft>
              <a:buClr>
                <a:srgbClr val="333333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+mn-lt"/>
                <a:cs typeface="+mn-cs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+mn-lt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ru-RU" sz="2200" dirty="0"/>
              <a:t>«Заполярье-</a:t>
            </a:r>
            <a:r>
              <a:rPr lang="ru-RU" sz="2200" dirty="0" err="1"/>
              <a:t>Пурпе</a:t>
            </a:r>
            <a:r>
              <a:rPr lang="ru-RU" sz="2200" dirty="0"/>
              <a:t>-</a:t>
            </a:r>
            <a:r>
              <a:rPr lang="ru-RU" sz="2200" dirty="0" err="1"/>
              <a:t>Самотлор</a:t>
            </a:r>
            <a:r>
              <a:rPr lang="ru-RU" sz="2200" dirty="0"/>
              <a:t>»</a:t>
            </a:r>
          </a:p>
          <a:p>
            <a:pPr>
              <a:spcAft>
                <a:spcPts val="0"/>
              </a:spcAft>
            </a:pPr>
            <a:r>
              <a:rPr lang="ru-RU" sz="2200" dirty="0"/>
              <a:t>«Голубой Поток»</a:t>
            </a:r>
          </a:p>
          <a:p>
            <a:pPr>
              <a:spcAft>
                <a:spcPts val="0"/>
              </a:spcAft>
            </a:pPr>
            <a:r>
              <a:rPr lang="ru-RU" sz="2200" dirty="0"/>
              <a:t>«Балтийская Трубопроводная система»</a:t>
            </a:r>
          </a:p>
          <a:p>
            <a:pPr>
              <a:spcAft>
                <a:spcPts val="0"/>
              </a:spcAft>
            </a:pPr>
            <a:r>
              <a:rPr lang="ru-RU" sz="2200" dirty="0"/>
              <a:t>«Сахалин-1»</a:t>
            </a:r>
          </a:p>
          <a:p>
            <a:pPr>
              <a:spcAft>
                <a:spcPts val="0"/>
              </a:spcAft>
            </a:pPr>
            <a:r>
              <a:rPr lang="ru-RU" sz="2200" dirty="0"/>
              <a:t>«Сахалин-2»</a:t>
            </a:r>
          </a:p>
          <a:p>
            <a:pPr>
              <a:spcAft>
                <a:spcPts val="0"/>
              </a:spcAft>
            </a:pPr>
            <a:r>
              <a:rPr lang="ru-RU" sz="2200" dirty="0"/>
              <a:t>«</a:t>
            </a:r>
            <a:r>
              <a:rPr lang="ru-RU" sz="2200" dirty="0" err="1"/>
              <a:t>Кенкияк</a:t>
            </a:r>
            <a:r>
              <a:rPr lang="ru-RU" sz="2200" dirty="0"/>
              <a:t>-Атырау»</a:t>
            </a:r>
          </a:p>
          <a:p>
            <a:pPr>
              <a:spcAft>
                <a:spcPts val="0"/>
              </a:spcAft>
            </a:pPr>
            <a:r>
              <a:rPr lang="ru-RU" sz="2200" dirty="0"/>
              <a:t>«Восточная Сибирь – Тихий Океан»</a:t>
            </a:r>
          </a:p>
          <a:p>
            <a:pPr>
              <a:spcAft>
                <a:spcPts val="0"/>
              </a:spcAft>
            </a:pPr>
            <a:r>
              <a:rPr lang="ru-RU" sz="2200" dirty="0"/>
              <a:t>«Атасу-</a:t>
            </a:r>
            <a:r>
              <a:rPr lang="ru-RU" sz="2200" dirty="0" err="1"/>
              <a:t>Алашанкой</a:t>
            </a:r>
            <a:r>
              <a:rPr lang="ru-RU" sz="2200" dirty="0"/>
              <a:t>»</a:t>
            </a:r>
          </a:p>
          <a:p>
            <a:pPr>
              <a:spcAft>
                <a:spcPts val="0"/>
              </a:spcAft>
            </a:pPr>
            <a:r>
              <a:rPr lang="ru-RU" sz="2200" dirty="0"/>
              <a:t>«Ухта-Торжок II»</a:t>
            </a:r>
          </a:p>
          <a:p>
            <a:pPr>
              <a:spcAft>
                <a:spcPts val="0"/>
              </a:spcAft>
            </a:pPr>
            <a:r>
              <a:rPr lang="ru-RU" sz="2200" dirty="0"/>
              <a:t>«САК-3»</a:t>
            </a:r>
          </a:p>
          <a:p>
            <a:pPr>
              <a:spcAft>
                <a:spcPts val="0"/>
              </a:spcAft>
            </a:pPr>
            <a:r>
              <a:rPr lang="ru-RU" sz="2200" dirty="0"/>
              <a:t>«Северный поток»</a:t>
            </a:r>
          </a:p>
          <a:p>
            <a:pPr>
              <a:spcAft>
                <a:spcPts val="0"/>
              </a:spcAft>
            </a:pPr>
            <a:r>
              <a:rPr lang="ru-RU" sz="2200" dirty="0"/>
              <a:t>«Каспийское месторождение им. </a:t>
            </a:r>
            <a:r>
              <a:rPr lang="ru-RU" sz="2200" dirty="0" err="1"/>
              <a:t>В.Филановского</a:t>
            </a:r>
            <a:r>
              <a:rPr lang="ru-RU" sz="2200" dirty="0"/>
              <a:t>»</a:t>
            </a:r>
          </a:p>
          <a:p>
            <a:pPr>
              <a:spcAft>
                <a:spcPts val="0"/>
              </a:spcAft>
            </a:pPr>
            <a:r>
              <a:rPr lang="ru-RU" sz="2200" dirty="0"/>
              <a:t>«Сила Сибири»</a:t>
            </a:r>
          </a:p>
          <a:p>
            <a:pPr>
              <a:spcAft>
                <a:spcPts val="0"/>
              </a:spcAft>
            </a:pPr>
            <a:r>
              <a:rPr lang="ru-RU" sz="2200" dirty="0"/>
              <a:t>«Южный поток»</a:t>
            </a:r>
            <a:endParaRPr lang="en-US" sz="2200" dirty="0"/>
          </a:p>
          <a:p>
            <a:pPr>
              <a:spcAft>
                <a:spcPts val="0"/>
              </a:spcAft>
            </a:pPr>
            <a:r>
              <a:rPr lang="ru-RU" sz="2200" dirty="0"/>
              <a:t>«</a:t>
            </a:r>
            <a:r>
              <a:rPr lang="ru-RU" sz="2200" dirty="0" err="1"/>
              <a:t>Мессояха</a:t>
            </a:r>
            <a:r>
              <a:rPr lang="ru-RU" sz="2200" dirty="0"/>
              <a:t>» и многих других.</a:t>
            </a:r>
          </a:p>
        </p:txBody>
      </p:sp>
      <p:pic>
        <p:nvPicPr>
          <p:cNvPr id="17" name="Picture 3" descr="C:\Users\RU000048\Documents\WORK\KATAEV\TECHINFO CPP COATINGS\DUAL COATING\Zapolyarnoye - Purpe 8352N\Сибнефтепровод\Опоры\IMG_152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39179" y="0"/>
            <a:ext cx="3774649" cy="2721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http://www.gazprom.ru/f/posts/88/739247/image002-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39179" y="4354654"/>
            <a:ext cx="3774649" cy="2503347"/>
          </a:xfrm>
          <a:prstGeom prst="rect">
            <a:avLst/>
          </a:prstGeom>
          <a:noFill/>
        </p:spPr>
      </p:pic>
      <p:pic>
        <p:nvPicPr>
          <p:cNvPr id="19" name="Picture 4" descr="Фото с места события собственное. Первый стык Силы Сибири. Автор фото: Юрий Скачков, ЕАОmedia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39179" y="2511509"/>
            <a:ext cx="3774649" cy="19298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43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2339" y="3797488"/>
            <a:ext cx="3509963" cy="21859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</p:pic>
      <p:pic>
        <p:nvPicPr>
          <p:cNvPr id="8195" name="Picture 6" descr="01Aug8-Vn45-cut-back-grinding-removal180"/>
          <p:cNvPicPr>
            <a:picLocks noChangeAspect="1" noChangeArrowheads="1"/>
          </p:cNvPicPr>
          <p:nvPr/>
        </p:nvPicPr>
        <p:blipFill>
          <a:blip r:embed="rId4">
            <a:lum bright="18000"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076" y="3610163"/>
            <a:ext cx="34163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2"/>
          <p:cNvSpPr>
            <a:spLocks noChangeArrowheads="1"/>
          </p:cNvSpPr>
          <p:nvPr/>
        </p:nvSpPr>
        <p:spPr bwMode="auto">
          <a:xfrm>
            <a:off x="321470" y="306725"/>
            <a:ext cx="10769600" cy="510909"/>
          </a:xfrm>
          <a:prstGeom prst="rect">
            <a:avLst/>
          </a:prstGeom>
          <a:extLst/>
        </p:spPr>
        <p:txBody>
          <a:bodyPr lIns="91436" tIns="45719" rIns="91436" bIns="45719">
            <a:noAutofit/>
          </a:bodyPr>
          <a:lstStyle/>
          <a:p>
            <a:pPr defTabSz="914361">
              <a:lnSpc>
                <a:spcPct val="85000"/>
              </a:lnSpc>
              <a:spcAft>
                <a:spcPts val="300"/>
              </a:spcAft>
            </a:pPr>
            <a:r>
              <a:rPr lang="ru-RU" altLang="ru-RU" sz="3200" dirty="0">
                <a:solidFill>
                  <a:srgbClr val="D1541D"/>
                </a:solidFill>
                <a:latin typeface="Arial Narrow" charset="0"/>
              </a:rPr>
              <a:t>Современные типы покрытий стальных труб</a:t>
            </a:r>
          </a:p>
        </p:txBody>
      </p:sp>
      <p:sp>
        <p:nvSpPr>
          <p:cNvPr id="4" name="Rectangle 3"/>
          <p:cNvSpPr/>
          <p:nvPr/>
        </p:nvSpPr>
        <p:spPr>
          <a:xfrm>
            <a:off x="774702" y="968376"/>
            <a:ext cx="9863137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cs typeface="Arial" charset="0"/>
              </a:rPr>
              <a:t>Заводское нанесение:</a:t>
            </a:r>
          </a:p>
          <a:p>
            <a:pPr marL="355600" indent="-355600"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sz="2000" dirty="0">
                <a:cs typeface="Arial" charset="0"/>
              </a:rPr>
              <a:t>Трехслойные полиэтиленовые и полипропиленовые (</a:t>
            </a:r>
            <a:r>
              <a:rPr lang="en-US" sz="2000" dirty="0">
                <a:cs typeface="Arial" charset="0"/>
              </a:rPr>
              <a:t>3LPE, 3LPP)</a:t>
            </a:r>
            <a:endParaRPr lang="ru-RU" sz="2000" dirty="0">
              <a:cs typeface="Arial" charset="0"/>
            </a:endParaRPr>
          </a:p>
          <a:p>
            <a:pPr marL="355600" indent="-355600"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sz="2000" dirty="0">
                <a:cs typeface="Arial" charset="0"/>
              </a:rPr>
              <a:t>Двухслойные эпоксидные </a:t>
            </a:r>
            <a:r>
              <a:rPr lang="en-US" sz="2000" dirty="0">
                <a:cs typeface="Arial" charset="0"/>
              </a:rPr>
              <a:t>(DFBE)</a:t>
            </a:r>
            <a:endParaRPr lang="ru-RU" sz="2000" dirty="0">
              <a:cs typeface="Arial" charset="0"/>
            </a:endParaRPr>
          </a:p>
          <a:p>
            <a:pPr marL="355600" indent="-355600"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sz="2000" dirty="0">
                <a:cs typeface="Arial" charset="0"/>
              </a:rPr>
              <a:t>Однослойные эпоксидные</a:t>
            </a:r>
            <a:r>
              <a:rPr lang="en-US" sz="2000" dirty="0">
                <a:cs typeface="Arial" charset="0"/>
              </a:rPr>
              <a:t> (FBE)</a:t>
            </a:r>
            <a:endParaRPr lang="ru-RU" sz="2000" dirty="0">
              <a:cs typeface="Arial" charset="0"/>
            </a:endParaRPr>
          </a:p>
          <a:p>
            <a:pPr>
              <a:defRPr/>
            </a:pPr>
            <a:endParaRPr lang="ru-RU" sz="2000" dirty="0">
              <a:cs typeface="Arial" charset="0"/>
            </a:endParaRPr>
          </a:p>
          <a:p>
            <a:pPr>
              <a:defRPr/>
            </a:pPr>
            <a:r>
              <a:rPr lang="ru-RU" sz="2000" b="1" dirty="0">
                <a:cs typeface="Arial" charset="0"/>
              </a:rPr>
              <a:t>Трассовое нанесение (переизоляция)</a:t>
            </a:r>
            <a:r>
              <a:rPr lang="en-US" sz="2000" b="1" dirty="0">
                <a:cs typeface="Arial" charset="0"/>
              </a:rPr>
              <a:t>:</a:t>
            </a:r>
            <a:endParaRPr lang="ru-RU" sz="2000" b="1" dirty="0">
              <a:cs typeface="Arial" charset="0"/>
            </a:endParaRPr>
          </a:p>
          <a:p>
            <a:pPr marL="355600" indent="-355600"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sz="2000" dirty="0">
                <a:cs typeface="Arial" charset="0"/>
              </a:rPr>
              <a:t>Двухслойные эпоксидные </a:t>
            </a:r>
            <a:r>
              <a:rPr lang="en-US" sz="2000" dirty="0">
                <a:cs typeface="Arial" charset="0"/>
              </a:rPr>
              <a:t>(DFBE</a:t>
            </a:r>
            <a:r>
              <a:rPr lang="ru-RU" sz="2000" dirty="0">
                <a:cs typeface="Arial" charset="0"/>
              </a:rPr>
              <a:t>, мобильные заводы</a:t>
            </a:r>
            <a:r>
              <a:rPr lang="en-US" sz="2000" dirty="0">
                <a:cs typeface="Arial" charset="0"/>
              </a:rPr>
              <a:t>)</a:t>
            </a:r>
            <a:endParaRPr lang="ru-RU" sz="2000" dirty="0">
              <a:cs typeface="Arial" charset="0"/>
            </a:endParaRPr>
          </a:p>
          <a:p>
            <a:pPr marL="355600" indent="-355600"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sz="2000" dirty="0">
                <a:cs typeface="Arial" charset="0"/>
              </a:rPr>
              <a:t>Жидкие эпоксидные и полиуретановые покрытия </a:t>
            </a:r>
            <a:r>
              <a:rPr lang="en-US" sz="2000" dirty="0">
                <a:cs typeface="Arial" charset="0"/>
              </a:rPr>
              <a:t>(EP,</a:t>
            </a:r>
            <a:r>
              <a:rPr lang="ru-RU" sz="2000" dirty="0">
                <a:cs typeface="Arial" charset="0"/>
              </a:rPr>
              <a:t> </a:t>
            </a:r>
            <a:r>
              <a:rPr lang="en-US" sz="2000" dirty="0">
                <a:cs typeface="Arial" charset="0"/>
              </a:rPr>
              <a:t>PU)</a:t>
            </a:r>
            <a:endParaRPr lang="ru-RU" sz="2000" dirty="0">
              <a:cs typeface="Arial" charset="0"/>
            </a:endParaRPr>
          </a:p>
        </p:txBody>
      </p:sp>
      <p:pic>
        <p:nvPicPr>
          <p:cNvPr id="8198" name="Picture 5">
            <a:hlinkClick r:id="rId5" action="ppaction://hlinkpres?slideindex=1&amp;slidetitle=MultiLayer FBE Coatings"/>
          </p:cNvPr>
          <p:cNvPicPr>
            <a:picLocks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9852" y="3673663"/>
            <a:ext cx="3406775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27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50209_3M_PPTTemplate_v7">
  <a:themeElements>
    <a:clrScheme name="TRIFECTA 06 LtBlue_Blue_DkBlue">
      <a:dk1>
        <a:sysClr val="windowText" lastClr="000000"/>
      </a:dk1>
      <a:lt1>
        <a:srgbClr val="FFFFFF"/>
      </a:lt1>
      <a:dk2>
        <a:srgbClr val="A8A8A8"/>
      </a:dk2>
      <a:lt2>
        <a:srgbClr val="595959"/>
      </a:lt2>
      <a:accent1>
        <a:srgbClr val="00C8E6"/>
      </a:accent1>
      <a:accent2>
        <a:srgbClr val="003CE6"/>
      </a:accent2>
      <a:accent3>
        <a:srgbClr val="1E1E96"/>
      </a:accent3>
      <a:accent4>
        <a:srgbClr val="008423"/>
      </a:accent4>
      <a:accent5>
        <a:srgbClr val="D2D2D2"/>
      </a:accent5>
      <a:accent6>
        <a:srgbClr val="FF0000"/>
      </a:accent6>
      <a:hlink>
        <a:srgbClr val="0563C1"/>
      </a:hlink>
      <a:folHlink>
        <a:srgbClr val="1E4E79"/>
      </a:folHlink>
    </a:clrScheme>
    <a:fontScheme name="3M Fonts TTF">
      <a:majorFont>
        <a:latin typeface="3M Circular TT Bold"/>
        <a:ea typeface=""/>
        <a:cs typeface=""/>
      </a:majorFont>
      <a:minorFont>
        <a:latin typeface="3M Circular T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</a:spPr>
      <a:bodyPr lIns="180000" tIns="180000" rIns="180000" bIns="180000" rtlCol="0" anchor="t"/>
      <a:lstStyle>
        <a:defPPr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EMPLATE_3-13.potx" id="{B7F6C01F-F475-4434-9A9E-6E6D41ACA0AD}" vid="{FE855166-0604-4C90-8878-B7AA904B51F7}"/>
    </a:ext>
  </a:extLst>
</a:theme>
</file>

<file path=ppt/theme/theme2.xml><?xml version="1.0" encoding="utf-8"?>
<a:theme xmlns:a="http://schemas.openxmlformats.org/drawingml/2006/main" name="2_150209_3M_PPTTemplate_v7">
  <a:themeElements>
    <a:clrScheme name="TRIFECTA 05 Grn_LtBlue_Blue-A">
      <a:dk1>
        <a:sysClr val="windowText" lastClr="000000"/>
      </a:dk1>
      <a:lt1>
        <a:srgbClr val="FFFFFF"/>
      </a:lt1>
      <a:dk2>
        <a:srgbClr val="A8A8A8"/>
      </a:dk2>
      <a:lt2>
        <a:srgbClr val="595959"/>
      </a:lt2>
      <a:accent1>
        <a:srgbClr val="008423"/>
      </a:accent1>
      <a:accent2>
        <a:srgbClr val="00C8E6"/>
      </a:accent2>
      <a:accent3>
        <a:srgbClr val="003CE6"/>
      </a:accent3>
      <a:accent4>
        <a:srgbClr val="004211"/>
      </a:accent4>
      <a:accent5>
        <a:srgbClr val="D2D2D2"/>
      </a:accent5>
      <a:accent6>
        <a:srgbClr val="FF0000"/>
      </a:accent6>
      <a:hlink>
        <a:srgbClr val="0563C1"/>
      </a:hlink>
      <a:folHlink>
        <a:srgbClr val="1E4E79"/>
      </a:folHlink>
    </a:clrScheme>
    <a:fontScheme name="3M Fonts TTF">
      <a:majorFont>
        <a:latin typeface="3M Circular TT Bold"/>
        <a:ea typeface=""/>
        <a:cs typeface=""/>
      </a:majorFont>
      <a:minorFont>
        <a:latin typeface="3M Circular T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</a:spPr>
      <a:bodyPr lIns="180000" tIns="180000" rIns="180000" bIns="180000" rtlCol="0" anchor="t"/>
      <a:lstStyle>
        <a:defPPr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7B855991-E11B-4FE6-99AC-122B2F4BC96D}" vid="{8ADE108D-080C-49EF-B933-64D7F307B799}"/>
    </a:ext>
  </a:extLst>
</a:theme>
</file>

<file path=ppt/theme/theme3.xml><?xml version="1.0" encoding="utf-8"?>
<a:theme xmlns:a="http://schemas.openxmlformats.org/drawingml/2006/main" name="3M R&amp;D Template C">
  <a:themeElements>
    <a:clrScheme name="3M RD C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EC3B05"/>
      </a:accent1>
      <a:accent2>
        <a:srgbClr val="EC8467"/>
      </a:accent2>
      <a:accent3>
        <a:srgbClr val="3984C3"/>
      </a:accent3>
      <a:accent4>
        <a:srgbClr val="FFF731"/>
      </a:accent4>
      <a:accent5>
        <a:srgbClr val="003173"/>
      </a:accent5>
      <a:accent6>
        <a:srgbClr val="A39709"/>
      </a:accent6>
      <a:hlink>
        <a:srgbClr val="0070C0"/>
      </a:hlink>
      <a:folHlink>
        <a:srgbClr val="4E005F"/>
      </a:folHlink>
    </a:clrScheme>
    <a:fontScheme name="3M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+mn-lt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  <a:txDef>
      <a:spPr>
        <a:noFill/>
      </a:spPr>
      <a:bodyPr wrap="square" rtlCol="0">
        <a:noAutofit/>
      </a:bodyPr>
      <a:lstStyle>
        <a:defPPr>
          <a:defRPr smtClean="0">
            <a:latin typeface="+mn-lt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C4CB3"/>
        </a:accent1>
        <a:accent2>
          <a:srgbClr val="B32600"/>
        </a:accent2>
        <a:accent3>
          <a:srgbClr val="FFFFFF"/>
        </a:accent3>
        <a:accent4>
          <a:srgbClr val="000000"/>
        </a:accent4>
        <a:accent5>
          <a:srgbClr val="AAB2D6"/>
        </a:accent5>
        <a:accent6>
          <a:srgbClr val="A22100"/>
        </a:accent6>
        <a:hlink>
          <a:srgbClr val="4C198C"/>
        </a:hlink>
        <a:folHlink>
          <a:srgbClr val="4C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B3260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22100"/>
        </a:accent6>
        <a:hlink>
          <a:srgbClr val="0C4CB3"/>
        </a:hlink>
        <a:folHlink>
          <a:srgbClr val="4C19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0000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008A00"/>
        </a:accent6>
        <a:hlink>
          <a:srgbClr val="0C4CB3"/>
        </a:hlink>
        <a:folHlink>
          <a:srgbClr val="4C19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68B1"/>
        </a:accent1>
        <a:accent2>
          <a:srgbClr val="7C9DCC"/>
        </a:accent2>
        <a:accent3>
          <a:srgbClr val="FFFFFF"/>
        </a:accent3>
        <a:accent4>
          <a:srgbClr val="000000"/>
        </a:accent4>
        <a:accent5>
          <a:srgbClr val="AAB9D5"/>
        </a:accent5>
        <a:accent6>
          <a:srgbClr val="708EB9"/>
        </a:accent6>
        <a:hlink>
          <a:srgbClr val="FF9933"/>
        </a:hlink>
        <a:folHlink>
          <a:srgbClr val="EEF3A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3M Colours">
      <a:dk1>
        <a:sysClr val="windowText" lastClr="000000"/>
      </a:dk1>
      <a:lt1>
        <a:sysClr val="window" lastClr="FFFFFF"/>
      </a:lt1>
      <a:dk2>
        <a:srgbClr val="595959"/>
      </a:dk2>
      <a:lt2>
        <a:srgbClr val="D2D2D2"/>
      </a:lt2>
      <a:accent1>
        <a:srgbClr val="FF0000"/>
      </a:accent1>
      <a:accent2>
        <a:srgbClr val="F5821E"/>
      </a:accent2>
      <a:accent3>
        <a:srgbClr val="FAAA19"/>
      </a:accent3>
      <a:accent4>
        <a:srgbClr val="FF0000"/>
      </a:accent4>
      <a:accent5>
        <a:srgbClr val="F5821E"/>
      </a:accent5>
      <a:accent6>
        <a:srgbClr val="FAAA19"/>
      </a:accent6>
      <a:hlink>
        <a:srgbClr val="000000"/>
      </a:hlink>
      <a:folHlink>
        <a:srgbClr val="000000"/>
      </a:folHlink>
    </a:clrScheme>
    <a:fontScheme name="3M">
      <a:majorFont>
        <a:latin typeface="3M Circular TT Bold"/>
        <a:ea typeface=""/>
        <a:cs typeface=""/>
      </a:majorFont>
      <a:minorFont>
        <a:latin typeface="3M Circular T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3M Colours">
      <a:dk1>
        <a:sysClr val="windowText" lastClr="000000"/>
      </a:dk1>
      <a:lt1>
        <a:sysClr val="window" lastClr="FFFFFF"/>
      </a:lt1>
      <a:dk2>
        <a:srgbClr val="595959"/>
      </a:dk2>
      <a:lt2>
        <a:srgbClr val="D2D2D2"/>
      </a:lt2>
      <a:accent1>
        <a:srgbClr val="FF0000"/>
      </a:accent1>
      <a:accent2>
        <a:srgbClr val="F5821E"/>
      </a:accent2>
      <a:accent3>
        <a:srgbClr val="FAAA19"/>
      </a:accent3>
      <a:accent4>
        <a:srgbClr val="FF0000"/>
      </a:accent4>
      <a:accent5>
        <a:srgbClr val="F5821E"/>
      </a:accent5>
      <a:accent6>
        <a:srgbClr val="FAAA19"/>
      </a:accent6>
      <a:hlink>
        <a:srgbClr val="000000"/>
      </a:hlink>
      <a:folHlink>
        <a:srgbClr val="000000"/>
      </a:folHlink>
    </a:clrScheme>
    <a:fontScheme name="3M">
      <a:majorFont>
        <a:latin typeface="3M Circular TT Bold"/>
        <a:ea typeface=""/>
        <a:cs typeface=""/>
      </a:majorFont>
      <a:minorFont>
        <a:latin typeface="3M Circular T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TEMPLATE_3-13</Template>
  <TotalTime>0</TotalTime>
  <Words>1458</Words>
  <Application>Microsoft Office PowerPoint</Application>
  <PresentationFormat>Широкоэкранный</PresentationFormat>
  <Paragraphs>294</Paragraphs>
  <Slides>26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26</vt:i4>
      </vt:variant>
    </vt:vector>
  </HeadingPairs>
  <TitlesOfParts>
    <vt:vector size="43" baseType="lpstr">
      <vt:lpstr>Times New Roman</vt:lpstr>
      <vt:lpstr>Arial Black</vt:lpstr>
      <vt:lpstr>Arial</vt:lpstr>
      <vt:lpstr>Arial Narrow</vt:lpstr>
      <vt:lpstr>MS PGothic</vt:lpstr>
      <vt:lpstr>HelveticaNeueCyr</vt:lpstr>
      <vt:lpstr>Arial Narrow MT Std</vt:lpstr>
      <vt:lpstr>Wingdings</vt:lpstr>
      <vt:lpstr>3M Circular TT Bold</vt:lpstr>
      <vt:lpstr>3M Circular TT Book</vt:lpstr>
      <vt:lpstr>3M Circular TT Light</vt:lpstr>
      <vt:lpstr>MS PGothic</vt:lpstr>
      <vt:lpstr>SimSun</vt:lpstr>
      <vt:lpstr>Calibri</vt:lpstr>
      <vt:lpstr>150209_3M_PPTTemplate_v7</vt:lpstr>
      <vt:lpstr>2_150209_3M_PPTTemplate_v7</vt:lpstr>
      <vt:lpstr>3M R&amp;D Template C</vt:lpstr>
      <vt:lpstr>Презентация PowerPoint</vt:lpstr>
      <vt:lpstr>Презентация PowerPoint</vt:lpstr>
      <vt:lpstr>Презентация PowerPoint</vt:lpstr>
      <vt:lpstr>Презентация PowerPoint</vt:lpstr>
      <vt:lpstr>Производственная площадка в Алабуге. Основные параметры. </vt:lpstr>
      <vt:lpstr>Лаборатория защитных покрытий</vt:lpstr>
      <vt:lpstr>Скотчкоут - покрытия для труб</vt:lpstr>
      <vt:lpstr>Презентация PowerPoint</vt:lpstr>
      <vt:lpstr>Презентация PowerPoint</vt:lpstr>
      <vt:lpstr>Принципиальная схема нанесения порошковых покрытий</vt:lpstr>
      <vt:lpstr>Бесхроматное нанесение. Scotchkote® 6233P/P+</vt:lpstr>
      <vt:lpstr>Отказ от операции хроматирования…</vt:lpstr>
      <vt:lpstr>Двухслойное покрытие для внешней коррозионной защиты</vt:lpstr>
      <vt:lpstr>Проекты, осуществленные с применением двухслойных эпоксидных покрытий в России</vt:lpstr>
      <vt:lpstr>Внутренняя изоляция Scotchkote 6171R, 206N, 134</vt:lpstr>
      <vt:lpstr>Презентация PowerPoint</vt:lpstr>
      <vt:lpstr>Применение и эксплуатация термореактивного покрытия Скотчкоут 352 ЭйчТи. Объекты применения </vt:lpstr>
      <vt:lpstr>Преимущества Скотчкоут 352 ЭйчТи.  Что еще следует знать?</vt:lpstr>
      <vt:lpstr>Скотчкоут 352ЭйчТи в России</vt:lpstr>
      <vt:lpstr>Презентация PowerPoint</vt:lpstr>
      <vt:lpstr>Самые инновационные компании в мире!</vt:lpstr>
      <vt:lpstr>…более 100 лет</vt:lpstr>
      <vt:lpstr>Откуда мы берем информацию? Общаемся с партнером </vt:lpstr>
      <vt:lpstr>Новые решения в области антикоррозионной защиты –  полиуретановые покрытия серии Скотчкоут</vt:lpstr>
      <vt:lpstr>Поддержка клиентов и партнеров</vt:lpstr>
      <vt:lpstr>Спасибо за внимание! Ваши вопросы?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brand.3M.com</dc:description>
  <cp:lastModifiedBy/>
  <cp:revision>1</cp:revision>
  <dcterms:created xsi:type="dcterms:W3CDTF">2015-03-16T16:30:47Z</dcterms:created>
  <dcterms:modified xsi:type="dcterms:W3CDTF">2017-03-14T13:41:13Z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1958178</vt:lpwstr>
  </property>
  <property fmtid="{D5CDD505-2E9C-101B-9397-08002B2CF9AE}" pid="3" name="NXPowerLiteSettings">
    <vt:lpwstr>A74006B004C800</vt:lpwstr>
  </property>
  <property fmtid="{D5CDD505-2E9C-101B-9397-08002B2CF9AE}" pid="4" name="NXPowerLiteVersion">
    <vt:lpwstr>D6.0.7</vt:lpwstr>
  </property>
</Properties>
</file>