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8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1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564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7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4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9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1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51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7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2333-F9D6-4F2B-946E-4381C14B1898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07A2-833E-4FBC-A149-564920E00E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4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1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08" y="3538008"/>
            <a:ext cx="2971806" cy="10759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16" y="4904088"/>
            <a:ext cx="4392177" cy="518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46453" y="5060566"/>
            <a:ext cx="5421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Варианты оптимизации затрат при закупках оборудования ЭХЗ ООО «НЕФТЕГАЗИМПЕКС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4044"/>
            <a:ext cx="914031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567"/>
            <a:ext cx="9144000" cy="124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1936"/>
            <a:ext cx="3215647" cy="426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1286" y="884786"/>
            <a:ext cx="8977741" cy="518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altLang="ru-RU" sz="2700" dirty="0"/>
              <a:t>Направления деятельности, позволяющие оказать полный цикл услуг</a:t>
            </a:r>
            <a:r>
              <a:rPr lang="ru-RU" altLang="ru-RU" sz="2700" dirty="0" smtClean="0"/>
              <a:t>:</a:t>
            </a:r>
          </a:p>
          <a:p>
            <a:pPr>
              <a:lnSpc>
                <a:spcPct val="90000"/>
              </a:lnSpc>
              <a:buClr>
                <a:srgbClr val="C00000"/>
              </a:buClr>
            </a:pPr>
            <a:endParaRPr lang="ru-RU" altLang="ru-RU" sz="2700" dirty="0"/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 2" panose="05020102010507070707" pitchFamily="18" charset="2"/>
              <a:buChar char=""/>
            </a:pPr>
            <a:r>
              <a:rPr lang="ru-RU" altLang="ru-RU" sz="2000" dirty="0"/>
              <a:t>Разработка, производство, поставка, монтаж оборудования и средств контроля электрохимической защиты подземных сооружений</a:t>
            </a:r>
            <a:r>
              <a:rPr lang="ru-RU" altLang="ru-RU" sz="2000" dirty="0" smtClean="0"/>
              <a:t>;</a:t>
            </a:r>
          </a:p>
          <a:p>
            <a:pPr lvl="1">
              <a:lnSpc>
                <a:spcPct val="90000"/>
              </a:lnSpc>
              <a:buClr>
                <a:srgbClr val="C00000"/>
              </a:buClr>
            </a:pPr>
            <a:endParaRPr lang="ru-RU" altLang="ru-RU" sz="2000" dirty="0"/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 2" panose="05020102010507070707" pitchFamily="18" charset="2"/>
              <a:buChar char=""/>
            </a:pPr>
            <a:r>
              <a:rPr lang="ru-RU" altLang="ru-RU" sz="2000" dirty="0"/>
              <a:t>Техническое обслуживание и ремонт оборудования и средств контроля электрохимической защиты, в </a:t>
            </a:r>
            <a:r>
              <a:rPr lang="ru-RU" altLang="ru-RU" sz="2000" dirty="0" err="1"/>
              <a:t>т.ч</a:t>
            </a:r>
            <a:r>
              <a:rPr lang="ru-RU" altLang="ru-RU" sz="2000" dirty="0"/>
              <a:t>. сторонних производителей</a:t>
            </a:r>
            <a:r>
              <a:rPr lang="ru-RU" altLang="ru-RU" sz="2000" dirty="0" smtClean="0"/>
              <a:t>;</a:t>
            </a:r>
          </a:p>
          <a:p>
            <a:pPr lvl="1">
              <a:lnSpc>
                <a:spcPct val="90000"/>
              </a:lnSpc>
              <a:buClr>
                <a:srgbClr val="C00000"/>
              </a:buClr>
            </a:pPr>
            <a:endParaRPr lang="ru-RU" altLang="ru-RU" sz="2000" dirty="0"/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 2" panose="05020102010507070707" pitchFamily="18" charset="2"/>
              <a:buChar char=""/>
            </a:pPr>
            <a:r>
              <a:rPr lang="ru-RU" altLang="ru-RU" sz="2000" dirty="0"/>
              <a:t>Пуско-наладочные работы системы электрохимической защиты</a:t>
            </a:r>
            <a:r>
              <a:rPr lang="ru-RU" altLang="ru-RU" sz="2000" dirty="0" smtClean="0"/>
              <a:t>;</a:t>
            </a:r>
          </a:p>
          <a:p>
            <a:pPr lvl="1">
              <a:lnSpc>
                <a:spcPct val="90000"/>
              </a:lnSpc>
              <a:buClr>
                <a:srgbClr val="C00000"/>
              </a:buClr>
            </a:pPr>
            <a:endParaRPr lang="ru-RU" altLang="ru-RU" sz="2000" dirty="0"/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 2" panose="05020102010507070707" pitchFamily="18" charset="2"/>
              <a:buChar char=""/>
            </a:pPr>
            <a:r>
              <a:rPr lang="ru-RU" altLang="ru-RU" sz="2000" dirty="0"/>
              <a:t>Техническое диагностирование методами НК, включая коррозионные обследования, </a:t>
            </a:r>
            <a:r>
              <a:rPr lang="ru-RU" altLang="ru-RU" sz="2000" dirty="0" err="1"/>
              <a:t>предпроектные</a:t>
            </a:r>
            <a:r>
              <a:rPr lang="ru-RU" altLang="ru-RU" sz="2000" dirty="0"/>
              <a:t> изыскания </a:t>
            </a:r>
            <a:r>
              <a:rPr lang="ru-RU" altLang="ru-RU" sz="2000" dirty="0" smtClean="0"/>
              <a:t>;</a:t>
            </a:r>
          </a:p>
          <a:p>
            <a:pPr lvl="1">
              <a:lnSpc>
                <a:spcPct val="90000"/>
              </a:lnSpc>
              <a:buClr>
                <a:srgbClr val="C00000"/>
              </a:buClr>
            </a:pPr>
            <a:endParaRPr lang="ru-RU" altLang="ru-RU" sz="2000" dirty="0"/>
          </a:p>
          <a:p>
            <a:pPr lvl="1">
              <a:lnSpc>
                <a:spcPct val="90000"/>
              </a:lnSpc>
              <a:buClr>
                <a:srgbClr val="C00000"/>
              </a:buClr>
              <a:buFont typeface="Wingdings 2" panose="05020102010507070707" pitchFamily="18" charset="2"/>
              <a:buChar char=""/>
            </a:pPr>
            <a:r>
              <a:rPr lang="ru-RU" altLang="ru-RU" sz="2000" dirty="0"/>
              <a:t>Научно-исследовательские работы по совершенствованию диагностики противокоррозионной защиты.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06" y="-12879"/>
            <a:ext cx="258228" cy="71012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0398" y="63496"/>
            <a:ext cx="3481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cs typeface="Arial" panose="020B0604020202020204" pitchFamily="34" charset="0"/>
              </a:rPr>
              <a:t>ООО «НЕФТЕГАЗИМПЕКС</a:t>
            </a:r>
            <a:endParaRPr lang="ru-RU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8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" y="0"/>
            <a:ext cx="914031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567"/>
            <a:ext cx="9144000" cy="124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1936"/>
            <a:ext cx="3215647" cy="426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0398" y="63496"/>
            <a:ext cx="3481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cs typeface="Arial" panose="020B0604020202020204" pitchFamily="34" charset="0"/>
              </a:rPr>
              <a:t>ООО «НЕФТЕГАЗИМПЕКС</a:t>
            </a:r>
            <a:endParaRPr lang="ru-RU" sz="2400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794"/>
            <a:ext cx="4106968" cy="5142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2" y="693618"/>
            <a:ext cx="5492176" cy="55311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00901" y="693618"/>
            <a:ext cx="52431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целях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оптимального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расходования денежных средств, компания «НЕФТЕГАЗИМПЕКС» предлагает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следующие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варианты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сотрудничества (финансового плана):</a:t>
            </a:r>
            <a:endParaRPr 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покупка 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оборудования через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электронную 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торговую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площадку «ЭТП ГПБ» 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аукцион, тендер 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или прямой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договор);</a:t>
            </a:r>
            <a:endParaRPr lang="ru-RU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скидка от 3 до 10% при 100% предоплате;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ассрочка платежа сроком до 6 мес. с возможностью дифференцированных платежей;</a:t>
            </a:r>
            <a:endParaRPr lang="ru-RU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     покупка оборудования в лизинг  со сроком    </a:t>
            </a:r>
          </a:p>
          <a:p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до 15 лет (возмещение НДС);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аренда оборудования на индивидуальных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 условиях (период платежа, срок,            </a:t>
            </a:r>
          </a:p>
          <a:p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   первоначальный взнос);</a:t>
            </a:r>
            <a:endParaRPr lang="ru-RU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озможность покупки расширенного гарантийного периода</a:t>
            </a:r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06" y="-12879"/>
            <a:ext cx="258228" cy="7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" y="0"/>
            <a:ext cx="914031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567"/>
            <a:ext cx="9144000" cy="124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1936"/>
            <a:ext cx="3215647" cy="426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0398" y="63496"/>
            <a:ext cx="3481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cs typeface="Arial" panose="020B0604020202020204" pitchFamily="34" charset="0"/>
              </a:rPr>
              <a:t>ООО «НЕФТЕГАЗИМПЕКС</a:t>
            </a:r>
            <a:endParaRPr lang="ru-RU" sz="2400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794"/>
            <a:ext cx="4106968" cy="5142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2" y="693618"/>
            <a:ext cx="5492176" cy="55311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00901" y="693618"/>
            <a:ext cx="52431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целях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оптимального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расходования денежных средств, компания «НЕФТЕГАЗИМПЕКС» предлагает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следующие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варианты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сотрудничества (организационного плана):</a:t>
            </a:r>
            <a:endParaRPr 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предварительная диагностика оборудования с целью выявления блоков подлежащих замене. </a:t>
            </a:r>
            <a:endParaRPr lang="ru-RU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06" y="-12879"/>
            <a:ext cx="258228" cy="7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" y="0"/>
            <a:ext cx="914031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9567"/>
            <a:ext cx="9144000" cy="124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1936"/>
            <a:ext cx="3215647" cy="426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0398" y="63496"/>
            <a:ext cx="3481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cs typeface="Arial" panose="020B0604020202020204" pitchFamily="34" charset="0"/>
              </a:rPr>
              <a:t>ООО «НЕФТЕГАЗИМПЕКС</a:t>
            </a:r>
            <a:endParaRPr lang="ru-RU" sz="2400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794"/>
            <a:ext cx="4106968" cy="5142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2" y="693618"/>
            <a:ext cx="5492176" cy="55311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00901" y="693618"/>
            <a:ext cx="52431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 целях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оптимального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расходования денежных средств, компания «НЕФТЕГАЗИМПЕКС» предлагает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следующие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варианты </a:t>
            </a:r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сотрудничества (технического плана):</a:t>
            </a:r>
            <a:endParaRPr lang="ru-RU" sz="20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доводка или замена функциональных блоков;</a:t>
            </a:r>
          </a:p>
          <a:p>
            <a:pPr marL="342900" lvl="0" indent="-342900">
              <a:buFontTx/>
              <a:buChar char="-"/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олная взаимозаменяемость силовых блоков мощностью от 0,4 до 1,2 кВт и 1,6 до 2,4 кВт (48,96 В), т.к. одинаковые массогабаритные показатели. </a:t>
            </a:r>
            <a:endParaRPr lang="ru-RU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06" y="-12879"/>
            <a:ext cx="258228" cy="7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0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" y="0"/>
            <a:ext cx="9140317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78" y="1258819"/>
            <a:ext cx="5894844" cy="4340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76" y="2070549"/>
            <a:ext cx="2971806" cy="10759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5999" y="355590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+7 495 740-80-46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info@ngicompany.com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www.ngicompany.com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1626</TotalTime>
  <Words>273</Words>
  <Application>Microsoft Office PowerPoint</Application>
  <PresentationFormat>Экран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Ya Blondinko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RePack by Diakov</cp:lastModifiedBy>
  <cp:revision>38</cp:revision>
  <dcterms:created xsi:type="dcterms:W3CDTF">2018-04-19T10:48:52Z</dcterms:created>
  <dcterms:modified xsi:type="dcterms:W3CDTF">2018-05-24T05:16:50Z</dcterms:modified>
</cp:coreProperties>
</file>