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0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1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2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3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4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5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6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7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8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9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20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21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2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24.xml" ContentType="application/vnd.openxmlformats-officedocument.theme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theme/theme25.xml" ContentType="application/vnd.openxmlformats-officedocument.theme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26.xml" ContentType="application/vnd.openxmlformats-officedocument.theme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theme/theme27.xml" ContentType="application/vnd.openxmlformats-officedocument.theme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theme/theme28.xml" ContentType="application/vnd.openxmlformats-officedocument.theme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theme/theme29.xml" ContentType="application/vnd.openxmlformats-officedocument.theme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theme/theme30.xml" ContentType="application/vnd.openxmlformats-officedocument.theme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theme/theme31.xml" ContentType="application/vnd.openxmlformats-officedocument.theme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32.xml" ContentType="application/vnd.openxmlformats-officedocument.theme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theme/theme33.xml" ContentType="application/vnd.openxmlformats-officedocument.theme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theme/theme34.xml" ContentType="application/vnd.openxmlformats-officedocument.theme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35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theme/theme36.xml" ContentType="application/vnd.openxmlformats-officedocument.theme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37.xml" ContentType="application/vnd.openxmlformats-officedocument.theme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theme/theme38.xml" ContentType="application/vnd.openxmlformats-officedocument.theme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theme/theme39.xml" ContentType="application/vnd.openxmlformats-officedocument.theme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15" r:id="rId2"/>
    <p:sldMasterId id="2147483728" r:id="rId3"/>
    <p:sldMasterId id="2147483740" r:id="rId4"/>
    <p:sldMasterId id="2147483752" r:id="rId5"/>
    <p:sldMasterId id="2147483764" r:id="rId6"/>
    <p:sldMasterId id="2147483776" r:id="rId7"/>
    <p:sldMasterId id="2147483788" r:id="rId8"/>
    <p:sldMasterId id="2147483800" r:id="rId9"/>
    <p:sldMasterId id="2147483812" r:id="rId10"/>
    <p:sldMasterId id="2147484603" r:id="rId11"/>
    <p:sldMasterId id="2147485353" r:id="rId12"/>
    <p:sldMasterId id="2147485767" r:id="rId13"/>
    <p:sldMasterId id="2147487339" r:id="rId14"/>
    <p:sldMasterId id="2147487351" r:id="rId15"/>
    <p:sldMasterId id="2147487363" r:id="rId16"/>
    <p:sldMasterId id="2147487375" r:id="rId17"/>
    <p:sldMasterId id="2147487392" r:id="rId18"/>
    <p:sldMasterId id="2147487409" r:id="rId19"/>
    <p:sldMasterId id="2147487421" r:id="rId20"/>
    <p:sldMasterId id="2147487433" r:id="rId21"/>
    <p:sldMasterId id="2147487448" r:id="rId22"/>
    <p:sldMasterId id="2147487460" r:id="rId23"/>
    <p:sldMasterId id="2147487472" r:id="rId24"/>
    <p:sldMasterId id="2147487484" r:id="rId25"/>
    <p:sldMasterId id="2147487496" r:id="rId26"/>
    <p:sldMasterId id="2147487508" r:id="rId27"/>
    <p:sldMasterId id="2147487520" r:id="rId28"/>
    <p:sldMasterId id="2147488606" r:id="rId29"/>
    <p:sldMasterId id="2147488998" r:id="rId30"/>
    <p:sldMasterId id="2147489010" r:id="rId31"/>
    <p:sldMasterId id="2147489022" r:id="rId32"/>
    <p:sldMasterId id="2147489034" r:id="rId33"/>
    <p:sldMasterId id="2147489046" r:id="rId34"/>
    <p:sldMasterId id="2147493618" r:id="rId35"/>
    <p:sldMasterId id="2147493633" r:id="rId36"/>
    <p:sldMasterId id="2147493645" r:id="rId37"/>
    <p:sldMasterId id="2147493657" r:id="rId38"/>
    <p:sldMasterId id="2147494197" r:id="rId39"/>
    <p:sldMasterId id="2147494209" r:id="rId40"/>
  </p:sldMasterIdLst>
  <p:notesMasterIdLst>
    <p:notesMasterId r:id="rId55"/>
  </p:notesMasterIdLst>
  <p:handoutMasterIdLst>
    <p:handoutMasterId r:id="rId56"/>
  </p:handoutMasterIdLst>
  <p:sldIdLst>
    <p:sldId id="256" r:id="rId41"/>
    <p:sldId id="809" r:id="rId42"/>
    <p:sldId id="794" r:id="rId43"/>
    <p:sldId id="810" r:id="rId44"/>
    <p:sldId id="813" r:id="rId45"/>
    <p:sldId id="811" r:id="rId46"/>
    <p:sldId id="814" r:id="rId47"/>
    <p:sldId id="815" r:id="rId48"/>
    <p:sldId id="812" r:id="rId49"/>
    <p:sldId id="818" r:id="rId50"/>
    <p:sldId id="816" r:id="rId51"/>
    <p:sldId id="820" r:id="rId52"/>
    <p:sldId id="819" r:id="rId53"/>
    <p:sldId id="772" r:id="rId54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3399FF"/>
    <a:srgbClr val="006FB3"/>
    <a:srgbClr val="565C6E"/>
    <a:srgbClr val="D7EAF9"/>
    <a:srgbClr val="BCD6F2"/>
    <a:srgbClr val="003D69"/>
    <a:srgbClr val="BC7414"/>
    <a:srgbClr val="C53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2" autoAdjust="0"/>
    <p:restoredTop sz="99771" autoAdjust="0"/>
  </p:normalViewPr>
  <p:slideViewPr>
    <p:cSldViewPr snapToGrid="0">
      <p:cViewPr>
        <p:scale>
          <a:sx n="100" d="100"/>
          <a:sy n="100" d="100"/>
        </p:scale>
        <p:origin x="-751" y="295"/>
      </p:cViewPr>
      <p:guideLst>
        <p:guide orient="horz" pos="4009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734"/>
    </p:cViewPr>
  </p:sorterViewPr>
  <p:notesViewPr>
    <p:cSldViewPr snapToGrid="0">
      <p:cViewPr varScale="1">
        <p:scale>
          <a:sx n="88" d="100"/>
          <a:sy n="88" d="100"/>
        </p:scale>
        <p:origin x="-3150" y="-114"/>
      </p:cViewPr>
      <p:guideLst>
        <p:guide orient="horz" pos="3108"/>
        <p:guide pos="212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2.xml"/><Relationship Id="rId47" Type="http://schemas.openxmlformats.org/officeDocument/2006/relationships/slide" Target="slides/slide7.xml"/><Relationship Id="rId50" Type="http://schemas.openxmlformats.org/officeDocument/2006/relationships/slide" Target="slides/slide10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5.xml"/><Relationship Id="rId53" Type="http://schemas.openxmlformats.org/officeDocument/2006/relationships/slide" Target="slides/slide13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3.xml"/><Relationship Id="rId48" Type="http://schemas.openxmlformats.org/officeDocument/2006/relationships/slide" Target="slides/slide8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6.xml"/><Relationship Id="rId59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.xml"/><Relationship Id="rId54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9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4.xml"/><Relationship Id="rId52" Type="http://schemas.openxmlformats.org/officeDocument/2006/relationships/slide" Target="slides/slide12.xml"/><Relationship Id="rId6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17993" cy="49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2" tIns="45366" rIns="90732" bIns="45366" numCol="1" anchor="t" anchorCtr="0" compatLnSpc="1">
            <a:prstTxWarp prst="textNoShape">
              <a:avLst/>
            </a:prstTxWarp>
          </a:bodyPr>
          <a:lstStyle>
            <a:lvl1pPr defTabSz="907529">
              <a:defRPr sz="11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200" y="2"/>
            <a:ext cx="2917993" cy="49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2" tIns="45366" rIns="90732" bIns="45366" numCol="1" anchor="t" anchorCtr="0" compatLnSpc="1">
            <a:prstTxWarp prst="textNoShape">
              <a:avLst/>
            </a:prstTxWarp>
          </a:bodyPr>
          <a:lstStyle>
            <a:lvl1pPr algn="r" defTabSz="907529">
              <a:defRPr sz="11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0947"/>
            <a:ext cx="2917993" cy="49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2" tIns="45366" rIns="90732" bIns="45366" numCol="1" anchor="b" anchorCtr="0" compatLnSpc="1">
            <a:prstTxWarp prst="textNoShape">
              <a:avLst/>
            </a:prstTxWarp>
          </a:bodyPr>
          <a:lstStyle>
            <a:lvl1pPr defTabSz="907529">
              <a:defRPr sz="11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200" y="9370947"/>
            <a:ext cx="2917993" cy="49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2" tIns="45366" rIns="90732" bIns="45366" numCol="1" anchor="b" anchorCtr="0" compatLnSpc="1">
            <a:prstTxWarp prst="textNoShape">
              <a:avLst/>
            </a:prstTxWarp>
          </a:bodyPr>
          <a:lstStyle>
            <a:lvl1pPr algn="r" defTabSz="907529">
              <a:defRPr sz="1100">
                <a:effectLst/>
                <a:latin typeface="Arial" charset="0"/>
              </a:defRPr>
            </a:lvl1pPr>
          </a:lstStyle>
          <a:p>
            <a:pPr>
              <a:defRPr/>
            </a:pPr>
            <a:fld id="{D6C19196-42F5-4E58-8DF3-7718A8A45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17993" cy="49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2" tIns="45366" rIns="90732" bIns="45366" numCol="1" anchor="t" anchorCtr="0" compatLnSpc="1">
            <a:prstTxWarp prst="textNoShape">
              <a:avLst/>
            </a:prstTxWarp>
          </a:bodyPr>
          <a:lstStyle>
            <a:lvl1pPr defTabSz="907529">
              <a:defRPr sz="11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200" y="2"/>
            <a:ext cx="2917993" cy="49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2" tIns="45366" rIns="90732" bIns="45366" numCol="1" anchor="t" anchorCtr="0" compatLnSpc="1">
            <a:prstTxWarp prst="textNoShape">
              <a:avLst/>
            </a:prstTxWarp>
          </a:bodyPr>
          <a:lstStyle>
            <a:lvl1pPr algn="r" defTabSz="907529">
              <a:defRPr sz="11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8188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63" y="4687052"/>
            <a:ext cx="5389240" cy="444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2" tIns="45366" rIns="90732" bIns="453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0947"/>
            <a:ext cx="2917993" cy="49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2" tIns="45366" rIns="90732" bIns="45366" numCol="1" anchor="b" anchorCtr="0" compatLnSpc="1">
            <a:prstTxWarp prst="textNoShape">
              <a:avLst/>
            </a:prstTxWarp>
          </a:bodyPr>
          <a:lstStyle>
            <a:lvl1pPr defTabSz="907529">
              <a:defRPr sz="11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200" y="9370947"/>
            <a:ext cx="2917993" cy="49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2" tIns="45366" rIns="90732" bIns="45366" numCol="1" anchor="b" anchorCtr="0" compatLnSpc="1">
            <a:prstTxWarp prst="textNoShape">
              <a:avLst/>
            </a:prstTxWarp>
          </a:bodyPr>
          <a:lstStyle>
            <a:lvl1pPr algn="r" defTabSz="907529">
              <a:defRPr sz="1100">
                <a:effectLst/>
                <a:latin typeface="Arial" charset="0"/>
              </a:defRPr>
            </a:lvl1pPr>
          </a:lstStyle>
          <a:p>
            <a:pPr>
              <a:defRPr/>
            </a:pPr>
            <a:fld id="{E1A8191C-9229-4586-BE33-37B3700C7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18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975">
              <a:defRPr sz="1200">
                <a:solidFill>
                  <a:schemeClr val="tx1"/>
                </a:solidFill>
                <a:latin typeface="Arial" charset="0"/>
              </a:defRPr>
            </a:lvl1pPr>
            <a:lvl2pPr marL="737385" indent="-283610" defTabSz="905975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4438" indent="-226887" defTabSz="905975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8214" indent="-226887" defTabSz="905975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1989" indent="-226887" defTabSz="905975"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5765" indent="-226887" defTabSz="905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49539" indent="-226887" defTabSz="905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3315" indent="-226887" defTabSz="905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57090" indent="-226887" defTabSz="905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838D6D-CDE1-49C3-888C-ADB25938D462}" type="slidenum">
              <a:rPr lang="ru-RU" altLang="ru-RU" sz="1100"/>
              <a:pPr/>
              <a:t>1</a:t>
            </a:fld>
            <a:endParaRPr lang="ru-RU" altLang="ru-RU" sz="11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56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975">
              <a:defRPr sz="1200">
                <a:solidFill>
                  <a:schemeClr val="tx1"/>
                </a:solidFill>
                <a:latin typeface="Arial" charset="0"/>
              </a:defRPr>
            </a:lvl1pPr>
            <a:lvl2pPr marL="737385" indent="-283610" defTabSz="905975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4438" indent="-226887" defTabSz="905975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8214" indent="-226887" defTabSz="905975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1989" indent="-226887" defTabSz="905975"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5765" indent="-226887" defTabSz="905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49539" indent="-226887" defTabSz="905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3315" indent="-226887" defTabSz="905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57090" indent="-226887" defTabSz="905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51D291B-3D9C-4225-BBCD-ABE9E259E436}" type="slidenum">
              <a:rPr lang="ru-RU" altLang="ru-RU" sz="1100"/>
              <a:pPr/>
              <a:t>2</a:t>
            </a:fld>
            <a:endParaRPr lang="ru-RU" altLang="ru-RU"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oleObject" Target="../embeddings/oleObject12.bin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3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3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3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3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3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3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3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3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3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14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.wmf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14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.wmf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14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.wmf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14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3.wmf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14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.wmf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14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3.wmf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14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3.wmf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14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3.wmf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14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3.w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14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3.wmf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14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3.wmf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Master" Target="../slideMasters/slideMaster21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3.w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21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3.wmf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21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3.wmf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23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3.wmf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23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3.wmf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Master" Target="../slideMasters/slideMaster24.xml"/><Relationship Id="rId1" Type="http://schemas.openxmlformats.org/officeDocument/2006/relationships/vmlDrawing" Target="../drawings/vmlDrawing55.vml"/><Relationship Id="rId4" Type="http://schemas.openxmlformats.org/officeDocument/2006/relationships/image" Target="../media/image3.wmf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Master" Target="../slideMasters/slideMaster24.xml"/><Relationship Id="rId1" Type="http://schemas.openxmlformats.org/officeDocument/2006/relationships/vmlDrawing" Target="../drawings/vmlDrawing56.vml"/><Relationship Id="rId4" Type="http://schemas.openxmlformats.org/officeDocument/2006/relationships/image" Target="../media/image3.wmf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Master" Target="../slideMasters/slideMaster24.xml"/><Relationship Id="rId1" Type="http://schemas.openxmlformats.org/officeDocument/2006/relationships/vmlDrawing" Target="../drawings/vmlDrawing57.vml"/><Relationship Id="rId4" Type="http://schemas.openxmlformats.org/officeDocument/2006/relationships/image" Target="../media/image3.w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Master" Target="../slideMasters/slideMaster24.xml"/><Relationship Id="rId1" Type="http://schemas.openxmlformats.org/officeDocument/2006/relationships/vmlDrawing" Target="../drawings/vmlDrawing58.vml"/><Relationship Id="rId4" Type="http://schemas.openxmlformats.org/officeDocument/2006/relationships/image" Target="../media/image3.wmf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Master" Target="../slideMasters/slideMaster24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3.wmf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Master" Target="../slideMasters/slideMaster24.xml"/><Relationship Id="rId1" Type="http://schemas.openxmlformats.org/officeDocument/2006/relationships/vmlDrawing" Target="../drawings/vmlDrawing60.vml"/><Relationship Id="rId4" Type="http://schemas.openxmlformats.org/officeDocument/2006/relationships/image" Target="../media/image3.wmf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Master" Target="../slideMasters/slideMaster24.xml"/><Relationship Id="rId1" Type="http://schemas.openxmlformats.org/officeDocument/2006/relationships/vmlDrawing" Target="../drawings/vmlDrawing61.vml"/><Relationship Id="rId4" Type="http://schemas.openxmlformats.org/officeDocument/2006/relationships/image" Target="../media/image3.wmf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Master" Target="../slideMasters/slideMaster24.xml"/><Relationship Id="rId1" Type="http://schemas.openxmlformats.org/officeDocument/2006/relationships/vmlDrawing" Target="../drawings/vmlDrawing62.vml"/><Relationship Id="rId4" Type="http://schemas.openxmlformats.org/officeDocument/2006/relationships/image" Target="../media/image3.wmf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Master" Target="../slideMasters/slideMaster29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Master" Target="../slideMasters/slideMaster29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Master" Target="../slideMasters/slideMaster29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Master" Target="../slideMasters/slideMaster29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Master" Target="../slideMasters/slideMaster29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Master" Target="../slideMasters/slideMaster29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Master" Target="../slideMasters/slideMaster29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Master" Target="../slideMasters/slideMaster29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Master" Target="../slideMasters/slideMaster29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Master" Target="../slideMasters/slideMaster29.xml"/><Relationship Id="rId1" Type="http://schemas.openxmlformats.org/officeDocument/2006/relationships/vmlDrawing" Target="../drawings/vmlDrawing77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Master" Target="../slideMasters/slideMaster29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Master" Target="../slideMasters/slideMaster32.xml"/><Relationship Id="rId1" Type="http://schemas.openxmlformats.org/officeDocument/2006/relationships/vmlDrawing" Target="../drawings/vmlDrawing82.vml"/><Relationship Id="rId4" Type="http://schemas.openxmlformats.org/officeDocument/2006/relationships/image" Target="../media/image3.wmf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Master" Target="../slideMasters/slideMaster32.xml"/><Relationship Id="rId1" Type="http://schemas.openxmlformats.org/officeDocument/2006/relationships/vmlDrawing" Target="../drawings/vmlDrawing83.vml"/><Relationship Id="rId4" Type="http://schemas.openxmlformats.org/officeDocument/2006/relationships/image" Target="../media/image3.wmf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Master" Target="../slideMasters/slideMaster33.xml"/><Relationship Id="rId1" Type="http://schemas.openxmlformats.org/officeDocument/2006/relationships/vmlDrawing" Target="../drawings/vmlDrawing85.vml"/><Relationship Id="rId4" Type="http://schemas.openxmlformats.org/officeDocument/2006/relationships/image" Target="../media/image3.wmf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Master" Target="../slideMasters/slideMaster33.xml"/><Relationship Id="rId1" Type="http://schemas.openxmlformats.org/officeDocument/2006/relationships/vmlDrawing" Target="../drawings/vmlDrawing86.vml"/><Relationship Id="rId4" Type="http://schemas.openxmlformats.org/officeDocument/2006/relationships/image" Target="../media/image3.wmf"/></Relationships>
</file>

<file path=ppt/slideLayouts/_rels/slideLayout3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Master" Target="../slideMasters/slideMaster33.xml"/><Relationship Id="rId1" Type="http://schemas.openxmlformats.org/officeDocument/2006/relationships/vmlDrawing" Target="../drawings/vmlDrawing87.vml"/><Relationship Id="rId4" Type="http://schemas.openxmlformats.org/officeDocument/2006/relationships/image" Target="../media/image3.wmf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Master" Target="../slideMasters/slideMaster33.xml"/><Relationship Id="rId1" Type="http://schemas.openxmlformats.org/officeDocument/2006/relationships/vmlDrawing" Target="../drawings/vmlDrawing88.vml"/><Relationship Id="rId4" Type="http://schemas.openxmlformats.org/officeDocument/2006/relationships/image" Target="../media/image3.w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Master" Target="../slideMasters/slideMaster33.xml"/><Relationship Id="rId1" Type="http://schemas.openxmlformats.org/officeDocument/2006/relationships/vmlDrawing" Target="../drawings/vmlDrawing89.vml"/><Relationship Id="rId4" Type="http://schemas.openxmlformats.org/officeDocument/2006/relationships/image" Target="../media/image3.wmf"/></Relationships>
</file>

<file path=ppt/slideLayouts/_rels/slideLayout3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Master" Target="../slideMasters/slideMaster33.xml"/><Relationship Id="rId1" Type="http://schemas.openxmlformats.org/officeDocument/2006/relationships/vmlDrawing" Target="../drawings/vmlDrawing90.vml"/><Relationship Id="rId4" Type="http://schemas.openxmlformats.org/officeDocument/2006/relationships/image" Target="../media/image3.wmf"/></Relationships>
</file>

<file path=ppt/slideLayouts/_rels/slideLayout3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Master" Target="../slideMasters/slideMaster33.xml"/><Relationship Id="rId1" Type="http://schemas.openxmlformats.org/officeDocument/2006/relationships/vmlDrawing" Target="../drawings/vmlDrawing91.vml"/><Relationship Id="rId4" Type="http://schemas.openxmlformats.org/officeDocument/2006/relationships/image" Target="../media/image3.wmf"/></Relationships>
</file>

<file path=ppt/slideLayouts/_rels/slideLayout3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Master" Target="../slideMasters/slideMaster33.xml"/><Relationship Id="rId1" Type="http://schemas.openxmlformats.org/officeDocument/2006/relationships/vmlDrawing" Target="../drawings/vmlDrawing92.vml"/><Relationship Id="rId4" Type="http://schemas.openxmlformats.org/officeDocument/2006/relationships/image" Target="../media/image3.wmf"/></Relationships>
</file>

<file path=ppt/slideLayouts/_rels/slideLayout3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Master" Target="../slideMasters/slideMaster34.xml"/><Relationship Id="rId1" Type="http://schemas.openxmlformats.org/officeDocument/2006/relationships/vmlDrawing" Target="../drawings/vmlDrawing94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3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Master" Target="../slideMasters/slideMaster34.xml"/><Relationship Id="rId1" Type="http://schemas.openxmlformats.org/officeDocument/2006/relationships/vmlDrawing" Target="../drawings/vmlDrawing95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3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Master" Target="../slideMasters/slideMaster34.xml"/><Relationship Id="rId1" Type="http://schemas.openxmlformats.org/officeDocument/2006/relationships/vmlDrawing" Target="../drawings/vmlDrawing96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Master" Target="../slideMasters/slideMaster34.xml"/><Relationship Id="rId1" Type="http://schemas.openxmlformats.org/officeDocument/2006/relationships/vmlDrawing" Target="../drawings/vmlDrawing97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Master" Target="../slideMasters/slideMaster34.xml"/><Relationship Id="rId1" Type="http://schemas.openxmlformats.org/officeDocument/2006/relationships/vmlDrawing" Target="../drawings/vmlDrawing98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Master" Target="../slideMasters/slideMaster34.xml"/><Relationship Id="rId1" Type="http://schemas.openxmlformats.org/officeDocument/2006/relationships/vmlDrawing" Target="../drawings/vmlDrawing99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Master" Target="../slideMasters/slideMaster34.xml"/><Relationship Id="rId1" Type="http://schemas.openxmlformats.org/officeDocument/2006/relationships/vmlDrawing" Target="../drawings/vmlDrawing100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Master" Target="../slideMasters/slideMaster34.xml"/><Relationship Id="rId1" Type="http://schemas.openxmlformats.org/officeDocument/2006/relationships/vmlDrawing" Target="../drawings/vmlDrawing101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Master" Target="../slideMasters/slideMaster34.xml"/><Relationship Id="rId1" Type="http://schemas.openxmlformats.org/officeDocument/2006/relationships/vmlDrawing" Target="../drawings/vmlDrawing102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3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Master" Target="../slideMasters/slideMaster34.xml"/><Relationship Id="rId1" Type="http://schemas.openxmlformats.org/officeDocument/2006/relationships/vmlDrawing" Target="../drawings/vmlDrawing103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3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Master" Target="../slideMasters/slideMaster34.xml"/><Relationship Id="rId1" Type="http://schemas.openxmlformats.org/officeDocument/2006/relationships/vmlDrawing" Target="../drawings/vmlDrawing104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Master" Target="../slideMasters/slideMaster35.xml"/><Relationship Id="rId1" Type="http://schemas.openxmlformats.org/officeDocument/2006/relationships/vmlDrawing" Target="../drawings/vmlDrawing106.vml"/><Relationship Id="rId4" Type="http://schemas.openxmlformats.org/officeDocument/2006/relationships/image" Target="../media/image3.wmf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Master" Target="../slideMasters/slideMaster35.xml"/><Relationship Id="rId1" Type="http://schemas.openxmlformats.org/officeDocument/2006/relationships/vmlDrawing" Target="../drawings/vmlDrawing107.vml"/><Relationship Id="rId4" Type="http://schemas.openxmlformats.org/officeDocument/2006/relationships/image" Target="../media/image3.wmf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Master" Target="../slideMasters/slideMaster35.xml"/><Relationship Id="rId1" Type="http://schemas.openxmlformats.org/officeDocument/2006/relationships/vmlDrawing" Target="../drawings/vmlDrawing108.vml"/><Relationship Id="rId4" Type="http://schemas.openxmlformats.org/officeDocument/2006/relationships/image" Target="../media/image3.wmf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2" Type="http://schemas.openxmlformats.org/officeDocument/2006/relationships/slideMaster" Target="../slideMasters/slideMaster36.xml"/><Relationship Id="rId1" Type="http://schemas.openxmlformats.org/officeDocument/2006/relationships/vmlDrawing" Target="../drawings/vmlDrawing110.vml"/><Relationship Id="rId4" Type="http://schemas.openxmlformats.org/officeDocument/2006/relationships/image" Target="../media/image3.w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2" Type="http://schemas.openxmlformats.org/officeDocument/2006/relationships/slideMaster" Target="../slideMasters/slideMaster36.xml"/><Relationship Id="rId1" Type="http://schemas.openxmlformats.org/officeDocument/2006/relationships/vmlDrawing" Target="../drawings/vmlDrawing111.vml"/><Relationship Id="rId4" Type="http://schemas.openxmlformats.org/officeDocument/2006/relationships/image" Target="../media/image3.wmf"/></Relationships>
</file>

<file path=ppt/slideLayouts/_rels/slideLayout4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Master" Target="../slideMasters/slideMaster36.xml"/><Relationship Id="rId1" Type="http://schemas.openxmlformats.org/officeDocument/2006/relationships/vmlDrawing" Target="../drawings/vmlDrawing112.vml"/><Relationship Id="rId4" Type="http://schemas.openxmlformats.org/officeDocument/2006/relationships/image" Target="../media/image3.wmf"/></Relationships>
</file>

<file path=ppt/slideLayouts/_rels/slideLayout4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slideMaster" Target="../slideMasters/slideMaster36.xml"/><Relationship Id="rId1" Type="http://schemas.openxmlformats.org/officeDocument/2006/relationships/vmlDrawing" Target="../drawings/vmlDrawing113.vml"/><Relationship Id="rId4" Type="http://schemas.openxmlformats.org/officeDocument/2006/relationships/image" Target="../media/image3.wmf"/></Relationships>
</file>

<file path=ppt/slideLayouts/_rels/slideLayout4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Master" Target="../slideMasters/slideMaster36.xml"/><Relationship Id="rId1" Type="http://schemas.openxmlformats.org/officeDocument/2006/relationships/vmlDrawing" Target="../drawings/vmlDrawing114.vml"/><Relationship Id="rId4" Type="http://schemas.openxmlformats.org/officeDocument/2006/relationships/image" Target="../media/image3.wmf"/></Relationships>
</file>

<file path=ppt/slideLayouts/_rels/slideLayout4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Master" Target="../slideMasters/slideMaster36.xml"/><Relationship Id="rId1" Type="http://schemas.openxmlformats.org/officeDocument/2006/relationships/vmlDrawing" Target="../drawings/vmlDrawing115.vml"/><Relationship Id="rId4" Type="http://schemas.openxmlformats.org/officeDocument/2006/relationships/image" Target="../media/image3.wmf"/></Relationships>
</file>

<file path=ppt/slideLayouts/_rels/slideLayout4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Master" Target="../slideMasters/slideMaster36.xml"/><Relationship Id="rId1" Type="http://schemas.openxmlformats.org/officeDocument/2006/relationships/vmlDrawing" Target="../drawings/vmlDrawing116.vml"/><Relationship Id="rId4" Type="http://schemas.openxmlformats.org/officeDocument/2006/relationships/image" Target="../media/image3.wmf"/></Relationships>
</file>

<file path=ppt/slideLayouts/_rels/slideLayout4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Master" Target="../slideMasters/slideMaster36.xml"/><Relationship Id="rId1" Type="http://schemas.openxmlformats.org/officeDocument/2006/relationships/vmlDrawing" Target="../drawings/vmlDrawing117.vml"/><Relationship Id="rId4" Type="http://schemas.openxmlformats.org/officeDocument/2006/relationships/image" Target="../media/image3.wmf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Master" Target="../slideMasters/slideMaster36.xml"/><Relationship Id="rId1" Type="http://schemas.openxmlformats.org/officeDocument/2006/relationships/vmlDrawing" Target="../drawings/vmlDrawing118.vml"/><Relationship Id="rId4" Type="http://schemas.openxmlformats.org/officeDocument/2006/relationships/image" Target="../media/image3.wmf"/></Relationships>
</file>

<file path=ppt/slideLayouts/_rels/slideLayout4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Master" Target="../slideMasters/slideMaster36.xml"/><Relationship Id="rId1" Type="http://schemas.openxmlformats.org/officeDocument/2006/relationships/vmlDrawing" Target="../drawings/vmlDrawing119.vml"/><Relationship Id="rId4" Type="http://schemas.openxmlformats.org/officeDocument/2006/relationships/image" Target="../media/image3.wmf"/></Relationships>
</file>

<file path=ppt/slideLayouts/_rels/slideLayout4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Master" Target="../slideMasters/slideMaster36.xml"/><Relationship Id="rId1" Type="http://schemas.openxmlformats.org/officeDocument/2006/relationships/vmlDrawing" Target="../drawings/vmlDrawing120.vml"/><Relationship Id="rId4" Type="http://schemas.openxmlformats.org/officeDocument/2006/relationships/image" Target="../media/image3.w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2" Type="http://schemas.openxmlformats.org/officeDocument/2006/relationships/slideMaster" Target="../slideMasters/slideMaster37.xml"/><Relationship Id="rId1" Type="http://schemas.openxmlformats.org/officeDocument/2006/relationships/vmlDrawing" Target="../drawings/vmlDrawing122.vml"/><Relationship Id="rId4" Type="http://schemas.openxmlformats.org/officeDocument/2006/relationships/image" Target="../media/image3.wmf"/></Relationships>
</file>

<file path=ppt/slideLayouts/_rels/slideLayout4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Master" Target="../slideMasters/slideMaster37.xml"/><Relationship Id="rId1" Type="http://schemas.openxmlformats.org/officeDocument/2006/relationships/vmlDrawing" Target="../drawings/vmlDrawing123.vml"/><Relationship Id="rId4" Type="http://schemas.openxmlformats.org/officeDocument/2006/relationships/image" Target="../media/image3.wmf"/></Relationships>
</file>

<file path=ppt/slideLayouts/_rels/slideLayout4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2" Type="http://schemas.openxmlformats.org/officeDocument/2006/relationships/slideMaster" Target="../slideMasters/slideMaster37.xml"/><Relationship Id="rId1" Type="http://schemas.openxmlformats.org/officeDocument/2006/relationships/vmlDrawing" Target="../drawings/vmlDrawing124.vml"/><Relationship Id="rId4" Type="http://schemas.openxmlformats.org/officeDocument/2006/relationships/image" Target="../media/image3.wmf"/></Relationships>
</file>

<file path=ppt/slideLayouts/_rels/slideLayout4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2" Type="http://schemas.openxmlformats.org/officeDocument/2006/relationships/slideMaster" Target="../slideMasters/slideMaster37.xml"/><Relationship Id="rId1" Type="http://schemas.openxmlformats.org/officeDocument/2006/relationships/vmlDrawing" Target="../drawings/vmlDrawing125.vml"/><Relationship Id="rId4" Type="http://schemas.openxmlformats.org/officeDocument/2006/relationships/image" Target="../media/image3.wmf"/></Relationships>
</file>

<file path=ppt/slideLayouts/_rels/slideLayout4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2" Type="http://schemas.openxmlformats.org/officeDocument/2006/relationships/slideMaster" Target="../slideMasters/slideMaster37.xml"/><Relationship Id="rId1" Type="http://schemas.openxmlformats.org/officeDocument/2006/relationships/vmlDrawing" Target="../drawings/vmlDrawing126.vml"/><Relationship Id="rId4" Type="http://schemas.openxmlformats.org/officeDocument/2006/relationships/image" Target="../media/image3.wmf"/></Relationships>
</file>

<file path=ppt/slideLayouts/_rels/slideLayout4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Master" Target="../slideMasters/slideMaster37.xml"/><Relationship Id="rId1" Type="http://schemas.openxmlformats.org/officeDocument/2006/relationships/vmlDrawing" Target="../drawings/vmlDrawing127.vml"/><Relationship Id="rId4" Type="http://schemas.openxmlformats.org/officeDocument/2006/relationships/image" Target="../media/image3.wmf"/></Relationships>
</file>

<file path=ppt/slideLayouts/_rels/slideLayout4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slideMaster" Target="../slideMasters/slideMaster37.xml"/><Relationship Id="rId1" Type="http://schemas.openxmlformats.org/officeDocument/2006/relationships/vmlDrawing" Target="../drawings/vmlDrawing128.vml"/><Relationship Id="rId4" Type="http://schemas.openxmlformats.org/officeDocument/2006/relationships/image" Target="../media/image3.wmf"/></Relationships>
</file>

<file path=ppt/slideLayouts/_rels/slideLayout4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2" Type="http://schemas.openxmlformats.org/officeDocument/2006/relationships/slideMaster" Target="../slideMasters/slideMaster37.xml"/><Relationship Id="rId1" Type="http://schemas.openxmlformats.org/officeDocument/2006/relationships/vmlDrawing" Target="../drawings/vmlDrawing129.vml"/><Relationship Id="rId4" Type="http://schemas.openxmlformats.org/officeDocument/2006/relationships/image" Target="../media/image3.wmf"/></Relationships>
</file>

<file path=ppt/slideLayouts/_rels/slideLayout4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2" Type="http://schemas.openxmlformats.org/officeDocument/2006/relationships/slideMaster" Target="../slideMasters/slideMaster37.xml"/><Relationship Id="rId1" Type="http://schemas.openxmlformats.org/officeDocument/2006/relationships/vmlDrawing" Target="../drawings/vmlDrawing130.vml"/><Relationship Id="rId4" Type="http://schemas.openxmlformats.org/officeDocument/2006/relationships/image" Target="../media/image3.wmf"/></Relationships>
</file>

<file path=ppt/slideLayouts/_rels/slideLayout4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2" Type="http://schemas.openxmlformats.org/officeDocument/2006/relationships/slideMaster" Target="../slideMasters/slideMaster37.xml"/><Relationship Id="rId1" Type="http://schemas.openxmlformats.org/officeDocument/2006/relationships/vmlDrawing" Target="../drawings/vmlDrawing131.vml"/><Relationship Id="rId4" Type="http://schemas.openxmlformats.org/officeDocument/2006/relationships/image" Target="../media/image3.w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2" Type="http://schemas.openxmlformats.org/officeDocument/2006/relationships/slideMaster" Target="../slideMasters/slideMaster37.xml"/><Relationship Id="rId1" Type="http://schemas.openxmlformats.org/officeDocument/2006/relationships/vmlDrawing" Target="../drawings/vmlDrawing132.vml"/><Relationship Id="rId4" Type="http://schemas.openxmlformats.org/officeDocument/2006/relationships/image" Target="../media/image3.wmf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oleObject" Target="../embeddings/oleObject8.bin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oleObject" Target="../embeddings/oleObject10.bin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52400" y="3048000"/>
            <a:ext cx="6400800" cy="1524000"/>
          </a:xfrm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72081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DC269-AB4B-4062-8AD5-B36E1F461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91777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810800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677800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8855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8259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0" name="Object 36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771" name="CorelDRAW" r:id="rId4" imgW="2511552" imgH="1371600" progId="CorelDRAW.Graphic.13">
                  <p:embed/>
                </p:oleObj>
              </mc:Choice>
              <mc:Fallback>
                <p:oleObj name="CorelDRAW" r:id="rId4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37" descr="ГП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2250" y="4849813"/>
            <a:ext cx="37115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9538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52400" y="3048000"/>
            <a:ext cx="6400800" cy="1524000"/>
          </a:xfrm>
          <a:prstGeom prst="rect">
            <a:avLst/>
          </a:prstGeom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037777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D9F14-FC65-4DDE-ACA8-3E9EBCBD1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РЕЗУЛЬТАТАХ ПХД ЗА 2012 ГОД</a:t>
            </a:r>
          </a:p>
        </p:txBody>
      </p:sp>
    </p:spTree>
    <p:extLst>
      <p:ext uri="{BB962C8B-B14F-4D97-AF65-F5344CB8AC3E}">
        <p14:creationId xmlns:p14="http://schemas.microsoft.com/office/powerpoint/2010/main" val="39971702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67610-5CFE-4460-A7D2-4FFF3E956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РЕЗУЛЬТАТАХ ПХД ЗА 2012 ГОД</a:t>
            </a:r>
          </a:p>
        </p:txBody>
      </p:sp>
    </p:spTree>
    <p:extLst>
      <p:ext uri="{BB962C8B-B14F-4D97-AF65-F5344CB8AC3E}">
        <p14:creationId xmlns:p14="http://schemas.microsoft.com/office/powerpoint/2010/main" val="41814673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E198A-5B01-49F7-AE3D-A1D700744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РЕЗУЛЬТАТАХ ПХД ЗА 2012 ГОД</a:t>
            </a:r>
          </a:p>
        </p:txBody>
      </p:sp>
    </p:spTree>
    <p:extLst>
      <p:ext uri="{BB962C8B-B14F-4D97-AF65-F5344CB8AC3E}">
        <p14:creationId xmlns:p14="http://schemas.microsoft.com/office/powerpoint/2010/main" val="42724830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424F-B9EC-472B-BCE1-4412B34F2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3550257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31BA4-E86C-4147-B17D-F2C7EB93D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49171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9588" y="69850"/>
            <a:ext cx="2179637" cy="3071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9088" y="69850"/>
            <a:ext cx="6388100" cy="30718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FA51F-773C-4771-84D0-2F9C63A8D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21371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DAB8F-0169-48DA-BEA8-8B8F5E494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41096939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39271-0A93-457E-8B13-3EE2B13CE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5502145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A95F9-BFDA-4EDD-9818-BC13B2BF0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0741578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71695-E6CD-4E8E-9A93-DE345FA73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36769660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84ABA-7FD6-4746-B02A-814AA887F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40508294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582AB-671A-4BB5-A51B-12CC914A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8441204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6CC58-9955-471A-A51C-4BFDC3DF2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9684661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85D17-D3C8-4E8B-991A-92BE63064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6666285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6E1B8-1F1E-49A6-B41A-FE706A528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8567089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5FB59-325A-4ABB-A4A0-1F0196880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57553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69850"/>
            <a:ext cx="8229600" cy="457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19088" y="1076325"/>
            <a:ext cx="8367712" cy="2065338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F5339-5F6F-4FF7-8546-9AA65B3CC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26670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F40AD-6D06-409A-A294-9BFC05B1E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3926197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A8143-A993-416E-9D29-3188992EF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61214882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A7DF7-F163-4F3F-94A8-34EA50C40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65807535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C6EFF-DE45-4D1F-AC01-7989DC782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23880367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24EB7-99D0-4E12-82E4-A93BD5963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5181167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3EB9E-7549-45F8-81E8-C0DED04A7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54894322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71675-B68B-4226-96B8-E963E6AB0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41559327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83681-DAB1-46BF-B1EB-28B30D85A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96471693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5800E-FA60-4081-8BFB-178A6CDD7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2114109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E425A-E9FA-4DE1-99CB-D6A82A5F3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458745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BE644-55F6-42D2-A106-28FDE5E99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664329577"/>
      </p:ext>
    </p:extLst>
  </p:cSld>
  <p:clrMapOvr>
    <a:masterClrMapping/>
  </p:clrMapOvr>
  <p:hf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5" name="Object 2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795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8" descr="ГП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4D1727F-2DB6-4164-9C89-F2440916F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51617656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5" name="Object 2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19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8" descr="ГП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64CFC66-BC31-48D0-8BA0-AC312F4CC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54495763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5" name="Object 2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43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8" descr="ГП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016F53F-2F7A-478F-9E24-C5D50C372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0272612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6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6" name="Object 2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67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8" descr="ГП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8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4F93C1A-6A50-40D2-B00A-6E8F36AD6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4705398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8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9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1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8" name="Object 2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891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28" descr="ГП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9270A07-C24B-4DD8-911F-2517AF4BC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35583013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4" name="Object 2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915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8" descr="ГП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B8F50B1-9568-443C-AEE3-2A06A1C7E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414170172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3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3" name="Object 2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939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8" descr="ГП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EFFCEE6-284F-4DDB-9F5C-D3E7D3AAD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89654770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6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6" name="Object 2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963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8" descr="ГП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FF1F51A-AD57-4721-A391-FB9CE7ABA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8483241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6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6" name="Object 2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987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8" descr="ГП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C1C14D0-1A98-4EB0-99FB-D0622BA81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2854343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5" name="Object 2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011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8" descr="ГП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6190E4D-7F4B-48AE-9BF7-C7D6EB932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330418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3DC08-E5C3-4E9C-B37E-EBD2C7F3B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4135876860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5" name="Object 2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035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8" descr="ГП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A02248C-E7A7-4A78-8482-AAF70E9B7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6627863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59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7BF94-7263-49DE-8F9F-0737A78D5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300477902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83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2966F-5123-455C-9203-1EBFB2DA5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925939177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107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4C74-2979-432F-947F-5ED8BDF12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270279275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4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131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03A96-CC7F-41AE-A5D2-E3D39C539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085932757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6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155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7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9D31D-5F89-45FC-BC78-47DC66E0F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987420242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2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179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75BEE-04A5-467E-BED3-39F141829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02596383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5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1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03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1A414-CD02-4E4F-94A0-755F7BB82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310395631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4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227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7501F-49DE-4A59-B7EB-80647720B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116845994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4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51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F6FB6-A26D-430C-AEDD-4C65B4D2D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35833205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8E02D-F2C5-4A3A-A143-DD8ED54B6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535906838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275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A44E8-E491-43B1-82FB-F2503CDE4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810318487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99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2926B-62E8-4DEF-8100-08047023A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403184124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6A098-95B2-4EBC-9898-93F512868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92633403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2592C-D513-4361-B61E-E122F11E2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007303596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371B8-8DFF-4812-B658-B948B99B8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513935547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D174E-C0AC-4FC6-BA69-70F1ABC46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772108492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6A47B-B9C7-4E03-B65F-4A1181B0E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730423622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FDACE-7671-470D-8A1D-A7945D08B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822682507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8700A-898B-48F9-8DF0-CAA788D8B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092368370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D18AA-A625-4ABC-A0E8-7583BD822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75397331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A1D20-92CA-4C21-9BF5-865728788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706218392"/>
      </p:ext>
    </p:extLst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47140-464E-4A3E-BE5E-B7E10CF01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979589845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C1C1F-B812-4272-BFA7-AE1AE11BD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568402560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E2273-9FEF-4DAB-8B67-C59F9ECBC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695777019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EFDEC-4158-4912-9D8B-6991C6056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93875999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0E3CB-D4B1-4D43-A18B-1B7A40BA1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18381536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F5E9E-2D6C-4472-A833-1A10399FD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632079471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5D5E2-6B8A-41C5-AAF1-E29AC473C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818198917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BD892-2C92-4A17-A4C7-853FF3549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061843311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48AEC-7FAC-4881-8C51-B7D6B2382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783309346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AD8A6-CA5A-4754-88F7-B5FA40270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98883439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FE7EB-0066-4230-8C1F-34AAB78CE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522300065"/>
      </p:ext>
    </p:extLst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9795B-C908-4607-AA0A-08C50988E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245433579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FC379-959E-487B-9933-F7B8F06AE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258444550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2A92F-26F6-4E32-A8B7-F6876F0CD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066878775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27C24-4447-4231-8DE1-8252AC497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63505684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0E0C5-4B6C-48FA-901B-932943DEB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</a:t>
            </a:r>
            <a:r>
              <a:rPr lang="en-US"/>
              <a:t> </a:t>
            </a:r>
            <a:r>
              <a:rPr lang="ru-RU"/>
              <a:t>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4214684010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E5086-3216-4AB4-BA4A-D13185C26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</a:t>
            </a:r>
            <a:r>
              <a:rPr lang="en-US"/>
              <a:t> </a:t>
            </a:r>
            <a:r>
              <a:rPr lang="ru-RU"/>
              <a:t>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4259364378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ED9BD-18E6-4733-93AF-1FC13DDDE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</a:t>
            </a:r>
            <a:r>
              <a:rPr lang="en-US"/>
              <a:t> </a:t>
            </a:r>
            <a:r>
              <a:rPr lang="ru-RU"/>
              <a:t>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1219661694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0F70C-7A7A-44F2-9E76-E981455AE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</a:t>
            </a:r>
            <a:r>
              <a:rPr lang="en-US"/>
              <a:t> </a:t>
            </a:r>
            <a:r>
              <a:rPr lang="ru-RU"/>
              <a:t>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4107907958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63004-48B6-4C79-9382-7886AABCF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</a:t>
            </a:r>
            <a:r>
              <a:rPr lang="en-US"/>
              <a:t> </a:t>
            </a:r>
            <a:r>
              <a:rPr lang="ru-RU"/>
              <a:t>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577911058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82406-6B56-4A5D-8BAD-E9DDA0A19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</a:t>
            </a:r>
            <a:r>
              <a:rPr lang="en-US"/>
              <a:t> </a:t>
            </a:r>
            <a:r>
              <a:rPr lang="ru-RU"/>
              <a:t>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264985044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DE2AD-BD57-411A-8936-CB15231C8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997582517"/>
      </p:ext>
    </p:extLst>
  </p:cSld>
  <p:clrMapOvr>
    <a:masterClrMapping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CD2DA-5D53-4C25-A3D1-88C18CCA7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</a:t>
            </a:r>
            <a:r>
              <a:rPr lang="en-US"/>
              <a:t> </a:t>
            </a:r>
            <a:r>
              <a:rPr lang="ru-RU"/>
              <a:t>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566360650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FE9DF-91C3-4E55-8D7A-C52F4429B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</a:t>
            </a:r>
            <a:r>
              <a:rPr lang="en-US"/>
              <a:t> </a:t>
            </a:r>
            <a:r>
              <a:rPr lang="ru-RU"/>
              <a:t>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2631050807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FFCF0-7736-400F-8112-29042C2F2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</a:t>
            </a:r>
            <a:r>
              <a:rPr lang="en-US"/>
              <a:t> </a:t>
            </a:r>
            <a:r>
              <a:rPr lang="ru-RU"/>
              <a:t>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2161376712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69BC0-C40C-44FA-8C1A-AFBDDD98E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</a:t>
            </a:r>
            <a:r>
              <a:rPr lang="en-US"/>
              <a:t> </a:t>
            </a:r>
            <a:r>
              <a:rPr lang="ru-RU"/>
              <a:t>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2855673673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6A9B9-EE3C-4701-A155-0EA79CAD0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</a:t>
            </a:r>
            <a:r>
              <a:rPr lang="en-US"/>
              <a:t> </a:t>
            </a:r>
            <a:r>
              <a:rPr lang="ru-RU"/>
              <a:t>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4111274679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0"/>
            <a:ext cx="9144000" cy="215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8A343-3F74-4A24-A57B-D574F68B0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</a:t>
            </a:r>
            <a:r>
              <a:rPr lang="en-US"/>
              <a:t> </a:t>
            </a:r>
            <a:r>
              <a:rPr lang="ru-RU"/>
              <a:t>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2566358275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079500"/>
            <a:ext cx="4495800" cy="463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1695450"/>
            <a:ext cx="4495800" cy="463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84EE8-C3D9-4620-B86C-D6CE16976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</a:t>
            </a:r>
            <a:r>
              <a:rPr lang="en-US"/>
              <a:t> </a:t>
            </a:r>
            <a:r>
              <a:rPr lang="ru-RU"/>
              <a:t>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802704699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44CFA-FBBA-4469-8DEB-4796313EC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</a:t>
            </a:r>
            <a:r>
              <a:rPr lang="en-US"/>
              <a:t> </a:t>
            </a:r>
            <a:r>
              <a:rPr lang="ru-RU"/>
              <a:t>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4244305114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A0DCD-BA3F-4A36-970E-A91D38620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</a:t>
            </a:r>
            <a:r>
              <a:rPr lang="en-US"/>
              <a:t> </a:t>
            </a:r>
            <a:r>
              <a:rPr lang="ru-RU"/>
              <a:t>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2058472287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0" y="1079500"/>
            <a:ext cx="9144000" cy="10795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CDABB-8B1E-4684-837E-B15DD03A1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</a:t>
            </a:r>
            <a:r>
              <a:rPr lang="en-US"/>
              <a:t> </a:t>
            </a:r>
            <a:r>
              <a:rPr lang="ru-RU"/>
              <a:t>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348170031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94102-46D9-44C1-BD36-14B9600F9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162735205"/>
      </p:ext>
    </p:extLst>
  </p:cSld>
  <p:clrMapOvr>
    <a:masterClrMapping/>
  </p:clrMapOvr>
  <p:transition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CEF82-F026-44FC-A467-22160DF8C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</a:t>
            </a:r>
            <a:r>
              <a:rPr lang="en-US"/>
              <a:t> </a:t>
            </a:r>
            <a:r>
              <a:rPr lang="ru-RU"/>
              <a:t>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190944365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A2741-D677-44CA-95D9-FBD83B170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</a:t>
            </a:r>
            <a:r>
              <a:rPr lang="en-US"/>
              <a:t> </a:t>
            </a:r>
            <a:r>
              <a:rPr lang="ru-RU"/>
              <a:t>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3538802171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98264-9E21-4EFD-98D9-5004A7338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</a:t>
            </a:r>
            <a:r>
              <a:rPr lang="en-US"/>
              <a:t> </a:t>
            </a:r>
            <a:r>
              <a:rPr lang="ru-RU"/>
              <a:t>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4013819550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25829-710F-40A0-A33D-291EF9FEF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</a:t>
            </a:r>
            <a:r>
              <a:rPr lang="en-US"/>
              <a:t> </a:t>
            </a:r>
            <a:r>
              <a:rPr lang="ru-RU"/>
              <a:t>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3552674035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98070-6742-4CB3-97AF-2D55287F8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</a:t>
            </a:r>
            <a:r>
              <a:rPr lang="en-US"/>
              <a:t> </a:t>
            </a:r>
            <a:r>
              <a:rPr lang="ru-RU"/>
              <a:t>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3811573803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44C71-D30E-4452-8622-198B778DB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</a:t>
            </a:r>
            <a:r>
              <a:rPr lang="en-US"/>
              <a:t> </a:t>
            </a:r>
            <a:r>
              <a:rPr lang="ru-RU"/>
              <a:t>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603443457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6A93E-4B56-438F-921B-0BBE3E33C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</a:t>
            </a:r>
            <a:r>
              <a:rPr lang="en-US"/>
              <a:t> </a:t>
            </a:r>
            <a:r>
              <a:rPr lang="ru-RU"/>
              <a:t>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2660372239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F88B1-2D71-4319-800F-BAF0CF74E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</a:t>
            </a:r>
            <a:r>
              <a:rPr lang="en-US"/>
              <a:t> </a:t>
            </a:r>
            <a:r>
              <a:rPr lang="ru-RU"/>
              <a:t>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2182604332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2A176-9CC7-49B6-9130-8F9FC0BB8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</a:t>
            </a:r>
            <a:r>
              <a:rPr lang="en-US"/>
              <a:t> </a:t>
            </a:r>
            <a:r>
              <a:rPr lang="ru-RU"/>
              <a:t>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477837418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7A801-E2E7-4646-A487-9688C4CB6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</a:t>
            </a:r>
            <a:r>
              <a:rPr lang="en-US"/>
              <a:t> </a:t>
            </a:r>
            <a:r>
              <a:rPr lang="ru-RU"/>
              <a:t>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20711819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99D91-9FCC-4B91-8558-A8C5DC900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9558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0B1A1-FFDE-4F67-838C-62E2FA6B0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216464784"/>
      </p:ext>
    </p:extLst>
  </p:cSld>
  <p:clrMapOvr>
    <a:masterClrMapping/>
  </p:clrMapOvr>
  <p:transition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98E14-CEB9-48E2-8433-276A9A8BE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</a:t>
            </a:r>
            <a:r>
              <a:rPr lang="en-US"/>
              <a:t> </a:t>
            </a:r>
            <a:r>
              <a:rPr lang="ru-RU"/>
              <a:t>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1161381522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0"/>
            <a:ext cx="9144000" cy="215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B1A70-DD8E-401E-A035-C50E71389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</a:t>
            </a:r>
            <a:r>
              <a:rPr lang="en-US"/>
              <a:t> </a:t>
            </a:r>
            <a:r>
              <a:rPr lang="ru-RU"/>
              <a:t>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2203589490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079500"/>
            <a:ext cx="4495800" cy="463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1695450"/>
            <a:ext cx="4495800" cy="463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86ED4-7F53-41BF-AAA1-24D5F2AED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</a:t>
            </a:r>
            <a:r>
              <a:rPr lang="en-US"/>
              <a:t> </a:t>
            </a:r>
            <a:r>
              <a:rPr lang="ru-RU"/>
              <a:t>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3169220749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F7D5D-708F-4007-AE57-E090E3E0D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</a:t>
            </a:r>
            <a:r>
              <a:rPr lang="en-US"/>
              <a:t> </a:t>
            </a:r>
            <a:r>
              <a:rPr lang="ru-RU"/>
              <a:t>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4181096530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BDDB0-049D-4EB1-9D33-A9F535677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</a:t>
            </a:r>
            <a:r>
              <a:rPr lang="en-US"/>
              <a:t> </a:t>
            </a:r>
            <a:r>
              <a:rPr lang="ru-RU"/>
              <a:t>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2035147215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0" y="1079500"/>
            <a:ext cx="9144000" cy="10795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389D1-C55C-4C55-B15A-6B9CEC3BC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</a:t>
            </a:r>
            <a:r>
              <a:rPr lang="en-US"/>
              <a:t> </a:t>
            </a:r>
            <a:r>
              <a:rPr lang="ru-RU"/>
              <a:t>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2658310498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4998F-48A1-46E9-A638-73F7CA98B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057811352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B0CF4-72DC-4B7C-965A-044D9EE8F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028464238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1E38F-89B5-492F-8CCA-368C97F56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883173742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75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5163-774F-49F3-830C-3B8B7D0C0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00930381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9245C-589B-4246-AAAA-6336B6242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869688723"/>
      </p:ext>
    </p:extLst>
  </p:cSld>
  <p:clrMapOvr>
    <a:masterClrMapping/>
  </p:clrMapOvr>
  <p:transition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53EF1-8CBE-46A2-83AA-99D71C927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28417987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B4703-C7EB-4DA8-ACCA-F6940EF58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855749848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7D578-D71A-4010-9885-2FA449F57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182911669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6BEEE-91CB-418D-9998-5EE135026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541830749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0ED8D-BE53-4777-AC8E-4AE4C69B4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56255883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E9950-7301-47EF-9790-3B9740E3E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691390056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76E61-F4FC-4EAC-989C-CC5EB1EA1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091227842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27E0-572C-4448-8461-367309D6E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3250872169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E121F-7DD2-4646-A550-09C76A02F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3810333374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03609-5884-46A9-BC4E-3B2DC7D8A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110270192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4DEAA-E7FA-4A57-B345-076CEEDF3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775257820"/>
      </p:ext>
    </p:extLst>
  </p:cSld>
  <p:clrMapOvr>
    <a:masterClrMapping/>
  </p:clrMapOvr>
  <p:transition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00138"/>
            <a:ext cx="1452563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1100138"/>
            <a:ext cx="1454150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F01AC-1C79-4677-B05E-BCF7F761F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3968182095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BD77C-6EE0-4437-A081-36D759C14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2186210902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2FAB8-8B02-4085-99D6-BDDD62AC2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2144789383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3E28A-5388-4D73-9A81-072298C82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591971403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42FDC-2513-4E4C-9971-E2DA1BAE8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183804976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B21ED-3CCD-494E-AAF3-FE9454ED9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641813289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07683-EFA8-4102-9768-759C9E0B9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2761403021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6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6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26476-EC4E-4372-A379-8E5931DBD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4199492358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 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4009426701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 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195051142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88416-5BC3-4A6C-8481-4FC92C71B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967293952"/>
      </p:ext>
    </p:extLst>
  </p:cSld>
  <p:clrMapOvr>
    <a:masterClrMapping/>
  </p:clrMapOvr>
  <p:transition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 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56667031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 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381410195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 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2633352654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 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2942001897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 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3444140804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 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163959011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 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1636065214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 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1458926249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 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4238842640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grpSp>
        <p:nvGrpSpPr>
          <p:cNvPr id="6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9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2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4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6" name="Object 19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23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РАЗРАБОТКИ НЕФТЯНЫХ АКТИВОВ </a:t>
            </a:r>
            <a:br>
              <a:rPr lang="ru-RU"/>
            </a:b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294045874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2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99" name="CorelDRAW" r:id="rId4" imgW="2511552" imgH="1371600" progId="CorelDRAW.Graphic.13">
                  <p:embed/>
                </p:oleObj>
              </mc:Choice>
              <mc:Fallback>
                <p:oleObj name="CorelDRAW" r:id="rId4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9" descr="ГП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9538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52400" y="3048000"/>
            <a:ext cx="6400800" cy="1524000"/>
          </a:xfrm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931044042"/>
      </p:ext>
    </p:extLst>
  </p:cSld>
  <p:clrMapOvr>
    <a:masterClrMapping/>
  </p:clrMapOvr>
  <p:transition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grpSp>
        <p:nvGrpSpPr>
          <p:cNvPr id="8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10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11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4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6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8" name="Object 19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347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РАЗРАБОТКИ НЕФТЯНЫХ АКТИВОВ </a:t>
            </a:r>
            <a:br>
              <a:rPr lang="ru-RU"/>
            </a:b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1359767746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7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2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4" name="Object 19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71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РАЗРАБОТКИ НЕФТЯНЫХ АКТИВОВ </a:t>
            </a:r>
            <a:br>
              <a:rPr lang="ru-RU"/>
            </a:b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2209687591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058144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074033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4884566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681028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963008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714934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92121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9414163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ACED7-5987-4864-8251-2E8E3F381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69583831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7482512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66078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795440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9A417-2A3F-4677-AEC7-2C1BEA951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РАЗРАБОТКИ НЕФТЯНЫХ АКТИВОВ </a:t>
            </a:r>
            <a:br>
              <a:rPr lang="ru-RU"/>
            </a:b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1829134061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524AE-3C71-4F2C-B088-58E458B67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РАЗРАБОТКИ НЕФТЯНЫХ АКТИВОВ </a:t>
            </a:r>
            <a:br>
              <a:rPr lang="ru-RU"/>
            </a:b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3358375451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1939925" y="2606675"/>
            <a:ext cx="7204075" cy="3713163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grpSp>
        <p:nvGrpSpPr>
          <p:cNvPr id="5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8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1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4" name="Object 16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395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4D30B-AEC9-44C3-9E14-897C8742C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2314697267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48261-983E-4F3B-99B1-75A82A93C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РАЗРАБОТКИ НЕФТЯНЫХ АКТИВОВ </a:t>
            </a:r>
            <a:br>
              <a:rPr lang="ru-RU"/>
            </a:b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3229651494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9582C-5581-4CE7-87A6-69011F51A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РАЗРАБОТКИ НЕФТЯНЫХ АКТИВОВ </a:t>
            </a:r>
            <a:br>
              <a:rPr lang="ru-RU"/>
            </a:b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4145567262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1939925" y="2606675"/>
            <a:ext cx="7204075" cy="3713163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7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3" name="Object 16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419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E93D9-8C51-4B19-9E7F-6946C1E65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49983302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17583-FFC3-4CD5-A76D-FD386DD8F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РАЗРАБОТКИ НЕФТЯНЫХ АКТИВОВ </a:t>
            </a:r>
            <a:br>
              <a:rPr lang="ru-RU"/>
            </a:b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122748277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71930-C282-47DC-A023-F087243DF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50330554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77B1A-B6EC-4E72-8A04-EC59D5236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РАЗРАБОТКИ НЕФТЯНЫХ АКТИВОВ </a:t>
            </a:r>
            <a:br>
              <a:rPr lang="ru-RU"/>
            </a:b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704154475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5F64D-E939-43A8-BB90-34A21347A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РАЗРАБОТКИ НЕФТЯНЫХ АКТИВОВ </a:t>
            </a:r>
            <a:br>
              <a:rPr lang="ru-RU"/>
            </a:b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1102115270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1382E-70CC-490E-AADD-6E98E48D2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РАЗРАБОТКИ НЕФТЯНЫХ АКТИВОВ </a:t>
            </a:r>
            <a:br>
              <a:rPr lang="ru-RU"/>
            </a:b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3368469468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5EF6B-21E9-4064-9340-9BADD3932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РАЗРАБОТКИ НЕФТЯНЫХ АКТИВОВ </a:t>
            </a:r>
            <a:br>
              <a:rPr lang="ru-RU"/>
            </a:b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3696958302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AC5D-721B-4F09-AA9A-993F8CAE2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РАЗРАБОТКИ НЕФТЯНЫХ АКТИВОВ </a:t>
            </a:r>
            <a:br>
              <a:rPr lang="ru-RU"/>
            </a:b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4041183383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E1997-0D4A-4418-8A5C-FEADF1C4B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РАЗРАБОТКИ НЕФТЯНЫХ АКТИВОВ </a:t>
            </a:r>
            <a:br>
              <a:rPr lang="ru-RU"/>
            </a:b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1638369043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47B00-C996-4463-AC46-43F757C56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РАЗРАБОТКИ НЕФТЯНЫХ АКТИВОВ </a:t>
            </a:r>
            <a:br>
              <a:rPr lang="ru-RU"/>
            </a:b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1526502844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grpSp>
        <p:nvGrpSpPr>
          <p:cNvPr id="6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2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4" name="Line 15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Line 16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6" name="Object 1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443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75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9E421-1B1E-4552-9402-701E5F3D0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3602930532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grpSp>
        <p:nvGrpSpPr>
          <p:cNvPr id="8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9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10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11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6" name="Line 15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Line 16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67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9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5C1F3-638B-4C14-B6E9-6BF2B8E35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2957404562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grpSp>
        <p:nvGrpSpPr>
          <p:cNvPr id="4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2" name="Line 15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Line 16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4" name="Object 1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491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06F7-2309-4181-885C-49DB08589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206360248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BF2B3-E65F-4381-85AE-1F263835E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78621654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grpSp>
        <p:nvGrpSpPr>
          <p:cNvPr id="3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1" name="Line 15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Line 16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515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17C93-CA7C-4A25-ABE9-7F51A7B63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98597107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grpSp>
        <p:nvGrpSpPr>
          <p:cNvPr id="6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2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4" name="Line 15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Line 16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6" name="Object 1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39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661BB-426B-4C2B-BE47-9A89E4600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2826004046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grpSp>
        <p:nvGrpSpPr>
          <p:cNvPr id="6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2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4" name="Line 15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Line 16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6" name="Object 1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63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F75BB-B8AE-4CD6-B7C3-CAC456DFB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3037742750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Line 16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5" name="Object 1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87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1C91-285A-4CD8-AC01-C3824FA41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2447558753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Line 16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5" name="Object 1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11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3C655-6D58-4D3D-91AC-84057E592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1867671366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04D42-EB82-46C6-BA55-1F611D089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2865724553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FDE62-36CE-46E6-AAD5-176504AC7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3335803861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BAA4C-8514-44A3-9C3B-95D589962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3449566741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B5928-FC40-43CC-AA77-572F0308F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2411069568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E010D-1E33-4883-8F62-959D9DBBB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315721374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EA39B-3420-4A90-BC1F-2D8E79A5F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4204254971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EAB12-6653-48AD-8953-223487E30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3198901697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5CD3B-EC44-4499-BC6D-19F545781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2530427058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014B1-03A0-40EF-9977-0D3809EC1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993789029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A6AFA-0DFD-4A54-A7C7-5F4C12BEF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705933177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5DE92-90E9-4D77-BB6F-6D3684C8C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2820419608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8C163-0AF1-49EC-A7AD-285D05922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3185800325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0CEA3-50E1-4943-95FA-97DAE83D1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4275373099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968E5-09B3-4FC8-A930-3CFA7F8E3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1340588247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12535-F104-4136-821F-3D9A85A2F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3632318702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0087A-5DB7-4505-9748-09EDAAAB8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69525704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CA61F-4DF5-4FAE-A290-C57B71FA0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00042517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FC7EE-A348-45EE-9B7E-74284DE93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1095768154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9DCA7-5CE7-4540-A500-922C63A82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3789061093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B4B8F-5950-42E8-BAB5-A2FB66DFA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4152169448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16BCE-0368-43B8-8143-C5E782F42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3415458790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026E5-3839-4730-A1B8-B90ED9D45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4121271228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91AD0-360D-475F-9707-C96EBCBD9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1291009416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C306-87F7-43E2-BA28-1A4C9D6C8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1194456399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F6435-2C31-4DC5-9457-B6E22AB82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756526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69BD9-5569-4D04-837B-B7DE90905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909182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6550B-3FDB-4226-89C1-61A335A68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6755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DBE14-4F04-46E1-9C15-273B0FAF7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1568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C49F6-AA34-4B45-9568-9E84DDBBC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8058543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96ABF-9751-44D8-8112-D0DA764BC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142157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B88CE-1C45-485F-923F-5A7121D51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380076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D3B3C-0024-40FF-A79A-A91F25A63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718148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943BE-D476-4D9E-AF0F-BCE4BBBB4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6162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6F1D1-A7C5-45B5-8AED-D65775FE6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421127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77F71-A9D5-4C64-AD07-A8C4A7F85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535582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087EB-870E-43ED-B6CE-635DBF536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500220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E8FD6-E15F-4AFF-A35E-E1BA9B733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772778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0CB03-A826-4B79-A870-96DAF4C62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ПРОЕКТИРОВАНИЯ РАЗРАБОТКИ МЕСТОРОЖДЕНИЙ </a:t>
            </a:r>
          </a:p>
          <a:p>
            <a:pPr>
              <a:defRPr/>
            </a:pP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3387236372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ADFB1-B0AD-4C9A-95D3-E350E7A3B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ПРОЕКТИРОВАНИЯ РАЗРАБОТКИ МЕСТОРОЖДЕНИЙ </a:t>
            </a:r>
          </a:p>
          <a:p>
            <a:pPr>
              <a:defRPr/>
            </a:pP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421604150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10226-9248-488F-A7FF-CAA9F98BF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412663904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A585B-BD66-4ED3-8266-DCC9510C5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ПРОЕКТИРОВАНИЯ РАЗРАБОТКИ МЕСТОРОЖДЕНИЙ </a:t>
            </a:r>
          </a:p>
          <a:p>
            <a:pPr>
              <a:defRPr/>
            </a:pP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2555347156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58C61-C4A5-4E5A-A4B8-24080D907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ПРОЕКТИРОВАНИЯ РАЗРАБОТКИ МЕСТОРОЖДЕНИЙ </a:t>
            </a:r>
          </a:p>
          <a:p>
            <a:pPr>
              <a:defRPr/>
            </a:pP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3407551794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7D3D5-7481-4A65-ADDD-BEFEBCB26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ПРОЕКТИРОВАНИЯ РАЗРАБОТКИ МЕСТОРОЖДЕНИЙ </a:t>
            </a:r>
          </a:p>
          <a:p>
            <a:pPr>
              <a:defRPr/>
            </a:pP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26413689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C0A7D-FDDB-4DA7-AAA6-CC71CF2FB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ПРОЕКТИРОВАНИЯ РАЗРАБОТКИ МЕСТОРОЖДЕНИЙ </a:t>
            </a:r>
          </a:p>
          <a:p>
            <a:pPr>
              <a:defRPr/>
            </a:pP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596907539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52B93-B116-4326-9525-134B2ACAB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ПРОЕКТИРОВАНИЯ РАЗРАБОТКИ МЕСТОРОЖДЕНИЙ </a:t>
            </a:r>
          </a:p>
          <a:p>
            <a:pPr>
              <a:defRPr/>
            </a:pP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1291612921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81EFE-48FB-4E2F-8FC6-8D3E2CABB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ПРОЕКТИРОВАНИЯ РАЗРАБОТКИ МЕСТОРОЖДЕНИЙ </a:t>
            </a:r>
          </a:p>
          <a:p>
            <a:pPr>
              <a:defRPr/>
            </a:pP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3930415052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4E97F-933D-459F-ADDF-A8768FB0A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ПРОЕКТИРОВАНИЯ РАЗРАБОТКИ МЕСТОРОЖДЕНИЙ </a:t>
            </a:r>
          </a:p>
          <a:p>
            <a:pPr>
              <a:defRPr/>
            </a:pP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1708482207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AD3E7-0313-41C6-9C3F-26B1AB84A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ПРОЕКТИРОВАНИЯ РАЗРАБОТКИ МЕСТОРОЖДЕНИЙ </a:t>
            </a:r>
          </a:p>
          <a:p>
            <a:pPr>
              <a:defRPr/>
            </a:pP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3283600274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2AE0A-1DC5-4781-85DC-F47CB51CE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ПРОЕКТИРОВАНИЯ РАЗРАБОТКИ МЕСТОРОЖДЕНИЙ </a:t>
            </a:r>
          </a:p>
          <a:p>
            <a:pPr>
              <a:defRPr/>
            </a:pP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3361313388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35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9" descr="ГП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27957DF-EB8B-45FF-AAB1-B781EE44F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505151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4E90F-B7BC-4802-A0F7-9D66AA7F8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74051971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59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9" descr="ГП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E709228-F1E6-4D1F-81E9-44A947CE1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777804754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83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9" descr="ГП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D1B16DF-2DA8-43FD-B16E-BA63F07E6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538050306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4" name="Object 1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07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9" descr="ГП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1D612EB-4DD3-4D58-9F31-DCA4C28EE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628539825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3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6" name="Object 1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31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9" descr="ГП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8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55AF142-C20A-4346-A5B0-976904890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973831779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2" name="Object 1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55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9" descr="ГП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C1BD598-A7A8-4244-9D6D-C3A270C3E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673936514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5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8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1" name="Object 1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79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9" descr="ГП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8D54AC2-4B4B-435F-B625-DDF544B10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96858461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4" name="Object 1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03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9" descr="ГП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4262515-1896-4334-8846-DEA243A03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188121754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4" name="Object 1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27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9" descr="ГП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57BA4BD-5F4C-438C-9C3C-69E162178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248327779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851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9" descr="ГП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50E167C-4F5D-4B05-817B-CED0CD55A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932656642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75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9" descr="ГП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D3D8255-A3CB-4FDD-9EAF-9E00AFEA2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003485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632C6-3D51-49BC-ACC9-F5F7C1DF2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618070678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A80A9-6C25-42BC-B6AF-B1B67E56F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1034470967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49F0F-5E21-4C65-8502-F6502E810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3403655131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1F0E8-B490-4D68-B319-64A9587A2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2396686687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D5721-404E-4AAC-94EE-54A3F30BD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2252992667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73417-458E-4F56-B60C-A2D357BBF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4012858234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A78E9-FE32-4B1A-996C-13B279EB0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1325087894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C1AF6-32DA-4D42-97B3-4236678B3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80372861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579E7-5868-42E0-BCDF-C03A5B435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3779791047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F172A-7ECC-47E6-8C29-FB832E8AD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2967769072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CE042-D92A-4AC1-85E9-FC25CB98B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203345204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E0AC8-C4D3-4B05-B19F-C6A50115E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740616894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A0889-8156-4754-A508-80D377081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1171749514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69A2A-2BEB-4B0D-8E28-3636BD462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14793846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0C063-1BF3-4815-AEAA-FA46AA4DA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1057473951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5CACE-5E8D-4BCF-A2D1-1A26A4CDA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2974761266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7C0D3-9186-44AB-AA31-88762CBCD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3439618047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8561-E234-402E-B29D-FE5E23223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4263341129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57F46-7A7A-4973-A173-71FFB867C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2764722900"/>
      </p:ext>
    </p:extLst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D470E-0F59-4984-926F-F27B12FC3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49210034"/>
      </p:ext>
    </p:extLst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334BD-1DE7-4274-9DFF-9965DD799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3206574187"/>
      </p:ext>
    </p:extLst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AF459-2F7C-4FFF-BDCC-3F46DCFCD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150514331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E18F5-DB1C-4F83-A47D-1184FF544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865709348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D768D-6B28-4513-92B1-68E31C82B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1716604485"/>
      </p:ext>
    </p:extLst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CCD66-42EE-43D6-849A-7AE114157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1002546357"/>
      </p:ext>
    </p:extLst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49577-01DB-4509-B6AC-DFA0CF277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РАЗРАБОТКИ НЕФТЯНЫХ АКТИВОВ </a:t>
            </a:r>
            <a:br>
              <a:rPr lang="ru-RU"/>
            </a:b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1430464564"/>
      </p:ext>
    </p:extLst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FCEF6-D0A6-47C3-BDCD-E30FCAD17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РАЗРАБОТКИ НЕФТЯНЫХ АКТИВОВ </a:t>
            </a:r>
            <a:br>
              <a:rPr lang="ru-RU"/>
            </a:b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3922247413"/>
      </p:ext>
    </p:extLst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1939925" y="2606675"/>
            <a:ext cx="7204075" cy="3713163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4" name="Object 16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899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43214-8629-41D2-BD06-C53AEDF1A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3753146220"/>
      </p:ext>
    </p:extLst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43F4F-10DA-47E4-A630-24C0F44B0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РАЗРАБОТКИ НЕФТЯНЫХ АКТИВОВ </a:t>
            </a:r>
            <a:br>
              <a:rPr lang="ru-RU"/>
            </a:b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199565917"/>
      </p:ext>
    </p:extLst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9CFB7-F4E0-43A7-926F-C78602379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РАЗРАБОТКИ НЕФТЯНЫХ АКТИВОВ </a:t>
            </a:r>
            <a:br>
              <a:rPr lang="ru-RU"/>
            </a:b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1523474841"/>
      </p:ext>
    </p:extLst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1939925" y="2606675"/>
            <a:ext cx="7204075" cy="3713163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3" name="Object 16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923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4252-3CE4-4665-A5E1-7C2920863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2435595089"/>
      </p:ext>
    </p:extLst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A70B4-9A10-4CD0-B804-9800C301A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РАЗРАБОТКИ НЕФТЯНЫХ АКТИВОВ </a:t>
            </a:r>
            <a:br>
              <a:rPr lang="ru-RU"/>
            </a:b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479549530"/>
      </p:ext>
    </p:extLst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9995E-CF12-454F-B1AA-AA0DAE31A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РАЗРАБОТКИ НЕФТЯНЫХ АКТИВОВ </a:t>
            </a:r>
            <a:br>
              <a:rPr lang="ru-RU"/>
            </a:b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189114229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F7FDC-1BE6-421D-AAFE-D0332FF9D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4096159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28302-90A8-4F71-9BB5-4202111EF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РАЗРАБОТКИ НЕФТЯНЫХ АКТИВОВ </a:t>
            </a:r>
            <a:br>
              <a:rPr lang="ru-RU"/>
            </a:b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1128671946"/>
      </p:ext>
    </p:extLst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7CA5E-7690-464A-95A0-987BBC67A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РАЗРАБОТКИ НЕФТЯНЫХ АКТИВОВ </a:t>
            </a:r>
            <a:br>
              <a:rPr lang="ru-RU"/>
            </a:b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419764027"/>
      </p:ext>
    </p:extLst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80AAD-8954-4EAC-831C-73ABF7D95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РАЗРАБОТКИ НЕФТЯНЫХ АКТИВОВ </a:t>
            </a:r>
            <a:br>
              <a:rPr lang="ru-RU"/>
            </a:b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1315719552"/>
      </p:ext>
    </p:extLst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892CB-E612-49B9-B8CF-09EDFA740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РАЗРАБОТКИ НЕФТЯНЫХ АКТИВОВ </a:t>
            </a:r>
            <a:br>
              <a:rPr lang="ru-RU"/>
            </a:b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1554812368"/>
      </p:ext>
    </p:extLst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7C6D4-EEBF-488B-9429-9297FBC70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РАЗРАБОТКИ НЕФТЯНЫХ АКТИВОВ </a:t>
            </a:r>
            <a:br>
              <a:rPr lang="ru-RU"/>
            </a:b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3572709430"/>
      </p:ext>
    </p:extLst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E3A66-0D08-4725-A053-94E55F39F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РАЗРАБОТКИ НЕФТЯНЫХ АКТИВОВ </a:t>
            </a:r>
            <a:br>
              <a:rPr lang="ru-RU"/>
            </a:b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1094656804"/>
      </p:ext>
    </p:extLst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grpSp>
        <p:nvGrpSpPr>
          <p:cNvPr id="6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2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4" name="Line 15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Line 16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6" name="Object 1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947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75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2B1C2-9AC7-4D66-B031-D3563300E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870610679"/>
      </p:ext>
    </p:extLst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grpSp>
        <p:nvGrpSpPr>
          <p:cNvPr id="8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9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1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6" name="Line 15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Line 16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971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9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A517-0D93-464D-98AC-0B067BE5F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2623218207"/>
      </p:ext>
    </p:extLst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2" name="Line 15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Line 16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4" name="Object 1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995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3AFA4-8DE4-477F-AFCC-7FAF7462A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2397507365"/>
      </p:ext>
    </p:extLst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grpSp>
        <p:nvGrpSpPr>
          <p:cNvPr id="3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" name="Line 15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Line 16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19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E2435-8872-4741-9AE1-BCFAA72D3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14471039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974C1-28A0-4933-B472-264ADE34E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86811859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grpSp>
        <p:nvGrpSpPr>
          <p:cNvPr id="6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2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4" name="Line 15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Line 16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6" name="Object 1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43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90A2-DB6B-442F-AFFA-576709668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605587291"/>
      </p:ext>
    </p:extLst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grpSp>
        <p:nvGrpSpPr>
          <p:cNvPr id="6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2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4" name="Line 15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Line 16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6" name="Object 1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067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E4F65-14C9-4C0D-8F42-AE8059025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1796672805"/>
      </p:ext>
    </p:extLst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Line 16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5" name="Object 1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091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7DB67-79BA-4DB0-9A5E-21EA9EFCD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3270861582"/>
      </p:ext>
    </p:extLst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Line 16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5" name="Object 1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115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CBCA-E9A6-458A-8492-758D6A6F3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</p:spTree>
    <p:extLst>
      <p:ext uri="{BB962C8B-B14F-4D97-AF65-F5344CB8AC3E}">
        <p14:creationId xmlns:p14="http://schemas.microsoft.com/office/powerpoint/2010/main" val="302429161"/>
      </p:ext>
    </p:extLst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3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5" name="Object 2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139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8" descr="ГП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A4E8197-515E-442E-A374-5B0E239F1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568239110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3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5" name="Object 2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163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8" descr="ГП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FD5ED40-4819-4A82-ACF0-2AA2279EC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216327531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3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5" name="Object 2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187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8" descr="ГП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4D90B3B-45C8-4D29-9713-F86BC6CB7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078504759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grpSp>
        <p:nvGrpSpPr>
          <p:cNvPr id="6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2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4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6" name="Object 2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211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8" descr="ГП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8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455DBF5-D78D-4F1E-9F35-45D7BB34F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448754935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grpSp>
        <p:nvGrpSpPr>
          <p:cNvPr id="8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9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11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8" name="Object 2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235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28" descr="ГП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784EE31-A6E0-46A9-AEEB-B1BD2A6C6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60594671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grpSp>
        <p:nvGrpSpPr>
          <p:cNvPr id="4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2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4" name="Object 2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59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8" descr="ГП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1C5D7BF-9D3D-49FE-A09B-8540D40C8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727005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BA841-1515-418A-AFA8-3A8970CF8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959075606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grpSp>
        <p:nvGrpSpPr>
          <p:cNvPr id="3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1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3" name="Object 2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83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8" descr="ГП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7DF8CE8-4CA6-49C2-A115-F110C12DF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380735078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grpSp>
        <p:nvGrpSpPr>
          <p:cNvPr id="6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2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4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6" name="Object 2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307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8" descr="ГП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62D4EE8-AEA4-4F5C-83F9-FD214E1D8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0312942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grpSp>
        <p:nvGrpSpPr>
          <p:cNvPr id="6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2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4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6" name="Object 2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31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8" descr="ГП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93C6297-9000-41D6-882C-691F229C7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732839359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3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5" name="Object 2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355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8" descr="ГП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19E6891-A55E-4D42-BE30-E74EBA7A1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786662348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3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5" name="Object 2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379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8" descr="ГП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05B9710-AA53-41D1-851D-55A2B13A3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740308563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 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3000969436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 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1607671018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 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3748989207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 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2226188058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 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256832010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0F548-3778-4C89-A633-BC39D8D4F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513939829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 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4278758990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 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522269255"/>
      </p:ext>
    </p:extLst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 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624707077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 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3012574330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 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1770988801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 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</p:spTree>
    <p:extLst>
      <p:ext uri="{BB962C8B-B14F-4D97-AF65-F5344CB8AC3E}">
        <p14:creationId xmlns:p14="http://schemas.microsoft.com/office/powerpoint/2010/main" val="2253689785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grpSp>
        <p:nvGrpSpPr>
          <p:cNvPr id="6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2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4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6" name="Object 19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403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РАЗРАБОТКИ НЕФТЯНЫХ АКТИВОВ </a:t>
            </a:r>
            <a:br>
              <a:rPr lang="ru-RU"/>
            </a:b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3513306544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grpSp>
        <p:nvGrpSpPr>
          <p:cNvPr id="8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4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8" name="Object 19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427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РАЗРАБОТКИ НЕФТЯНЫХ АКТИВОВ </a:t>
            </a:r>
            <a:br>
              <a:rPr lang="ru-RU"/>
            </a:b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3729176795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2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4" name="Object 19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51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СОСТОЯНИЕ РАЗРАБОТКИ НЕФТЯНЫХ АКТИВОВ </a:t>
            </a:r>
            <a:br>
              <a:rPr lang="ru-RU"/>
            </a:br>
            <a:r>
              <a:rPr lang="ru-RU"/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3425372815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475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7352F-46D9-4162-B8C3-C3C13413B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6770168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9088" y="1076325"/>
            <a:ext cx="4106862" cy="2065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8350" y="1076325"/>
            <a:ext cx="4108450" cy="2065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043E5-9151-4D57-AD36-6C6C61C59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2745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8CCB0-6978-441F-B873-DF0660E49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709799111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99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C785-17CF-4CA6-9390-4268ACBC3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881165344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23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BDB27-C214-4705-B00F-0D4763B40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908505269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4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547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ACF8A-D559-46EE-A394-1F70A741E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796789360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6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71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7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15035-6869-40DF-A6E7-102579A64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315428751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2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595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33D59-CBFE-43D9-8F66-54C4801BF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930035717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5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1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619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94F4E-C064-4D4A-853A-2D80B4CC3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583985523"/>
      </p:ext>
    </p:extLst>
  </p:cSld>
  <p:clrMapOvr>
    <a:masterClrMapping/>
  </p:clrMapOvr>
  <p:transition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4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643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58CC2-6890-41EC-8D54-17F4B96CD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810798680"/>
      </p:ext>
    </p:extLst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4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67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AFC4-AAC5-47E0-AFA2-A2EB0C7E4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4060732644"/>
      </p:ext>
    </p:extLst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691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D34A4-053D-4D0C-A9F5-936E355DD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309087162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715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786D4-41BB-4336-B89D-507BB3895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1158765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252FD-2C05-42D5-908A-558EE98AB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089026699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39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FE377-DFA4-4995-AC82-781CC7899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558458851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63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423E-F9D3-4ACB-97C3-26FE20C3D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884511877"/>
      </p:ext>
    </p:extLst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87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93921-02BD-4620-96D4-C77C8D8F0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194501474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4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11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A50F1-DBED-41F6-8B82-BC6B3D31B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655670471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6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835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7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37BC3-3D39-4ACC-943B-363018D2B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716728041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2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859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03E13-83A8-4861-9EEE-C964529C4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4648252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5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1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883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8673-9349-4F94-BC57-0F81D5987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671141165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4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907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14C6B-7538-43F8-8666-637707777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528441201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4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931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2E56B-89E7-49E4-A1CC-AB78F0A1A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210285649"/>
      </p:ext>
    </p:extLst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955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D531E-C745-4C71-A562-01D9E9935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28357504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F9DBC-F500-4364-BAFD-A69A3118A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2251233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79" name="CorelDRAW" r:id="rId3" imgW="2511552" imgH="1371600" progId="CorelDRAW.Graphic.13">
                  <p:embed/>
                </p:oleObj>
              </mc:Choice>
              <mc:Fallback>
                <p:oleObj name="CorelDRAW" r:id="rId3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3B4E3-5203-473B-808D-2BAFF0A5D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408855952"/>
      </p:ext>
    </p:extLst>
  </p:cSld>
  <p:clrMapOvr>
    <a:masterClrMapping/>
  </p:clrMapOvr>
  <p:transition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547E8-E193-412E-B09B-387A3D850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84604"/>
      </p:ext>
    </p:extLst>
  </p:cSld>
  <p:clrMapOvr>
    <a:masterClrMapping/>
  </p:clrMapOvr>
  <p:transition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64198-7A1E-46CA-A66C-060502F6D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431151"/>
      </p:ext>
    </p:extLst>
  </p:cSld>
  <p:clrMapOvr>
    <a:masterClrMapping/>
  </p:clrMapOvr>
  <p:transition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9BCB0-AC32-4E90-AAA2-F2082F18A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612282"/>
      </p:ext>
    </p:extLst>
  </p:cSld>
  <p:clrMapOvr>
    <a:masterClrMapping/>
  </p:clrMapOvr>
  <p:transition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14B42-A468-4CF5-9BCD-47CD72E65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083491"/>
      </p:ext>
    </p:extLst>
  </p:cSld>
  <p:clrMapOvr>
    <a:masterClrMapping/>
  </p:clrMapOvr>
  <p:transition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22708-4B2F-48AC-A655-7AD534924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548009"/>
      </p:ext>
    </p:extLst>
  </p:cSld>
  <p:clrMapOvr>
    <a:masterClrMapping/>
  </p:clrMapOvr>
  <p:transition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C1D90-B248-46A1-B862-08ED58DAC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14159"/>
      </p:ext>
    </p:extLst>
  </p:cSld>
  <p:clrMapOvr>
    <a:masterClrMapping/>
  </p:clrMapOvr>
  <p:transition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46236-2C99-4871-A85F-92A25145B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395465"/>
      </p:ext>
    </p:extLst>
  </p:cSld>
  <p:clrMapOvr>
    <a:masterClrMapping/>
  </p:clrMapOvr>
  <p:transition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AAE06-4264-402D-95D7-1A213D6AB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8292"/>
      </p:ext>
    </p:extLst>
  </p:cSld>
  <p:clrMapOvr>
    <a:masterClrMapping/>
  </p:clrMapOvr>
  <p:transition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BBEB4-A6BB-4333-B96B-C1671BF4C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68854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078FB-973D-42B1-9A85-5E710E185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299808703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7BBC4-8C22-403E-A360-123F96B3F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609961"/>
      </p:ext>
    </p:extLst>
  </p:cSld>
  <p:clrMapOvr>
    <a:masterClrMapping/>
  </p:clrMapOvr>
  <p:transition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0A913-0B52-469F-86F7-1659F2982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668172"/>
      </p:ext>
    </p:extLst>
  </p:cSld>
  <p:clrMapOvr>
    <a:masterClrMapping/>
  </p:clrMapOvr>
  <p:transition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8C81A-D309-4236-A66D-D2A659F2E6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437449561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B7896-C1FA-448C-B66A-1792F3B500F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358515967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B6457-C479-44B6-83F6-6751D001512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553214691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59B83-9F68-4587-9BAC-74A41021C1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962827828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0D6CF-C09B-40C4-A4D0-9BBA6CE34B7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411848716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CD78D-322E-40EC-9969-8B037311E08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121487897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C5469-E7D1-4C04-BB55-DF510A52C30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965627798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06A0F-A8CF-4569-9777-3644A8E889F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6040455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0854C-1577-485E-BC1B-9DD69D82B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29245965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B126F-970C-4607-B8CE-A5A1507A46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898187013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01468-A1B5-4404-96BE-62E5E9513F0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808086349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E3EFF-AD09-483F-81F3-819F4678760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4062818593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4998F-48A1-46E9-A638-73F7CA98B5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813166384"/>
      </p:ext>
    </p:extLst>
  </p:cSld>
  <p:clrMapOvr>
    <a:masterClrMapping/>
  </p:clrMapOvr>
  <p:transition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B0CF4-72DC-4B7C-965A-044D9EE8FB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592559130"/>
      </p:ext>
    </p:extLst>
  </p:cSld>
  <p:clrMapOvr>
    <a:masterClrMapping/>
  </p:clrMapOvr>
  <p:transition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1E38F-89B5-492F-8CCA-368C97F565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344598533"/>
      </p:ext>
    </p:extLst>
  </p:cSld>
  <p:clrMapOvr>
    <a:masterClrMapping/>
  </p:clrMapOvr>
  <p:transition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75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5163-774F-49F3-830C-3B8B7D0C09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483737447"/>
      </p:ext>
    </p:extLst>
  </p:cSld>
  <p:clrMapOvr>
    <a:masterClrMapping/>
  </p:clrMapOvr>
  <p:transition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53EF1-8CBE-46A2-83AA-99D71C9279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772415110"/>
      </p:ext>
    </p:extLst>
  </p:cSld>
  <p:clrMapOvr>
    <a:masterClrMapping/>
  </p:clrMapOvr>
  <p:transition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B4703-C7EB-4DA8-ACCA-F6940EF580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806233847"/>
      </p:ext>
    </p:extLst>
  </p:cSld>
  <p:clrMapOvr>
    <a:masterClrMapping/>
  </p:clrMapOvr>
  <p:transition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7D578-D71A-4010-9885-2FA449F57A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66599674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E29EB-22DE-49F1-9C1C-23715549C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071576181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6BEEE-91CB-418D-9998-5EE1350260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218758488"/>
      </p:ext>
    </p:extLst>
  </p:cSld>
  <p:clrMapOvr>
    <a:masterClrMapping/>
  </p:clrMapOvr>
  <p:transition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0ED8D-BE53-4777-AC8E-4AE4C69B49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806271657"/>
      </p:ext>
    </p:extLst>
  </p:cSld>
  <p:clrMapOvr>
    <a:masterClrMapping/>
  </p:clrMapOvr>
  <p:transition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E9950-7301-47EF-9790-3B9740E3E6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001801442"/>
      </p:ext>
    </p:extLst>
  </p:cSld>
  <p:clrMapOvr>
    <a:masterClrMapping/>
  </p:clrMapOvr>
  <p:transition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76E61-F4FC-4EAC-989C-CC5EB1EA1A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111НАЗВАНИЕ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37435669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7AFA7-CB27-4F24-861F-910591A5E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455883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35AFC-BAF7-497C-B955-C457350E4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4945144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B5766-089F-4D8A-B10A-A4AAB987E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7249603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AF1BE-0540-422A-9078-69A01F0A1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59428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69BE6-CE0B-422E-B59E-DE94E0E03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78364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0F80E-3779-4558-A7F5-E8EF92B53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44529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3AE97-2F8D-46DA-8F33-B8B7E25B2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7578579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DEAA4-1B2E-4D3D-A4DE-648CD2F2E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104097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1A87F-091D-41DE-9D6B-1F0ED70A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8432680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13C24-443B-4DFD-9D84-333305822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8209916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08777-5173-49A9-AF62-9955B8FF6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42710245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7DC83-A20A-4C80-9A06-6F75636BF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8091577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679BD-39D2-4CB2-A74C-06E3D46AA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7070543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8534E-F92B-48FA-BEDE-3838001B9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2040545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89F1F-E355-4578-8FD9-490F7AD78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84681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C1BD9-0A9C-40DB-BC9B-0B3EE8903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20682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6281B-3485-4356-BEC2-C8579EE79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9078098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4575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A31D7-88CC-4057-BED8-047FB9CE2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9080311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23209-6E32-4EA4-A255-A5EF14590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9439699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70D85-1DF5-49B4-8428-5A0C1F9B0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2074406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96B2D-0EE3-442E-BFDB-7595146A9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9338047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D34BA-D61A-4285-82EC-D578CC071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0753900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8A16-FF78-40D3-B3D2-D0C900F59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7667412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16CE8-8DB9-4353-8F16-179D90D95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9168217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74E6D-BF84-4E7F-9BA4-1B7964074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4555942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3286A-57DE-40D3-92BF-7A25330C6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20247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15ABB-1713-4853-918E-4FA383046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13117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F4EBA-D866-449A-82D6-B419D3449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9825465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EAC4B-0A03-4378-9A10-1276DF266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4739355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100138"/>
            <a:ext cx="1452563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04963" y="1100138"/>
            <a:ext cx="1454150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A37FB-3334-4070-9E76-4AB204D15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261610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61F6E-AFE0-4A6A-99E3-B166587D0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3867238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EA712-1B6E-457D-BA27-7562DB6B5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6725637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CE844-4161-46D1-8703-0DE30BDBD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0182680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1562C-A302-494A-BDDC-AB0E386E5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42496637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4CF5F-4240-4024-9D99-1A17FDB53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7151489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CAABA-442C-4B21-9ABA-327C46DC5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713312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6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6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1B2DE-F834-47A3-B728-13FB6445C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07518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F43E1-9537-495C-8148-A1E655C00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60120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4" name="Object 20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723" name="CorelDRAW" r:id="rId4" imgW="2511552" imgH="1371600" progId="CorelDRAW.Graphic.13">
                  <p:embed/>
                </p:oleObj>
              </mc:Choice>
              <mc:Fallback>
                <p:oleObj name="CorelDRAW" r:id="rId4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1" descr="ГП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9538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52400" y="3048000"/>
            <a:ext cx="6400800" cy="1524000"/>
          </a:xfrm>
          <a:prstGeom prst="rect">
            <a:avLst/>
          </a:prstGeom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53470481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9820668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4179650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457770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2577031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3240491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3856337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3934480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435306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4310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5DAE0-25E1-43E8-A52A-EAAD01E71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00488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9965235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9501051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4" name="Object 19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747" name="CorelDRAW" r:id="rId4" imgW="2511552" imgH="1371600" progId="CorelDRAW.Graphic.13">
                  <p:embed/>
                </p:oleObj>
              </mc:Choice>
              <mc:Fallback>
                <p:oleObj name="CorelDRAW" r:id="rId4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0" descr="ГП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9538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52400" y="3048000"/>
            <a:ext cx="6400800" cy="1524000"/>
          </a:xfrm>
          <a:prstGeom prst="rect">
            <a:avLst/>
          </a:prstGeom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980999706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8137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9471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70846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9878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0181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3636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50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Layout" Target="../slideLayouts/slideLayout107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oleObject" Target="../embeddings/oleObject13.bin"/><Relationship Id="rId5" Type="http://schemas.openxmlformats.org/officeDocument/2006/relationships/vmlDrawing" Target="../drawings/vmlDrawing13.v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vmlDrawing" Target="../drawings/vmlDrawing14.v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9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oleObject" Target="../embeddings/oleObject14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vmlDrawing" Target="../drawings/vmlDrawing15.v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0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oleObject" Target="../embeddings/oleObject15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vmlDrawing" Target="../drawings/vmlDrawing16.v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1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oleObject" Target="../embeddings/oleObject16.bin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vmlDrawing" Target="../drawings/vmlDrawing28.v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oleObject" Target="../embeddings/oleObject28.bin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vmlDrawing" Target="../drawings/vmlDrawing40.v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oleObject" Target="../embeddings/oleObject40.bin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vmlDrawing" Target="../drawings/vmlDrawing41.v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oleObject" Target="../embeddings/oleObject41.bin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18" Type="http://schemas.openxmlformats.org/officeDocument/2006/relationships/vmlDrawing" Target="../drawings/vmlDrawing42.v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17" Type="http://schemas.openxmlformats.org/officeDocument/2006/relationships/theme" Target="../theme/theme17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image" Target="../media/image3.wmf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3.xml"/><Relationship Id="rId19" Type="http://schemas.openxmlformats.org/officeDocument/2006/relationships/oleObject" Target="../embeddings/oleObject42.bin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slideLayout" Target="../slideLayouts/slideLayout202.xml"/><Relationship Id="rId18" Type="http://schemas.openxmlformats.org/officeDocument/2006/relationships/vmlDrawing" Target="../drawings/vmlDrawing43.v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17" Type="http://schemas.openxmlformats.org/officeDocument/2006/relationships/theme" Target="../theme/theme18.xml"/><Relationship Id="rId2" Type="http://schemas.openxmlformats.org/officeDocument/2006/relationships/slideLayout" Target="../slideLayouts/slideLayout191.xml"/><Relationship Id="rId16" Type="http://schemas.openxmlformats.org/officeDocument/2006/relationships/slideLayout" Target="../slideLayouts/slideLayout205.xml"/><Relationship Id="rId20" Type="http://schemas.openxmlformats.org/officeDocument/2006/relationships/image" Target="../media/image3.wmf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199.xml"/><Relationship Id="rId19" Type="http://schemas.openxmlformats.org/officeDocument/2006/relationships/oleObject" Target="../embeddings/oleObject43.bin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20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vmlDrawing" Target="../drawings/vmlDrawing44.v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oleObject" Target="../embeddings/oleObject44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1.v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vmlDrawing" Target="../drawings/vmlDrawing45.v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oleObject" Target="../embeddings/oleObject45.bin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slideLayout" Target="../slideLayouts/slideLayout240.xml"/><Relationship Id="rId18" Type="http://schemas.openxmlformats.org/officeDocument/2006/relationships/image" Target="../media/image3.wmf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9.xml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229.xml"/><Relationship Id="rId16" Type="http://schemas.openxmlformats.org/officeDocument/2006/relationships/vmlDrawing" Target="../drawings/vmlDrawing46.v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5" Type="http://schemas.openxmlformats.org/officeDocument/2006/relationships/theme" Target="../theme/theme21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Relationship Id="rId14" Type="http://schemas.openxmlformats.org/officeDocument/2006/relationships/slideLayout" Target="../slideLayouts/slideLayout24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vmlDrawing" Target="../drawings/vmlDrawing50.vml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oleObject" Target="../embeddings/oleObject50.bin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vmlDrawing" Target="../drawings/vmlDrawing51.v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oleObject" Target="../embeddings/oleObject51.bin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13" Type="http://schemas.openxmlformats.org/officeDocument/2006/relationships/vmlDrawing" Target="../drawings/vmlDrawing54.vml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Relationship Id="rId14" Type="http://schemas.openxmlformats.org/officeDocument/2006/relationships/oleObject" Target="../embeddings/oleObject54.bin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2.xml"/><Relationship Id="rId13" Type="http://schemas.openxmlformats.org/officeDocument/2006/relationships/vmlDrawing" Target="../drawings/vmlDrawing63.vml"/><Relationship Id="rId3" Type="http://schemas.openxmlformats.org/officeDocument/2006/relationships/slideLayout" Target="../slideLayouts/slideLayout277.xml"/><Relationship Id="rId7" Type="http://schemas.openxmlformats.org/officeDocument/2006/relationships/slideLayout" Target="../slideLayouts/slideLayout28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6.xml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Relationship Id="rId11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79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284.xml"/><Relationship Id="rId4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83.xml"/><Relationship Id="rId14" Type="http://schemas.openxmlformats.org/officeDocument/2006/relationships/oleObject" Target="../embeddings/oleObject63.bin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3.xml"/><Relationship Id="rId13" Type="http://schemas.openxmlformats.org/officeDocument/2006/relationships/vmlDrawing" Target="../drawings/vmlDrawing64.vml"/><Relationship Id="rId3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9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87.xml"/><Relationship Id="rId1" Type="http://schemas.openxmlformats.org/officeDocument/2006/relationships/slideLayout" Target="../slideLayouts/slideLayout286.xml"/><Relationship Id="rId6" Type="http://schemas.openxmlformats.org/officeDocument/2006/relationships/slideLayout" Target="../slideLayouts/slideLayout291.xml"/><Relationship Id="rId11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90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89.xml"/><Relationship Id="rId9" Type="http://schemas.openxmlformats.org/officeDocument/2006/relationships/slideLayout" Target="../slideLayouts/slideLayout294.xml"/><Relationship Id="rId14" Type="http://schemas.openxmlformats.org/officeDocument/2006/relationships/oleObject" Target="../embeddings/oleObject64.bin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13" Type="http://schemas.openxmlformats.org/officeDocument/2006/relationships/vmlDrawing" Target="../drawings/vmlDrawing65.vml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8.xml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1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306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Relationship Id="rId14" Type="http://schemas.openxmlformats.org/officeDocument/2006/relationships/oleObject" Target="../embeddings/oleObject65.bin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5.xml"/><Relationship Id="rId13" Type="http://schemas.openxmlformats.org/officeDocument/2006/relationships/vmlDrawing" Target="../drawings/vmlDrawing66.vml"/><Relationship Id="rId3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31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9.xml"/><Relationship Id="rId1" Type="http://schemas.openxmlformats.org/officeDocument/2006/relationships/slideLayout" Target="../slideLayouts/slideLayout308.xml"/><Relationship Id="rId6" Type="http://schemas.openxmlformats.org/officeDocument/2006/relationships/slideLayout" Target="../slideLayouts/slideLayout313.xml"/><Relationship Id="rId11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2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317.xml"/><Relationship Id="rId4" Type="http://schemas.openxmlformats.org/officeDocument/2006/relationships/slideLayout" Target="../slideLayouts/slideLayout311.xml"/><Relationship Id="rId9" Type="http://schemas.openxmlformats.org/officeDocument/2006/relationships/slideLayout" Target="../slideLayouts/slideLayout316.xml"/><Relationship Id="rId14" Type="http://schemas.openxmlformats.org/officeDocument/2006/relationships/oleObject" Target="../embeddings/oleObject66.bin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6.xml"/><Relationship Id="rId13" Type="http://schemas.openxmlformats.org/officeDocument/2006/relationships/vmlDrawing" Target="../drawings/vmlDrawing67.vml"/><Relationship Id="rId3" Type="http://schemas.openxmlformats.org/officeDocument/2006/relationships/slideLayout" Target="../slideLayouts/slideLayout321.xml"/><Relationship Id="rId7" Type="http://schemas.openxmlformats.org/officeDocument/2006/relationships/slideLayout" Target="../slideLayouts/slideLayout32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20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4.xml"/><Relationship Id="rId11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23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7.xml"/><Relationship Id="rId14" Type="http://schemas.openxmlformats.org/officeDocument/2006/relationships/oleObject" Target="../embeddings/oleObject67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oleObject" Target="../embeddings/oleObject3.bin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7.xml"/><Relationship Id="rId13" Type="http://schemas.openxmlformats.org/officeDocument/2006/relationships/vmlDrawing" Target="../drawings/vmlDrawing79.vml"/><Relationship Id="rId3" Type="http://schemas.openxmlformats.org/officeDocument/2006/relationships/slideLayout" Target="../slideLayouts/slideLayout332.xml"/><Relationship Id="rId7" Type="http://schemas.openxmlformats.org/officeDocument/2006/relationships/slideLayout" Target="../slideLayouts/slideLayout33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31.xml"/><Relationship Id="rId1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5.xml"/><Relationship Id="rId11" Type="http://schemas.openxmlformats.org/officeDocument/2006/relationships/slideLayout" Target="../slideLayouts/slideLayout340.xml"/><Relationship Id="rId5" Type="http://schemas.openxmlformats.org/officeDocument/2006/relationships/slideLayout" Target="../slideLayouts/slideLayout334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339.xml"/><Relationship Id="rId4" Type="http://schemas.openxmlformats.org/officeDocument/2006/relationships/slideLayout" Target="../slideLayouts/slideLayout333.xml"/><Relationship Id="rId9" Type="http://schemas.openxmlformats.org/officeDocument/2006/relationships/slideLayout" Target="../slideLayouts/slideLayout338.xml"/><Relationship Id="rId14" Type="http://schemas.openxmlformats.org/officeDocument/2006/relationships/oleObject" Target="../embeddings/oleObject79.bin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8.xml"/><Relationship Id="rId13" Type="http://schemas.openxmlformats.org/officeDocument/2006/relationships/vmlDrawing" Target="../drawings/vmlDrawing80.vml"/><Relationship Id="rId3" Type="http://schemas.openxmlformats.org/officeDocument/2006/relationships/slideLayout" Target="../slideLayouts/slideLayout343.xml"/><Relationship Id="rId7" Type="http://schemas.openxmlformats.org/officeDocument/2006/relationships/slideLayout" Target="../slideLayouts/slideLayout34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42.xml"/><Relationship Id="rId1" Type="http://schemas.openxmlformats.org/officeDocument/2006/relationships/slideLayout" Target="../slideLayouts/slideLayout341.xml"/><Relationship Id="rId6" Type="http://schemas.openxmlformats.org/officeDocument/2006/relationships/slideLayout" Target="../slideLayouts/slideLayout346.xml"/><Relationship Id="rId11" Type="http://schemas.openxmlformats.org/officeDocument/2006/relationships/slideLayout" Target="../slideLayouts/slideLayout351.xml"/><Relationship Id="rId5" Type="http://schemas.openxmlformats.org/officeDocument/2006/relationships/slideLayout" Target="../slideLayouts/slideLayout34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350.xml"/><Relationship Id="rId4" Type="http://schemas.openxmlformats.org/officeDocument/2006/relationships/slideLayout" Target="../slideLayouts/slideLayout344.xml"/><Relationship Id="rId9" Type="http://schemas.openxmlformats.org/officeDocument/2006/relationships/slideLayout" Target="../slideLayouts/slideLayout349.xml"/><Relationship Id="rId14" Type="http://schemas.openxmlformats.org/officeDocument/2006/relationships/oleObject" Target="../embeddings/oleObject80.bin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9.xml"/><Relationship Id="rId13" Type="http://schemas.openxmlformats.org/officeDocument/2006/relationships/vmlDrawing" Target="../drawings/vmlDrawing81.vml"/><Relationship Id="rId3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5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53.xml"/><Relationship Id="rId1" Type="http://schemas.openxmlformats.org/officeDocument/2006/relationships/slideLayout" Target="../slideLayouts/slideLayout352.xml"/><Relationship Id="rId6" Type="http://schemas.openxmlformats.org/officeDocument/2006/relationships/slideLayout" Target="../slideLayouts/slideLayout357.xml"/><Relationship Id="rId11" Type="http://schemas.openxmlformats.org/officeDocument/2006/relationships/slideLayout" Target="../slideLayouts/slideLayout362.xml"/><Relationship Id="rId5" Type="http://schemas.openxmlformats.org/officeDocument/2006/relationships/slideLayout" Target="../slideLayouts/slideLayout356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361.xml"/><Relationship Id="rId4" Type="http://schemas.openxmlformats.org/officeDocument/2006/relationships/slideLayout" Target="../slideLayouts/slideLayout355.xml"/><Relationship Id="rId9" Type="http://schemas.openxmlformats.org/officeDocument/2006/relationships/slideLayout" Target="../slideLayouts/slideLayout360.xml"/><Relationship Id="rId14" Type="http://schemas.openxmlformats.org/officeDocument/2006/relationships/oleObject" Target="../embeddings/oleObject81.bin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0.xml"/><Relationship Id="rId13" Type="http://schemas.openxmlformats.org/officeDocument/2006/relationships/vmlDrawing" Target="../drawings/vmlDrawing84.vml"/><Relationship Id="rId3" Type="http://schemas.openxmlformats.org/officeDocument/2006/relationships/slideLayout" Target="../slideLayouts/slideLayout365.xml"/><Relationship Id="rId7" Type="http://schemas.openxmlformats.org/officeDocument/2006/relationships/slideLayout" Target="../slideLayouts/slideLayout36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64.xml"/><Relationship Id="rId1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8.xml"/><Relationship Id="rId11" Type="http://schemas.openxmlformats.org/officeDocument/2006/relationships/slideLayout" Target="../slideLayouts/slideLayout373.xml"/><Relationship Id="rId5" Type="http://schemas.openxmlformats.org/officeDocument/2006/relationships/slideLayout" Target="../slideLayouts/slideLayout367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372.xml"/><Relationship Id="rId4" Type="http://schemas.openxmlformats.org/officeDocument/2006/relationships/slideLayout" Target="../slideLayouts/slideLayout366.xml"/><Relationship Id="rId9" Type="http://schemas.openxmlformats.org/officeDocument/2006/relationships/slideLayout" Target="../slideLayouts/slideLayout371.xml"/><Relationship Id="rId14" Type="http://schemas.openxmlformats.org/officeDocument/2006/relationships/oleObject" Target="../embeddings/oleObject84.bin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1.xml"/><Relationship Id="rId13" Type="http://schemas.openxmlformats.org/officeDocument/2006/relationships/vmlDrawing" Target="../drawings/vmlDrawing93.vml"/><Relationship Id="rId3" Type="http://schemas.openxmlformats.org/officeDocument/2006/relationships/slideLayout" Target="../slideLayouts/slideLayout376.xml"/><Relationship Id="rId7" Type="http://schemas.openxmlformats.org/officeDocument/2006/relationships/slideLayout" Target="../slideLayouts/slideLayout38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75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374.xml"/><Relationship Id="rId6" Type="http://schemas.openxmlformats.org/officeDocument/2006/relationships/slideLayout" Target="../slideLayouts/slideLayout379.xml"/><Relationship Id="rId11" Type="http://schemas.openxmlformats.org/officeDocument/2006/relationships/slideLayout" Target="../slideLayouts/slideLayout384.xml"/><Relationship Id="rId5" Type="http://schemas.openxmlformats.org/officeDocument/2006/relationships/slideLayout" Target="../slideLayouts/slideLayout378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383.xml"/><Relationship Id="rId4" Type="http://schemas.openxmlformats.org/officeDocument/2006/relationships/slideLayout" Target="../slideLayouts/slideLayout377.xml"/><Relationship Id="rId9" Type="http://schemas.openxmlformats.org/officeDocument/2006/relationships/slideLayout" Target="../slideLayouts/slideLayout382.xml"/><Relationship Id="rId14" Type="http://schemas.openxmlformats.org/officeDocument/2006/relationships/oleObject" Target="../embeddings/oleObject93.bin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2.xml"/><Relationship Id="rId13" Type="http://schemas.openxmlformats.org/officeDocument/2006/relationships/slideLayout" Target="../slideLayouts/slideLayout397.xml"/><Relationship Id="rId18" Type="http://schemas.openxmlformats.org/officeDocument/2006/relationships/image" Target="../media/image3.wmf"/><Relationship Id="rId3" Type="http://schemas.openxmlformats.org/officeDocument/2006/relationships/slideLayout" Target="../slideLayouts/slideLayout387.xml"/><Relationship Id="rId7" Type="http://schemas.openxmlformats.org/officeDocument/2006/relationships/slideLayout" Target="../slideLayouts/slideLayout391.xml"/><Relationship Id="rId12" Type="http://schemas.openxmlformats.org/officeDocument/2006/relationships/slideLayout" Target="../slideLayouts/slideLayout396.xml"/><Relationship Id="rId17" Type="http://schemas.openxmlformats.org/officeDocument/2006/relationships/oleObject" Target="../embeddings/oleObject105.bin"/><Relationship Id="rId2" Type="http://schemas.openxmlformats.org/officeDocument/2006/relationships/slideLayout" Target="../slideLayouts/slideLayout386.xml"/><Relationship Id="rId16" Type="http://schemas.openxmlformats.org/officeDocument/2006/relationships/vmlDrawing" Target="../drawings/vmlDrawing105.vml"/><Relationship Id="rId1" Type="http://schemas.openxmlformats.org/officeDocument/2006/relationships/slideLayout" Target="../slideLayouts/slideLayout385.xml"/><Relationship Id="rId6" Type="http://schemas.openxmlformats.org/officeDocument/2006/relationships/slideLayout" Target="../slideLayouts/slideLayout390.xml"/><Relationship Id="rId11" Type="http://schemas.openxmlformats.org/officeDocument/2006/relationships/slideLayout" Target="../slideLayouts/slideLayout395.xml"/><Relationship Id="rId5" Type="http://schemas.openxmlformats.org/officeDocument/2006/relationships/slideLayout" Target="../slideLayouts/slideLayout389.xml"/><Relationship Id="rId15" Type="http://schemas.openxmlformats.org/officeDocument/2006/relationships/theme" Target="../theme/theme35.xml"/><Relationship Id="rId10" Type="http://schemas.openxmlformats.org/officeDocument/2006/relationships/slideLayout" Target="../slideLayouts/slideLayout394.xml"/><Relationship Id="rId4" Type="http://schemas.openxmlformats.org/officeDocument/2006/relationships/slideLayout" Target="../slideLayouts/slideLayout388.xml"/><Relationship Id="rId9" Type="http://schemas.openxmlformats.org/officeDocument/2006/relationships/slideLayout" Target="../slideLayouts/slideLayout393.xml"/><Relationship Id="rId14" Type="http://schemas.openxmlformats.org/officeDocument/2006/relationships/slideLayout" Target="../slideLayouts/slideLayout398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6.xml"/><Relationship Id="rId13" Type="http://schemas.openxmlformats.org/officeDocument/2006/relationships/vmlDrawing" Target="../drawings/vmlDrawing109.vml"/><Relationship Id="rId3" Type="http://schemas.openxmlformats.org/officeDocument/2006/relationships/slideLayout" Target="../slideLayouts/slideLayout401.xml"/><Relationship Id="rId7" Type="http://schemas.openxmlformats.org/officeDocument/2006/relationships/slideLayout" Target="../slideLayouts/slideLayout405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400.xml"/><Relationship Id="rId1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4.xml"/><Relationship Id="rId11" Type="http://schemas.openxmlformats.org/officeDocument/2006/relationships/slideLayout" Target="../slideLayouts/slideLayout409.xml"/><Relationship Id="rId5" Type="http://schemas.openxmlformats.org/officeDocument/2006/relationships/slideLayout" Target="../slideLayouts/slideLayout403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408.xml"/><Relationship Id="rId4" Type="http://schemas.openxmlformats.org/officeDocument/2006/relationships/slideLayout" Target="../slideLayouts/slideLayout402.xml"/><Relationship Id="rId9" Type="http://schemas.openxmlformats.org/officeDocument/2006/relationships/slideLayout" Target="../slideLayouts/slideLayout407.xml"/><Relationship Id="rId14" Type="http://schemas.openxmlformats.org/officeDocument/2006/relationships/oleObject" Target="../embeddings/oleObject109.bin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7.xml"/><Relationship Id="rId13" Type="http://schemas.openxmlformats.org/officeDocument/2006/relationships/vmlDrawing" Target="../drawings/vmlDrawing121.vml"/><Relationship Id="rId3" Type="http://schemas.openxmlformats.org/officeDocument/2006/relationships/slideLayout" Target="../slideLayouts/slideLayout412.xml"/><Relationship Id="rId7" Type="http://schemas.openxmlformats.org/officeDocument/2006/relationships/slideLayout" Target="../slideLayouts/slideLayout416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411.xml"/><Relationship Id="rId1" Type="http://schemas.openxmlformats.org/officeDocument/2006/relationships/slideLayout" Target="../slideLayouts/slideLayout410.xml"/><Relationship Id="rId6" Type="http://schemas.openxmlformats.org/officeDocument/2006/relationships/slideLayout" Target="../slideLayouts/slideLayout415.xml"/><Relationship Id="rId11" Type="http://schemas.openxmlformats.org/officeDocument/2006/relationships/slideLayout" Target="../slideLayouts/slideLayout420.xml"/><Relationship Id="rId5" Type="http://schemas.openxmlformats.org/officeDocument/2006/relationships/slideLayout" Target="../slideLayouts/slideLayout414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419.xml"/><Relationship Id="rId4" Type="http://schemas.openxmlformats.org/officeDocument/2006/relationships/slideLayout" Target="../slideLayouts/slideLayout413.xml"/><Relationship Id="rId9" Type="http://schemas.openxmlformats.org/officeDocument/2006/relationships/slideLayout" Target="../slideLayouts/slideLayout418.xml"/><Relationship Id="rId14" Type="http://schemas.openxmlformats.org/officeDocument/2006/relationships/oleObject" Target="../embeddings/oleObject121.bin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8.xml"/><Relationship Id="rId13" Type="http://schemas.openxmlformats.org/officeDocument/2006/relationships/vmlDrawing" Target="../drawings/vmlDrawing133.vml"/><Relationship Id="rId3" Type="http://schemas.openxmlformats.org/officeDocument/2006/relationships/slideLayout" Target="../slideLayouts/slideLayout423.xml"/><Relationship Id="rId7" Type="http://schemas.openxmlformats.org/officeDocument/2006/relationships/slideLayout" Target="../slideLayouts/slideLayout427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22.xml"/><Relationship Id="rId1" Type="http://schemas.openxmlformats.org/officeDocument/2006/relationships/slideLayout" Target="../slideLayouts/slideLayout421.xml"/><Relationship Id="rId6" Type="http://schemas.openxmlformats.org/officeDocument/2006/relationships/slideLayout" Target="../slideLayouts/slideLayout426.xml"/><Relationship Id="rId11" Type="http://schemas.openxmlformats.org/officeDocument/2006/relationships/slideLayout" Target="../slideLayouts/slideLayout431.xml"/><Relationship Id="rId5" Type="http://schemas.openxmlformats.org/officeDocument/2006/relationships/slideLayout" Target="../slideLayouts/slideLayout42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430.xml"/><Relationship Id="rId4" Type="http://schemas.openxmlformats.org/officeDocument/2006/relationships/slideLayout" Target="../slideLayouts/slideLayout424.xml"/><Relationship Id="rId9" Type="http://schemas.openxmlformats.org/officeDocument/2006/relationships/slideLayout" Target="../slideLayouts/slideLayout429.xml"/><Relationship Id="rId14" Type="http://schemas.openxmlformats.org/officeDocument/2006/relationships/oleObject" Target="../embeddings/oleObject133.bin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9.xml"/><Relationship Id="rId13" Type="http://schemas.openxmlformats.org/officeDocument/2006/relationships/vmlDrawing" Target="../drawings/vmlDrawing134.vml"/><Relationship Id="rId3" Type="http://schemas.openxmlformats.org/officeDocument/2006/relationships/slideLayout" Target="../slideLayouts/slideLayout434.xml"/><Relationship Id="rId7" Type="http://schemas.openxmlformats.org/officeDocument/2006/relationships/slideLayout" Target="../slideLayouts/slideLayout438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33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432.xml"/><Relationship Id="rId6" Type="http://schemas.openxmlformats.org/officeDocument/2006/relationships/slideLayout" Target="../slideLayouts/slideLayout437.xml"/><Relationship Id="rId11" Type="http://schemas.openxmlformats.org/officeDocument/2006/relationships/slideLayout" Target="../slideLayouts/slideLayout442.xml"/><Relationship Id="rId5" Type="http://schemas.openxmlformats.org/officeDocument/2006/relationships/slideLayout" Target="../slideLayouts/slideLayout436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441.xml"/><Relationship Id="rId4" Type="http://schemas.openxmlformats.org/officeDocument/2006/relationships/slideLayout" Target="../slideLayouts/slideLayout435.xml"/><Relationship Id="rId9" Type="http://schemas.openxmlformats.org/officeDocument/2006/relationships/slideLayout" Target="../slideLayouts/slideLayout440.xml"/><Relationship Id="rId14" Type="http://schemas.openxmlformats.org/officeDocument/2006/relationships/oleObject" Target="../embeddings/oleObject134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oleObject" Target="../embeddings/oleObject4.bin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0.xml"/><Relationship Id="rId13" Type="http://schemas.openxmlformats.org/officeDocument/2006/relationships/vmlDrawing" Target="../drawings/vmlDrawing135.vml"/><Relationship Id="rId3" Type="http://schemas.openxmlformats.org/officeDocument/2006/relationships/slideLayout" Target="../slideLayouts/slideLayout445.xml"/><Relationship Id="rId7" Type="http://schemas.openxmlformats.org/officeDocument/2006/relationships/slideLayout" Target="../slideLayouts/slideLayout449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44.xml"/><Relationship Id="rId1" Type="http://schemas.openxmlformats.org/officeDocument/2006/relationships/slideLayout" Target="../slideLayouts/slideLayout443.xml"/><Relationship Id="rId6" Type="http://schemas.openxmlformats.org/officeDocument/2006/relationships/slideLayout" Target="../slideLayouts/slideLayout448.xml"/><Relationship Id="rId11" Type="http://schemas.openxmlformats.org/officeDocument/2006/relationships/slideLayout" Target="../slideLayouts/slideLayout453.xml"/><Relationship Id="rId5" Type="http://schemas.openxmlformats.org/officeDocument/2006/relationships/slideLayout" Target="../slideLayouts/slideLayout447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452.xml"/><Relationship Id="rId4" Type="http://schemas.openxmlformats.org/officeDocument/2006/relationships/slideLayout" Target="../slideLayouts/slideLayout446.xml"/><Relationship Id="rId9" Type="http://schemas.openxmlformats.org/officeDocument/2006/relationships/slideLayout" Target="../slideLayouts/slideLayout451.xml"/><Relationship Id="rId14" Type="http://schemas.openxmlformats.org/officeDocument/2006/relationships/oleObject" Target="../embeddings/oleObject135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oleObject" Target="../embeddings/oleObject7.bin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vmlDrawing" Target="../drawings/vmlDrawing7.v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oleObject" Target="../embeddings/oleObject9.bin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vmlDrawing" Target="../drawings/vmlDrawing9.v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94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oleObject" Target="../embeddings/oleObject11.bin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vmlDrawing" Target="../drawings/vmlDrawing1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09625" y="69850"/>
            <a:ext cx="8229600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076325"/>
            <a:ext cx="8367712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485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613525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5F5F5F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fld id="{CCBA666B-8C42-439D-A14A-76C3FFFCF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100" r:id="rId1"/>
    <p:sldLayoutId id="2147493766" r:id="rId2"/>
    <p:sldLayoutId id="2147493767" r:id="rId3"/>
    <p:sldLayoutId id="2147493768" r:id="rId4"/>
    <p:sldLayoutId id="2147493769" r:id="rId5"/>
    <p:sldLayoutId id="2147493770" r:id="rId6"/>
    <p:sldLayoutId id="2147493771" r:id="rId7"/>
    <p:sldLayoutId id="2147493772" r:id="rId8"/>
    <p:sldLayoutId id="2147493773" r:id="rId9"/>
    <p:sldLayoutId id="2147493774" r:id="rId10"/>
    <p:sldLayoutId id="2147493775" r:id="rId11"/>
    <p:sldLayoutId id="2147493776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9E2F5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9E2F5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9E2F5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9E2F5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9E2F5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 b="1">
          <a:solidFill>
            <a:srgbClr val="D9E2F5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 b="1">
          <a:solidFill>
            <a:srgbClr val="D9E2F5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 b="1">
          <a:solidFill>
            <a:srgbClr val="D9E2F5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 b="1">
          <a:solidFill>
            <a:srgbClr val="D9E2F5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82500"/>
        </a:buClr>
        <a:buFont typeface="Wingdings" pitchFamily="2" charset="2"/>
        <a:buChar char="l"/>
        <a:defRPr sz="3200">
          <a:solidFill>
            <a:srgbClr val="3F547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82500"/>
        </a:buClr>
        <a:buSzPct val="80000"/>
        <a:buFont typeface="Times New Roman" pitchFamily="18" charset="0"/>
        <a:buChar char="►"/>
        <a:defRPr sz="1600" b="1">
          <a:solidFill>
            <a:srgbClr val="282E3A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82500"/>
        </a:buClr>
        <a:buSzPct val="110000"/>
        <a:buFont typeface="Wingdings" pitchFamily="2" charset="2"/>
        <a:buChar char="§"/>
        <a:defRPr sz="1600">
          <a:solidFill>
            <a:srgbClr val="282E3A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82500"/>
        </a:buClr>
        <a:buFont typeface="Wingdings" pitchFamily="2" charset="2"/>
        <a:buChar char="w"/>
        <a:defRPr sz="1400">
          <a:solidFill>
            <a:srgbClr val="282E3A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82500"/>
        </a:buClr>
        <a:buFont typeface="Arial" charset="0"/>
        <a:buChar char="»"/>
        <a:defRPr sz="1200">
          <a:solidFill>
            <a:srgbClr val="282E3A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82500"/>
        </a:buClr>
        <a:buFont typeface="Arial" charset="0"/>
        <a:buChar char="»"/>
        <a:defRPr sz="1200">
          <a:solidFill>
            <a:srgbClr val="282E3A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82500"/>
        </a:buClr>
        <a:buFont typeface="Arial" charset="0"/>
        <a:buChar char="»"/>
        <a:defRPr sz="1200">
          <a:solidFill>
            <a:srgbClr val="282E3A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82500"/>
        </a:buClr>
        <a:buFont typeface="Arial" charset="0"/>
        <a:buChar char="»"/>
        <a:defRPr sz="1200">
          <a:solidFill>
            <a:srgbClr val="282E3A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82500"/>
        </a:buClr>
        <a:buFont typeface="Arial" charset="0"/>
        <a:buChar char="»"/>
        <a:defRPr sz="1200">
          <a:solidFill>
            <a:srgbClr val="282E3A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923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3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3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23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024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779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FF745172-9D9B-459C-ACC2-F3EB3E7E2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7790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О РЕЗУЛЬТАТАХ ПХД ЗА 2012 ГОД</a:t>
            </a:r>
          </a:p>
        </p:txBody>
      </p:sp>
      <p:sp>
        <p:nvSpPr>
          <p:cNvPr id="9227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28" name="Line 15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9229" name="Line 16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0254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6" name="CorelDRAW" r:id="rId6" imgW="2511552" imgH="1371600" progId="CorelDRAW.Graphic.13">
                  <p:embed/>
                </p:oleObj>
              </mc:Choice>
              <mc:Fallback>
                <p:oleObj name="CorelDRAW" r:id="rId6" imgW="2511552" imgH="1371600" progId="CorelDRAW.Graphic.1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5" name="Picture 19" descr="ГП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865" r:id="rId1"/>
    <p:sldLayoutId id="2147493866" r:id="rId2"/>
    <p:sldLayoutId id="2147493867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4099" name="Rectangle 23"/>
          <p:cNvSpPr>
            <a:spLocks noChangeArrowheads="1"/>
          </p:cNvSpPr>
          <p:nvPr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11268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112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3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4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127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charset="0"/>
              </a:defRPr>
            </a:lvl1pPr>
          </a:lstStyle>
          <a:p>
            <a:pPr>
              <a:defRPr/>
            </a:pPr>
            <a:fld id="{C5BF4A77-7D62-40C3-9473-1BD685EFD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  <p:sp>
        <p:nvSpPr>
          <p:cNvPr id="4107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108" name="Line 2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109" name="Line 2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1278" name="Object 2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0" name="CorelDRAW" r:id="rId14" imgW="2511552" imgH="1371600" progId="CorelDRAW.Graphic.13">
                  <p:embed/>
                </p:oleObj>
              </mc:Choice>
              <mc:Fallback>
                <p:oleObj name="CorelDRAW" r:id="rId14" imgW="2511552" imgH="1371600" progId="CorelDRAW.Graphic.1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9" name="Picture 28" descr="ГП3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868" r:id="rId1"/>
    <p:sldLayoutId id="2147493869" r:id="rId2"/>
    <p:sldLayoutId id="2147493870" r:id="rId3"/>
    <p:sldLayoutId id="2147493871" r:id="rId4"/>
    <p:sldLayoutId id="2147493872" r:id="rId5"/>
    <p:sldLayoutId id="2147493873" r:id="rId6"/>
    <p:sldLayoutId id="2147493874" r:id="rId7"/>
    <p:sldLayoutId id="2147493875" r:id="rId8"/>
    <p:sldLayoutId id="2147493876" r:id="rId9"/>
    <p:sldLayoutId id="2147493877" r:id="rId10"/>
    <p:sldLayoutId id="214749387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2051" name="Rectangle 20"/>
          <p:cNvSpPr>
            <a:spLocks noChangeArrowheads="1"/>
          </p:cNvSpPr>
          <p:nvPr/>
        </p:nvSpPr>
        <p:spPr bwMode="auto">
          <a:xfrm>
            <a:off x="1936750" y="2601913"/>
            <a:ext cx="7204075" cy="3713162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2292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063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64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65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5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29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38B985D-854E-476C-B4BC-514B718D4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57938"/>
            <a:ext cx="67691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  <p:sp>
        <p:nvSpPr>
          <p:cNvPr id="2059" name="Line 21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60" name="Line 22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2301" name="Object 24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3" name="CorelDRAW" r:id="rId14" imgW="2511552" imgH="1371600" progId="CorelDRAW.Graphic.13">
                  <p:embed/>
                </p:oleObj>
              </mc:Choice>
              <mc:Fallback>
                <p:oleObj name="CorelDRAW" r:id="rId14" imgW="2511552" imgH="1371600" progId="CorelDRAW.Graphic.1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02" name="Picture 27" descr="ГП3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879" r:id="rId1"/>
    <p:sldLayoutId id="2147493880" r:id="rId2"/>
    <p:sldLayoutId id="2147493881" r:id="rId3"/>
    <p:sldLayoutId id="2147493882" r:id="rId4"/>
    <p:sldLayoutId id="2147493883" r:id="rId5"/>
    <p:sldLayoutId id="2147493884" r:id="rId6"/>
    <p:sldLayoutId id="2147493885" r:id="rId7"/>
    <p:sldLayoutId id="2147493886" r:id="rId8"/>
    <p:sldLayoutId id="2147493887" r:id="rId9"/>
    <p:sldLayoutId id="2147493888" r:id="rId10"/>
    <p:sldLayoutId id="214749388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13315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13316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332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332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333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317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13319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332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rgbClr val="FFFFFF"/>
                </a:solidFill>
                <a:effectLst/>
                <a:latin typeface="Arial Narrow" pitchFamily="34" charset="0"/>
              </a:defRPr>
            </a:lvl1pPr>
          </a:lstStyle>
          <a:p>
            <a:pPr>
              <a:defRPr/>
            </a:pPr>
            <a:fld id="{214E931E-5C6A-4BC3-8C97-6749F692D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/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  <p:sp>
        <p:nvSpPr>
          <p:cNvPr id="13323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13324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3325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3326" name="Object 2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8" name="CorelDRAW" r:id="rId14" imgW="2511552" imgH="1371600" progId="CorelDRAW.Graphic.13">
                  <p:embed/>
                </p:oleObj>
              </mc:Choice>
              <mc:Fallback>
                <p:oleObj name="CorelDRAW" r:id="rId14" imgW="2511552" imgH="1371600" progId="CorelDRAW.Graphic.1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7" name="Picture 28" descr="ГП3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105" r:id="rId1"/>
    <p:sldLayoutId id="2147494106" r:id="rId2"/>
    <p:sldLayoutId id="2147494107" r:id="rId3"/>
    <p:sldLayoutId id="2147494108" r:id="rId4"/>
    <p:sldLayoutId id="2147494109" r:id="rId5"/>
    <p:sldLayoutId id="2147494110" r:id="rId6"/>
    <p:sldLayoutId id="2147494111" r:id="rId7"/>
    <p:sldLayoutId id="2147494112" r:id="rId8"/>
    <p:sldLayoutId id="2147494113" r:id="rId9"/>
    <p:sldLayoutId id="2147494114" r:id="rId10"/>
    <p:sldLayoutId id="214749411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103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434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charset="0"/>
              </a:defRPr>
            </a:lvl1pPr>
          </a:lstStyle>
          <a:p>
            <a:pPr>
              <a:defRPr/>
            </a:pPr>
            <a:fld id="{96BA92CE-7A10-47E6-9825-99D98968A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4348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9" name="CorelDRAW" r:id="rId14" imgW="2511552" imgH="1371600" progId="CorelDRAW.Graphic.13">
                  <p:embed/>
                </p:oleObj>
              </mc:Choice>
              <mc:Fallback>
                <p:oleObj name="CorelDRAW" r:id="rId14" imgW="2511552" imgH="1371600" progId="CorelDRAW.Graphic.1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94116" r:id="rId1"/>
    <p:sldLayoutId id="2147494117" r:id="rId2"/>
    <p:sldLayoutId id="2147494118" r:id="rId3"/>
    <p:sldLayoutId id="2147494119" r:id="rId4"/>
    <p:sldLayoutId id="2147494120" r:id="rId5"/>
    <p:sldLayoutId id="2147494121" r:id="rId6"/>
    <p:sldLayoutId id="2147494122" r:id="rId7"/>
    <p:sldLayoutId id="2147494123" r:id="rId8"/>
    <p:sldLayoutId id="2147494124" r:id="rId9"/>
    <p:sldLayoutId id="2147494125" r:id="rId10"/>
    <p:sldLayoutId id="214749412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2051" name="Rectangle 20"/>
          <p:cNvSpPr>
            <a:spLocks noChangeArrowheads="1"/>
          </p:cNvSpPr>
          <p:nvPr/>
        </p:nvSpPr>
        <p:spPr bwMode="auto">
          <a:xfrm>
            <a:off x="1939925" y="2606675"/>
            <a:ext cx="7204075" cy="3713163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grpSp>
        <p:nvGrpSpPr>
          <p:cNvPr id="1536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062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2063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2064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2055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536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charset="0"/>
              </a:defRPr>
            </a:lvl1pPr>
          </a:lstStyle>
          <a:p>
            <a:pPr>
              <a:defRPr/>
            </a:pPr>
            <a:fld id="{27695C37-E71B-4143-A9F5-74E3A03E4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  <p:sp>
        <p:nvSpPr>
          <p:cNvPr id="2059" name="Line 21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060" name="Line 22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5373" name="Object 24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4" name="CorelDRAW" r:id="rId14" imgW="2511552" imgH="1371600" progId="CorelDRAW.Graphic.13">
                  <p:embed/>
                </p:oleObj>
              </mc:Choice>
              <mc:Fallback>
                <p:oleObj name="CorelDRAW" r:id="rId14" imgW="2511552" imgH="1371600" progId="CorelDRAW.Graphic.1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93890" r:id="rId1"/>
    <p:sldLayoutId id="2147493891" r:id="rId2"/>
    <p:sldLayoutId id="2147493892" r:id="rId3"/>
    <p:sldLayoutId id="2147493893" r:id="rId4"/>
    <p:sldLayoutId id="2147493894" r:id="rId5"/>
    <p:sldLayoutId id="2147493895" r:id="rId6"/>
    <p:sldLayoutId id="2147493896" r:id="rId7"/>
    <p:sldLayoutId id="2147493897" r:id="rId8"/>
    <p:sldLayoutId id="2147493898" r:id="rId9"/>
    <p:sldLayoutId id="2147493899" r:id="rId10"/>
    <p:sldLayoutId id="2147493900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2605088"/>
            <a:ext cx="9144000" cy="37131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grpSp>
        <p:nvGrpSpPr>
          <p:cNvPr id="16388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308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308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639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charset="0"/>
              </a:defRPr>
            </a:lvl1pPr>
          </a:lstStyle>
          <a:p>
            <a:pPr>
              <a:defRPr/>
            </a:pPr>
            <a:fld id="{019DF36D-35E8-42A8-B911-F4C78D6D7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6398" name="Object 24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9" name="CorelDRAW" r:id="rId14" imgW="2511552" imgH="1371600" progId="CorelDRAW.Graphic.13">
                  <p:embed/>
                </p:oleObj>
              </mc:Choice>
              <mc:Fallback>
                <p:oleObj name="CorelDRAW" r:id="rId14" imgW="2511552" imgH="1371600" progId="CorelDRAW.Graphic.1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93901" r:id="rId1"/>
    <p:sldLayoutId id="2147493902" r:id="rId2"/>
    <p:sldLayoutId id="2147493903" r:id="rId3"/>
    <p:sldLayoutId id="2147493904" r:id="rId4"/>
    <p:sldLayoutId id="2147493905" r:id="rId5"/>
    <p:sldLayoutId id="2147493906" r:id="rId6"/>
    <p:sldLayoutId id="2147493907" r:id="rId7"/>
    <p:sldLayoutId id="2147493908" r:id="rId8"/>
    <p:sldLayoutId id="2147493909" r:id="rId9"/>
    <p:sldLayoutId id="2147493910" r:id="rId10"/>
    <p:sldLayoutId id="2147493911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4099" name="Rectangle 23"/>
          <p:cNvSpPr>
            <a:spLocks noChangeArrowheads="1"/>
          </p:cNvSpPr>
          <p:nvPr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grpSp>
        <p:nvGrpSpPr>
          <p:cNvPr id="17412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4112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4113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741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charset="0"/>
              </a:defRPr>
            </a:lvl1pPr>
          </a:lstStyle>
          <a:p>
            <a:pPr>
              <a:defRPr/>
            </a:pPr>
            <a:fld id="{FC33CDEF-0DED-4A36-860D-9E7822090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51038" y="6362700"/>
            <a:ext cx="71929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800" b="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</a:t>
            </a:r>
            <a:r>
              <a:rPr lang="en-US"/>
              <a:t> </a:t>
            </a:r>
            <a:r>
              <a:rPr lang="ru-RU"/>
              <a:t>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  <p:sp>
        <p:nvSpPr>
          <p:cNvPr id="4107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4108" name="Line 2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109" name="Line 2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7422" name="Object 2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3" name="CorelDRAW" r:id="rId19" imgW="2511552" imgH="1371600" progId="CorelDRAW.Graphic.13">
                  <p:embed/>
                </p:oleObj>
              </mc:Choice>
              <mc:Fallback>
                <p:oleObj name="CorelDRAW" r:id="rId19" imgW="2511552" imgH="1371600" progId="CorelDRAW.Graphic.1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93912" r:id="rId1"/>
    <p:sldLayoutId id="2147493913" r:id="rId2"/>
    <p:sldLayoutId id="2147493914" r:id="rId3"/>
    <p:sldLayoutId id="2147493915" r:id="rId4"/>
    <p:sldLayoutId id="2147493916" r:id="rId5"/>
    <p:sldLayoutId id="2147493917" r:id="rId6"/>
    <p:sldLayoutId id="2147493918" r:id="rId7"/>
    <p:sldLayoutId id="2147493919" r:id="rId8"/>
    <p:sldLayoutId id="2147493920" r:id="rId9"/>
    <p:sldLayoutId id="2147493921" r:id="rId10"/>
    <p:sldLayoutId id="2147493922" r:id="rId11"/>
    <p:sldLayoutId id="2147493923" r:id="rId12"/>
    <p:sldLayoutId id="2147493924" r:id="rId13"/>
    <p:sldLayoutId id="2147493925" r:id="rId14"/>
    <p:sldLayoutId id="2147493926" r:id="rId15"/>
    <p:sldLayoutId id="2147493927" r:id="rId16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5123" name="Rectangle 23"/>
          <p:cNvSpPr>
            <a:spLocks noChangeArrowheads="1"/>
          </p:cNvSpPr>
          <p:nvPr/>
        </p:nvSpPr>
        <p:spPr bwMode="auto">
          <a:xfrm>
            <a:off x="0" y="3397250"/>
            <a:ext cx="9144000" cy="2922588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grpSp>
        <p:nvGrpSpPr>
          <p:cNvPr id="18436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13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513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513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844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charset="0"/>
              </a:defRPr>
            </a:lvl1pPr>
          </a:lstStyle>
          <a:p>
            <a:pPr>
              <a:defRPr/>
            </a:pPr>
            <a:fld id="{A2471BA0-276D-4F31-A23B-253F0746E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51038" y="6362700"/>
            <a:ext cx="71929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800" b="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</a:t>
            </a:r>
            <a:r>
              <a:rPr lang="en-US"/>
              <a:t> </a:t>
            </a:r>
            <a:r>
              <a:rPr lang="ru-RU"/>
              <a:t>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  <p:sp>
        <p:nvSpPr>
          <p:cNvPr id="5131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5132" name="Line 2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5133" name="Line 2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8446" name="Object 2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7" name="CorelDRAW" r:id="rId19" imgW="2511552" imgH="1371600" progId="CorelDRAW.Graphic.13">
                  <p:embed/>
                </p:oleObj>
              </mc:Choice>
              <mc:Fallback>
                <p:oleObj name="CorelDRAW" r:id="rId19" imgW="2511552" imgH="1371600" progId="CorelDRAW.Graphic.1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93928" r:id="rId1"/>
    <p:sldLayoutId id="2147493929" r:id="rId2"/>
    <p:sldLayoutId id="2147493930" r:id="rId3"/>
    <p:sldLayoutId id="2147493931" r:id="rId4"/>
    <p:sldLayoutId id="2147493932" r:id="rId5"/>
    <p:sldLayoutId id="2147493933" r:id="rId6"/>
    <p:sldLayoutId id="2147493934" r:id="rId7"/>
    <p:sldLayoutId id="2147493935" r:id="rId8"/>
    <p:sldLayoutId id="2147493936" r:id="rId9"/>
    <p:sldLayoutId id="2147493937" r:id="rId10"/>
    <p:sldLayoutId id="2147493938" r:id="rId11"/>
    <p:sldLayoutId id="2147493939" r:id="rId12"/>
    <p:sldLayoutId id="2147493940" r:id="rId13"/>
    <p:sldLayoutId id="2147493941" r:id="rId14"/>
    <p:sldLayoutId id="2147493942" r:id="rId15"/>
    <p:sldLayoutId id="2147493943" r:id="rId16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159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6160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6161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615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946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946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charset="0"/>
              </a:defRPr>
            </a:lvl1pPr>
          </a:lstStyle>
          <a:p>
            <a:pPr>
              <a:defRPr/>
            </a:pPr>
            <a:fld id="{DF5576B3-68BE-46E7-AEF1-7DE03FCF0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  <p:sp>
        <p:nvSpPr>
          <p:cNvPr id="6155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6156" name="Line 17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6157" name="Line 18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9470" name="Object 21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1" name="CorelDRAW" r:id="rId14" imgW="2511552" imgH="1371600" progId="CorelDRAW.Graphic.13">
                  <p:embed/>
                </p:oleObj>
              </mc:Choice>
              <mc:Fallback>
                <p:oleObj name="CorelDRAW" r:id="rId14" imgW="2511552" imgH="1371600" progId="CorelDRAW.Graphic.1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93944" r:id="rId1"/>
    <p:sldLayoutId id="2147493945" r:id="rId2"/>
    <p:sldLayoutId id="2147493946" r:id="rId3"/>
    <p:sldLayoutId id="2147493947" r:id="rId4"/>
    <p:sldLayoutId id="2147493948" r:id="rId5"/>
    <p:sldLayoutId id="2147493949" r:id="rId6"/>
    <p:sldLayoutId id="2147493950" r:id="rId7"/>
    <p:sldLayoutId id="2147493951" r:id="rId8"/>
    <p:sldLayoutId id="2147493952" r:id="rId9"/>
    <p:sldLayoutId id="2147493953" r:id="rId10"/>
    <p:sldLayoutId id="2147493954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05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charset="0"/>
              </a:defRPr>
            </a:lvl1pPr>
          </a:lstStyle>
          <a:p>
            <a:pPr>
              <a:defRPr/>
            </a:pPr>
            <a:fld id="{0FCFE18A-0227-4C97-BAF0-EBF2E2DCB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2060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CorelDRAW" r:id="rId15" imgW="2511552" imgH="1371600" progId="CorelDRAW.Graphic.13">
                  <p:embed/>
                </p:oleObj>
              </mc:Choice>
              <mc:Fallback>
                <p:oleObj name="CorelDRAW" r:id="rId15" imgW="2511552" imgH="1371600" progId="CorelDRAW.Graphic.1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1" name="Picture 19" descr="ГП3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777" r:id="rId1"/>
    <p:sldLayoutId id="2147493778" r:id="rId2"/>
    <p:sldLayoutId id="2147493779" r:id="rId3"/>
    <p:sldLayoutId id="2147493780" r:id="rId4"/>
    <p:sldLayoutId id="2147493781" r:id="rId5"/>
    <p:sldLayoutId id="2147493782" r:id="rId6"/>
    <p:sldLayoutId id="2147493783" r:id="rId7"/>
    <p:sldLayoutId id="2147493784" r:id="rId8"/>
    <p:sldLayoutId id="2147493785" r:id="rId9"/>
    <p:sldLayoutId id="2147493786" r:id="rId10"/>
    <p:sldLayoutId id="2147493787" r:id="rId11"/>
    <p:sldLayoutId id="2147494101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7183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7184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7185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7174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048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48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charset="0"/>
              </a:defRPr>
            </a:lvl1pPr>
          </a:lstStyle>
          <a:p>
            <a:pPr>
              <a:defRPr/>
            </a:pPr>
            <a:fld id="{DD74EE80-6A44-408C-9695-95E83144D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600" b="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  <p:sp>
        <p:nvSpPr>
          <p:cNvPr id="7179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7180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7181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20494" name="Object 20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5" name="CorelDRAW" r:id="rId14" imgW="2511552" imgH="1371600" progId="CorelDRAW.Graphic.13">
                  <p:embed/>
                </p:oleObj>
              </mc:Choice>
              <mc:Fallback>
                <p:oleObj name="CorelDRAW" r:id="rId14" imgW="2511552" imgH="1371600" progId="CorelDRAW.Graphic.1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93955" r:id="rId1"/>
    <p:sldLayoutId id="2147493956" r:id="rId2"/>
    <p:sldLayoutId id="2147493957" r:id="rId3"/>
    <p:sldLayoutId id="2147493958" r:id="rId4"/>
    <p:sldLayoutId id="2147493959" r:id="rId5"/>
    <p:sldLayoutId id="2147493960" r:id="rId6"/>
    <p:sldLayoutId id="2147493961" r:id="rId7"/>
    <p:sldLayoutId id="2147493962" r:id="rId8"/>
    <p:sldLayoutId id="2147493963" r:id="rId9"/>
    <p:sldLayoutId id="2147493964" r:id="rId10"/>
    <p:sldLayoutId id="2147493965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8205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8206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8207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8198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151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0563" y="6362700"/>
            <a:ext cx="71834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800" b="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 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  <p:sp>
        <p:nvSpPr>
          <p:cNvPr id="8201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8202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8203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21516" name="Object 19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7" name="CorelDRAW" r:id="rId17" imgW="2511552" imgH="1371600" progId="CorelDRAW.Graphic.13">
                  <p:embed/>
                </p:oleObj>
              </mc:Choice>
              <mc:Fallback>
                <p:oleObj name="CorelDRAW" r:id="rId17" imgW="2511552" imgH="1371600" progId="CorelDRAW.Graphic.1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93966" r:id="rId1"/>
    <p:sldLayoutId id="2147493967" r:id="rId2"/>
    <p:sldLayoutId id="2147493968" r:id="rId3"/>
    <p:sldLayoutId id="2147493969" r:id="rId4"/>
    <p:sldLayoutId id="2147493970" r:id="rId5"/>
    <p:sldLayoutId id="2147493971" r:id="rId6"/>
    <p:sldLayoutId id="2147493972" r:id="rId7"/>
    <p:sldLayoutId id="2147493973" r:id="rId8"/>
    <p:sldLayoutId id="2147493974" r:id="rId9"/>
    <p:sldLayoutId id="2147493975" r:id="rId10"/>
    <p:sldLayoutId id="2147493976" r:id="rId11"/>
    <p:sldLayoutId id="2147494127" r:id="rId12"/>
    <p:sldLayoutId id="2147494128" r:id="rId13"/>
    <p:sldLayoutId id="2147494129" r:id="rId14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9219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9220" name="Rectangle 1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9221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9222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9223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9224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22537" name="Object 36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5" name="CorelDRAW" r:id="rId14" imgW="2511552" imgH="1371600" progId="CorelDRAW.Graphic.13">
                  <p:embed/>
                </p:oleObj>
              </mc:Choice>
              <mc:Fallback>
                <p:oleObj name="CorelDRAW" r:id="rId14" imgW="2511552" imgH="1371600" progId="CorelDRAW.Graphic.1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93977" r:id="rId1"/>
    <p:sldLayoutId id="2147493978" r:id="rId2"/>
    <p:sldLayoutId id="2147493979" r:id="rId3"/>
    <p:sldLayoutId id="2147493980" r:id="rId4"/>
    <p:sldLayoutId id="2147493981" r:id="rId5"/>
    <p:sldLayoutId id="2147493982" r:id="rId6"/>
    <p:sldLayoutId id="2147493983" r:id="rId7"/>
    <p:sldLayoutId id="2147493984" r:id="rId8"/>
    <p:sldLayoutId id="2147493985" r:id="rId9"/>
    <p:sldLayoutId id="2147493986" r:id="rId10"/>
    <p:sldLayoutId id="214749398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939925" y="2606675"/>
            <a:ext cx="7204075" cy="3713163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254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10255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10256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0247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356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9121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charset="0"/>
              </a:defRPr>
            </a:lvl1pPr>
          </a:lstStyle>
          <a:p>
            <a:pPr>
              <a:defRPr/>
            </a:pPr>
            <a:fld id="{F5D9D07A-46A3-4E91-A213-B2135C04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9121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СОСТОЯНИЕ РАЗРАБОТКИ НЕФТЯНЫХ АКТИВОВ </a:t>
            </a:r>
            <a:br>
              <a:rPr lang="ru-RU"/>
            </a:br>
            <a:r>
              <a:rPr lang="ru-RU"/>
              <a:t>ООО «ГАЗПРОМ ДОБЫЧА ЯМБУРГ»</a:t>
            </a:r>
          </a:p>
        </p:txBody>
      </p:sp>
      <p:sp>
        <p:nvSpPr>
          <p:cNvPr id="1025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0252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23565" name="Object 16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6" name="CorelDRAW" r:id="rId14" imgW="2511552" imgH="1371600" progId="CorelDRAW.Graphic.13">
                  <p:embed/>
                </p:oleObj>
              </mc:Choice>
              <mc:Fallback>
                <p:oleObj name="CorelDRAW" r:id="rId14" imgW="2511552" imgH="1371600" progId="CorelDRAW.Graphic.1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93988" r:id="rId1"/>
    <p:sldLayoutId id="2147493989" r:id="rId2"/>
    <p:sldLayoutId id="2147494130" r:id="rId3"/>
    <p:sldLayoutId id="2147493990" r:id="rId4"/>
    <p:sldLayoutId id="2147493991" r:id="rId5"/>
    <p:sldLayoutId id="2147494131" r:id="rId6"/>
    <p:sldLayoutId id="2147493992" r:id="rId7"/>
    <p:sldLayoutId id="2147493993" r:id="rId8"/>
    <p:sldLayoutId id="2147493994" r:id="rId9"/>
    <p:sldLayoutId id="2147493995" r:id="rId10"/>
    <p:sldLayoutId id="2147493996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1279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11280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11281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127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458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458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69633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charset="0"/>
              </a:defRPr>
            </a:lvl1pPr>
          </a:lstStyle>
          <a:p>
            <a:pPr>
              <a:defRPr/>
            </a:pPr>
            <a:fld id="{50A0FA76-E594-42B5-961E-4C2A15ABD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963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СОСТОЯНИЕ РАЗРАБОТКИ НЕФТЯНЫХ АКТИВОВ </a:t>
            </a:r>
            <a:br>
              <a:rPr lang="ru-RU"/>
            </a:br>
            <a:r>
              <a:rPr lang="ru-RU"/>
              <a:t>ООО «ГАЗПРОМ ДОБЫЧА ЯМБУРГ»</a:t>
            </a:r>
          </a:p>
        </p:txBody>
      </p:sp>
      <p:sp>
        <p:nvSpPr>
          <p:cNvPr id="11275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1276" name="Line 15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1277" name="Line 16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24590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1" name="CorelDRAW" r:id="rId14" imgW="2511552" imgH="1371600" progId="CorelDRAW.Graphic.13">
                  <p:embed/>
                </p:oleObj>
              </mc:Choice>
              <mc:Fallback>
                <p:oleObj name="CorelDRAW" r:id="rId14" imgW="2511552" imgH="1371600" progId="CorelDRAW.Graphic.1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93997" r:id="rId1"/>
    <p:sldLayoutId id="2147493998" r:id="rId2"/>
    <p:sldLayoutId id="2147493999" r:id="rId3"/>
    <p:sldLayoutId id="2147494132" r:id="rId4"/>
    <p:sldLayoutId id="2147494133" r:id="rId5"/>
    <p:sldLayoutId id="2147494134" r:id="rId6"/>
    <p:sldLayoutId id="2147494135" r:id="rId7"/>
    <p:sldLayoutId id="2147494136" r:id="rId8"/>
    <p:sldLayoutId id="2147494137" r:id="rId9"/>
    <p:sldLayoutId id="2147494138" r:id="rId10"/>
    <p:sldLayoutId id="2147494139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2605088"/>
            <a:ext cx="9144000" cy="37131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2303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12304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12305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2295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560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983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charset="0"/>
              </a:defRPr>
            </a:lvl1pPr>
          </a:lstStyle>
          <a:p>
            <a:pPr>
              <a:defRPr/>
            </a:pPr>
            <a:fld id="{62B3BD97-C675-46E8-90FC-E0440F354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9838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  <p:sp>
        <p:nvSpPr>
          <p:cNvPr id="12299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00" name="Line 15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301" name="Line 16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25614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5" name="CorelDRAW" r:id="rId14" imgW="2511552" imgH="1371600" progId="CorelDRAW.Graphic.13">
                  <p:embed/>
                </p:oleObj>
              </mc:Choice>
              <mc:Fallback>
                <p:oleObj name="CorelDRAW" r:id="rId14" imgW="2511552" imgH="1371600" progId="CorelDRAW.Graphic.1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94000" r:id="rId1"/>
    <p:sldLayoutId id="2147494001" r:id="rId2"/>
    <p:sldLayoutId id="2147494002" r:id="rId3"/>
    <p:sldLayoutId id="2147494003" r:id="rId4"/>
    <p:sldLayoutId id="2147494004" r:id="rId5"/>
    <p:sldLayoutId id="2147494005" r:id="rId6"/>
    <p:sldLayoutId id="2147494006" r:id="rId7"/>
    <p:sldLayoutId id="2147494007" r:id="rId8"/>
    <p:sldLayoutId id="2147494008" r:id="rId9"/>
    <p:sldLayoutId id="2147494009" r:id="rId10"/>
    <p:sldLayoutId id="2147494010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3327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13328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13329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3319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663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0145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charset="0"/>
              </a:defRPr>
            </a:lvl1pPr>
          </a:lstStyle>
          <a:p>
            <a:pPr>
              <a:defRPr/>
            </a:pPr>
            <a:fld id="{438F4383-8998-4045-8D95-01D420D1A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014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  <p:sp>
        <p:nvSpPr>
          <p:cNvPr id="13323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3324" name="Line 15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3325" name="Line 16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26638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9" name="CorelDRAW" r:id="rId14" imgW="2511552" imgH="1371600" progId="CorelDRAW.Graphic.13">
                  <p:embed/>
                </p:oleObj>
              </mc:Choice>
              <mc:Fallback>
                <p:oleObj name="CorelDRAW" r:id="rId14" imgW="2511552" imgH="1371600" progId="CorelDRAW.Graphic.1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94011" r:id="rId1"/>
    <p:sldLayoutId id="2147494012" r:id="rId2"/>
    <p:sldLayoutId id="2147494013" r:id="rId3"/>
    <p:sldLayoutId id="2147494014" r:id="rId4"/>
    <p:sldLayoutId id="2147494015" r:id="rId5"/>
    <p:sldLayoutId id="2147494016" r:id="rId6"/>
    <p:sldLayoutId id="2147494017" r:id="rId7"/>
    <p:sldLayoutId id="2147494018" r:id="rId8"/>
    <p:sldLayoutId id="2147494019" r:id="rId9"/>
    <p:sldLayoutId id="2147494020" r:id="rId10"/>
    <p:sldLayoutId id="2147494021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435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1435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1435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4342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65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988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  <p:sp>
        <p:nvSpPr>
          <p:cNvPr id="14345" name="Rectangle 12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4346" name="Line 13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4347" name="Line 14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27660" name="Object 15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2" name="CorelDRAW" r:id="rId14" imgW="2511552" imgH="1371600" progId="CorelDRAW.Graphic.13">
                  <p:embed/>
                </p:oleObj>
              </mc:Choice>
              <mc:Fallback>
                <p:oleObj name="CorelDRAW" r:id="rId14" imgW="2511552" imgH="1371600" progId="CorelDRAW.Graphic.1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charset="0"/>
              </a:defRPr>
            </a:lvl1pPr>
          </a:lstStyle>
          <a:p>
            <a:pPr>
              <a:defRPr/>
            </a:pPr>
            <a:fld id="{1918BF4F-2970-47B4-B2AA-84468104F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022" r:id="rId1"/>
    <p:sldLayoutId id="2147494023" r:id="rId2"/>
    <p:sldLayoutId id="2147494024" r:id="rId3"/>
    <p:sldLayoutId id="2147494025" r:id="rId4"/>
    <p:sldLayoutId id="2147494026" r:id="rId5"/>
    <p:sldLayoutId id="2147494027" r:id="rId6"/>
    <p:sldLayoutId id="2147494028" r:id="rId7"/>
    <p:sldLayoutId id="2147494029" r:id="rId8"/>
    <p:sldLayoutId id="2147494030" r:id="rId9"/>
    <p:sldLayoutId id="2147494031" r:id="rId10"/>
    <p:sldLayoutId id="2147494032" r:id="rId11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15363" name="Rectangle 23"/>
          <p:cNvSpPr>
            <a:spLocks noChangeArrowheads="1"/>
          </p:cNvSpPr>
          <p:nvPr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grpSp>
        <p:nvGrpSpPr>
          <p:cNvPr id="28676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537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1537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/>
            </a:p>
          </p:txBody>
        </p:sp>
        <p:sp>
          <p:nvSpPr>
            <p:cNvPr id="1537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5367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86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charset="0"/>
              </a:defRPr>
            </a:lvl1pPr>
          </a:lstStyle>
          <a:p>
            <a:pPr>
              <a:defRPr/>
            </a:pPr>
            <a:fld id="{D53B5100-CA37-47A1-95B3-D39544C50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51038" y="6362700"/>
            <a:ext cx="71929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800" b="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СОСТОЯНИЕ ПРОЕКТИРОВАНИЯ РАЗРАБОТКИ МЕСТОРОЖДЕНИЙ </a:t>
            </a:r>
          </a:p>
          <a:p>
            <a:pPr>
              <a:defRPr/>
            </a:pPr>
            <a:r>
              <a:rPr lang="ru-RU"/>
              <a:t>ООО «ГАЗПРОМ ДОБЫЧА ЯМБУРГ»</a:t>
            </a: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/>
          </a:p>
        </p:txBody>
      </p:sp>
      <p:sp>
        <p:nvSpPr>
          <p:cNvPr id="15372" name="Line 2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5373" name="Line 2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28686" name="Object 2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7" name="CorelDRAW" r:id="rId14" imgW="2511552" imgH="1371600" progId="CorelDRAW.Graphic.13">
                  <p:embed/>
                </p:oleObj>
              </mc:Choice>
              <mc:Fallback>
                <p:oleObj name="CorelDRAW" r:id="rId14" imgW="2511552" imgH="1371600" progId="CorelDRAW.Graphic.1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94033" r:id="rId1"/>
    <p:sldLayoutId id="2147494034" r:id="rId2"/>
    <p:sldLayoutId id="2147494035" r:id="rId3"/>
    <p:sldLayoutId id="2147494036" r:id="rId4"/>
    <p:sldLayoutId id="2147494037" r:id="rId5"/>
    <p:sldLayoutId id="2147494038" r:id="rId6"/>
    <p:sldLayoutId id="2147494039" r:id="rId7"/>
    <p:sldLayoutId id="2147494040" r:id="rId8"/>
    <p:sldLayoutId id="2147494041" r:id="rId9"/>
    <p:sldLayoutId id="2147494042" r:id="rId10"/>
    <p:sldLayoutId id="2147494043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29699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103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971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29702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970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rgbClr val="FFFFFF"/>
                </a:solidFill>
                <a:effectLst/>
                <a:latin typeface="Arial Narrow" pitchFamily="34" charset="0"/>
              </a:defRPr>
            </a:lvl1pPr>
          </a:lstStyle>
          <a:p>
            <a:pPr>
              <a:defRPr/>
            </a:pPr>
            <a:fld id="{2F5AB498-BB91-4CBE-9163-9C91F424C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/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  <p:sp>
        <p:nvSpPr>
          <p:cNvPr id="29706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9707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29708" name="Object 1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0" name="CorelDRAW" r:id="rId14" imgW="2511552" imgH="1371600" progId="CorelDRAW.Graphic.13">
                  <p:embed/>
                </p:oleObj>
              </mc:Choice>
              <mc:Fallback>
                <p:oleObj name="CorelDRAW" r:id="rId14" imgW="2511552" imgH="1371600" progId="CorelDRAW.Graphic.1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9" name="Picture 19" descr="ГП3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140" r:id="rId1"/>
    <p:sldLayoutId id="2147494141" r:id="rId2"/>
    <p:sldLayoutId id="2147494142" r:id="rId3"/>
    <p:sldLayoutId id="2147494143" r:id="rId4"/>
    <p:sldLayoutId id="2147494144" r:id="rId5"/>
    <p:sldLayoutId id="2147494145" r:id="rId6"/>
    <p:sldLayoutId id="2147494146" r:id="rId7"/>
    <p:sldLayoutId id="2147494147" r:id="rId8"/>
    <p:sldLayoutId id="2147494148" r:id="rId9"/>
    <p:sldLayoutId id="2147494149" r:id="rId10"/>
    <p:sldLayoutId id="214749415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2051" name="Rectangle 20"/>
          <p:cNvSpPr>
            <a:spLocks noChangeArrowheads="1"/>
          </p:cNvSpPr>
          <p:nvPr/>
        </p:nvSpPr>
        <p:spPr bwMode="auto">
          <a:xfrm>
            <a:off x="1936750" y="2601913"/>
            <a:ext cx="7204075" cy="3713162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063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4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5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055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charset="0"/>
              </a:defRPr>
            </a:lvl1pPr>
          </a:lstStyle>
          <a:p>
            <a:pPr>
              <a:defRPr/>
            </a:pPr>
            <a:fld id="{DC69CB5A-D45F-463C-9711-72A9D482D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57938"/>
            <a:ext cx="67691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  <p:sp>
        <p:nvSpPr>
          <p:cNvPr id="2059" name="Line 21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060" name="Line 22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3085" name="Object 24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" name="CorelDRAW" r:id="rId14" imgW="2511552" imgH="1371600" progId="CorelDRAW.Graphic.13">
                  <p:embed/>
                </p:oleObj>
              </mc:Choice>
              <mc:Fallback>
                <p:oleObj name="CorelDRAW" r:id="rId14" imgW="2511552" imgH="1371600" progId="CorelDRAW.Graphic.1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6" name="Picture 27" descr="ГП3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788" r:id="rId1"/>
    <p:sldLayoutId id="2147493789" r:id="rId2"/>
    <p:sldLayoutId id="2147493790" r:id="rId3"/>
    <p:sldLayoutId id="2147493791" r:id="rId4"/>
    <p:sldLayoutId id="2147493792" r:id="rId5"/>
    <p:sldLayoutId id="2147493793" r:id="rId6"/>
    <p:sldLayoutId id="2147493794" r:id="rId7"/>
    <p:sldLayoutId id="2147493795" r:id="rId8"/>
    <p:sldLayoutId id="2147493796" r:id="rId9"/>
    <p:sldLayoutId id="2147493797" r:id="rId10"/>
    <p:sldLayoutId id="214749379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3327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3328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3329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3319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2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0145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01C03BB-16B4-4054-9A6A-FFAA4F087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014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  <p:sp>
        <p:nvSpPr>
          <p:cNvPr id="13323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3324" name="Line 15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25" name="Line 16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30734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5" name="CorelDRAW" r:id="rId14" imgW="2511552" imgH="1371600" progId="CorelDRAW.Graphic.13">
                  <p:embed/>
                </p:oleObj>
              </mc:Choice>
              <mc:Fallback>
                <p:oleObj name="CorelDRAW" r:id="rId14" imgW="2511552" imgH="1371600" progId="CorelDRAW.Graphic.1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94044" r:id="rId1"/>
    <p:sldLayoutId id="2147494045" r:id="rId2"/>
    <p:sldLayoutId id="2147494046" r:id="rId3"/>
    <p:sldLayoutId id="2147494047" r:id="rId4"/>
    <p:sldLayoutId id="2147494048" r:id="rId5"/>
    <p:sldLayoutId id="2147494049" r:id="rId6"/>
    <p:sldLayoutId id="2147494050" r:id="rId7"/>
    <p:sldLayoutId id="2147494051" r:id="rId8"/>
    <p:sldLayoutId id="2147494052" r:id="rId9"/>
    <p:sldLayoutId id="2147494053" r:id="rId10"/>
    <p:sldLayoutId id="2147494054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3327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3328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3329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3319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75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0145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A443FD65-3D73-4804-A10D-1062A72D5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014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  <p:sp>
        <p:nvSpPr>
          <p:cNvPr id="13323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3324" name="Line 15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25" name="Line 16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31758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9" name="CorelDRAW" r:id="rId14" imgW="2511552" imgH="1371600" progId="CorelDRAW.Graphic.13">
                  <p:embed/>
                </p:oleObj>
              </mc:Choice>
              <mc:Fallback>
                <p:oleObj name="CorelDRAW" r:id="rId14" imgW="2511552" imgH="1371600" progId="CorelDRAW.Graphic.1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94055" r:id="rId1"/>
    <p:sldLayoutId id="2147494056" r:id="rId2"/>
    <p:sldLayoutId id="2147494057" r:id="rId3"/>
    <p:sldLayoutId id="2147494058" r:id="rId4"/>
    <p:sldLayoutId id="2147494059" r:id="rId5"/>
    <p:sldLayoutId id="2147494060" r:id="rId6"/>
    <p:sldLayoutId id="2147494061" r:id="rId7"/>
    <p:sldLayoutId id="2147494062" r:id="rId8"/>
    <p:sldLayoutId id="2147494063" r:id="rId9"/>
    <p:sldLayoutId id="2147494064" r:id="rId10"/>
    <p:sldLayoutId id="2147494065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939925" y="2606675"/>
            <a:ext cx="7204075" cy="3713163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254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0255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0256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247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277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9121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3EA42F97-510C-40BF-91BF-6CF9CD27E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9121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СОСТОЯНИЕ РАЗРАБОТКИ НЕФТЯНЫХ АКТИВОВ </a:t>
            </a:r>
            <a:br>
              <a:rPr lang="ru-RU"/>
            </a:br>
            <a:r>
              <a:rPr lang="ru-RU"/>
              <a:t>ООО «ГАЗПРОМ ДОБЫЧА ЯМБУРГ»</a:t>
            </a:r>
          </a:p>
        </p:txBody>
      </p:sp>
      <p:sp>
        <p:nvSpPr>
          <p:cNvPr id="1025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52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32781" name="Object 16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2" name="CorelDRAW" r:id="rId14" imgW="2511552" imgH="1371600" progId="CorelDRAW.Graphic.13">
                  <p:embed/>
                </p:oleObj>
              </mc:Choice>
              <mc:Fallback>
                <p:oleObj name="CorelDRAW" r:id="rId14" imgW="2511552" imgH="1371600" progId="CorelDRAW.Graphic.1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94066" r:id="rId1"/>
    <p:sldLayoutId id="2147494067" r:id="rId2"/>
    <p:sldLayoutId id="2147494151" r:id="rId3"/>
    <p:sldLayoutId id="2147494068" r:id="rId4"/>
    <p:sldLayoutId id="2147494069" r:id="rId5"/>
    <p:sldLayoutId id="2147494152" r:id="rId6"/>
    <p:sldLayoutId id="2147494070" r:id="rId7"/>
    <p:sldLayoutId id="2147494071" r:id="rId8"/>
    <p:sldLayoutId id="2147494072" r:id="rId9"/>
    <p:sldLayoutId id="2147494073" r:id="rId10"/>
    <p:sldLayoutId id="2147494074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1279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1280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1281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27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379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3800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69633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6EB88D1-453E-4C0B-8111-8D597AFE2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963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СОСТОЯНИЕ РАЗРАБОТКИ НЕФТЯНЫХ АКТИВОВ </a:t>
            </a:r>
            <a:br>
              <a:rPr lang="ru-RU"/>
            </a:br>
            <a:r>
              <a:rPr lang="ru-RU"/>
              <a:t>ООО «ГАЗПРОМ ДОБЫЧА ЯМБУРГ»</a:t>
            </a:r>
          </a:p>
        </p:txBody>
      </p:sp>
      <p:sp>
        <p:nvSpPr>
          <p:cNvPr id="11275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276" name="Line 15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77" name="Line 16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33806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7" name="CorelDRAW" r:id="rId14" imgW="2511552" imgH="1371600" progId="CorelDRAW.Graphic.13">
                  <p:embed/>
                </p:oleObj>
              </mc:Choice>
              <mc:Fallback>
                <p:oleObj name="CorelDRAW" r:id="rId14" imgW="2511552" imgH="1371600" progId="CorelDRAW.Graphic.1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94075" r:id="rId1"/>
    <p:sldLayoutId id="2147494076" r:id="rId2"/>
    <p:sldLayoutId id="2147494077" r:id="rId3"/>
    <p:sldLayoutId id="2147494153" r:id="rId4"/>
    <p:sldLayoutId id="2147494154" r:id="rId5"/>
    <p:sldLayoutId id="2147494155" r:id="rId6"/>
    <p:sldLayoutId id="2147494156" r:id="rId7"/>
    <p:sldLayoutId id="2147494157" r:id="rId8"/>
    <p:sldLayoutId id="2147494158" r:id="rId9"/>
    <p:sldLayoutId id="2147494159" r:id="rId10"/>
    <p:sldLayoutId id="2147494160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4099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grpSp>
        <p:nvGrpSpPr>
          <p:cNvPr id="34820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112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4113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34834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01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4102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34823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482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rgbClr val="FFFFFF"/>
                </a:solidFill>
                <a:effectLst/>
                <a:latin typeface="Arial Narrow" pitchFamily="34" charset="0"/>
              </a:defRPr>
            </a:lvl1pPr>
          </a:lstStyle>
          <a:p>
            <a:pPr>
              <a:defRPr/>
            </a:pPr>
            <a:fld id="{FF4AFAAA-4EBF-4048-9DEA-D8889C724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/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  <p:sp>
        <p:nvSpPr>
          <p:cNvPr id="4107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34828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4829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34830" name="Object 2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2" name="CorelDRAW" r:id="rId14" imgW="2511552" imgH="1371600" progId="CorelDRAW.Graphic.13">
                  <p:embed/>
                </p:oleObj>
              </mc:Choice>
              <mc:Fallback>
                <p:oleObj name="CorelDRAW" r:id="rId14" imgW="2511552" imgH="1371600" progId="CorelDRAW.Graphic.1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31" name="Picture 28" descr="ГП3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161" r:id="rId1"/>
    <p:sldLayoutId id="2147494162" r:id="rId2"/>
    <p:sldLayoutId id="2147494163" r:id="rId3"/>
    <p:sldLayoutId id="2147494164" r:id="rId4"/>
    <p:sldLayoutId id="2147494165" r:id="rId5"/>
    <p:sldLayoutId id="2147494166" r:id="rId6"/>
    <p:sldLayoutId id="2147494167" r:id="rId7"/>
    <p:sldLayoutId id="2147494168" r:id="rId8"/>
    <p:sldLayoutId id="2147494169" r:id="rId9"/>
    <p:sldLayoutId id="2147494170" r:id="rId10"/>
    <p:sldLayoutId id="214749417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grpSp>
        <p:nvGrpSpPr>
          <p:cNvPr id="35843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8205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8206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8207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8198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584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0563" y="6362700"/>
            <a:ext cx="71834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8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ru-RU"/>
              <a:t>ИТОГИ</a:t>
            </a:r>
            <a:r>
              <a:rPr lang="en-US"/>
              <a:t> РАЗРАБОТКИ</a:t>
            </a:r>
            <a:r>
              <a:rPr lang="ru-RU"/>
              <a:t> </a:t>
            </a:r>
            <a:r>
              <a:rPr lang="en-US"/>
              <a:t>МЕСТОРОЖДЕНИЙ </a:t>
            </a:r>
            <a:r>
              <a:rPr lang="ru-RU"/>
              <a:t>ООО «ГАЗПРОМ ДОБЫЧА ЯМБУРГ»</a:t>
            </a:r>
            <a:r>
              <a:rPr lang="en-US"/>
              <a:t> </a:t>
            </a:r>
            <a:r>
              <a:rPr lang="ru-RU"/>
              <a:t> в 2010 году, </a:t>
            </a:r>
            <a:r>
              <a:rPr lang="en-US"/>
              <a:t>I </a:t>
            </a:r>
            <a:r>
              <a:rPr lang="ru-RU"/>
              <a:t>кв. 2011 года и планы на 2012-2014гг.</a:t>
            </a:r>
          </a:p>
        </p:txBody>
      </p:sp>
      <p:sp>
        <p:nvSpPr>
          <p:cNvPr id="8201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8202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203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35852" name="Object 19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3" name="CorelDRAW" r:id="rId17" imgW="2511552" imgH="1371600" progId="CorelDRAW.Graphic.13">
                  <p:embed/>
                </p:oleObj>
              </mc:Choice>
              <mc:Fallback>
                <p:oleObj name="CorelDRAW" r:id="rId17" imgW="2511552" imgH="1371600" progId="CorelDRAW.Graphic.1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94078" r:id="rId1"/>
    <p:sldLayoutId id="2147494079" r:id="rId2"/>
    <p:sldLayoutId id="2147494080" r:id="rId3"/>
    <p:sldLayoutId id="2147494081" r:id="rId4"/>
    <p:sldLayoutId id="2147494082" r:id="rId5"/>
    <p:sldLayoutId id="2147494083" r:id="rId6"/>
    <p:sldLayoutId id="2147494084" r:id="rId7"/>
    <p:sldLayoutId id="2147494085" r:id="rId8"/>
    <p:sldLayoutId id="2147494086" r:id="rId9"/>
    <p:sldLayoutId id="2147494087" r:id="rId10"/>
    <p:sldLayoutId id="2147494088" r:id="rId11"/>
    <p:sldLayoutId id="2147494172" r:id="rId12"/>
    <p:sldLayoutId id="2147494173" r:id="rId13"/>
    <p:sldLayoutId id="2147494174" r:id="rId14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687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715886F-908A-4916-B698-9E6703458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36876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17" name="CorelDRAW" r:id="rId14" imgW="2511552" imgH="1371600" progId="CorelDRAW.Graphic.13">
                  <p:embed/>
                </p:oleObj>
              </mc:Choice>
              <mc:Fallback>
                <p:oleObj name="CorelDRAW" r:id="rId14" imgW="2511552" imgH="1371600" progId="CorelDRAW.Graphic.1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94175" r:id="rId1"/>
    <p:sldLayoutId id="2147494176" r:id="rId2"/>
    <p:sldLayoutId id="2147494177" r:id="rId3"/>
    <p:sldLayoutId id="2147494178" r:id="rId4"/>
    <p:sldLayoutId id="2147494179" r:id="rId5"/>
    <p:sldLayoutId id="2147494180" r:id="rId6"/>
    <p:sldLayoutId id="2147494181" r:id="rId7"/>
    <p:sldLayoutId id="2147494182" r:id="rId8"/>
    <p:sldLayoutId id="2147494183" r:id="rId9"/>
    <p:sldLayoutId id="2147494184" r:id="rId10"/>
    <p:sldLayoutId id="214749418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89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F6AE1F1-68CB-449F-9736-ABDF0DB02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ru-RU"/>
              <a:t>111НАЗВАНИЕ ПРЕЗЕНТАЦИИ</a:t>
            </a: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37900" name="Object 1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1" name="CorelDRAW" r:id="rId14" imgW="2511552" imgH="1371600" progId="CorelDRAW.Graphic.13">
                  <p:embed/>
                </p:oleObj>
              </mc:Choice>
              <mc:Fallback>
                <p:oleObj name="CorelDRAW" r:id="rId14" imgW="2511552" imgH="1371600" progId="CorelDRAW.Graphic.1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94186" r:id="rId1"/>
    <p:sldLayoutId id="2147494187" r:id="rId2"/>
    <p:sldLayoutId id="2147494188" r:id="rId3"/>
    <p:sldLayoutId id="2147494189" r:id="rId4"/>
    <p:sldLayoutId id="2147494190" r:id="rId5"/>
    <p:sldLayoutId id="2147494191" r:id="rId6"/>
    <p:sldLayoutId id="2147494192" r:id="rId7"/>
    <p:sldLayoutId id="2147494193" r:id="rId8"/>
    <p:sldLayoutId id="2147494194" r:id="rId9"/>
    <p:sldLayoutId id="2147494195" r:id="rId10"/>
    <p:sldLayoutId id="214749419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435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435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435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4342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891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988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ru-RU"/>
              <a:t>111НОВОЕ КАЧЕСТВО РОСТА</a:t>
            </a:r>
          </a:p>
        </p:txBody>
      </p:sp>
      <p:sp>
        <p:nvSpPr>
          <p:cNvPr id="14345" name="Rectangle 12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4346" name="Line 13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7" name="Line 14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38924" name="Object 15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6" name="CorelDRAW" r:id="rId14" imgW="2511552" imgH="1371600" progId="CorelDRAW.Graphic.13">
                  <p:embed/>
                </p:oleObj>
              </mc:Choice>
              <mc:Fallback>
                <p:oleObj name="CorelDRAW" r:id="rId14" imgW="2511552" imgH="1371600" progId="CorelDRAW.Graphic.1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90E081E-7270-4069-A9F2-5E3637DF5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089" r:id="rId1"/>
    <p:sldLayoutId id="2147494090" r:id="rId2"/>
    <p:sldLayoutId id="2147494091" r:id="rId3"/>
    <p:sldLayoutId id="2147494092" r:id="rId4"/>
    <p:sldLayoutId id="2147494093" r:id="rId5"/>
    <p:sldLayoutId id="2147494094" r:id="rId6"/>
    <p:sldLayoutId id="2147494095" r:id="rId7"/>
    <p:sldLayoutId id="2147494096" r:id="rId8"/>
    <p:sldLayoutId id="2147494097" r:id="rId9"/>
    <p:sldLayoutId id="2147494098" r:id="rId10"/>
    <p:sldLayoutId id="2147494099" r:id="rId11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4099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grpSp>
        <p:nvGrpSpPr>
          <p:cNvPr id="4100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112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4113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4114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 sz="1700">
                <a:solidFill>
                  <a:srgbClr val="FFFFFF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4101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4102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4103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sz="170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2C172628-745C-4179-AF21-5892E2ACF439}" type="slidenum">
              <a:rPr lang="ru-RU">
                <a:solidFill>
                  <a:srgbClr val="FFFFFF"/>
                </a:solidFill>
                <a:effectLst/>
                <a:latin typeface="Arial Narrow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  <a:effectLst/>
                <a:latin typeface="Arial Narrow" pitchFamily="34" charset="0"/>
              </a:rPr>
              <a:t>СТРАТЕГИЧЕСКИЕ ПРИОРИТЕТЫ УСТОЙЧИВОГО РАЗВИТИЯ</a:t>
            </a:r>
          </a:p>
        </p:txBody>
      </p:sp>
      <p:sp>
        <p:nvSpPr>
          <p:cNvPr id="4107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4108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sz="170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4109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sz="170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graphicFrame>
        <p:nvGraphicFramePr>
          <p:cNvPr id="4110" name="Object 27"/>
          <p:cNvGraphicFramePr>
            <a:graphicFrameLocks noChangeAspect="1"/>
          </p:cNvGraphicFramePr>
          <p:nvPr userDrawn="1"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03" name="CorelDRAW" r:id="rId14" imgW="2511552" imgH="1371600" progId="CorelDRAW.Graphic.13">
                  <p:embed/>
                </p:oleObj>
              </mc:Choice>
              <mc:Fallback>
                <p:oleObj name="CorelDRAW" r:id="rId14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1" name="Picture 28" descr="ГП3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31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98" r:id="rId1"/>
    <p:sldLayoutId id="2147494199" r:id="rId2"/>
    <p:sldLayoutId id="2147494200" r:id="rId3"/>
    <p:sldLayoutId id="2147494201" r:id="rId4"/>
    <p:sldLayoutId id="2147494202" r:id="rId5"/>
    <p:sldLayoutId id="2147494203" r:id="rId6"/>
    <p:sldLayoutId id="2147494204" r:id="rId7"/>
    <p:sldLayoutId id="2147494205" r:id="rId8"/>
    <p:sldLayoutId id="2147494206" r:id="rId9"/>
    <p:sldLayoutId id="2147494207" r:id="rId10"/>
    <p:sldLayoutId id="214749420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2605088"/>
            <a:ext cx="9144000" cy="3713162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08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charset="0"/>
              </a:defRPr>
            </a:lvl1pPr>
          </a:lstStyle>
          <a:p>
            <a:pPr>
              <a:defRPr/>
            </a:pPr>
            <a:fld id="{523F609C-68B9-496F-B9A1-4CB3608DA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4110" name="Object 24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" name="CorelDRAW" r:id="rId14" imgW="2511552" imgH="1371600" progId="CorelDRAW.Graphic.13">
                  <p:embed/>
                </p:oleObj>
              </mc:Choice>
              <mc:Fallback>
                <p:oleObj name="CorelDRAW" r:id="rId14" imgW="2511552" imgH="1371600" progId="CorelDRAW.Graphic.1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1" name="Picture 26" descr="ГП3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799" r:id="rId1"/>
    <p:sldLayoutId id="2147493800" r:id="rId2"/>
    <p:sldLayoutId id="2147493801" r:id="rId3"/>
    <p:sldLayoutId id="2147493802" r:id="rId4"/>
    <p:sldLayoutId id="2147493803" r:id="rId5"/>
    <p:sldLayoutId id="2147493804" r:id="rId6"/>
    <p:sldLayoutId id="2147493805" r:id="rId7"/>
    <p:sldLayoutId id="2147493806" r:id="rId8"/>
    <p:sldLayoutId id="2147493807" r:id="rId9"/>
    <p:sldLayoutId id="2147493808" r:id="rId10"/>
    <p:sldLayoutId id="214749380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159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6160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6161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615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46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946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charset="0"/>
              </a:defRPr>
            </a:lvl1pPr>
          </a:lstStyle>
          <a:p>
            <a:pPr>
              <a:defRPr/>
            </a:pPr>
            <a:fld id="{DF5576B3-68BE-46E7-AEF1-7DE03FCF05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0">
                <a:latin typeface="Arial" charset="0"/>
              </a:defRPr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111НАЗВАНИЕ ПРЕЗЕНТАЦИИ</a:t>
            </a:r>
          </a:p>
        </p:txBody>
      </p:sp>
      <p:sp>
        <p:nvSpPr>
          <p:cNvPr id="6155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6156" name="Line 17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7" name="Line 18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9470" name="Object 21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62" name="CorelDRAW" r:id="rId14" imgW="2511552" imgH="1371600" progId="CorelDRAW.Graphic.13">
                  <p:embed/>
                </p:oleObj>
              </mc:Choice>
              <mc:Fallback>
                <p:oleObj name="CorelDRAW" r:id="rId14" imgW="2511552" imgH="13716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49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10" r:id="rId1"/>
    <p:sldLayoutId id="2147494211" r:id="rId2"/>
    <p:sldLayoutId id="2147494212" r:id="rId3"/>
    <p:sldLayoutId id="2147494213" r:id="rId4"/>
    <p:sldLayoutId id="2147494214" r:id="rId5"/>
    <p:sldLayoutId id="2147494215" r:id="rId6"/>
    <p:sldLayoutId id="2147494216" r:id="rId7"/>
    <p:sldLayoutId id="2147494217" r:id="rId8"/>
    <p:sldLayoutId id="2147494218" r:id="rId9"/>
    <p:sldLayoutId id="2147494219" r:id="rId10"/>
    <p:sldLayoutId id="2147494220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4099" name="Rectangle 23"/>
          <p:cNvSpPr>
            <a:spLocks noChangeArrowheads="1"/>
          </p:cNvSpPr>
          <p:nvPr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112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3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4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512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charset="0"/>
              </a:defRPr>
            </a:lvl1pPr>
          </a:lstStyle>
          <a:p>
            <a:pPr>
              <a:defRPr/>
            </a:pPr>
            <a:fld id="{B4B58C8C-A12C-4F61-B96D-3F983F1B8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  <p:sp>
        <p:nvSpPr>
          <p:cNvPr id="4107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108" name="Line 2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109" name="Line 2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5134" name="Object 27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" name="CorelDRAW" r:id="rId14" imgW="2511552" imgH="1371600" progId="CorelDRAW.Graphic.13">
                  <p:embed/>
                </p:oleObj>
              </mc:Choice>
              <mc:Fallback>
                <p:oleObj name="CorelDRAW" r:id="rId14" imgW="2511552" imgH="1371600" progId="CorelDRAW.Graphic.1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5" name="Picture 28" descr="ГП3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810" r:id="rId1"/>
    <p:sldLayoutId id="2147493811" r:id="rId2"/>
    <p:sldLayoutId id="2147493812" r:id="rId3"/>
    <p:sldLayoutId id="2147493813" r:id="rId4"/>
    <p:sldLayoutId id="2147493814" r:id="rId5"/>
    <p:sldLayoutId id="2147493815" r:id="rId6"/>
    <p:sldLayoutId id="2147493816" r:id="rId7"/>
    <p:sldLayoutId id="2147493817" r:id="rId8"/>
    <p:sldLayoutId id="2147493818" r:id="rId9"/>
    <p:sldLayoutId id="2147493819" r:id="rId10"/>
    <p:sldLayoutId id="214749382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13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61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5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charset="0"/>
              </a:defRPr>
            </a:lvl1pPr>
          </a:lstStyle>
          <a:p>
            <a:pPr>
              <a:defRPr/>
            </a:pPr>
            <a:fld id="{BE710B04-284C-4CA5-A9BF-97EC548FE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  <p:sp>
        <p:nvSpPr>
          <p:cNvPr id="5131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5132" name="Line 17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5133" name="Line 18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6158" name="Object 21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" name="CorelDRAW" r:id="rId14" imgW="2511552" imgH="1371600" progId="CorelDRAW.Graphic.13">
                  <p:embed/>
                </p:oleObj>
              </mc:Choice>
              <mc:Fallback>
                <p:oleObj name="CorelDRAW" r:id="rId14" imgW="2511552" imgH="1371600" progId="CorelDRAW.Graphic.1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9" name="Picture 22" descr="ГП3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821" r:id="rId1"/>
    <p:sldLayoutId id="2147493822" r:id="rId2"/>
    <p:sldLayoutId id="2147493823" r:id="rId3"/>
    <p:sldLayoutId id="2147493824" r:id="rId4"/>
    <p:sldLayoutId id="2147493825" r:id="rId5"/>
    <p:sldLayoutId id="2147493826" r:id="rId6"/>
    <p:sldLayoutId id="2147493827" r:id="rId7"/>
    <p:sldLayoutId id="2147493828" r:id="rId8"/>
    <p:sldLayoutId id="2147493829" r:id="rId9"/>
    <p:sldLayoutId id="2147493830" r:id="rId10"/>
    <p:sldLayoutId id="214749383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16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615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717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charset="0"/>
              </a:defRPr>
            </a:lvl1pPr>
          </a:lstStyle>
          <a:p>
            <a:pPr>
              <a:defRPr/>
            </a:pPr>
            <a:fld id="{C593973E-48B7-4B87-AA6F-EE49BBC37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6156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6157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7182" name="Object 20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4" name="CorelDRAW" r:id="rId15" imgW="2511552" imgH="1371600" progId="CorelDRAW.Graphic.13">
                  <p:embed/>
                </p:oleObj>
              </mc:Choice>
              <mc:Fallback>
                <p:oleObj name="CorelDRAW" r:id="rId15" imgW="2511552" imgH="1371600" progId="CorelDRAW.Graphic.1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83" name="Picture 21" descr="ГП3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832" r:id="rId1"/>
    <p:sldLayoutId id="2147493833" r:id="rId2"/>
    <p:sldLayoutId id="2147493834" r:id="rId3"/>
    <p:sldLayoutId id="2147493835" r:id="rId4"/>
    <p:sldLayoutId id="2147493836" r:id="rId5"/>
    <p:sldLayoutId id="2147493837" r:id="rId6"/>
    <p:sldLayoutId id="2147493838" r:id="rId7"/>
    <p:sldLayoutId id="2147493839" r:id="rId8"/>
    <p:sldLayoutId id="2147493840" r:id="rId9"/>
    <p:sldLayoutId id="2147493841" r:id="rId10"/>
    <p:sldLayoutId id="2147493842" r:id="rId11"/>
    <p:sldLayoutId id="214749410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718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81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СТРАТЕГИЧЕСКИЕ ПРИОРИТЕТЫ УСТОЙЧИВОГО РАЗВИТИЯ</a:t>
            </a: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8204" name="Object 19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6" name="CorelDRAW" r:id="rId15" imgW="2511552" imgH="1371600" progId="CorelDRAW.Graphic.13">
                  <p:embed/>
                </p:oleObj>
              </mc:Choice>
              <mc:Fallback>
                <p:oleObj name="CorelDRAW" r:id="rId15" imgW="2511552" imgH="1371600" progId="CorelDRAW.Graphic.1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5" name="Picture 20" descr="ГП3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59500"/>
            <a:ext cx="1652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843" r:id="rId1"/>
    <p:sldLayoutId id="2147493844" r:id="rId2"/>
    <p:sldLayoutId id="2147493845" r:id="rId3"/>
    <p:sldLayoutId id="2147493846" r:id="rId4"/>
    <p:sldLayoutId id="2147493847" r:id="rId5"/>
    <p:sldLayoutId id="2147493848" r:id="rId6"/>
    <p:sldLayoutId id="2147493849" r:id="rId7"/>
    <p:sldLayoutId id="2147493850" r:id="rId8"/>
    <p:sldLayoutId id="2147493851" r:id="rId9"/>
    <p:sldLayoutId id="2147493852" r:id="rId10"/>
    <p:sldLayoutId id="2147493853" r:id="rId11"/>
    <p:sldLayoutId id="214749410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8196" name="Rectangle 1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8197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8198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8199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8200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9225" name="Object 36"/>
          <p:cNvGraphicFramePr>
            <a:graphicFrameLocks noChangeAspect="1"/>
          </p:cNvGraphicFramePr>
          <p:nvPr/>
        </p:nvGraphicFramePr>
        <p:xfrm>
          <a:off x="223838" y="120650"/>
          <a:ext cx="1506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4" name="CorelDRAW" r:id="rId15" imgW="2511552" imgH="1371600" progId="CorelDRAW.Graphic.13">
                  <p:embed/>
                </p:oleObj>
              </mc:Choice>
              <mc:Fallback>
                <p:oleObj name="CorelDRAW" r:id="rId15" imgW="2511552" imgH="1371600" progId="CorelDRAW.Graphic.1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0650"/>
                        <a:ext cx="1506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" name="Picture 37" descr="ГП3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2250" y="4849813"/>
            <a:ext cx="37115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854" r:id="rId1"/>
    <p:sldLayoutId id="2147493855" r:id="rId2"/>
    <p:sldLayoutId id="2147493856" r:id="rId3"/>
    <p:sldLayoutId id="2147493857" r:id="rId4"/>
    <p:sldLayoutId id="2147493858" r:id="rId5"/>
    <p:sldLayoutId id="2147493859" r:id="rId6"/>
    <p:sldLayoutId id="2147493860" r:id="rId7"/>
    <p:sldLayoutId id="2147493861" r:id="rId8"/>
    <p:sldLayoutId id="2147493862" r:id="rId9"/>
    <p:sldLayoutId id="2147493863" r:id="rId10"/>
    <p:sldLayoutId id="2147493864" r:id="rId11"/>
    <p:sldLayoutId id="21474941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oleObject" Target="../embeddings/oleObject137.bin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248.xml"/><Relationship Id="rId1" Type="http://schemas.openxmlformats.org/officeDocument/2006/relationships/vmlDrawing" Target="../drawings/vmlDrawing137.v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emf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8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48.xml"/><Relationship Id="rId1" Type="http://schemas.openxmlformats.org/officeDocument/2006/relationships/vmlDrawing" Target="../drawings/vmlDrawing136.vml"/><Relationship Id="rId6" Type="http://schemas.openxmlformats.org/officeDocument/2006/relationships/oleObject" Target="../embeddings/oleObject136.bin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3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8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17"/>
          <p:cNvSpPr txBox="1">
            <a:spLocks noChangeArrowheads="1"/>
          </p:cNvSpPr>
          <p:nvPr/>
        </p:nvSpPr>
        <p:spPr bwMode="auto">
          <a:xfrm>
            <a:off x="1223767" y="1111250"/>
            <a:ext cx="7397578" cy="505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3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eaLnBrk="1" hangingPunct="1">
              <a:defRPr/>
            </a:pPr>
            <a:r>
              <a:rPr lang="ru-RU" altLang="ru-RU" sz="3600" b="1" dirty="0">
                <a:solidFill>
                  <a:schemeClr val="bg1"/>
                </a:solidFill>
                <a:latin typeface="Arial Narrow" pitchFamily="34" charset="0"/>
              </a:rPr>
              <a:t>РАЗРАБОТКА И ВНЕДРЕНИЕ ИННОВАЦИОННЫХ РЕШЕНИЙ ДЛЯ ТЕХНОЛОГИЧЕСКОГО РАЗВИТИЯ ООО «ГАЗПРОМ ДОБЫЧА ЯМБУРГ»</a:t>
            </a:r>
            <a:endParaRPr lang="ru-RU" altLang="ru-RU" sz="2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eaLnBrk="1" hangingPunct="1">
              <a:defRPr/>
            </a:pPr>
            <a:endParaRPr lang="ru-RU" altLang="ru-RU" sz="2000" b="1" dirty="0">
              <a:solidFill>
                <a:schemeClr val="bg1"/>
              </a:solidFill>
              <a:latin typeface="Arial Narrow" pitchFamily="34" charset="0"/>
            </a:endParaRPr>
          </a:p>
          <a:p>
            <a:pPr eaLnBrk="1" hangingPunct="1">
              <a:defRPr/>
            </a:pPr>
            <a:endParaRPr lang="ru-RU" altLang="ru-RU" sz="2000" b="1" dirty="0">
              <a:solidFill>
                <a:schemeClr val="bg1"/>
              </a:solidFill>
              <a:latin typeface="Arial Narrow" pitchFamily="34" charset="0"/>
            </a:endParaRPr>
          </a:p>
          <a:p>
            <a:pPr eaLnBrk="1" hangingPunct="1">
              <a:defRPr/>
            </a:pPr>
            <a:endParaRPr lang="en-US" altLang="ru-RU" sz="2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eaLnBrk="1" hangingPunct="1"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Arial Narrow" pitchFamily="34" charset="0"/>
              </a:rPr>
              <a:t>АРНО  ОЛЕГ   БОРИСОВИЧ  </a:t>
            </a:r>
            <a:endParaRPr lang="en-US" altLang="ru-RU" sz="2000" dirty="0">
              <a:solidFill>
                <a:schemeClr val="bg1"/>
              </a:solidFill>
              <a:latin typeface="Arial Narrow" pitchFamily="34" charset="0"/>
            </a:endParaRPr>
          </a:p>
          <a:p>
            <a:pPr eaLnBrk="1" hangingPunct="1"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Arial Narrow" pitchFamily="34" charset="0"/>
              </a:rPr>
              <a:t>Генеральный директор</a:t>
            </a:r>
          </a:p>
          <a:p>
            <a:pPr eaLnBrk="1" hangingPunct="1"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Arial Narrow" pitchFamily="34" charset="0"/>
              </a:rPr>
              <a:t>ООО «Газпром добыча Ямбург»</a:t>
            </a: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0" y="6362700"/>
            <a:ext cx="1487488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633555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Совещание </a:t>
            </a:r>
            <a:r>
              <a:rPr lang="ru-RU" sz="2000" b="1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по вопросам технологического развития ПАО «Газпром»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95251" y="6364161"/>
            <a:ext cx="1487487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8074" name="Object 10"/>
          <p:cNvGraphicFramePr>
            <a:graphicFrameLocks noChangeAspect="1"/>
          </p:cNvGraphicFramePr>
          <p:nvPr/>
        </p:nvGraphicFramePr>
        <p:xfrm>
          <a:off x="233363" y="1319213"/>
          <a:ext cx="5886450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59" name="Диаграмма" r:id="rId3" imgW="11525222" imgH="4067243" progId="MSGraph.Chart.8">
                  <p:embed followColorScheme="full"/>
                </p:oleObj>
              </mc:Choice>
              <mc:Fallback>
                <p:oleObj name="Диаграмма" r:id="rId3" imgW="11525222" imgH="406724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1319213"/>
                        <a:ext cx="5886450" cy="207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fld id="{AB0A03A0-F37C-4A5D-BAD6-C71B365BE4A4}" type="slidenum">
              <a:rPr lang="en-US" altLang="ru-RU" sz="2000" smtClean="0">
                <a:solidFill>
                  <a:schemeClr val="bg1"/>
                </a:solidFill>
                <a:latin typeface="Arial" pitchFamily="34" charset="0"/>
              </a:rPr>
              <a:pPr eaLnBrk="1" hangingPunct="1">
                <a:buFontTx/>
                <a:buNone/>
              </a:pPr>
              <a:t>10</a:t>
            </a:fld>
            <a:endParaRPr lang="en-US" altLang="ru-RU" sz="20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89125" y="198438"/>
            <a:ext cx="6788150" cy="622300"/>
          </a:xfrm>
          <a:prstGeom prst="rect">
            <a:avLst/>
          </a:prstGeom>
        </p:spPr>
        <p:txBody>
          <a:bodyPr/>
          <a:lstStyle/>
          <a:p>
            <a:pPr algn="r" eaLnBrk="1" hangingPunct="1"/>
            <a:r>
              <a:rPr lang="ru-RU" altLang="ru-RU" sz="2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ВАХТОВЫЙ МЕТОД РАБОТЫ </a:t>
            </a:r>
            <a:br>
              <a:rPr lang="ru-RU" altLang="ru-RU" sz="2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ru-RU" sz="2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ООО «Газпром добыча Ямбург»</a:t>
            </a:r>
          </a:p>
        </p:txBody>
      </p:sp>
      <p:sp>
        <p:nvSpPr>
          <p:cNvPr id="136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33463"/>
            <a:ext cx="6453188" cy="487362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1800" dirty="0" smtClean="0">
                <a:solidFill>
                  <a:schemeClr val="bg1"/>
                </a:solidFill>
              </a:rPr>
              <a:t>ЧИСЛЕННОСТЬ ПЕРСОНАЛА БОЛЕЕ</a:t>
            </a:r>
            <a:r>
              <a:rPr lang="ru-RU" altLang="ru-RU" sz="18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altLang="ru-RU" sz="1800" dirty="0" smtClean="0">
                <a:solidFill>
                  <a:schemeClr val="bg1"/>
                </a:solidFill>
              </a:rPr>
              <a:t>10 000</a:t>
            </a:r>
            <a:r>
              <a:rPr lang="ru-RU" altLang="ru-RU" sz="18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altLang="ru-RU" sz="1800" dirty="0" smtClean="0">
                <a:solidFill>
                  <a:schemeClr val="bg1"/>
                </a:solidFill>
              </a:rPr>
              <a:t>ЧЕЛОВЕК</a:t>
            </a:r>
          </a:p>
        </p:txBody>
      </p:sp>
      <p:pic>
        <p:nvPicPr>
          <p:cNvPr id="1368068" name="Picture 4" descr="Рисунок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692275"/>
            <a:ext cx="6881813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68069" name="Group 5"/>
          <p:cNvGrpSpPr>
            <a:grpSpLocks/>
          </p:cNvGrpSpPr>
          <p:nvPr/>
        </p:nvGrpSpPr>
        <p:grpSpPr bwMode="auto">
          <a:xfrm>
            <a:off x="3167063" y="4237038"/>
            <a:ext cx="238125" cy="215900"/>
            <a:chOff x="3133" y="2278"/>
            <a:chExt cx="150" cy="135"/>
          </a:xfrm>
        </p:grpSpPr>
        <p:sp>
          <p:nvSpPr>
            <p:cNvPr id="21573" name="Line 6"/>
            <p:cNvSpPr>
              <a:spLocks noChangeShapeType="1"/>
            </p:cNvSpPr>
            <p:nvPr/>
          </p:nvSpPr>
          <p:spPr bwMode="auto">
            <a:xfrm>
              <a:off x="3210" y="2278"/>
              <a:ext cx="14" cy="9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none" w="sm" len="sm"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74" name="Line 7"/>
            <p:cNvSpPr>
              <a:spLocks noChangeShapeType="1"/>
            </p:cNvSpPr>
            <p:nvPr/>
          </p:nvSpPr>
          <p:spPr bwMode="auto">
            <a:xfrm flipH="1">
              <a:off x="3133" y="2281"/>
              <a:ext cx="72" cy="13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none" w="sm" len="sm"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75" name="Line 8"/>
            <p:cNvSpPr>
              <a:spLocks noChangeShapeType="1"/>
            </p:cNvSpPr>
            <p:nvPr/>
          </p:nvSpPr>
          <p:spPr bwMode="auto">
            <a:xfrm>
              <a:off x="3213" y="2283"/>
              <a:ext cx="70" cy="4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none" w="sm" len="sm"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68073" name="Text Box 9"/>
          <p:cNvSpPr txBox="1">
            <a:spLocks noChangeArrowheads="1"/>
          </p:cNvSpPr>
          <p:nvPr/>
        </p:nvSpPr>
        <p:spPr bwMode="auto">
          <a:xfrm>
            <a:off x="2530475" y="2514600"/>
            <a:ext cx="2160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alt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Города </a:t>
            </a:r>
            <a:r>
              <a:rPr lang="ru-RU" alt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вахтования</a:t>
            </a:r>
            <a:endParaRPr lang="ru-RU" alt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368076" name="Picture 12" descr="DSCN02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128838"/>
            <a:ext cx="1797050" cy="135572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17961" dir="2700000" algn="ctr" rotWithShape="0">
              <a:srgbClr val="B2B2B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8078" name="Picture 14" descr="DSC_01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4394200"/>
            <a:ext cx="1244600" cy="1890713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17961" dir="2700000" algn="ctr" rotWithShape="0">
              <a:srgbClr val="B2B2B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8079" name="Picture 15" descr="16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1077913"/>
            <a:ext cx="1824037" cy="928687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17961" dir="2700000" algn="ctr" rotWithShape="0">
              <a:srgbClr val="B2B2B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8080" name="Freeform 16"/>
          <p:cNvSpPr>
            <a:spLocks noEditPoints="1"/>
          </p:cNvSpPr>
          <p:nvPr/>
        </p:nvSpPr>
        <p:spPr bwMode="auto">
          <a:xfrm>
            <a:off x="231775" y="3706813"/>
            <a:ext cx="2654300" cy="900112"/>
          </a:xfrm>
          <a:custGeom>
            <a:avLst/>
            <a:gdLst>
              <a:gd name="T0" fmla="*/ 2147483647 w 6504"/>
              <a:gd name="T1" fmla="*/ 2147483647 h 2190"/>
              <a:gd name="T2" fmla="*/ 2147483647 w 6504"/>
              <a:gd name="T3" fmla="*/ 2147483647 h 2190"/>
              <a:gd name="T4" fmla="*/ 2147483647 w 6504"/>
              <a:gd name="T5" fmla="*/ 2147483647 h 2190"/>
              <a:gd name="T6" fmla="*/ 2147483647 w 6504"/>
              <a:gd name="T7" fmla="*/ 2147483647 h 2190"/>
              <a:gd name="T8" fmla="*/ 2147483647 w 6504"/>
              <a:gd name="T9" fmla="*/ 2147483647 h 2190"/>
              <a:gd name="T10" fmla="*/ 2147483647 w 6504"/>
              <a:gd name="T11" fmla="*/ 2147483647 h 2190"/>
              <a:gd name="T12" fmla="*/ 2147483647 w 6504"/>
              <a:gd name="T13" fmla="*/ 2147483647 h 2190"/>
              <a:gd name="T14" fmla="*/ 2147483647 w 6504"/>
              <a:gd name="T15" fmla="*/ 2147483647 h 2190"/>
              <a:gd name="T16" fmla="*/ 2147483647 w 6504"/>
              <a:gd name="T17" fmla="*/ 2147483647 h 2190"/>
              <a:gd name="T18" fmla="*/ 2147483647 w 6504"/>
              <a:gd name="T19" fmla="*/ 2147483647 h 2190"/>
              <a:gd name="T20" fmla="*/ 2147483647 w 6504"/>
              <a:gd name="T21" fmla="*/ 2147483647 h 2190"/>
              <a:gd name="T22" fmla="*/ 2147483647 w 6504"/>
              <a:gd name="T23" fmla="*/ 2147483647 h 2190"/>
              <a:gd name="T24" fmla="*/ 2147483647 w 6504"/>
              <a:gd name="T25" fmla="*/ 2147483647 h 2190"/>
              <a:gd name="T26" fmla="*/ 2147483647 w 6504"/>
              <a:gd name="T27" fmla="*/ 2147483647 h 2190"/>
              <a:gd name="T28" fmla="*/ 2147483647 w 6504"/>
              <a:gd name="T29" fmla="*/ 2147483647 h 2190"/>
              <a:gd name="T30" fmla="*/ 2147483647 w 6504"/>
              <a:gd name="T31" fmla="*/ 2147483647 h 2190"/>
              <a:gd name="T32" fmla="*/ 2147483647 w 6504"/>
              <a:gd name="T33" fmla="*/ 2147483647 h 2190"/>
              <a:gd name="T34" fmla="*/ 2147483647 w 6504"/>
              <a:gd name="T35" fmla="*/ 2147483647 h 2190"/>
              <a:gd name="T36" fmla="*/ 2147483647 w 6504"/>
              <a:gd name="T37" fmla="*/ 2147483647 h 2190"/>
              <a:gd name="T38" fmla="*/ 2147483647 w 6504"/>
              <a:gd name="T39" fmla="*/ 2147483647 h 2190"/>
              <a:gd name="T40" fmla="*/ 2147483647 w 6504"/>
              <a:gd name="T41" fmla="*/ 2147483647 h 2190"/>
              <a:gd name="T42" fmla="*/ 2147483647 w 6504"/>
              <a:gd name="T43" fmla="*/ 2147483647 h 2190"/>
              <a:gd name="T44" fmla="*/ 2147483647 w 6504"/>
              <a:gd name="T45" fmla="*/ 2147483647 h 2190"/>
              <a:gd name="T46" fmla="*/ 2147483647 w 6504"/>
              <a:gd name="T47" fmla="*/ 2147483647 h 2190"/>
              <a:gd name="T48" fmla="*/ 2147483647 w 6504"/>
              <a:gd name="T49" fmla="*/ 2147483647 h 2190"/>
              <a:gd name="T50" fmla="*/ 2147483647 w 6504"/>
              <a:gd name="T51" fmla="*/ 2147483647 h 2190"/>
              <a:gd name="T52" fmla="*/ 2147483647 w 6504"/>
              <a:gd name="T53" fmla="*/ 2147483647 h 2190"/>
              <a:gd name="T54" fmla="*/ 2147483647 w 6504"/>
              <a:gd name="T55" fmla="*/ 2147483647 h 2190"/>
              <a:gd name="T56" fmla="*/ 2147483647 w 6504"/>
              <a:gd name="T57" fmla="*/ 2147483647 h 2190"/>
              <a:gd name="T58" fmla="*/ 2147483647 w 6504"/>
              <a:gd name="T59" fmla="*/ 2147483647 h 2190"/>
              <a:gd name="T60" fmla="*/ 2147483647 w 6504"/>
              <a:gd name="T61" fmla="*/ 2147483647 h 2190"/>
              <a:gd name="T62" fmla="*/ 2147483647 w 6504"/>
              <a:gd name="T63" fmla="*/ 0 h 2190"/>
              <a:gd name="T64" fmla="*/ 2147483647 w 6504"/>
              <a:gd name="T65" fmla="*/ 2147483647 h 2190"/>
              <a:gd name="T66" fmla="*/ 2147483647 w 6504"/>
              <a:gd name="T67" fmla="*/ 2147483647 h 2190"/>
              <a:gd name="T68" fmla="*/ 2147483647 w 6504"/>
              <a:gd name="T69" fmla="*/ 2147483647 h 2190"/>
              <a:gd name="T70" fmla="*/ 2147483647 w 6504"/>
              <a:gd name="T71" fmla="*/ 2147483647 h 2190"/>
              <a:gd name="T72" fmla="*/ 2147483647 w 6504"/>
              <a:gd name="T73" fmla="*/ 2147483647 h 2190"/>
              <a:gd name="T74" fmla="*/ 2147483647 w 6504"/>
              <a:gd name="T75" fmla="*/ 2147483647 h 2190"/>
              <a:gd name="T76" fmla="*/ 2147483647 w 6504"/>
              <a:gd name="T77" fmla="*/ 2147483647 h 2190"/>
              <a:gd name="T78" fmla="*/ 2147483647 w 6504"/>
              <a:gd name="T79" fmla="*/ 2147483647 h 2190"/>
              <a:gd name="T80" fmla="*/ 2147483647 w 6504"/>
              <a:gd name="T81" fmla="*/ 2147483647 h 2190"/>
              <a:gd name="T82" fmla="*/ 2147483647 w 6504"/>
              <a:gd name="T83" fmla="*/ 2147483647 h 2190"/>
              <a:gd name="T84" fmla="*/ 2147483647 w 6504"/>
              <a:gd name="T85" fmla="*/ 2147483647 h 2190"/>
              <a:gd name="T86" fmla="*/ 2147483647 w 6504"/>
              <a:gd name="T87" fmla="*/ 2147483647 h 2190"/>
              <a:gd name="T88" fmla="*/ 2147483647 w 6504"/>
              <a:gd name="T89" fmla="*/ 2147483647 h 2190"/>
              <a:gd name="T90" fmla="*/ 2147483647 w 6504"/>
              <a:gd name="T91" fmla="*/ 2147483647 h 2190"/>
              <a:gd name="T92" fmla="*/ 2147483647 w 6504"/>
              <a:gd name="T93" fmla="*/ 2147483647 h 2190"/>
              <a:gd name="T94" fmla="*/ 2147483647 w 6504"/>
              <a:gd name="T95" fmla="*/ 2147483647 h 2190"/>
              <a:gd name="T96" fmla="*/ 2147483647 w 6504"/>
              <a:gd name="T97" fmla="*/ 2147483647 h 2190"/>
              <a:gd name="T98" fmla="*/ 2147483647 w 6504"/>
              <a:gd name="T99" fmla="*/ 2147483647 h 2190"/>
              <a:gd name="T100" fmla="*/ 2147483647 w 6504"/>
              <a:gd name="T101" fmla="*/ 2147483647 h 2190"/>
              <a:gd name="T102" fmla="*/ 2147483647 w 6504"/>
              <a:gd name="T103" fmla="*/ 2147483647 h 2190"/>
              <a:gd name="T104" fmla="*/ 2147483647 w 6504"/>
              <a:gd name="T105" fmla="*/ 2147483647 h 2190"/>
              <a:gd name="T106" fmla="*/ 2147483647 w 6504"/>
              <a:gd name="T107" fmla="*/ 2147483647 h 2190"/>
              <a:gd name="T108" fmla="*/ 2147483647 w 6504"/>
              <a:gd name="T109" fmla="*/ 2147483647 h 2190"/>
              <a:gd name="T110" fmla="*/ 2147483647 w 6504"/>
              <a:gd name="T111" fmla="*/ 2147483647 h 2190"/>
              <a:gd name="T112" fmla="*/ 2147483647 w 6504"/>
              <a:gd name="T113" fmla="*/ 2147483647 h 219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504" h="2190">
                <a:moveTo>
                  <a:pt x="3649" y="1814"/>
                </a:moveTo>
                <a:lnTo>
                  <a:pt x="3506" y="1982"/>
                </a:lnTo>
                <a:lnTo>
                  <a:pt x="3585" y="1938"/>
                </a:lnTo>
                <a:lnTo>
                  <a:pt x="3644" y="1905"/>
                </a:lnTo>
                <a:lnTo>
                  <a:pt x="3687" y="1881"/>
                </a:lnTo>
                <a:lnTo>
                  <a:pt x="3715" y="1865"/>
                </a:lnTo>
                <a:lnTo>
                  <a:pt x="3732" y="1855"/>
                </a:lnTo>
                <a:lnTo>
                  <a:pt x="3741" y="1851"/>
                </a:lnTo>
                <a:lnTo>
                  <a:pt x="3745" y="1849"/>
                </a:lnTo>
                <a:lnTo>
                  <a:pt x="3745" y="1848"/>
                </a:lnTo>
                <a:lnTo>
                  <a:pt x="3677" y="1825"/>
                </a:lnTo>
                <a:lnTo>
                  <a:pt x="3703" y="1795"/>
                </a:lnTo>
                <a:lnTo>
                  <a:pt x="3728" y="1768"/>
                </a:lnTo>
                <a:lnTo>
                  <a:pt x="3754" y="1742"/>
                </a:lnTo>
                <a:lnTo>
                  <a:pt x="3780" y="1719"/>
                </a:lnTo>
                <a:lnTo>
                  <a:pt x="3805" y="1698"/>
                </a:lnTo>
                <a:lnTo>
                  <a:pt x="3830" y="1680"/>
                </a:lnTo>
                <a:lnTo>
                  <a:pt x="3854" y="1663"/>
                </a:lnTo>
                <a:lnTo>
                  <a:pt x="3877" y="1648"/>
                </a:lnTo>
                <a:lnTo>
                  <a:pt x="3897" y="1635"/>
                </a:lnTo>
                <a:lnTo>
                  <a:pt x="3918" y="1623"/>
                </a:lnTo>
                <a:lnTo>
                  <a:pt x="3937" y="1614"/>
                </a:lnTo>
                <a:lnTo>
                  <a:pt x="3954" y="1607"/>
                </a:lnTo>
                <a:lnTo>
                  <a:pt x="3981" y="1595"/>
                </a:lnTo>
                <a:lnTo>
                  <a:pt x="3998" y="1589"/>
                </a:lnTo>
                <a:lnTo>
                  <a:pt x="4051" y="1574"/>
                </a:lnTo>
                <a:lnTo>
                  <a:pt x="4094" y="1561"/>
                </a:lnTo>
                <a:lnTo>
                  <a:pt x="4127" y="1552"/>
                </a:lnTo>
                <a:lnTo>
                  <a:pt x="4154" y="1544"/>
                </a:lnTo>
                <a:lnTo>
                  <a:pt x="4174" y="1539"/>
                </a:lnTo>
                <a:lnTo>
                  <a:pt x="4189" y="1536"/>
                </a:lnTo>
                <a:lnTo>
                  <a:pt x="4201" y="1533"/>
                </a:lnTo>
                <a:lnTo>
                  <a:pt x="4211" y="1531"/>
                </a:lnTo>
                <a:lnTo>
                  <a:pt x="4222" y="1530"/>
                </a:lnTo>
                <a:lnTo>
                  <a:pt x="4232" y="1528"/>
                </a:lnTo>
                <a:lnTo>
                  <a:pt x="4245" y="1526"/>
                </a:lnTo>
                <a:lnTo>
                  <a:pt x="4263" y="1523"/>
                </a:lnTo>
                <a:lnTo>
                  <a:pt x="4285" y="1517"/>
                </a:lnTo>
                <a:lnTo>
                  <a:pt x="4314" y="1510"/>
                </a:lnTo>
                <a:lnTo>
                  <a:pt x="4351" y="1501"/>
                </a:lnTo>
                <a:lnTo>
                  <a:pt x="4398" y="1489"/>
                </a:lnTo>
                <a:lnTo>
                  <a:pt x="4490" y="1464"/>
                </a:lnTo>
                <a:lnTo>
                  <a:pt x="4571" y="1443"/>
                </a:lnTo>
                <a:lnTo>
                  <a:pt x="4642" y="1424"/>
                </a:lnTo>
                <a:lnTo>
                  <a:pt x="4705" y="1406"/>
                </a:lnTo>
                <a:lnTo>
                  <a:pt x="4761" y="1390"/>
                </a:lnTo>
                <a:lnTo>
                  <a:pt x="4809" y="1375"/>
                </a:lnTo>
                <a:lnTo>
                  <a:pt x="4853" y="1361"/>
                </a:lnTo>
                <a:lnTo>
                  <a:pt x="4894" y="1348"/>
                </a:lnTo>
                <a:lnTo>
                  <a:pt x="4931" y="1336"/>
                </a:lnTo>
                <a:lnTo>
                  <a:pt x="4965" y="1323"/>
                </a:lnTo>
                <a:lnTo>
                  <a:pt x="5000" y="1310"/>
                </a:lnTo>
                <a:lnTo>
                  <a:pt x="5034" y="1297"/>
                </a:lnTo>
                <a:lnTo>
                  <a:pt x="5070" y="1284"/>
                </a:lnTo>
                <a:lnTo>
                  <a:pt x="5109" y="1269"/>
                </a:lnTo>
                <a:lnTo>
                  <a:pt x="5150" y="1254"/>
                </a:lnTo>
                <a:lnTo>
                  <a:pt x="5196" y="1236"/>
                </a:lnTo>
                <a:lnTo>
                  <a:pt x="5198" y="1235"/>
                </a:lnTo>
                <a:lnTo>
                  <a:pt x="5200" y="1235"/>
                </a:lnTo>
                <a:lnTo>
                  <a:pt x="5201" y="1235"/>
                </a:lnTo>
                <a:lnTo>
                  <a:pt x="5200" y="1236"/>
                </a:lnTo>
                <a:lnTo>
                  <a:pt x="5195" y="1242"/>
                </a:lnTo>
                <a:lnTo>
                  <a:pt x="5182" y="1256"/>
                </a:lnTo>
                <a:lnTo>
                  <a:pt x="5160" y="1279"/>
                </a:lnTo>
                <a:lnTo>
                  <a:pt x="5126" y="1314"/>
                </a:lnTo>
                <a:lnTo>
                  <a:pt x="5080" y="1362"/>
                </a:lnTo>
                <a:lnTo>
                  <a:pt x="5017" y="1426"/>
                </a:lnTo>
                <a:lnTo>
                  <a:pt x="4972" y="1495"/>
                </a:lnTo>
                <a:lnTo>
                  <a:pt x="4935" y="1552"/>
                </a:lnTo>
                <a:lnTo>
                  <a:pt x="4920" y="1576"/>
                </a:lnTo>
                <a:lnTo>
                  <a:pt x="4906" y="1599"/>
                </a:lnTo>
                <a:lnTo>
                  <a:pt x="4895" y="1619"/>
                </a:lnTo>
                <a:lnTo>
                  <a:pt x="4884" y="1638"/>
                </a:lnTo>
                <a:lnTo>
                  <a:pt x="4877" y="1656"/>
                </a:lnTo>
                <a:lnTo>
                  <a:pt x="4872" y="1672"/>
                </a:lnTo>
                <a:lnTo>
                  <a:pt x="4868" y="1689"/>
                </a:lnTo>
                <a:lnTo>
                  <a:pt x="4866" y="1706"/>
                </a:lnTo>
                <a:lnTo>
                  <a:pt x="4866" y="1721"/>
                </a:lnTo>
                <a:lnTo>
                  <a:pt x="4867" y="1738"/>
                </a:lnTo>
                <a:lnTo>
                  <a:pt x="4870" y="1755"/>
                </a:lnTo>
                <a:lnTo>
                  <a:pt x="4875" y="1773"/>
                </a:lnTo>
                <a:lnTo>
                  <a:pt x="4881" y="1792"/>
                </a:lnTo>
                <a:lnTo>
                  <a:pt x="4888" y="1808"/>
                </a:lnTo>
                <a:lnTo>
                  <a:pt x="4895" y="1825"/>
                </a:lnTo>
                <a:lnTo>
                  <a:pt x="4902" y="1840"/>
                </a:lnTo>
                <a:lnTo>
                  <a:pt x="4910" y="1854"/>
                </a:lnTo>
                <a:lnTo>
                  <a:pt x="4917" y="1869"/>
                </a:lnTo>
                <a:lnTo>
                  <a:pt x="4926" y="1882"/>
                </a:lnTo>
                <a:lnTo>
                  <a:pt x="4934" y="1895"/>
                </a:lnTo>
                <a:lnTo>
                  <a:pt x="4953" y="1921"/>
                </a:lnTo>
                <a:lnTo>
                  <a:pt x="4973" y="1944"/>
                </a:lnTo>
                <a:lnTo>
                  <a:pt x="4993" y="1969"/>
                </a:lnTo>
                <a:lnTo>
                  <a:pt x="5016" y="1995"/>
                </a:lnTo>
                <a:lnTo>
                  <a:pt x="4955" y="2002"/>
                </a:lnTo>
                <a:lnTo>
                  <a:pt x="4955" y="2003"/>
                </a:lnTo>
                <a:lnTo>
                  <a:pt x="4958" y="2005"/>
                </a:lnTo>
                <a:lnTo>
                  <a:pt x="4965" y="2012"/>
                </a:lnTo>
                <a:lnTo>
                  <a:pt x="4979" y="2025"/>
                </a:lnTo>
                <a:lnTo>
                  <a:pt x="5002" y="2048"/>
                </a:lnTo>
                <a:lnTo>
                  <a:pt x="5035" y="2082"/>
                </a:lnTo>
                <a:lnTo>
                  <a:pt x="5083" y="2128"/>
                </a:lnTo>
                <a:lnTo>
                  <a:pt x="5146" y="2190"/>
                </a:lnTo>
                <a:lnTo>
                  <a:pt x="5127" y="2101"/>
                </a:lnTo>
                <a:lnTo>
                  <a:pt x="5114" y="2035"/>
                </a:lnTo>
                <a:lnTo>
                  <a:pt x="5103" y="1987"/>
                </a:lnTo>
                <a:lnTo>
                  <a:pt x="5097" y="1955"/>
                </a:lnTo>
                <a:lnTo>
                  <a:pt x="5092" y="1936"/>
                </a:lnTo>
                <a:lnTo>
                  <a:pt x="5090" y="1926"/>
                </a:lnTo>
                <a:lnTo>
                  <a:pt x="5089" y="1923"/>
                </a:lnTo>
                <a:lnTo>
                  <a:pt x="5089" y="1922"/>
                </a:lnTo>
                <a:lnTo>
                  <a:pt x="5046" y="1977"/>
                </a:lnTo>
                <a:lnTo>
                  <a:pt x="5018" y="1917"/>
                </a:lnTo>
                <a:lnTo>
                  <a:pt x="5004" y="1886"/>
                </a:lnTo>
                <a:lnTo>
                  <a:pt x="4997" y="1874"/>
                </a:lnTo>
                <a:lnTo>
                  <a:pt x="4997" y="1872"/>
                </a:lnTo>
                <a:lnTo>
                  <a:pt x="4996" y="1870"/>
                </a:lnTo>
                <a:lnTo>
                  <a:pt x="4991" y="1858"/>
                </a:lnTo>
                <a:lnTo>
                  <a:pt x="4978" y="1827"/>
                </a:lnTo>
                <a:lnTo>
                  <a:pt x="4951" y="1767"/>
                </a:lnTo>
                <a:lnTo>
                  <a:pt x="4946" y="1752"/>
                </a:lnTo>
                <a:lnTo>
                  <a:pt x="4942" y="1737"/>
                </a:lnTo>
                <a:lnTo>
                  <a:pt x="4942" y="1721"/>
                </a:lnTo>
                <a:lnTo>
                  <a:pt x="4946" y="1704"/>
                </a:lnTo>
                <a:lnTo>
                  <a:pt x="4950" y="1687"/>
                </a:lnTo>
                <a:lnTo>
                  <a:pt x="4956" y="1669"/>
                </a:lnTo>
                <a:lnTo>
                  <a:pt x="4964" y="1650"/>
                </a:lnTo>
                <a:lnTo>
                  <a:pt x="4975" y="1633"/>
                </a:lnTo>
                <a:lnTo>
                  <a:pt x="4987" y="1614"/>
                </a:lnTo>
                <a:lnTo>
                  <a:pt x="5001" y="1594"/>
                </a:lnTo>
                <a:lnTo>
                  <a:pt x="5016" y="1576"/>
                </a:lnTo>
                <a:lnTo>
                  <a:pt x="5032" y="1556"/>
                </a:lnTo>
                <a:lnTo>
                  <a:pt x="5049" y="1537"/>
                </a:lnTo>
                <a:lnTo>
                  <a:pt x="5068" y="1517"/>
                </a:lnTo>
                <a:lnTo>
                  <a:pt x="5088" y="1499"/>
                </a:lnTo>
                <a:lnTo>
                  <a:pt x="5108" y="1480"/>
                </a:lnTo>
                <a:lnTo>
                  <a:pt x="5128" y="1461"/>
                </a:lnTo>
                <a:lnTo>
                  <a:pt x="5150" y="1443"/>
                </a:lnTo>
                <a:lnTo>
                  <a:pt x="5172" y="1425"/>
                </a:lnTo>
                <a:lnTo>
                  <a:pt x="5194" y="1407"/>
                </a:lnTo>
                <a:lnTo>
                  <a:pt x="5238" y="1374"/>
                </a:lnTo>
                <a:lnTo>
                  <a:pt x="5282" y="1343"/>
                </a:lnTo>
                <a:lnTo>
                  <a:pt x="5325" y="1315"/>
                </a:lnTo>
                <a:lnTo>
                  <a:pt x="5364" y="1290"/>
                </a:lnTo>
                <a:lnTo>
                  <a:pt x="5401" y="1269"/>
                </a:lnTo>
                <a:lnTo>
                  <a:pt x="5432" y="1254"/>
                </a:lnTo>
                <a:lnTo>
                  <a:pt x="5467" y="1237"/>
                </a:lnTo>
                <a:lnTo>
                  <a:pt x="5502" y="1220"/>
                </a:lnTo>
                <a:lnTo>
                  <a:pt x="5538" y="1205"/>
                </a:lnTo>
                <a:lnTo>
                  <a:pt x="5573" y="1188"/>
                </a:lnTo>
                <a:lnTo>
                  <a:pt x="5608" y="1171"/>
                </a:lnTo>
                <a:lnTo>
                  <a:pt x="5645" y="1152"/>
                </a:lnTo>
                <a:lnTo>
                  <a:pt x="5681" y="1133"/>
                </a:lnTo>
                <a:lnTo>
                  <a:pt x="5716" y="1112"/>
                </a:lnTo>
                <a:lnTo>
                  <a:pt x="5726" y="1108"/>
                </a:lnTo>
                <a:lnTo>
                  <a:pt x="5738" y="1102"/>
                </a:lnTo>
                <a:lnTo>
                  <a:pt x="5752" y="1097"/>
                </a:lnTo>
                <a:lnTo>
                  <a:pt x="5769" y="1091"/>
                </a:lnTo>
                <a:lnTo>
                  <a:pt x="5809" y="1076"/>
                </a:lnTo>
                <a:lnTo>
                  <a:pt x="5857" y="1061"/>
                </a:lnTo>
                <a:lnTo>
                  <a:pt x="5909" y="1045"/>
                </a:lnTo>
                <a:lnTo>
                  <a:pt x="5968" y="1028"/>
                </a:lnTo>
                <a:lnTo>
                  <a:pt x="6029" y="1012"/>
                </a:lnTo>
                <a:lnTo>
                  <a:pt x="6091" y="995"/>
                </a:lnTo>
                <a:lnTo>
                  <a:pt x="6155" y="979"/>
                </a:lnTo>
                <a:lnTo>
                  <a:pt x="6217" y="964"/>
                </a:lnTo>
                <a:lnTo>
                  <a:pt x="6277" y="950"/>
                </a:lnTo>
                <a:lnTo>
                  <a:pt x="6332" y="938"/>
                </a:lnTo>
                <a:lnTo>
                  <a:pt x="6383" y="928"/>
                </a:lnTo>
                <a:lnTo>
                  <a:pt x="6427" y="920"/>
                </a:lnTo>
                <a:lnTo>
                  <a:pt x="6445" y="917"/>
                </a:lnTo>
                <a:lnTo>
                  <a:pt x="6462" y="915"/>
                </a:lnTo>
                <a:lnTo>
                  <a:pt x="6477" y="914"/>
                </a:lnTo>
                <a:lnTo>
                  <a:pt x="6488" y="914"/>
                </a:lnTo>
                <a:lnTo>
                  <a:pt x="6496" y="914"/>
                </a:lnTo>
                <a:lnTo>
                  <a:pt x="6502" y="913"/>
                </a:lnTo>
                <a:lnTo>
                  <a:pt x="6504" y="913"/>
                </a:lnTo>
                <a:lnTo>
                  <a:pt x="6503" y="912"/>
                </a:lnTo>
                <a:lnTo>
                  <a:pt x="6493" y="909"/>
                </a:lnTo>
                <a:lnTo>
                  <a:pt x="6474" y="906"/>
                </a:lnTo>
                <a:lnTo>
                  <a:pt x="6448" y="900"/>
                </a:lnTo>
                <a:lnTo>
                  <a:pt x="6415" y="894"/>
                </a:lnTo>
                <a:lnTo>
                  <a:pt x="6379" y="887"/>
                </a:lnTo>
                <a:lnTo>
                  <a:pt x="6341" y="878"/>
                </a:lnTo>
                <a:lnTo>
                  <a:pt x="6302" y="867"/>
                </a:lnTo>
                <a:lnTo>
                  <a:pt x="6265" y="855"/>
                </a:lnTo>
                <a:lnTo>
                  <a:pt x="6248" y="848"/>
                </a:lnTo>
                <a:lnTo>
                  <a:pt x="6232" y="841"/>
                </a:lnTo>
                <a:lnTo>
                  <a:pt x="6216" y="834"/>
                </a:lnTo>
                <a:lnTo>
                  <a:pt x="6202" y="826"/>
                </a:lnTo>
                <a:lnTo>
                  <a:pt x="6190" y="817"/>
                </a:lnTo>
                <a:lnTo>
                  <a:pt x="6181" y="808"/>
                </a:lnTo>
                <a:lnTo>
                  <a:pt x="6172" y="799"/>
                </a:lnTo>
                <a:lnTo>
                  <a:pt x="6167" y="788"/>
                </a:lnTo>
                <a:lnTo>
                  <a:pt x="6164" y="778"/>
                </a:lnTo>
                <a:lnTo>
                  <a:pt x="6163" y="767"/>
                </a:lnTo>
                <a:lnTo>
                  <a:pt x="6166" y="756"/>
                </a:lnTo>
                <a:lnTo>
                  <a:pt x="6172" y="744"/>
                </a:lnTo>
                <a:lnTo>
                  <a:pt x="6207" y="692"/>
                </a:lnTo>
                <a:lnTo>
                  <a:pt x="6247" y="633"/>
                </a:lnTo>
                <a:lnTo>
                  <a:pt x="6290" y="573"/>
                </a:lnTo>
                <a:lnTo>
                  <a:pt x="6331" y="516"/>
                </a:lnTo>
                <a:lnTo>
                  <a:pt x="6370" y="465"/>
                </a:lnTo>
                <a:lnTo>
                  <a:pt x="6401" y="424"/>
                </a:lnTo>
                <a:lnTo>
                  <a:pt x="6423" y="397"/>
                </a:lnTo>
                <a:lnTo>
                  <a:pt x="6431" y="387"/>
                </a:lnTo>
                <a:lnTo>
                  <a:pt x="6428" y="388"/>
                </a:lnTo>
                <a:lnTo>
                  <a:pt x="6422" y="392"/>
                </a:lnTo>
                <a:lnTo>
                  <a:pt x="6406" y="400"/>
                </a:lnTo>
                <a:lnTo>
                  <a:pt x="6379" y="413"/>
                </a:lnTo>
                <a:lnTo>
                  <a:pt x="6336" y="435"/>
                </a:lnTo>
                <a:lnTo>
                  <a:pt x="6272" y="466"/>
                </a:lnTo>
                <a:lnTo>
                  <a:pt x="6184" y="508"/>
                </a:lnTo>
                <a:lnTo>
                  <a:pt x="6065" y="563"/>
                </a:lnTo>
                <a:lnTo>
                  <a:pt x="5998" y="594"/>
                </a:lnTo>
                <a:lnTo>
                  <a:pt x="5928" y="626"/>
                </a:lnTo>
                <a:lnTo>
                  <a:pt x="5857" y="658"/>
                </a:lnTo>
                <a:lnTo>
                  <a:pt x="5783" y="693"/>
                </a:lnTo>
                <a:lnTo>
                  <a:pt x="5708" y="726"/>
                </a:lnTo>
                <a:lnTo>
                  <a:pt x="5631" y="759"/>
                </a:lnTo>
                <a:lnTo>
                  <a:pt x="5554" y="792"/>
                </a:lnTo>
                <a:lnTo>
                  <a:pt x="5475" y="825"/>
                </a:lnTo>
                <a:lnTo>
                  <a:pt x="5396" y="857"/>
                </a:lnTo>
                <a:lnTo>
                  <a:pt x="5316" y="887"/>
                </a:lnTo>
                <a:lnTo>
                  <a:pt x="5236" y="916"/>
                </a:lnTo>
                <a:lnTo>
                  <a:pt x="5155" y="943"/>
                </a:lnTo>
                <a:lnTo>
                  <a:pt x="5115" y="957"/>
                </a:lnTo>
                <a:lnTo>
                  <a:pt x="5074" y="969"/>
                </a:lnTo>
                <a:lnTo>
                  <a:pt x="5034" y="980"/>
                </a:lnTo>
                <a:lnTo>
                  <a:pt x="4993" y="992"/>
                </a:lnTo>
                <a:lnTo>
                  <a:pt x="4953" y="1002"/>
                </a:lnTo>
                <a:lnTo>
                  <a:pt x="4913" y="1013"/>
                </a:lnTo>
                <a:lnTo>
                  <a:pt x="4873" y="1022"/>
                </a:lnTo>
                <a:lnTo>
                  <a:pt x="4832" y="1030"/>
                </a:lnTo>
                <a:lnTo>
                  <a:pt x="4785" y="1040"/>
                </a:lnTo>
                <a:lnTo>
                  <a:pt x="4736" y="1047"/>
                </a:lnTo>
                <a:lnTo>
                  <a:pt x="4687" y="1052"/>
                </a:lnTo>
                <a:lnTo>
                  <a:pt x="4638" y="1056"/>
                </a:lnTo>
                <a:lnTo>
                  <a:pt x="4589" y="1059"/>
                </a:lnTo>
                <a:lnTo>
                  <a:pt x="4540" y="1060"/>
                </a:lnTo>
                <a:lnTo>
                  <a:pt x="4493" y="1061"/>
                </a:lnTo>
                <a:lnTo>
                  <a:pt x="4444" y="1059"/>
                </a:lnTo>
                <a:lnTo>
                  <a:pt x="4395" y="1057"/>
                </a:lnTo>
                <a:lnTo>
                  <a:pt x="4346" y="1053"/>
                </a:lnTo>
                <a:lnTo>
                  <a:pt x="4297" y="1049"/>
                </a:lnTo>
                <a:lnTo>
                  <a:pt x="4250" y="1043"/>
                </a:lnTo>
                <a:lnTo>
                  <a:pt x="4201" y="1036"/>
                </a:lnTo>
                <a:lnTo>
                  <a:pt x="4153" y="1028"/>
                </a:lnTo>
                <a:lnTo>
                  <a:pt x="4104" y="1020"/>
                </a:lnTo>
                <a:lnTo>
                  <a:pt x="4056" y="1011"/>
                </a:lnTo>
                <a:lnTo>
                  <a:pt x="4009" y="1000"/>
                </a:lnTo>
                <a:lnTo>
                  <a:pt x="3961" y="990"/>
                </a:lnTo>
                <a:lnTo>
                  <a:pt x="3913" y="978"/>
                </a:lnTo>
                <a:lnTo>
                  <a:pt x="3865" y="966"/>
                </a:lnTo>
                <a:lnTo>
                  <a:pt x="3771" y="940"/>
                </a:lnTo>
                <a:lnTo>
                  <a:pt x="3676" y="913"/>
                </a:lnTo>
                <a:lnTo>
                  <a:pt x="3584" y="884"/>
                </a:lnTo>
                <a:lnTo>
                  <a:pt x="3491" y="855"/>
                </a:lnTo>
                <a:lnTo>
                  <a:pt x="3401" y="826"/>
                </a:lnTo>
                <a:lnTo>
                  <a:pt x="3311" y="797"/>
                </a:lnTo>
                <a:lnTo>
                  <a:pt x="3280" y="786"/>
                </a:lnTo>
                <a:lnTo>
                  <a:pt x="3248" y="774"/>
                </a:lnTo>
                <a:lnTo>
                  <a:pt x="3215" y="760"/>
                </a:lnTo>
                <a:lnTo>
                  <a:pt x="3180" y="745"/>
                </a:lnTo>
                <a:lnTo>
                  <a:pt x="3142" y="727"/>
                </a:lnTo>
                <a:lnTo>
                  <a:pt x="3105" y="708"/>
                </a:lnTo>
                <a:lnTo>
                  <a:pt x="3065" y="688"/>
                </a:lnTo>
                <a:lnTo>
                  <a:pt x="3026" y="667"/>
                </a:lnTo>
                <a:lnTo>
                  <a:pt x="2943" y="622"/>
                </a:lnTo>
                <a:lnTo>
                  <a:pt x="2860" y="573"/>
                </a:lnTo>
                <a:lnTo>
                  <a:pt x="2775" y="523"/>
                </a:lnTo>
                <a:lnTo>
                  <a:pt x="2691" y="471"/>
                </a:lnTo>
                <a:lnTo>
                  <a:pt x="2609" y="420"/>
                </a:lnTo>
                <a:lnTo>
                  <a:pt x="2530" y="370"/>
                </a:lnTo>
                <a:lnTo>
                  <a:pt x="2457" y="321"/>
                </a:lnTo>
                <a:lnTo>
                  <a:pt x="2388" y="276"/>
                </a:lnTo>
                <a:lnTo>
                  <a:pt x="2327" y="235"/>
                </a:lnTo>
                <a:lnTo>
                  <a:pt x="2274" y="198"/>
                </a:lnTo>
                <a:lnTo>
                  <a:pt x="2230" y="168"/>
                </a:lnTo>
                <a:lnTo>
                  <a:pt x="2197" y="145"/>
                </a:lnTo>
                <a:lnTo>
                  <a:pt x="2251" y="126"/>
                </a:lnTo>
                <a:lnTo>
                  <a:pt x="2250" y="126"/>
                </a:lnTo>
                <a:lnTo>
                  <a:pt x="2247" y="124"/>
                </a:lnTo>
                <a:lnTo>
                  <a:pt x="2239" y="119"/>
                </a:lnTo>
                <a:lnTo>
                  <a:pt x="2221" y="110"/>
                </a:lnTo>
                <a:lnTo>
                  <a:pt x="2194" y="95"/>
                </a:lnTo>
                <a:lnTo>
                  <a:pt x="2152" y="72"/>
                </a:lnTo>
                <a:lnTo>
                  <a:pt x="2094" y="41"/>
                </a:lnTo>
                <a:lnTo>
                  <a:pt x="2017" y="0"/>
                </a:lnTo>
                <a:lnTo>
                  <a:pt x="2061" y="79"/>
                </a:lnTo>
                <a:lnTo>
                  <a:pt x="2094" y="138"/>
                </a:lnTo>
                <a:lnTo>
                  <a:pt x="2118" y="180"/>
                </a:lnTo>
                <a:lnTo>
                  <a:pt x="2134" y="209"/>
                </a:lnTo>
                <a:lnTo>
                  <a:pt x="2144" y="226"/>
                </a:lnTo>
                <a:lnTo>
                  <a:pt x="2149" y="236"/>
                </a:lnTo>
                <a:lnTo>
                  <a:pt x="2151" y="239"/>
                </a:lnTo>
                <a:lnTo>
                  <a:pt x="2174" y="172"/>
                </a:lnTo>
                <a:lnTo>
                  <a:pt x="2201" y="197"/>
                </a:lnTo>
                <a:lnTo>
                  <a:pt x="2239" y="231"/>
                </a:lnTo>
                <a:lnTo>
                  <a:pt x="2285" y="272"/>
                </a:lnTo>
                <a:lnTo>
                  <a:pt x="2340" y="319"/>
                </a:lnTo>
                <a:lnTo>
                  <a:pt x="2405" y="371"/>
                </a:lnTo>
                <a:lnTo>
                  <a:pt x="2475" y="428"/>
                </a:lnTo>
                <a:lnTo>
                  <a:pt x="2551" y="487"/>
                </a:lnTo>
                <a:lnTo>
                  <a:pt x="2634" y="549"/>
                </a:lnTo>
                <a:lnTo>
                  <a:pt x="2721" y="613"/>
                </a:lnTo>
                <a:lnTo>
                  <a:pt x="2811" y="677"/>
                </a:lnTo>
                <a:lnTo>
                  <a:pt x="2858" y="709"/>
                </a:lnTo>
                <a:lnTo>
                  <a:pt x="2904" y="740"/>
                </a:lnTo>
                <a:lnTo>
                  <a:pt x="2952" y="772"/>
                </a:lnTo>
                <a:lnTo>
                  <a:pt x="3000" y="803"/>
                </a:lnTo>
                <a:lnTo>
                  <a:pt x="3048" y="833"/>
                </a:lnTo>
                <a:lnTo>
                  <a:pt x="3097" y="863"/>
                </a:lnTo>
                <a:lnTo>
                  <a:pt x="3145" y="891"/>
                </a:lnTo>
                <a:lnTo>
                  <a:pt x="3193" y="919"/>
                </a:lnTo>
                <a:lnTo>
                  <a:pt x="3242" y="946"/>
                </a:lnTo>
                <a:lnTo>
                  <a:pt x="3290" y="971"/>
                </a:lnTo>
                <a:lnTo>
                  <a:pt x="3338" y="995"/>
                </a:lnTo>
                <a:lnTo>
                  <a:pt x="3385" y="1018"/>
                </a:lnTo>
                <a:lnTo>
                  <a:pt x="3418" y="1031"/>
                </a:lnTo>
                <a:lnTo>
                  <a:pt x="3458" y="1046"/>
                </a:lnTo>
                <a:lnTo>
                  <a:pt x="3506" y="1061"/>
                </a:lnTo>
                <a:lnTo>
                  <a:pt x="3558" y="1078"/>
                </a:lnTo>
                <a:lnTo>
                  <a:pt x="3614" y="1094"/>
                </a:lnTo>
                <a:lnTo>
                  <a:pt x="3671" y="1110"/>
                </a:lnTo>
                <a:lnTo>
                  <a:pt x="3728" y="1127"/>
                </a:lnTo>
                <a:lnTo>
                  <a:pt x="3783" y="1143"/>
                </a:lnTo>
                <a:lnTo>
                  <a:pt x="3834" y="1158"/>
                </a:lnTo>
                <a:lnTo>
                  <a:pt x="3881" y="1173"/>
                </a:lnTo>
                <a:lnTo>
                  <a:pt x="3920" y="1186"/>
                </a:lnTo>
                <a:lnTo>
                  <a:pt x="3950" y="1198"/>
                </a:lnTo>
                <a:lnTo>
                  <a:pt x="3962" y="1203"/>
                </a:lnTo>
                <a:lnTo>
                  <a:pt x="3970" y="1207"/>
                </a:lnTo>
                <a:lnTo>
                  <a:pt x="3975" y="1211"/>
                </a:lnTo>
                <a:lnTo>
                  <a:pt x="3977" y="1215"/>
                </a:lnTo>
                <a:lnTo>
                  <a:pt x="3976" y="1217"/>
                </a:lnTo>
                <a:lnTo>
                  <a:pt x="3971" y="1220"/>
                </a:lnTo>
                <a:lnTo>
                  <a:pt x="3963" y="1221"/>
                </a:lnTo>
                <a:lnTo>
                  <a:pt x="3949" y="1223"/>
                </a:lnTo>
                <a:lnTo>
                  <a:pt x="3850" y="1229"/>
                </a:lnTo>
                <a:lnTo>
                  <a:pt x="3746" y="1236"/>
                </a:lnTo>
                <a:lnTo>
                  <a:pt x="3637" y="1245"/>
                </a:lnTo>
                <a:lnTo>
                  <a:pt x="3525" y="1257"/>
                </a:lnTo>
                <a:lnTo>
                  <a:pt x="3467" y="1263"/>
                </a:lnTo>
                <a:lnTo>
                  <a:pt x="3409" y="1270"/>
                </a:lnTo>
                <a:lnTo>
                  <a:pt x="3351" y="1279"/>
                </a:lnTo>
                <a:lnTo>
                  <a:pt x="3293" y="1287"/>
                </a:lnTo>
                <a:lnTo>
                  <a:pt x="3233" y="1296"/>
                </a:lnTo>
                <a:lnTo>
                  <a:pt x="3173" y="1307"/>
                </a:lnTo>
                <a:lnTo>
                  <a:pt x="3113" y="1317"/>
                </a:lnTo>
                <a:lnTo>
                  <a:pt x="3054" y="1328"/>
                </a:lnTo>
                <a:lnTo>
                  <a:pt x="2994" y="1341"/>
                </a:lnTo>
                <a:lnTo>
                  <a:pt x="2933" y="1353"/>
                </a:lnTo>
                <a:lnTo>
                  <a:pt x="2873" y="1367"/>
                </a:lnTo>
                <a:lnTo>
                  <a:pt x="2813" y="1382"/>
                </a:lnTo>
                <a:lnTo>
                  <a:pt x="2753" y="1398"/>
                </a:lnTo>
                <a:lnTo>
                  <a:pt x="2694" y="1414"/>
                </a:lnTo>
                <a:lnTo>
                  <a:pt x="2634" y="1431"/>
                </a:lnTo>
                <a:lnTo>
                  <a:pt x="2575" y="1450"/>
                </a:lnTo>
                <a:lnTo>
                  <a:pt x="2517" y="1469"/>
                </a:lnTo>
                <a:lnTo>
                  <a:pt x="2459" y="1489"/>
                </a:lnTo>
                <a:lnTo>
                  <a:pt x="2402" y="1510"/>
                </a:lnTo>
                <a:lnTo>
                  <a:pt x="2346" y="1533"/>
                </a:lnTo>
                <a:lnTo>
                  <a:pt x="2289" y="1556"/>
                </a:lnTo>
                <a:lnTo>
                  <a:pt x="2235" y="1581"/>
                </a:lnTo>
                <a:lnTo>
                  <a:pt x="2181" y="1606"/>
                </a:lnTo>
                <a:lnTo>
                  <a:pt x="2128" y="1633"/>
                </a:lnTo>
                <a:lnTo>
                  <a:pt x="2081" y="1656"/>
                </a:lnTo>
                <a:lnTo>
                  <a:pt x="2032" y="1677"/>
                </a:lnTo>
                <a:lnTo>
                  <a:pt x="1980" y="1696"/>
                </a:lnTo>
                <a:lnTo>
                  <a:pt x="1927" y="1714"/>
                </a:lnTo>
                <a:lnTo>
                  <a:pt x="1872" y="1729"/>
                </a:lnTo>
                <a:lnTo>
                  <a:pt x="1815" y="1744"/>
                </a:lnTo>
                <a:lnTo>
                  <a:pt x="1758" y="1756"/>
                </a:lnTo>
                <a:lnTo>
                  <a:pt x="1697" y="1767"/>
                </a:lnTo>
                <a:lnTo>
                  <a:pt x="1637" y="1777"/>
                </a:lnTo>
                <a:lnTo>
                  <a:pt x="1576" y="1785"/>
                </a:lnTo>
                <a:lnTo>
                  <a:pt x="1514" y="1793"/>
                </a:lnTo>
                <a:lnTo>
                  <a:pt x="1450" y="1799"/>
                </a:lnTo>
                <a:lnTo>
                  <a:pt x="1386" y="1803"/>
                </a:lnTo>
                <a:lnTo>
                  <a:pt x="1321" y="1807"/>
                </a:lnTo>
                <a:lnTo>
                  <a:pt x="1257" y="1810"/>
                </a:lnTo>
                <a:lnTo>
                  <a:pt x="1191" y="1813"/>
                </a:lnTo>
                <a:lnTo>
                  <a:pt x="1126" y="1815"/>
                </a:lnTo>
                <a:lnTo>
                  <a:pt x="1062" y="1815"/>
                </a:lnTo>
                <a:lnTo>
                  <a:pt x="996" y="1816"/>
                </a:lnTo>
                <a:lnTo>
                  <a:pt x="932" y="1815"/>
                </a:lnTo>
                <a:lnTo>
                  <a:pt x="804" y="1814"/>
                </a:lnTo>
                <a:lnTo>
                  <a:pt x="679" y="1810"/>
                </a:lnTo>
                <a:lnTo>
                  <a:pt x="558" y="1807"/>
                </a:lnTo>
                <a:lnTo>
                  <a:pt x="442" y="1804"/>
                </a:lnTo>
                <a:lnTo>
                  <a:pt x="332" y="1803"/>
                </a:lnTo>
                <a:lnTo>
                  <a:pt x="230" y="1802"/>
                </a:lnTo>
                <a:lnTo>
                  <a:pt x="259" y="1743"/>
                </a:lnTo>
                <a:lnTo>
                  <a:pt x="259" y="1744"/>
                </a:lnTo>
                <a:lnTo>
                  <a:pt x="255" y="1745"/>
                </a:lnTo>
                <a:lnTo>
                  <a:pt x="245" y="1748"/>
                </a:lnTo>
                <a:lnTo>
                  <a:pt x="226" y="1754"/>
                </a:lnTo>
                <a:lnTo>
                  <a:pt x="195" y="1765"/>
                </a:lnTo>
                <a:lnTo>
                  <a:pt x="150" y="1780"/>
                </a:lnTo>
                <a:lnTo>
                  <a:pt x="85" y="1802"/>
                </a:lnTo>
                <a:lnTo>
                  <a:pt x="0" y="1832"/>
                </a:lnTo>
                <a:lnTo>
                  <a:pt x="87" y="1855"/>
                </a:lnTo>
                <a:lnTo>
                  <a:pt x="153" y="1872"/>
                </a:lnTo>
                <a:lnTo>
                  <a:pt x="201" y="1884"/>
                </a:lnTo>
                <a:lnTo>
                  <a:pt x="232" y="1892"/>
                </a:lnTo>
                <a:lnTo>
                  <a:pt x="251" y="1897"/>
                </a:lnTo>
                <a:lnTo>
                  <a:pt x="261" y="1900"/>
                </a:lnTo>
                <a:lnTo>
                  <a:pt x="265" y="1900"/>
                </a:lnTo>
                <a:lnTo>
                  <a:pt x="233" y="1837"/>
                </a:lnTo>
                <a:lnTo>
                  <a:pt x="306" y="1843"/>
                </a:lnTo>
                <a:lnTo>
                  <a:pt x="381" y="1849"/>
                </a:lnTo>
                <a:lnTo>
                  <a:pt x="456" y="1854"/>
                </a:lnTo>
                <a:lnTo>
                  <a:pt x="531" y="1859"/>
                </a:lnTo>
                <a:lnTo>
                  <a:pt x="606" y="1864"/>
                </a:lnTo>
                <a:lnTo>
                  <a:pt x="680" y="1870"/>
                </a:lnTo>
                <a:lnTo>
                  <a:pt x="755" y="1874"/>
                </a:lnTo>
                <a:lnTo>
                  <a:pt x="831" y="1879"/>
                </a:lnTo>
                <a:lnTo>
                  <a:pt x="905" y="1883"/>
                </a:lnTo>
                <a:lnTo>
                  <a:pt x="980" y="1886"/>
                </a:lnTo>
                <a:lnTo>
                  <a:pt x="1053" y="1889"/>
                </a:lnTo>
                <a:lnTo>
                  <a:pt x="1127" y="1892"/>
                </a:lnTo>
                <a:lnTo>
                  <a:pt x="1200" y="1895"/>
                </a:lnTo>
                <a:lnTo>
                  <a:pt x="1273" y="1897"/>
                </a:lnTo>
                <a:lnTo>
                  <a:pt x="1344" y="1898"/>
                </a:lnTo>
                <a:lnTo>
                  <a:pt x="1415" y="1898"/>
                </a:lnTo>
                <a:lnTo>
                  <a:pt x="1442" y="1898"/>
                </a:lnTo>
                <a:lnTo>
                  <a:pt x="1477" y="1898"/>
                </a:lnTo>
                <a:lnTo>
                  <a:pt x="1518" y="1897"/>
                </a:lnTo>
                <a:lnTo>
                  <a:pt x="1564" y="1895"/>
                </a:lnTo>
                <a:lnTo>
                  <a:pt x="1614" y="1892"/>
                </a:lnTo>
                <a:lnTo>
                  <a:pt x="1668" y="1890"/>
                </a:lnTo>
                <a:lnTo>
                  <a:pt x="1724" y="1886"/>
                </a:lnTo>
                <a:lnTo>
                  <a:pt x="1782" y="1882"/>
                </a:lnTo>
                <a:lnTo>
                  <a:pt x="1839" y="1877"/>
                </a:lnTo>
                <a:lnTo>
                  <a:pt x="1896" y="1872"/>
                </a:lnTo>
                <a:lnTo>
                  <a:pt x="1951" y="1864"/>
                </a:lnTo>
                <a:lnTo>
                  <a:pt x="2003" y="1856"/>
                </a:lnTo>
                <a:lnTo>
                  <a:pt x="2052" y="1848"/>
                </a:lnTo>
                <a:lnTo>
                  <a:pt x="2096" y="1837"/>
                </a:lnTo>
                <a:lnTo>
                  <a:pt x="2116" y="1832"/>
                </a:lnTo>
                <a:lnTo>
                  <a:pt x="2135" y="1826"/>
                </a:lnTo>
                <a:lnTo>
                  <a:pt x="2151" y="1820"/>
                </a:lnTo>
                <a:lnTo>
                  <a:pt x="2166" y="1814"/>
                </a:lnTo>
                <a:lnTo>
                  <a:pt x="2261" y="1770"/>
                </a:lnTo>
                <a:lnTo>
                  <a:pt x="2356" y="1729"/>
                </a:lnTo>
                <a:lnTo>
                  <a:pt x="2403" y="1710"/>
                </a:lnTo>
                <a:lnTo>
                  <a:pt x="2448" y="1692"/>
                </a:lnTo>
                <a:lnTo>
                  <a:pt x="2494" y="1674"/>
                </a:lnTo>
                <a:lnTo>
                  <a:pt x="2540" y="1657"/>
                </a:lnTo>
                <a:lnTo>
                  <a:pt x="2584" y="1641"/>
                </a:lnTo>
                <a:lnTo>
                  <a:pt x="2629" y="1627"/>
                </a:lnTo>
                <a:lnTo>
                  <a:pt x="2674" y="1612"/>
                </a:lnTo>
                <a:lnTo>
                  <a:pt x="2717" y="1600"/>
                </a:lnTo>
                <a:lnTo>
                  <a:pt x="2761" y="1588"/>
                </a:lnTo>
                <a:lnTo>
                  <a:pt x="2804" y="1577"/>
                </a:lnTo>
                <a:lnTo>
                  <a:pt x="2846" y="1567"/>
                </a:lnTo>
                <a:lnTo>
                  <a:pt x="2888" y="1559"/>
                </a:lnTo>
                <a:lnTo>
                  <a:pt x="2939" y="1551"/>
                </a:lnTo>
                <a:lnTo>
                  <a:pt x="2997" y="1542"/>
                </a:lnTo>
                <a:lnTo>
                  <a:pt x="3060" y="1535"/>
                </a:lnTo>
                <a:lnTo>
                  <a:pt x="3129" y="1528"/>
                </a:lnTo>
                <a:lnTo>
                  <a:pt x="3198" y="1522"/>
                </a:lnTo>
                <a:lnTo>
                  <a:pt x="3270" y="1517"/>
                </a:lnTo>
                <a:lnTo>
                  <a:pt x="3340" y="1514"/>
                </a:lnTo>
                <a:lnTo>
                  <a:pt x="3406" y="1513"/>
                </a:lnTo>
                <a:lnTo>
                  <a:pt x="3435" y="1512"/>
                </a:lnTo>
                <a:lnTo>
                  <a:pt x="3469" y="1511"/>
                </a:lnTo>
                <a:lnTo>
                  <a:pt x="3507" y="1509"/>
                </a:lnTo>
                <a:lnTo>
                  <a:pt x="3549" y="1506"/>
                </a:lnTo>
                <a:lnTo>
                  <a:pt x="3595" y="1503"/>
                </a:lnTo>
                <a:lnTo>
                  <a:pt x="3645" y="1499"/>
                </a:lnTo>
                <a:lnTo>
                  <a:pt x="3698" y="1495"/>
                </a:lnTo>
                <a:lnTo>
                  <a:pt x="3754" y="1489"/>
                </a:lnTo>
                <a:lnTo>
                  <a:pt x="3814" y="1483"/>
                </a:lnTo>
                <a:lnTo>
                  <a:pt x="3877" y="1477"/>
                </a:lnTo>
                <a:lnTo>
                  <a:pt x="3941" y="1471"/>
                </a:lnTo>
                <a:lnTo>
                  <a:pt x="4010" y="1463"/>
                </a:lnTo>
                <a:lnTo>
                  <a:pt x="4079" y="1455"/>
                </a:lnTo>
                <a:lnTo>
                  <a:pt x="4151" y="1448"/>
                </a:lnTo>
                <a:lnTo>
                  <a:pt x="4225" y="1439"/>
                </a:lnTo>
                <a:lnTo>
                  <a:pt x="4300" y="1430"/>
                </a:lnTo>
                <a:lnTo>
                  <a:pt x="4294" y="1431"/>
                </a:lnTo>
                <a:lnTo>
                  <a:pt x="4276" y="1434"/>
                </a:lnTo>
                <a:lnTo>
                  <a:pt x="4245" y="1441"/>
                </a:lnTo>
                <a:lnTo>
                  <a:pt x="4208" y="1449"/>
                </a:lnTo>
                <a:lnTo>
                  <a:pt x="4162" y="1460"/>
                </a:lnTo>
                <a:lnTo>
                  <a:pt x="4111" y="1474"/>
                </a:lnTo>
                <a:lnTo>
                  <a:pt x="4056" y="1490"/>
                </a:lnTo>
                <a:lnTo>
                  <a:pt x="3999" y="1509"/>
                </a:lnTo>
                <a:lnTo>
                  <a:pt x="3941" y="1544"/>
                </a:lnTo>
                <a:lnTo>
                  <a:pt x="3890" y="1578"/>
                </a:lnTo>
                <a:lnTo>
                  <a:pt x="3867" y="1593"/>
                </a:lnTo>
                <a:lnTo>
                  <a:pt x="3846" y="1609"/>
                </a:lnTo>
                <a:lnTo>
                  <a:pt x="3825" y="1626"/>
                </a:lnTo>
                <a:lnTo>
                  <a:pt x="3804" y="1642"/>
                </a:lnTo>
                <a:lnTo>
                  <a:pt x="3784" y="1659"/>
                </a:lnTo>
                <a:lnTo>
                  <a:pt x="3766" y="1676"/>
                </a:lnTo>
                <a:lnTo>
                  <a:pt x="3747" y="1696"/>
                </a:lnTo>
                <a:lnTo>
                  <a:pt x="3728" y="1716"/>
                </a:lnTo>
                <a:lnTo>
                  <a:pt x="3709" y="1738"/>
                </a:lnTo>
                <a:lnTo>
                  <a:pt x="3690" y="1761"/>
                </a:lnTo>
                <a:lnTo>
                  <a:pt x="3670" y="1787"/>
                </a:lnTo>
                <a:lnTo>
                  <a:pt x="3649" y="1814"/>
                </a:lnTo>
                <a:close/>
                <a:moveTo>
                  <a:pt x="3651" y="1802"/>
                </a:moveTo>
                <a:lnTo>
                  <a:pt x="3506" y="1983"/>
                </a:lnTo>
                <a:lnTo>
                  <a:pt x="3545" y="1904"/>
                </a:lnTo>
                <a:lnTo>
                  <a:pt x="3574" y="1845"/>
                </a:lnTo>
                <a:lnTo>
                  <a:pt x="3596" y="1802"/>
                </a:lnTo>
                <a:lnTo>
                  <a:pt x="3611" y="1773"/>
                </a:lnTo>
                <a:lnTo>
                  <a:pt x="3619" y="1755"/>
                </a:lnTo>
                <a:lnTo>
                  <a:pt x="3623" y="1747"/>
                </a:lnTo>
                <a:lnTo>
                  <a:pt x="3625" y="1744"/>
                </a:lnTo>
                <a:lnTo>
                  <a:pt x="3625" y="1743"/>
                </a:lnTo>
                <a:lnTo>
                  <a:pt x="3651" y="1802"/>
                </a:lnTo>
                <a:close/>
              </a:path>
            </a:pathLst>
          </a:custGeom>
          <a:gradFill rotWithShape="1">
            <a:gsLst>
              <a:gs pos="0">
                <a:srgbClr val="3DAA3D"/>
              </a:gs>
              <a:gs pos="100000">
                <a:srgbClr val="3BA43B">
                  <a:alpha val="39998"/>
                </a:srgbClr>
              </a:gs>
            </a:gsLst>
            <a:lin ang="0" scaled="1"/>
          </a:gradFill>
          <a:ln w="9525">
            <a:solidFill>
              <a:srgbClr val="2F9564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368081" name="Group 17"/>
          <p:cNvGrpSpPr>
            <a:grpSpLocks/>
          </p:cNvGrpSpPr>
          <p:nvPr/>
        </p:nvGrpSpPr>
        <p:grpSpPr bwMode="auto">
          <a:xfrm>
            <a:off x="158750" y="3457575"/>
            <a:ext cx="2473325" cy="1322388"/>
            <a:chOff x="241" y="2420"/>
            <a:chExt cx="1558" cy="828"/>
          </a:xfrm>
        </p:grpSpPr>
        <p:grpSp>
          <p:nvGrpSpPr>
            <p:cNvPr id="21521" name="Group 18"/>
            <p:cNvGrpSpPr>
              <a:grpSpLocks/>
            </p:cNvGrpSpPr>
            <p:nvPr/>
          </p:nvGrpSpPr>
          <p:grpSpPr bwMode="auto">
            <a:xfrm>
              <a:off x="628" y="2420"/>
              <a:ext cx="386" cy="95"/>
              <a:chOff x="1805" y="1945"/>
              <a:chExt cx="317" cy="78"/>
            </a:xfrm>
          </p:grpSpPr>
          <p:sp>
            <p:nvSpPr>
              <p:cNvPr id="21561" name="Freeform 19"/>
              <p:cNvSpPr>
                <a:spLocks noEditPoints="1"/>
              </p:cNvSpPr>
              <p:nvPr/>
            </p:nvSpPr>
            <p:spPr bwMode="auto">
              <a:xfrm>
                <a:off x="1805" y="1945"/>
                <a:ext cx="58" cy="77"/>
              </a:xfrm>
              <a:custGeom>
                <a:avLst/>
                <a:gdLst>
                  <a:gd name="T0" fmla="*/ 1 w 231"/>
                  <a:gd name="T1" fmla="*/ 1 h 308"/>
                  <a:gd name="T2" fmla="*/ 0 w 231"/>
                  <a:gd name="T3" fmla="*/ 1 h 308"/>
                  <a:gd name="T4" fmla="*/ 0 w 231"/>
                  <a:gd name="T5" fmla="*/ 1 h 308"/>
                  <a:gd name="T6" fmla="*/ 1 w 231"/>
                  <a:gd name="T7" fmla="*/ 1 h 308"/>
                  <a:gd name="T8" fmla="*/ 0 w 231"/>
                  <a:gd name="T9" fmla="*/ 1 h 308"/>
                  <a:gd name="T10" fmla="*/ 2 w 231"/>
                  <a:gd name="T11" fmla="*/ 1 h 308"/>
                  <a:gd name="T12" fmla="*/ 2 w 231"/>
                  <a:gd name="T13" fmla="*/ 1 h 308"/>
                  <a:gd name="T14" fmla="*/ 1 w 231"/>
                  <a:gd name="T15" fmla="*/ 2 h 308"/>
                  <a:gd name="T16" fmla="*/ 2 w 231"/>
                  <a:gd name="T17" fmla="*/ 5 h 308"/>
                  <a:gd name="T18" fmla="*/ 2 w 231"/>
                  <a:gd name="T19" fmla="*/ 4 h 308"/>
                  <a:gd name="T20" fmla="*/ 3 w 231"/>
                  <a:gd name="T21" fmla="*/ 2 h 308"/>
                  <a:gd name="T22" fmla="*/ 2 w 231"/>
                  <a:gd name="T23" fmla="*/ 1 h 308"/>
                  <a:gd name="T24" fmla="*/ 3 w 231"/>
                  <a:gd name="T25" fmla="*/ 1 h 308"/>
                  <a:gd name="T26" fmla="*/ 4 w 231"/>
                  <a:gd name="T27" fmla="*/ 1 h 308"/>
                  <a:gd name="T28" fmla="*/ 3 w 231"/>
                  <a:gd name="T29" fmla="*/ 1 h 308"/>
                  <a:gd name="T30" fmla="*/ 4 w 231"/>
                  <a:gd name="T31" fmla="*/ 1 h 308"/>
                  <a:gd name="T32" fmla="*/ 4 w 231"/>
                  <a:gd name="T33" fmla="*/ 1 h 308"/>
                  <a:gd name="T34" fmla="*/ 3 w 231"/>
                  <a:gd name="T35" fmla="*/ 1 h 308"/>
                  <a:gd name="T36" fmla="*/ 4 w 231"/>
                  <a:gd name="T37" fmla="*/ 5 h 308"/>
                  <a:gd name="T38" fmla="*/ 4 w 231"/>
                  <a:gd name="T39" fmla="*/ 5 h 308"/>
                  <a:gd name="T40" fmla="*/ 3 w 231"/>
                  <a:gd name="T41" fmla="*/ 4 h 308"/>
                  <a:gd name="T42" fmla="*/ 3 w 231"/>
                  <a:gd name="T43" fmla="*/ 5 h 308"/>
                  <a:gd name="T44" fmla="*/ 3 w 231"/>
                  <a:gd name="T45" fmla="*/ 5 h 308"/>
                  <a:gd name="T46" fmla="*/ 3 w 231"/>
                  <a:gd name="T47" fmla="*/ 2 h 308"/>
                  <a:gd name="T48" fmla="*/ 3 w 231"/>
                  <a:gd name="T49" fmla="*/ 5 h 308"/>
                  <a:gd name="T50" fmla="*/ 3 w 231"/>
                  <a:gd name="T51" fmla="*/ 2 h 308"/>
                  <a:gd name="T52" fmla="*/ 3 w 231"/>
                  <a:gd name="T53" fmla="*/ 2 h 308"/>
                  <a:gd name="T54" fmla="*/ 3 w 231"/>
                  <a:gd name="T55" fmla="*/ 2 h 308"/>
                  <a:gd name="T56" fmla="*/ 2 w 231"/>
                  <a:gd name="T57" fmla="*/ 5 h 308"/>
                  <a:gd name="T58" fmla="*/ 3 w 231"/>
                  <a:gd name="T59" fmla="*/ 5 h 308"/>
                  <a:gd name="T60" fmla="*/ 2 w 231"/>
                  <a:gd name="T61" fmla="*/ 4 h 308"/>
                  <a:gd name="T62" fmla="*/ 2 w 231"/>
                  <a:gd name="T63" fmla="*/ 5 h 308"/>
                  <a:gd name="T64" fmla="*/ 2 w 231"/>
                  <a:gd name="T65" fmla="*/ 5 h 308"/>
                  <a:gd name="T66" fmla="*/ 1 w 231"/>
                  <a:gd name="T67" fmla="*/ 2 h 308"/>
                  <a:gd name="T68" fmla="*/ 1 w 231"/>
                  <a:gd name="T69" fmla="*/ 5 h 308"/>
                  <a:gd name="T70" fmla="*/ 1 w 231"/>
                  <a:gd name="T71" fmla="*/ 2 h 308"/>
                  <a:gd name="T72" fmla="*/ 1 w 231"/>
                  <a:gd name="T73" fmla="*/ 2 h 308"/>
                  <a:gd name="T74" fmla="*/ 1 w 231"/>
                  <a:gd name="T75" fmla="*/ 2 h 308"/>
                  <a:gd name="T76" fmla="*/ 1 w 231"/>
                  <a:gd name="T77" fmla="*/ 5 h 308"/>
                  <a:gd name="T78" fmla="*/ 1 w 231"/>
                  <a:gd name="T79" fmla="*/ 5 h 308"/>
                  <a:gd name="T80" fmla="*/ 0 w 231"/>
                  <a:gd name="T81" fmla="*/ 4 h 308"/>
                  <a:gd name="T82" fmla="*/ 0 w 231"/>
                  <a:gd name="T83" fmla="*/ 5 h 308"/>
                  <a:gd name="T84" fmla="*/ 0 w 231"/>
                  <a:gd name="T85" fmla="*/ 5 h 30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31" h="308">
                    <a:moveTo>
                      <a:pt x="0" y="291"/>
                    </a:moveTo>
                    <a:lnTo>
                      <a:pt x="0" y="85"/>
                    </a:lnTo>
                    <a:lnTo>
                      <a:pt x="33" y="85"/>
                    </a:lnTo>
                    <a:lnTo>
                      <a:pt x="33" y="291"/>
                    </a:lnTo>
                    <a:lnTo>
                      <a:pt x="0" y="291"/>
                    </a:lnTo>
                    <a:close/>
                    <a:moveTo>
                      <a:pt x="0" y="85"/>
                    </a:moveTo>
                    <a:lnTo>
                      <a:pt x="0" y="70"/>
                    </a:lnTo>
                    <a:lnTo>
                      <a:pt x="16" y="70"/>
                    </a:lnTo>
                    <a:lnTo>
                      <a:pt x="16" y="85"/>
                    </a:lnTo>
                    <a:lnTo>
                      <a:pt x="0" y="85"/>
                    </a:lnTo>
                    <a:close/>
                    <a:moveTo>
                      <a:pt x="16" y="70"/>
                    </a:moveTo>
                    <a:lnTo>
                      <a:pt x="78" y="70"/>
                    </a:lnTo>
                    <a:lnTo>
                      <a:pt x="78" y="102"/>
                    </a:lnTo>
                    <a:lnTo>
                      <a:pt x="16" y="102"/>
                    </a:lnTo>
                    <a:lnTo>
                      <a:pt x="16" y="70"/>
                    </a:lnTo>
                    <a:close/>
                    <a:moveTo>
                      <a:pt x="78" y="70"/>
                    </a:moveTo>
                    <a:lnTo>
                      <a:pt x="91" y="70"/>
                    </a:lnTo>
                    <a:lnTo>
                      <a:pt x="94" y="81"/>
                    </a:lnTo>
                    <a:lnTo>
                      <a:pt x="78" y="85"/>
                    </a:lnTo>
                    <a:lnTo>
                      <a:pt x="78" y="70"/>
                    </a:lnTo>
                    <a:close/>
                    <a:moveTo>
                      <a:pt x="94" y="81"/>
                    </a:moveTo>
                    <a:lnTo>
                      <a:pt x="131" y="222"/>
                    </a:lnTo>
                    <a:lnTo>
                      <a:pt x="100" y="230"/>
                    </a:lnTo>
                    <a:lnTo>
                      <a:pt x="64" y="89"/>
                    </a:lnTo>
                    <a:lnTo>
                      <a:pt x="94" y="81"/>
                    </a:lnTo>
                    <a:close/>
                    <a:moveTo>
                      <a:pt x="131" y="230"/>
                    </a:moveTo>
                    <a:lnTo>
                      <a:pt x="116" y="288"/>
                    </a:lnTo>
                    <a:lnTo>
                      <a:pt x="100" y="230"/>
                    </a:lnTo>
                    <a:lnTo>
                      <a:pt x="116" y="226"/>
                    </a:lnTo>
                    <a:lnTo>
                      <a:pt x="131" y="230"/>
                    </a:lnTo>
                    <a:close/>
                    <a:moveTo>
                      <a:pt x="100" y="222"/>
                    </a:moveTo>
                    <a:lnTo>
                      <a:pt x="138" y="81"/>
                    </a:lnTo>
                    <a:lnTo>
                      <a:pt x="169" y="89"/>
                    </a:lnTo>
                    <a:lnTo>
                      <a:pt x="131" y="230"/>
                    </a:lnTo>
                    <a:lnTo>
                      <a:pt x="100" y="222"/>
                    </a:lnTo>
                    <a:close/>
                    <a:moveTo>
                      <a:pt x="138" y="81"/>
                    </a:moveTo>
                    <a:lnTo>
                      <a:pt x="141" y="70"/>
                    </a:lnTo>
                    <a:lnTo>
                      <a:pt x="153" y="70"/>
                    </a:lnTo>
                    <a:lnTo>
                      <a:pt x="153" y="85"/>
                    </a:lnTo>
                    <a:lnTo>
                      <a:pt x="138" y="81"/>
                    </a:lnTo>
                    <a:close/>
                    <a:moveTo>
                      <a:pt x="153" y="70"/>
                    </a:moveTo>
                    <a:lnTo>
                      <a:pt x="216" y="70"/>
                    </a:lnTo>
                    <a:lnTo>
                      <a:pt x="216" y="102"/>
                    </a:lnTo>
                    <a:lnTo>
                      <a:pt x="153" y="102"/>
                    </a:lnTo>
                    <a:lnTo>
                      <a:pt x="153" y="70"/>
                    </a:lnTo>
                    <a:close/>
                    <a:moveTo>
                      <a:pt x="216" y="70"/>
                    </a:moveTo>
                    <a:lnTo>
                      <a:pt x="231" y="70"/>
                    </a:lnTo>
                    <a:lnTo>
                      <a:pt x="231" y="85"/>
                    </a:lnTo>
                    <a:lnTo>
                      <a:pt x="216" y="85"/>
                    </a:lnTo>
                    <a:lnTo>
                      <a:pt x="216" y="70"/>
                    </a:lnTo>
                    <a:close/>
                    <a:moveTo>
                      <a:pt x="231" y="85"/>
                    </a:moveTo>
                    <a:lnTo>
                      <a:pt x="231" y="291"/>
                    </a:lnTo>
                    <a:lnTo>
                      <a:pt x="199" y="291"/>
                    </a:lnTo>
                    <a:lnTo>
                      <a:pt x="199" y="85"/>
                    </a:lnTo>
                    <a:lnTo>
                      <a:pt x="231" y="85"/>
                    </a:lnTo>
                    <a:close/>
                    <a:moveTo>
                      <a:pt x="231" y="291"/>
                    </a:moveTo>
                    <a:lnTo>
                      <a:pt x="231" y="308"/>
                    </a:lnTo>
                    <a:lnTo>
                      <a:pt x="216" y="308"/>
                    </a:lnTo>
                    <a:lnTo>
                      <a:pt x="216" y="291"/>
                    </a:lnTo>
                    <a:lnTo>
                      <a:pt x="231" y="291"/>
                    </a:lnTo>
                    <a:close/>
                    <a:moveTo>
                      <a:pt x="216" y="308"/>
                    </a:moveTo>
                    <a:lnTo>
                      <a:pt x="177" y="308"/>
                    </a:lnTo>
                    <a:lnTo>
                      <a:pt x="177" y="276"/>
                    </a:lnTo>
                    <a:lnTo>
                      <a:pt x="216" y="276"/>
                    </a:lnTo>
                    <a:lnTo>
                      <a:pt x="216" y="308"/>
                    </a:lnTo>
                    <a:close/>
                    <a:moveTo>
                      <a:pt x="177" y="308"/>
                    </a:moveTo>
                    <a:lnTo>
                      <a:pt x="161" y="308"/>
                    </a:lnTo>
                    <a:lnTo>
                      <a:pt x="161" y="291"/>
                    </a:lnTo>
                    <a:lnTo>
                      <a:pt x="177" y="291"/>
                    </a:lnTo>
                    <a:lnTo>
                      <a:pt x="177" y="308"/>
                    </a:lnTo>
                    <a:close/>
                    <a:moveTo>
                      <a:pt x="161" y="291"/>
                    </a:moveTo>
                    <a:lnTo>
                      <a:pt x="161" y="129"/>
                    </a:lnTo>
                    <a:lnTo>
                      <a:pt x="193" y="129"/>
                    </a:lnTo>
                    <a:lnTo>
                      <a:pt x="193" y="291"/>
                    </a:lnTo>
                    <a:lnTo>
                      <a:pt x="161" y="291"/>
                    </a:lnTo>
                    <a:close/>
                    <a:moveTo>
                      <a:pt x="162" y="126"/>
                    </a:moveTo>
                    <a:lnTo>
                      <a:pt x="193" y="1"/>
                    </a:lnTo>
                    <a:lnTo>
                      <a:pt x="193" y="129"/>
                    </a:lnTo>
                    <a:lnTo>
                      <a:pt x="177" y="129"/>
                    </a:lnTo>
                    <a:lnTo>
                      <a:pt x="162" y="126"/>
                    </a:lnTo>
                    <a:close/>
                    <a:moveTo>
                      <a:pt x="193" y="133"/>
                    </a:moveTo>
                    <a:lnTo>
                      <a:pt x="151" y="295"/>
                    </a:lnTo>
                    <a:lnTo>
                      <a:pt x="120" y="288"/>
                    </a:lnTo>
                    <a:lnTo>
                      <a:pt x="162" y="126"/>
                    </a:lnTo>
                    <a:lnTo>
                      <a:pt x="193" y="133"/>
                    </a:lnTo>
                    <a:close/>
                    <a:moveTo>
                      <a:pt x="151" y="295"/>
                    </a:moveTo>
                    <a:lnTo>
                      <a:pt x="148" y="308"/>
                    </a:lnTo>
                    <a:lnTo>
                      <a:pt x="136" y="308"/>
                    </a:lnTo>
                    <a:lnTo>
                      <a:pt x="136" y="291"/>
                    </a:lnTo>
                    <a:lnTo>
                      <a:pt x="151" y="295"/>
                    </a:lnTo>
                    <a:close/>
                    <a:moveTo>
                      <a:pt x="136" y="308"/>
                    </a:moveTo>
                    <a:lnTo>
                      <a:pt x="96" y="308"/>
                    </a:lnTo>
                    <a:lnTo>
                      <a:pt x="96" y="276"/>
                    </a:lnTo>
                    <a:lnTo>
                      <a:pt x="136" y="276"/>
                    </a:lnTo>
                    <a:lnTo>
                      <a:pt x="136" y="308"/>
                    </a:lnTo>
                    <a:close/>
                    <a:moveTo>
                      <a:pt x="96" y="308"/>
                    </a:moveTo>
                    <a:lnTo>
                      <a:pt x="84" y="308"/>
                    </a:lnTo>
                    <a:lnTo>
                      <a:pt x="80" y="295"/>
                    </a:lnTo>
                    <a:lnTo>
                      <a:pt x="96" y="291"/>
                    </a:lnTo>
                    <a:lnTo>
                      <a:pt x="96" y="308"/>
                    </a:lnTo>
                    <a:close/>
                    <a:moveTo>
                      <a:pt x="80" y="295"/>
                    </a:moveTo>
                    <a:lnTo>
                      <a:pt x="40" y="133"/>
                    </a:lnTo>
                    <a:lnTo>
                      <a:pt x="70" y="126"/>
                    </a:lnTo>
                    <a:lnTo>
                      <a:pt x="112" y="288"/>
                    </a:lnTo>
                    <a:lnTo>
                      <a:pt x="80" y="295"/>
                    </a:lnTo>
                    <a:close/>
                    <a:moveTo>
                      <a:pt x="39" y="129"/>
                    </a:moveTo>
                    <a:lnTo>
                      <a:pt x="39" y="0"/>
                    </a:lnTo>
                    <a:lnTo>
                      <a:pt x="70" y="126"/>
                    </a:lnTo>
                    <a:lnTo>
                      <a:pt x="55" y="129"/>
                    </a:lnTo>
                    <a:lnTo>
                      <a:pt x="39" y="129"/>
                    </a:lnTo>
                    <a:close/>
                    <a:moveTo>
                      <a:pt x="71" y="129"/>
                    </a:moveTo>
                    <a:lnTo>
                      <a:pt x="71" y="291"/>
                    </a:lnTo>
                    <a:lnTo>
                      <a:pt x="39" y="291"/>
                    </a:lnTo>
                    <a:lnTo>
                      <a:pt x="39" y="129"/>
                    </a:lnTo>
                    <a:lnTo>
                      <a:pt x="71" y="129"/>
                    </a:lnTo>
                    <a:close/>
                    <a:moveTo>
                      <a:pt x="71" y="291"/>
                    </a:moveTo>
                    <a:lnTo>
                      <a:pt x="71" y="308"/>
                    </a:lnTo>
                    <a:lnTo>
                      <a:pt x="55" y="308"/>
                    </a:lnTo>
                    <a:lnTo>
                      <a:pt x="55" y="291"/>
                    </a:lnTo>
                    <a:lnTo>
                      <a:pt x="71" y="291"/>
                    </a:lnTo>
                    <a:close/>
                    <a:moveTo>
                      <a:pt x="55" y="308"/>
                    </a:moveTo>
                    <a:lnTo>
                      <a:pt x="16" y="308"/>
                    </a:lnTo>
                    <a:lnTo>
                      <a:pt x="16" y="276"/>
                    </a:lnTo>
                    <a:lnTo>
                      <a:pt x="55" y="276"/>
                    </a:lnTo>
                    <a:lnTo>
                      <a:pt x="55" y="308"/>
                    </a:lnTo>
                    <a:close/>
                    <a:moveTo>
                      <a:pt x="16" y="308"/>
                    </a:moveTo>
                    <a:lnTo>
                      <a:pt x="0" y="308"/>
                    </a:lnTo>
                    <a:lnTo>
                      <a:pt x="0" y="291"/>
                    </a:lnTo>
                    <a:lnTo>
                      <a:pt x="16" y="291"/>
                    </a:lnTo>
                    <a:lnTo>
                      <a:pt x="16" y="3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2" name="Freeform 20"/>
              <p:cNvSpPr>
                <a:spLocks noEditPoints="1"/>
              </p:cNvSpPr>
              <p:nvPr/>
            </p:nvSpPr>
            <p:spPr bwMode="auto">
              <a:xfrm>
                <a:off x="1863" y="1962"/>
                <a:ext cx="58" cy="61"/>
              </a:xfrm>
              <a:custGeom>
                <a:avLst/>
                <a:gdLst>
                  <a:gd name="T0" fmla="*/ 0 w 232"/>
                  <a:gd name="T1" fmla="*/ 2 h 246"/>
                  <a:gd name="T2" fmla="*/ 0 w 232"/>
                  <a:gd name="T3" fmla="*/ 1 h 246"/>
                  <a:gd name="T4" fmla="*/ 1 w 232"/>
                  <a:gd name="T5" fmla="*/ 1 h 246"/>
                  <a:gd name="T6" fmla="*/ 1 w 232"/>
                  <a:gd name="T7" fmla="*/ 1 h 246"/>
                  <a:gd name="T8" fmla="*/ 0 w 232"/>
                  <a:gd name="T9" fmla="*/ 1 h 246"/>
                  <a:gd name="T10" fmla="*/ 1 w 232"/>
                  <a:gd name="T11" fmla="*/ 0 h 246"/>
                  <a:gd name="T12" fmla="*/ 1 w 232"/>
                  <a:gd name="T13" fmla="*/ 1 h 246"/>
                  <a:gd name="T14" fmla="*/ 1 w 232"/>
                  <a:gd name="T15" fmla="*/ 1 h 246"/>
                  <a:gd name="T16" fmla="*/ 1 w 232"/>
                  <a:gd name="T17" fmla="*/ 0 h 246"/>
                  <a:gd name="T18" fmla="*/ 1 w 232"/>
                  <a:gd name="T19" fmla="*/ 0 h 246"/>
                  <a:gd name="T20" fmla="*/ 1 w 232"/>
                  <a:gd name="T21" fmla="*/ 0 h 246"/>
                  <a:gd name="T22" fmla="*/ 2 w 232"/>
                  <a:gd name="T23" fmla="*/ 0 h 246"/>
                  <a:gd name="T24" fmla="*/ 2 w 232"/>
                  <a:gd name="T25" fmla="*/ 0 h 246"/>
                  <a:gd name="T26" fmla="*/ 2 w 232"/>
                  <a:gd name="T27" fmla="*/ 0 h 246"/>
                  <a:gd name="T28" fmla="*/ 3 w 232"/>
                  <a:gd name="T29" fmla="*/ 1 h 246"/>
                  <a:gd name="T30" fmla="*/ 3 w 232"/>
                  <a:gd name="T31" fmla="*/ 1 h 246"/>
                  <a:gd name="T32" fmla="*/ 3 w 232"/>
                  <a:gd name="T33" fmla="*/ 1 h 246"/>
                  <a:gd name="T34" fmla="*/ 3 w 232"/>
                  <a:gd name="T35" fmla="*/ 1 h 246"/>
                  <a:gd name="T36" fmla="*/ 4 w 232"/>
                  <a:gd name="T37" fmla="*/ 1 h 246"/>
                  <a:gd name="T38" fmla="*/ 3 w 232"/>
                  <a:gd name="T39" fmla="*/ 1 h 246"/>
                  <a:gd name="T40" fmla="*/ 3 w 232"/>
                  <a:gd name="T41" fmla="*/ 2 h 246"/>
                  <a:gd name="T42" fmla="*/ 3 w 232"/>
                  <a:gd name="T43" fmla="*/ 3 h 246"/>
                  <a:gd name="T44" fmla="*/ 3 w 232"/>
                  <a:gd name="T45" fmla="*/ 3 h 246"/>
                  <a:gd name="T46" fmla="*/ 3 w 232"/>
                  <a:gd name="T47" fmla="*/ 3 h 246"/>
                  <a:gd name="T48" fmla="*/ 3 w 232"/>
                  <a:gd name="T49" fmla="*/ 3 h 246"/>
                  <a:gd name="T50" fmla="*/ 3 w 232"/>
                  <a:gd name="T51" fmla="*/ 3 h 246"/>
                  <a:gd name="T52" fmla="*/ 2 w 232"/>
                  <a:gd name="T53" fmla="*/ 4 h 246"/>
                  <a:gd name="T54" fmla="*/ 2 w 232"/>
                  <a:gd name="T55" fmla="*/ 3 h 246"/>
                  <a:gd name="T56" fmla="*/ 2 w 232"/>
                  <a:gd name="T57" fmla="*/ 3 h 246"/>
                  <a:gd name="T58" fmla="*/ 1 w 232"/>
                  <a:gd name="T59" fmla="*/ 4 h 246"/>
                  <a:gd name="T60" fmla="*/ 1 w 232"/>
                  <a:gd name="T61" fmla="*/ 3 h 246"/>
                  <a:gd name="T62" fmla="*/ 1 w 232"/>
                  <a:gd name="T63" fmla="*/ 3 h 246"/>
                  <a:gd name="T64" fmla="*/ 1 w 232"/>
                  <a:gd name="T65" fmla="*/ 3 h 246"/>
                  <a:gd name="T66" fmla="*/ 1 w 232"/>
                  <a:gd name="T67" fmla="*/ 3 h 246"/>
                  <a:gd name="T68" fmla="*/ 1 w 232"/>
                  <a:gd name="T69" fmla="*/ 2 h 246"/>
                  <a:gd name="T70" fmla="*/ 1 w 232"/>
                  <a:gd name="T71" fmla="*/ 2 h 246"/>
                  <a:gd name="T72" fmla="*/ 1 w 232"/>
                  <a:gd name="T73" fmla="*/ 2 h 246"/>
                  <a:gd name="T74" fmla="*/ 1 w 232"/>
                  <a:gd name="T75" fmla="*/ 2 h 246"/>
                  <a:gd name="T76" fmla="*/ 1 w 232"/>
                  <a:gd name="T77" fmla="*/ 2 h 246"/>
                  <a:gd name="T78" fmla="*/ 1 w 232"/>
                  <a:gd name="T79" fmla="*/ 3 h 246"/>
                  <a:gd name="T80" fmla="*/ 2 w 232"/>
                  <a:gd name="T81" fmla="*/ 3 h 246"/>
                  <a:gd name="T82" fmla="*/ 2 w 232"/>
                  <a:gd name="T83" fmla="*/ 3 h 246"/>
                  <a:gd name="T84" fmla="*/ 2 w 232"/>
                  <a:gd name="T85" fmla="*/ 3 h 246"/>
                  <a:gd name="T86" fmla="*/ 2 w 232"/>
                  <a:gd name="T87" fmla="*/ 3 h 246"/>
                  <a:gd name="T88" fmla="*/ 2 w 232"/>
                  <a:gd name="T89" fmla="*/ 2 h 246"/>
                  <a:gd name="T90" fmla="*/ 3 w 232"/>
                  <a:gd name="T91" fmla="*/ 3 h 246"/>
                  <a:gd name="T92" fmla="*/ 3 w 232"/>
                  <a:gd name="T93" fmla="*/ 3 h 246"/>
                  <a:gd name="T94" fmla="*/ 3 w 232"/>
                  <a:gd name="T95" fmla="*/ 2 h 246"/>
                  <a:gd name="T96" fmla="*/ 3 w 232"/>
                  <a:gd name="T97" fmla="*/ 2 h 246"/>
                  <a:gd name="T98" fmla="*/ 3 w 232"/>
                  <a:gd name="T99" fmla="*/ 1 h 246"/>
                  <a:gd name="T100" fmla="*/ 3 w 232"/>
                  <a:gd name="T101" fmla="*/ 1 h 246"/>
                  <a:gd name="T102" fmla="*/ 3 w 232"/>
                  <a:gd name="T103" fmla="*/ 1 h 246"/>
                  <a:gd name="T104" fmla="*/ 3 w 232"/>
                  <a:gd name="T105" fmla="*/ 1 h 246"/>
                  <a:gd name="T106" fmla="*/ 2 w 232"/>
                  <a:gd name="T107" fmla="*/ 1 h 246"/>
                  <a:gd name="T108" fmla="*/ 3 w 232"/>
                  <a:gd name="T109" fmla="*/ 1 h 246"/>
                  <a:gd name="T110" fmla="*/ 2 w 232"/>
                  <a:gd name="T111" fmla="*/ 0 h 246"/>
                  <a:gd name="T112" fmla="*/ 2 w 232"/>
                  <a:gd name="T113" fmla="*/ 0 h 246"/>
                  <a:gd name="T114" fmla="*/ 1 w 232"/>
                  <a:gd name="T115" fmla="*/ 1 h 246"/>
                  <a:gd name="T116" fmla="*/ 1 w 232"/>
                  <a:gd name="T117" fmla="*/ 1 h 246"/>
                  <a:gd name="T118" fmla="*/ 1 w 232"/>
                  <a:gd name="T119" fmla="*/ 1 h 246"/>
                  <a:gd name="T120" fmla="*/ 2 w 232"/>
                  <a:gd name="T121" fmla="*/ 1 h 246"/>
                  <a:gd name="T122" fmla="*/ 1 w 232"/>
                  <a:gd name="T123" fmla="*/ 1 h 246"/>
                  <a:gd name="T124" fmla="*/ 1 w 232"/>
                  <a:gd name="T125" fmla="*/ 2 h 24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32" h="246">
                    <a:moveTo>
                      <a:pt x="0" y="124"/>
                    </a:moveTo>
                    <a:lnTo>
                      <a:pt x="0" y="115"/>
                    </a:lnTo>
                    <a:lnTo>
                      <a:pt x="1" y="108"/>
                    </a:lnTo>
                    <a:lnTo>
                      <a:pt x="1" y="99"/>
                    </a:lnTo>
                    <a:lnTo>
                      <a:pt x="4" y="92"/>
                    </a:lnTo>
                    <a:lnTo>
                      <a:pt x="35" y="97"/>
                    </a:lnTo>
                    <a:lnTo>
                      <a:pt x="33" y="110"/>
                    </a:lnTo>
                    <a:lnTo>
                      <a:pt x="33" y="124"/>
                    </a:lnTo>
                    <a:lnTo>
                      <a:pt x="0" y="124"/>
                    </a:lnTo>
                    <a:close/>
                    <a:moveTo>
                      <a:pt x="4" y="92"/>
                    </a:moveTo>
                    <a:lnTo>
                      <a:pt x="7" y="77"/>
                    </a:lnTo>
                    <a:lnTo>
                      <a:pt x="11" y="65"/>
                    </a:lnTo>
                    <a:lnTo>
                      <a:pt x="40" y="77"/>
                    </a:lnTo>
                    <a:lnTo>
                      <a:pt x="37" y="87"/>
                    </a:lnTo>
                    <a:lnTo>
                      <a:pt x="35" y="97"/>
                    </a:lnTo>
                    <a:lnTo>
                      <a:pt x="4" y="92"/>
                    </a:lnTo>
                    <a:close/>
                    <a:moveTo>
                      <a:pt x="11" y="65"/>
                    </a:moveTo>
                    <a:lnTo>
                      <a:pt x="11" y="65"/>
                    </a:lnTo>
                    <a:lnTo>
                      <a:pt x="11" y="64"/>
                    </a:lnTo>
                    <a:lnTo>
                      <a:pt x="25" y="71"/>
                    </a:lnTo>
                    <a:lnTo>
                      <a:pt x="11" y="65"/>
                    </a:lnTo>
                    <a:close/>
                    <a:moveTo>
                      <a:pt x="11" y="64"/>
                    </a:moveTo>
                    <a:lnTo>
                      <a:pt x="12" y="64"/>
                    </a:lnTo>
                    <a:lnTo>
                      <a:pt x="40" y="77"/>
                    </a:lnTo>
                    <a:lnTo>
                      <a:pt x="11" y="64"/>
                    </a:lnTo>
                    <a:close/>
                    <a:moveTo>
                      <a:pt x="40" y="77"/>
                    </a:moveTo>
                    <a:lnTo>
                      <a:pt x="41" y="76"/>
                    </a:lnTo>
                    <a:lnTo>
                      <a:pt x="40" y="77"/>
                    </a:lnTo>
                    <a:lnTo>
                      <a:pt x="25" y="71"/>
                    </a:lnTo>
                    <a:lnTo>
                      <a:pt x="40" y="77"/>
                    </a:lnTo>
                    <a:close/>
                    <a:moveTo>
                      <a:pt x="11" y="64"/>
                    </a:moveTo>
                    <a:lnTo>
                      <a:pt x="13" y="62"/>
                    </a:lnTo>
                    <a:lnTo>
                      <a:pt x="14" y="59"/>
                    </a:lnTo>
                    <a:lnTo>
                      <a:pt x="42" y="73"/>
                    </a:lnTo>
                    <a:lnTo>
                      <a:pt x="41" y="75"/>
                    </a:lnTo>
                    <a:lnTo>
                      <a:pt x="40" y="77"/>
                    </a:lnTo>
                    <a:lnTo>
                      <a:pt x="11" y="64"/>
                    </a:lnTo>
                    <a:close/>
                    <a:moveTo>
                      <a:pt x="14" y="59"/>
                    </a:moveTo>
                    <a:lnTo>
                      <a:pt x="15" y="57"/>
                    </a:lnTo>
                    <a:lnTo>
                      <a:pt x="16" y="55"/>
                    </a:lnTo>
                    <a:lnTo>
                      <a:pt x="44" y="70"/>
                    </a:lnTo>
                    <a:lnTo>
                      <a:pt x="43" y="72"/>
                    </a:lnTo>
                    <a:lnTo>
                      <a:pt x="42" y="73"/>
                    </a:lnTo>
                    <a:lnTo>
                      <a:pt x="14" y="59"/>
                    </a:lnTo>
                    <a:close/>
                    <a:moveTo>
                      <a:pt x="16" y="55"/>
                    </a:moveTo>
                    <a:lnTo>
                      <a:pt x="24" y="42"/>
                    </a:lnTo>
                    <a:lnTo>
                      <a:pt x="34" y="32"/>
                    </a:lnTo>
                    <a:lnTo>
                      <a:pt x="57" y="54"/>
                    </a:lnTo>
                    <a:lnTo>
                      <a:pt x="49" y="62"/>
                    </a:lnTo>
                    <a:lnTo>
                      <a:pt x="44" y="70"/>
                    </a:lnTo>
                    <a:lnTo>
                      <a:pt x="16" y="55"/>
                    </a:lnTo>
                    <a:close/>
                    <a:moveTo>
                      <a:pt x="34" y="32"/>
                    </a:moveTo>
                    <a:lnTo>
                      <a:pt x="36" y="30"/>
                    </a:lnTo>
                    <a:lnTo>
                      <a:pt x="34" y="32"/>
                    </a:lnTo>
                    <a:lnTo>
                      <a:pt x="45" y="43"/>
                    </a:lnTo>
                    <a:lnTo>
                      <a:pt x="34" y="32"/>
                    </a:lnTo>
                    <a:close/>
                    <a:moveTo>
                      <a:pt x="34" y="32"/>
                    </a:moveTo>
                    <a:lnTo>
                      <a:pt x="34" y="32"/>
                    </a:lnTo>
                    <a:lnTo>
                      <a:pt x="57" y="54"/>
                    </a:lnTo>
                    <a:lnTo>
                      <a:pt x="34" y="32"/>
                    </a:lnTo>
                    <a:close/>
                    <a:moveTo>
                      <a:pt x="57" y="54"/>
                    </a:moveTo>
                    <a:lnTo>
                      <a:pt x="55" y="56"/>
                    </a:lnTo>
                    <a:lnTo>
                      <a:pt x="57" y="54"/>
                    </a:lnTo>
                    <a:lnTo>
                      <a:pt x="45" y="42"/>
                    </a:lnTo>
                    <a:lnTo>
                      <a:pt x="57" y="54"/>
                    </a:lnTo>
                    <a:close/>
                    <a:moveTo>
                      <a:pt x="34" y="32"/>
                    </a:moveTo>
                    <a:lnTo>
                      <a:pt x="36" y="30"/>
                    </a:lnTo>
                    <a:lnTo>
                      <a:pt x="38" y="27"/>
                    </a:lnTo>
                    <a:lnTo>
                      <a:pt x="60" y="50"/>
                    </a:lnTo>
                    <a:lnTo>
                      <a:pt x="58" y="52"/>
                    </a:lnTo>
                    <a:lnTo>
                      <a:pt x="57" y="54"/>
                    </a:lnTo>
                    <a:lnTo>
                      <a:pt x="34" y="32"/>
                    </a:lnTo>
                    <a:close/>
                    <a:moveTo>
                      <a:pt x="38" y="27"/>
                    </a:moveTo>
                    <a:lnTo>
                      <a:pt x="40" y="25"/>
                    </a:lnTo>
                    <a:lnTo>
                      <a:pt x="42" y="23"/>
                    </a:lnTo>
                    <a:lnTo>
                      <a:pt x="62" y="48"/>
                    </a:lnTo>
                    <a:lnTo>
                      <a:pt x="61" y="49"/>
                    </a:lnTo>
                    <a:lnTo>
                      <a:pt x="60" y="50"/>
                    </a:lnTo>
                    <a:lnTo>
                      <a:pt x="38" y="27"/>
                    </a:lnTo>
                    <a:close/>
                    <a:moveTo>
                      <a:pt x="63" y="48"/>
                    </a:moveTo>
                    <a:lnTo>
                      <a:pt x="72" y="40"/>
                    </a:lnTo>
                    <a:lnTo>
                      <a:pt x="62" y="48"/>
                    </a:lnTo>
                    <a:lnTo>
                      <a:pt x="52" y="36"/>
                    </a:lnTo>
                    <a:lnTo>
                      <a:pt x="63" y="48"/>
                    </a:lnTo>
                    <a:close/>
                    <a:moveTo>
                      <a:pt x="42" y="23"/>
                    </a:moveTo>
                    <a:lnTo>
                      <a:pt x="53" y="16"/>
                    </a:lnTo>
                    <a:lnTo>
                      <a:pt x="66" y="10"/>
                    </a:lnTo>
                    <a:lnTo>
                      <a:pt x="77" y="39"/>
                    </a:lnTo>
                    <a:lnTo>
                      <a:pt x="70" y="43"/>
                    </a:lnTo>
                    <a:lnTo>
                      <a:pt x="63" y="48"/>
                    </a:lnTo>
                    <a:lnTo>
                      <a:pt x="42" y="23"/>
                    </a:lnTo>
                    <a:close/>
                    <a:moveTo>
                      <a:pt x="77" y="39"/>
                    </a:moveTo>
                    <a:lnTo>
                      <a:pt x="76" y="39"/>
                    </a:lnTo>
                    <a:lnTo>
                      <a:pt x="77" y="39"/>
                    </a:lnTo>
                    <a:lnTo>
                      <a:pt x="71" y="24"/>
                    </a:lnTo>
                    <a:lnTo>
                      <a:pt x="77" y="39"/>
                    </a:lnTo>
                    <a:close/>
                    <a:moveTo>
                      <a:pt x="65" y="10"/>
                    </a:moveTo>
                    <a:lnTo>
                      <a:pt x="77" y="6"/>
                    </a:lnTo>
                    <a:lnTo>
                      <a:pt x="90" y="3"/>
                    </a:lnTo>
                    <a:lnTo>
                      <a:pt x="95" y="34"/>
                    </a:lnTo>
                    <a:lnTo>
                      <a:pt x="86" y="36"/>
                    </a:lnTo>
                    <a:lnTo>
                      <a:pt x="77" y="39"/>
                    </a:lnTo>
                    <a:lnTo>
                      <a:pt x="65" y="10"/>
                    </a:lnTo>
                    <a:close/>
                    <a:moveTo>
                      <a:pt x="90" y="3"/>
                    </a:moveTo>
                    <a:lnTo>
                      <a:pt x="81" y="4"/>
                    </a:lnTo>
                    <a:lnTo>
                      <a:pt x="90" y="3"/>
                    </a:lnTo>
                    <a:lnTo>
                      <a:pt x="92" y="18"/>
                    </a:lnTo>
                    <a:lnTo>
                      <a:pt x="90" y="3"/>
                    </a:lnTo>
                    <a:close/>
                    <a:moveTo>
                      <a:pt x="90" y="3"/>
                    </a:moveTo>
                    <a:lnTo>
                      <a:pt x="102" y="0"/>
                    </a:lnTo>
                    <a:lnTo>
                      <a:pt x="116" y="0"/>
                    </a:lnTo>
                    <a:lnTo>
                      <a:pt x="116" y="32"/>
                    </a:lnTo>
                    <a:lnTo>
                      <a:pt x="106" y="33"/>
                    </a:lnTo>
                    <a:lnTo>
                      <a:pt x="95" y="34"/>
                    </a:lnTo>
                    <a:lnTo>
                      <a:pt x="90" y="3"/>
                    </a:lnTo>
                    <a:close/>
                    <a:moveTo>
                      <a:pt x="116" y="0"/>
                    </a:moveTo>
                    <a:lnTo>
                      <a:pt x="128" y="0"/>
                    </a:lnTo>
                    <a:lnTo>
                      <a:pt x="141" y="3"/>
                    </a:lnTo>
                    <a:lnTo>
                      <a:pt x="152" y="5"/>
                    </a:lnTo>
                    <a:lnTo>
                      <a:pt x="163" y="8"/>
                    </a:lnTo>
                    <a:lnTo>
                      <a:pt x="151" y="38"/>
                    </a:lnTo>
                    <a:lnTo>
                      <a:pt x="143" y="35"/>
                    </a:lnTo>
                    <a:lnTo>
                      <a:pt x="135" y="34"/>
                    </a:lnTo>
                    <a:lnTo>
                      <a:pt x="125" y="33"/>
                    </a:lnTo>
                    <a:lnTo>
                      <a:pt x="116" y="32"/>
                    </a:lnTo>
                    <a:lnTo>
                      <a:pt x="116" y="0"/>
                    </a:lnTo>
                    <a:close/>
                    <a:moveTo>
                      <a:pt x="163" y="8"/>
                    </a:moveTo>
                    <a:lnTo>
                      <a:pt x="173" y="13"/>
                    </a:lnTo>
                    <a:lnTo>
                      <a:pt x="183" y="18"/>
                    </a:lnTo>
                    <a:lnTo>
                      <a:pt x="192" y="25"/>
                    </a:lnTo>
                    <a:lnTo>
                      <a:pt x="200" y="33"/>
                    </a:lnTo>
                    <a:lnTo>
                      <a:pt x="177" y="56"/>
                    </a:lnTo>
                    <a:lnTo>
                      <a:pt x="172" y="49"/>
                    </a:lnTo>
                    <a:lnTo>
                      <a:pt x="165" y="45"/>
                    </a:lnTo>
                    <a:lnTo>
                      <a:pt x="159" y="41"/>
                    </a:lnTo>
                    <a:lnTo>
                      <a:pt x="151" y="38"/>
                    </a:lnTo>
                    <a:lnTo>
                      <a:pt x="163" y="8"/>
                    </a:lnTo>
                    <a:close/>
                    <a:moveTo>
                      <a:pt x="177" y="56"/>
                    </a:moveTo>
                    <a:lnTo>
                      <a:pt x="179" y="57"/>
                    </a:lnTo>
                    <a:lnTo>
                      <a:pt x="177" y="56"/>
                    </a:lnTo>
                    <a:lnTo>
                      <a:pt x="189" y="44"/>
                    </a:lnTo>
                    <a:lnTo>
                      <a:pt x="177" y="56"/>
                    </a:lnTo>
                    <a:close/>
                    <a:moveTo>
                      <a:pt x="200" y="33"/>
                    </a:moveTo>
                    <a:lnTo>
                      <a:pt x="200" y="33"/>
                    </a:lnTo>
                    <a:lnTo>
                      <a:pt x="177" y="56"/>
                    </a:lnTo>
                    <a:lnTo>
                      <a:pt x="200" y="33"/>
                    </a:lnTo>
                    <a:close/>
                    <a:moveTo>
                      <a:pt x="200" y="33"/>
                    </a:moveTo>
                    <a:lnTo>
                      <a:pt x="199" y="32"/>
                    </a:lnTo>
                    <a:lnTo>
                      <a:pt x="200" y="34"/>
                    </a:lnTo>
                    <a:lnTo>
                      <a:pt x="189" y="44"/>
                    </a:lnTo>
                    <a:lnTo>
                      <a:pt x="200" y="33"/>
                    </a:lnTo>
                    <a:close/>
                    <a:moveTo>
                      <a:pt x="200" y="34"/>
                    </a:moveTo>
                    <a:lnTo>
                      <a:pt x="205" y="38"/>
                    </a:lnTo>
                    <a:lnTo>
                      <a:pt x="209" y="43"/>
                    </a:lnTo>
                    <a:lnTo>
                      <a:pt x="184" y="62"/>
                    </a:lnTo>
                    <a:lnTo>
                      <a:pt x="180" y="59"/>
                    </a:lnTo>
                    <a:lnTo>
                      <a:pt x="177" y="56"/>
                    </a:lnTo>
                    <a:lnTo>
                      <a:pt x="200" y="34"/>
                    </a:lnTo>
                    <a:close/>
                    <a:moveTo>
                      <a:pt x="209" y="43"/>
                    </a:moveTo>
                    <a:lnTo>
                      <a:pt x="213" y="48"/>
                    </a:lnTo>
                    <a:lnTo>
                      <a:pt x="216" y="54"/>
                    </a:lnTo>
                    <a:lnTo>
                      <a:pt x="189" y="70"/>
                    </a:lnTo>
                    <a:lnTo>
                      <a:pt x="186" y="66"/>
                    </a:lnTo>
                    <a:lnTo>
                      <a:pt x="184" y="62"/>
                    </a:lnTo>
                    <a:lnTo>
                      <a:pt x="209" y="43"/>
                    </a:lnTo>
                    <a:close/>
                    <a:moveTo>
                      <a:pt x="216" y="54"/>
                    </a:moveTo>
                    <a:lnTo>
                      <a:pt x="220" y="61"/>
                    </a:lnTo>
                    <a:lnTo>
                      <a:pt x="223" y="69"/>
                    </a:lnTo>
                    <a:lnTo>
                      <a:pt x="226" y="77"/>
                    </a:lnTo>
                    <a:lnTo>
                      <a:pt x="228" y="86"/>
                    </a:lnTo>
                    <a:lnTo>
                      <a:pt x="230" y="94"/>
                    </a:lnTo>
                    <a:lnTo>
                      <a:pt x="231" y="103"/>
                    </a:lnTo>
                    <a:lnTo>
                      <a:pt x="232" y="113"/>
                    </a:lnTo>
                    <a:lnTo>
                      <a:pt x="232" y="123"/>
                    </a:lnTo>
                    <a:lnTo>
                      <a:pt x="200" y="123"/>
                    </a:lnTo>
                    <a:lnTo>
                      <a:pt x="199" y="108"/>
                    </a:lnTo>
                    <a:lnTo>
                      <a:pt x="197" y="93"/>
                    </a:lnTo>
                    <a:lnTo>
                      <a:pt x="194" y="81"/>
                    </a:lnTo>
                    <a:lnTo>
                      <a:pt x="189" y="70"/>
                    </a:lnTo>
                    <a:lnTo>
                      <a:pt x="216" y="54"/>
                    </a:lnTo>
                    <a:close/>
                    <a:moveTo>
                      <a:pt x="232" y="123"/>
                    </a:moveTo>
                    <a:lnTo>
                      <a:pt x="231" y="136"/>
                    </a:lnTo>
                    <a:lnTo>
                      <a:pt x="230" y="149"/>
                    </a:lnTo>
                    <a:lnTo>
                      <a:pt x="228" y="161"/>
                    </a:lnTo>
                    <a:lnTo>
                      <a:pt x="224" y="172"/>
                    </a:lnTo>
                    <a:lnTo>
                      <a:pt x="194" y="162"/>
                    </a:lnTo>
                    <a:lnTo>
                      <a:pt x="197" y="153"/>
                    </a:lnTo>
                    <a:lnTo>
                      <a:pt x="199" y="144"/>
                    </a:lnTo>
                    <a:lnTo>
                      <a:pt x="200" y="134"/>
                    </a:lnTo>
                    <a:lnTo>
                      <a:pt x="200" y="123"/>
                    </a:lnTo>
                    <a:lnTo>
                      <a:pt x="232" y="123"/>
                    </a:lnTo>
                    <a:close/>
                    <a:moveTo>
                      <a:pt x="224" y="172"/>
                    </a:moveTo>
                    <a:lnTo>
                      <a:pt x="220" y="184"/>
                    </a:lnTo>
                    <a:lnTo>
                      <a:pt x="215" y="194"/>
                    </a:lnTo>
                    <a:lnTo>
                      <a:pt x="209" y="203"/>
                    </a:lnTo>
                    <a:lnTo>
                      <a:pt x="200" y="212"/>
                    </a:lnTo>
                    <a:lnTo>
                      <a:pt x="177" y="190"/>
                    </a:lnTo>
                    <a:lnTo>
                      <a:pt x="183" y="184"/>
                    </a:lnTo>
                    <a:lnTo>
                      <a:pt x="188" y="177"/>
                    </a:lnTo>
                    <a:lnTo>
                      <a:pt x="191" y="170"/>
                    </a:lnTo>
                    <a:lnTo>
                      <a:pt x="194" y="162"/>
                    </a:lnTo>
                    <a:lnTo>
                      <a:pt x="224" y="172"/>
                    </a:lnTo>
                    <a:close/>
                    <a:moveTo>
                      <a:pt x="200" y="212"/>
                    </a:moveTo>
                    <a:lnTo>
                      <a:pt x="199" y="214"/>
                    </a:lnTo>
                    <a:lnTo>
                      <a:pt x="200" y="212"/>
                    </a:lnTo>
                    <a:lnTo>
                      <a:pt x="189" y="201"/>
                    </a:lnTo>
                    <a:lnTo>
                      <a:pt x="200" y="212"/>
                    </a:lnTo>
                    <a:close/>
                    <a:moveTo>
                      <a:pt x="200" y="212"/>
                    </a:moveTo>
                    <a:lnTo>
                      <a:pt x="200" y="213"/>
                    </a:lnTo>
                    <a:lnTo>
                      <a:pt x="177" y="190"/>
                    </a:lnTo>
                    <a:lnTo>
                      <a:pt x="178" y="190"/>
                    </a:lnTo>
                    <a:lnTo>
                      <a:pt x="200" y="212"/>
                    </a:lnTo>
                    <a:close/>
                    <a:moveTo>
                      <a:pt x="177" y="190"/>
                    </a:moveTo>
                    <a:lnTo>
                      <a:pt x="179" y="189"/>
                    </a:lnTo>
                    <a:lnTo>
                      <a:pt x="177" y="190"/>
                    </a:lnTo>
                    <a:lnTo>
                      <a:pt x="189" y="201"/>
                    </a:lnTo>
                    <a:lnTo>
                      <a:pt x="177" y="190"/>
                    </a:lnTo>
                    <a:close/>
                    <a:moveTo>
                      <a:pt x="200" y="212"/>
                    </a:moveTo>
                    <a:lnTo>
                      <a:pt x="196" y="217"/>
                    </a:lnTo>
                    <a:lnTo>
                      <a:pt x="191" y="221"/>
                    </a:lnTo>
                    <a:lnTo>
                      <a:pt x="171" y="196"/>
                    </a:lnTo>
                    <a:lnTo>
                      <a:pt x="174" y="193"/>
                    </a:lnTo>
                    <a:lnTo>
                      <a:pt x="177" y="190"/>
                    </a:lnTo>
                    <a:lnTo>
                      <a:pt x="200" y="212"/>
                    </a:lnTo>
                    <a:close/>
                    <a:moveTo>
                      <a:pt x="191" y="221"/>
                    </a:moveTo>
                    <a:lnTo>
                      <a:pt x="186" y="224"/>
                    </a:lnTo>
                    <a:lnTo>
                      <a:pt x="180" y="228"/>
                    </a:lnTo>
                    <a:lnTo>
                      <a:pt x="164" y="201"/>
                    </a:lnTo>
                    <a:lnTo>
                      <a:pt x="168" y="198"/>
                    </a:lnTo>
                    <a:lnTo>
                      <a:pt x="171" y="196"/>
                    </a:lnTo>
                    <a:lnTo>
                      <a:pt x="191" y="221"/>
                    </a:lnTo>
                    <a:close/>
                    <a:moveTo>
                      <a:pt x="180" y="228"/>
                    </a:moveTo>
                    <a:lnTo>
                      <a:pt x="174" y="233"/>
                    </a:lnTo>
                    <a:lnTo>
                      <a:pt x="167" y="236"/>
                    </a:lnTo>
                    <a:lnTo>
                      <a:pt x="160" y="239"/>
                    </a:lnTo>
                    <a:lnTo>
                      <a:pt x="151" y="241"/>
                    </a:lnTo>
                    <a:lnTo>
                      <a:pt x="143" y="243"/>
                    </a:lnTo>
                    <a:lnTo>
                      <a:pt x="135" y="244"/>
                    </a:lnTo>
                    <a:lnTo>
                      <a:pt x="125" y="245"/>
                    </a:lnTo>
                    <a:lnTo>
                      <a:pt x="117" y="245"/>
                    </a:lnTo>
                    <a:lnTo>
                      <a:pt x="117" y="213"/>
                    </a:lnTo>
                    <a:lnTo>
                      <a:pt x="130" y="213"/>
                    </a:lnTo>
                    <a:lnTo>
                      <a:pt x="143" y="210"/>
                    </a:lnTo>
                    <a:lnTo>
                      <a:pt x="153" y="207"/>
                    </a:lnTo>
                    <a:lnTo>
                      <a:pt x="164" y="201"/>
                    </a:lnTo>
                    <a:lnTo>
                      <a:pt x="180" y="228"/>
                    </a:lnTo>
                    <a:close/>
                    <a:moveTo>
                      <a:pt x="117" y="245"/>
                    </a:moveTo>
                    <a:lnTo>
                      <a:pt x="117" y="245"/>
                    </a:lnTo>
                    <a:lnTo>
                      <a:pt x="117" y="213"/>
                    </a:lnTo>
                    <a:lnTo>
                      <a:pt x="117" y="245"/>
                    </a:lnTo>
                    <a:close/>
                    <a:moveTo>
                      <a:pt x="117" y="245"/>
                    </a:moveTo>
                    <a:lnTo>
                      <a:pt x="103" y="245"/>
                    </a:lnTo>
                    <a:lnTo>
                      <a:pt x="92" y="243"/>
                    </a:lnTo>
                    <a:lnTo>
                      <a:pt x="81" y="241"/>
                    </a:lnTo>
                    <a:lnTo>
                      <a:pt x="70" y="237"/>
                    </a:lnTo>
                    <a:lnTo>
                      <a:pt x="81" y="208"/>
                    </a:lnTo>
                    <a:lnTo>
                      <a:pt x="89" y="210"/>
                    </a:lnTo>
                    <a:lnTo>
                      <a:pt x="97" y="212"/>
                    </a:lnTo>
                    <a:lnTo>
                      <a:pt x="107" y="213"/>
                    </a:lnTo>
                    <a:lnTo>
                      <a:pt x="117" y="213"/>
                    </a:lnTo>
                    <a:lnTo>
                      <a:pt x="117" y="245"/>
                    </a:lnTo>
                    <a:close/>
                    <a:moveTo>
                      <a:pt x="70" y="237"/>
                    </a:moveTo>
                    <a:lnTo>
                      <a:pt x="94" y="246"/>
                    </a:lnTo>
                    <a:lnTo>
                      <a:pt x="69" y="237"/>
                    </a:lnTo>
                    <a:lnTo>
                      <a:pt x="75" y="222"/>
                    </a:lnTo>
                    <a:lnTo>
                      <a:pt x="70" y="237"/>
                    </a:lnTo>
                    <a:close/>
                    <a:moveTo>
                      <a:pt x="69" y="237"/>
                    </a:moveTo>
                    <a:lnTo>
                      <a:pt x="63" y="234"/>
                    </a:lnTo>
                    <a:lnTo>
                      <a:pt x="56" y="230"/>
                    </a:lnTo>
                    <a:lnTo>
                      <a:pt x="71" y="202"/>
                    </a:lnTo>
                    <a:lnTo>
                      <a:pt x="76" y="205"/>
                    </a:lnTo>
                    <a:lnTo>
                      <a:pt x="81" y="208"/>
                    </a:lnTo>
                    <a:lnTo>
                      <a:pt x="69" y="237"/>
                    </a:lnTo>
                    <a:close/>
                    <a:moveTo>
                      <a:pt x="56" y="230"/>
                    </a:moveTo>
                    <a:lnTo>
                      <a:pt x="23" y="212"/>
                    </a:lnTo>
                    <a:lnTo>
                      <a:pt x="56" y="230"/>
                    </a:lnTo>
                    <a:lnTo>
                      <a:pt x="64" y="217"/>
                    </a:lnTo>
                    <a:lnTo>
                      <a:pt x="56" y="230"/>
                    </a:lnTo>
                    <a:close/>
                    <a:moveTo>
                      <a:pt x="56" y="230"/>
                    </a:moveTo>
                    <a:lnTo>
                      <a:pt x="49" y="226"/>
                    </a:lnTo>
                    <a:lnTo>
                      <a:pt x="43" y="222"/>
                    </a:lnTo>
                    <a:lnTo>
                      <a:pt x="38" y="218"/>
                    </a:lnTo>
                    <a:lnTo>
                      <a:pt x="32" y="212"/>
                    </a:lnTo>
                    <a:lnTo>
                      <a:pt x="55" y="190"/>
                    </a:lnTo>
                    <a:lnTo>
                      <a:pt x="63" y="197"/>
                    </a:lnTo>
                    <a:lnTo>
                      <a:pt x="71" y="202"/>
                    </a:lnTo>
                    <a:lnTo>
                      <a:pt x="56" y="230"/>
                    </a:lnTo>
                    <a:close/>
                    <a:moveTo>
                      <a:pt x="32" y="212"/>
                    </a:moveTo>
                    <a:lnTo>
                      <a:pt x="30" y="210"/>
                    </a:lnTo>
                    <a:lnTo>
                      <a:pt x="32" y="212"/>
                    </a:lnTo>
                    <a:lnTo>
                      <a:pt x="43" y="201"/>
                    </a:lnTo>
                    <a:lnTo>
                      <a:pt x="32" y="212"/>
                    </a:lnTo>
                    <a:close/>
                    <a:moveTo>
                      <a:pt x="32" y="212"/>
                    </a:moveTo>
                    <a:lnTo>
                      <a:pt x="24" y="203"/>
                    </a:lnTo>
                    <a:lnTo>
                      <a:pt x="18" y="194"/>
                    </a:lnTo>
                    <a:lnTo>
                      <a:pt x="13" y="184"/>
                    </a:lnTo>
                    <a:lnTo>
                      <a:pt x="8" y="173"/>
                    </a:lnTo>
                    <a:lnTo>
                      <a:pt x="38" y="163"/>
                    </a:lnTo>
                    <a:lnTo>
                      <a:pt x="41" y="170"/>
                    </a:lnTo>
                    <a:lnTo>
                      <a:pt x="45" y="177"/>
                    </a:lnTo>
                    <a:lnTo>
                      <a:pt x="49" y="184"/>
                    </a:lnTo>
                    <a:lnTo>
                      <a:pt x="55" y="190"/>
                    </a:lnTo>
                    <a:lnTo>
                      <a:pt x="32" y="212"/>
                    </a:lnTo>
                    <a:close/>
                    <a:moveTo>
                      <a:pt x="8" y="173"/>
                    </a:moveTo>
                    <a:lnTo>
                      <a:pt x="5" y="162"/>
                    </a:lnTo>
                    <a:lnTo>
                      <a:pt x="2" y="149"/>
                    </a:lnTo>
                    <a:lnTo>
                      <a:pt x="0" y="137"/>
                    </a:lnTo>
                    <a:lnTo>
                      <a:pt x="0" y="124"/>
                    </a:lnTo>
                    <a:lnTo>
                      <a:pt x="33" y="124"/>
                    </a:lnTo>
                    <a:lnTo>
                      <a:pt x="33" y="135"/>
                    </a:lnTo>
                    <a:lnTo>
                      <a:pt x="34" y="144"/>
                    </a:lnTo>
                    <a:lnTo>
                      <a:pt x="36" y="153"/>
                    </a:lnTo>
                    <a:lnTo>
                      <a:pt x="38" y="163"/>
                    </a:lnTo>
                    <a:lnTo>
                      <a:pt x="8" y="173"/>
                    </a:lnTo>
                    <a:close/>
                    <a:moveTo>
                      <a:pt x="75" y="122"/>
                    </a:moveTo>
                    <a:lnTo>
                      <a:pt x="75" y="122"/>
                    </a:lnTo>
                    <a:lnTo>
                      <a:pt x="43" y="122"/>
                    </a:lnTo>
                    <a:lnTo>
                      <a:pt x="75" y="122"/>
                    </a:lnTo>
                    <a:close/>
                    <a:moveTo>
                      <a:pt x="75" y="122"/>
                    </a:moveTo>
                    <a:lnTo>
                      <a:pt x="76" y="137"/>
                    </a:lnTo>
                    <a:lnTo>
                      <a:pt x="78" y="148"/>
                    </a:lnTo>
                    <a:lnTo>
                      <a:pt x="48" y="158"/>
                    </a:lnTo>
                    <a:lnTo>
                      <a:pt x="46" y="150"/>
                    </a:lnTo>
                    <a:lnTo>
                      <a:pt x="44" y="141"/>
                    </a:lnTo>
                    <a:lnTo>
                      <a:pt x="43" y="133"/>
                    </a:lnTo>
                    <a:lnTo>
                      <a:pt x="43" y="122"/>
                    </a:lnTo>
                    <a:lnTo>
                      <a:pt x="75" y="122"/>
                    </a:lnTo>
                    <a:close/>
                    <a:moveTo>
                      <a:pt x="78" y="148"/>
                    </a:moveTo>
                    <a:lnTo>
                      <a:pt x="79" y="150"/>
                    </a:lnTo>
                    <a:lnTo>
                      <a:pt x="79" y="151"/>
                    </a:lnTo>
                    <a:lnTo>
                      <a:pt x="50" y="163"/>
                    </a:lnTo>
                    <a:lnTo>
                      <a:pt x="49" y="161"/>
                    </a:lnTo>
                    <a:lnTo>
                      <a:pt x="48" y="158"/>
                    </a:lnTo>
                    <a:lnTo>
                      <a:pt x="78" y="148"/>
                    </a:lnTo>
                    <a:close/>
                    <a:moveTo>
                      <a:pt x="79" y="151"/>
                    </a:moveTo>
                    <a:lnTo>
                      <a:pt x="78" y="147"/>
                    </a:lnTo>
                    <a:lnTo>
                      <a:pt x="79" y="152"/>
                    </a:lnTo>
                    <a:lnTo>
                      <a:pt x="65" y="158"/>
                    </a:lnTo>
                    <a:lnTo>
                      <a:pt x="79" y="151"/>
                    </a:lnTo>
                    <a:close/>
                    <a:moveTo>
                      <a:pt x="79" y="152"/>
                    </a:moveTo>
                    <a:lnTo>
                      <a:pt x="83" y="159"/>
                    </a:lnTo>
                    <a:lnTo>
                      <a:pt x="88" y="165"/>
                    </a:lnTo>
                    <a:lnTo>
                      <a:pt x="64" y="186"/>
                    </a:lnTo>
                    <a:lnTo>
                      <a:pt x="60" y="182"/>
                    </a:lnTo>
                    <a:lnTo>
                      <a:pt x="56" y="175"/>
                    </a:lnTo>
                    <a:lnTo>
                      <a:pt x="52" y="169"/>
                    </a:lnTo>
                    <a:lnTo>
                      <a:pt x="50" y="163"/>
                    </a:lnTo>
                    <a:lnTo>
                      <a:pt x="79" y="152"/>
                    </a:lnTo>
                    <a:close/>
                    <a:moveTo>
                      <a:pt x="88" y="165"/>
                    </a:moveTo>
                    <a:lnTo>
                      <a:pt x="93" y="170"/>
                    </a:lnTo>
                    <a:lnTo>
                      <a:pt x="100" y="174"/>
                    </a:lnTo>
                    <a:lnTo>
                      <a:pt x="88" y="203"/>
                    </a:lnTo>
                    <a:lnTo>
                      <a:pt x="81" y="200"/>
                    </a:lnTo>
                    <a:lnTo>
                      <a:pt x="74" y="196"/>
                    </a:lnTo>
                    <a:lnTo>
                      <a:pt x="69" y="192"/>
                    </a:lnTo>
                    <a:lnTo>
                      <a:pt x="64" y="186"/>
                    </a:lnTo>
                    <a:lnTo>
                      <a:pt x="88" y="165"/>
                    </a:lnTo>
                    <a:close/>
                    <a:moveTo>
                      <a:pt x="100" y="174"/>
                    </a:moveTo>
                    <a:lnTo>
                      <a:pt x="121" y="184"/>
                    </a:lnTo>
                    <a:lnTo>
                      <a:pt x="100" y="174"/>
                    </a:lnTo>
                    <a:lnTo>
                      <a:pt x="94" y="189"/>
                    </a:lnTo>
                    <a:lnTo>
                      <a:pt x="100" y="174"/>
                    </a:lnTo>
                    <a:close/>
                    <a:moveTo>
                      <a:pt x="100" y="174"/>
                    </a:moveTo>
                    <a:lnTo>
                      <a:pt x="108" y="176"/>
                    </a:lnTo>
                    <a:lnTo>
                      <a:pt x="117" y="177"/>
                    </a:lnTo>
                    <a:lnTo>
                      <a:pt x="117" y="210"/>
                    </a:lnTo>
                    <a:lnTo>
                      <a:pt x="109" y="210"/>
                    </a:lnTo>
                    <a:lnTo>
                      <a:pt x="101" y="208"/>
                    </a:lnTo>
                    <a:lnTo>
                      <a:pt x="94" y="207"/>
                    </a:lnTo>
                    <a:lnTo>
                      <a:pt x="88" y="203"/>
                    </a:lnTo>
                    <a:lnTo>
                      <a:pt x="100" y="174"/>
                    </a:lnTo>
                    <a:close/>
                    <a:moveTo>
                      <a:pt x="117" y="177"/>
                    </a:moveTo>
                    <a:lnTo>
                      <a:pt x="117" y="177"/>
                    </a:lnTo>
                    <a:lnTo>
                      <a:pt x="117" y="210"/>
                    </a:lnTo>
                    <a:lnTo>
                      <a:pt x="117" y="177"/>
                    </a:lnTo>
                    <a:close/>
                    <a:moveTo>
                      <a:pt x="117" y="177"/>
                    </a:moveTo>
                    <a:lnTo>
                      <a:pt x="125" y="176"/>
                    </a:lnTo>
                    <a:lnTo>
                      <a:pt x="133" y="174"/>
                    </a:lnTo>
                    <a:lnTo>
                      <a:pt x="146" y="203"/>
                    </a:lnTo>
                    <a:lnTo>
                      <a:pt x="139" y="207"/>
                    </a:lnTo>
                    <a:lnTo>
                      <a:pt x="132" y="208"/>
                    </a:lnTo>
                    <a:lnTo>
                      <a:pt x="124" y="210"/>
                    </a:lnTo>
                    <a:lnTo>
                      <a:pt x="117" y="210"/>
                    </a:lnTo>
                    <a:lnTo>
                      <a:pt x="117" y="177"/>
                    </a:lnTo>
                    <a:close/>
                    <a:moveTo>
                      <a:pt x="133" y="174"/>
                    </a:moveTo>
                    <a:lnTo>
                      <a:pt x="135" y="174"/>
                    </a:lnTo>
                    <a:lnTo>
                      <a:pt x="135" y="173"/>
                    </a:lnTo>
                    <a:lnTo>
                      <a:pt x="150" y="201"/>
                    </a:lnTo>
                    <a:lnTo>
                      <a:pt x="147" y="202"/>
                    </a:lnTo>
                    <a:lnTo>
                      <a:pt x="146" y="203"/>
                    </a:lnTo>
                    <a:lnTo>
                      <a:pt x="133" y="174"/>
                    </a:lnTo>
                    <a:close/>
                    <a:moveTo>
                      <a:pt x="135" y="173"/>
                    </a:moveTo>
                    <a:lnTo>
                      <a:pt x="161" y="160"/>
                    </a:lnTo>
                    <a:lnTo>
                      <a:pt x="135" y="173"/>
                    </a:lnTo>
                    <a:lnTo>
                      <a:pt x="143" y="188"/>
                    </a:lnTo>
                    <a:lnTo>
                      <a:pt x="135" y="173"/>
                    </a:lnTo>
                    <a:close/>
                    <a:moveTo>
                      <a:pt x="135" y="173"/>
                    </a:moveTo>
                    <a:lnTo>
                      <a:pt x="141" y="170"/>
                    </a:lnTo>
                    <a:lnTo>
                      <a:pt x="145" y="165"/>
                    </a:lnTo>
                    <a:lnTo>
                      <a:pt x="169" y="186"/>
                    </a:lnTo>
                    <a:lnTo>
                      <a:pt x="165" y="191"/>
                    </a:lnTo>
                    <a:lnTo>
                      <a:pt x="161" y="195"/>
                    </a:lnTo>
                    <a:lnTo>
                      <a:pt x="155" y="198"/>
                    </a:lnTo>
                    <a:lnTo>
                      <a:pt x="150" y="201"/>
                    </a:lnTo>
                    <a:lnTo>
                      <a:pt x="135" y="173"/>
                    </a:lnTo>
                    <a:close/>
                    <a:moveTo>
                      <a:pt x="169" y="186"/>
                    </a:moveTo>
                    <a:lnTo>
                      <a:pt x="155" y="201"/>
                    </a:lnTo>
                    <a:lnTo>
                      <a:pt x="169" y="186"/>
                    </a:lnTo>
                    <a:lnTo>
                      <a:pt x="158" y="175"/>
                    </a:lnTo>
                    <a:lnTo>
                      <a:pt x="169" y="186"/>
                    </a:lnTo>
                    <a:close/>
                    <a:moveTo>
                      <a:pt x="145" y="165"/>
                    </a:moveTo>
                    <a:lnTo>
                      <a:pt x="150" y="158"/>
                    </a:lnTo>
                    <a:lnTo>
                      <a:pt x="154" y="148"/>
                    </a:lnTo>
                    <a:lnTo>
                      <a:pt x="185" y="158"/>
                    </a:lnTo>
                    <a:lnTo>
                      <a:pt x="181" y="166"/>
                    </a:lnTo>
                    <a:lnTo>
                      <a:pt x="178" y="173"/>
                    </a:lnTo>
                    <a:lnTo>
                      <a:pt x="174" y="180"/>
                    </a:lnTo>
                    <a:lnTo>
                      <a:pt x="169" y="186"/>
                    </a:lnTo>
                    <a:lnTo>
                      <a:pt x="145" y="165"/>
                    </a:lnTo>
                    <a:close/>
                    <a:moveTo>
                      <a:pt x="154" y="148"/>
                    </a:moveTo>
                    <a:lnTo>
                      <a:pt x="157" y="137"/>
                    </a:lnTo>
                    <a:lnTo>
                      <a:pt x="158" y="122"/>
                    </a:lnTo>
                    <a:lnTo>
                      <a:pt x="190" y="122"/>
                    </a:lnTo>
                    <a:lnTo>
                      <a:pt x="189" y="132"/>
                    </a:lnTo>
                    <a:lnTo>
                      <a:pt x="188" y="141"/>
                    </a:lnTo>
                    <a:lnTo>
                      <a:pt x="187" y="149"/>
                    </a:lnTo>
                    <a:lnTo>
                      <a:pt x="185" y="158"/>
                    </a:lnTo>
                    <a:lnTo>
                      <a:pt x="154" y="148"/>
                    </a:lnTo>
                    <a:close/>
                    <a:moveTo>
                      <a:pt x="158" y="122"/>
                    </a:moveTo>
                    <a:lnTo>
                      <a:pt x="158" y="121"/>
                    </a:lnTo>
                    <a:lnTo>
                      <a:pt x="190" y="121"/>
                    </a:lnTo>
                    <a:lnTo>
                      <a:pt x="190" y="122"/>
                    </a:lnTo>
                    <a:lnTo>
                      <a:pt x="158" y="122"/>
                    </a:lnTo>
                    <a:close/>
                    <a:moveTo>
                      <a:pt x="158" y="121"/>
                    </a:moveTo>
                    <a:lnTo>
                      <a:pt x="157" y="108"/>
                    </a:lnTo>
                    <a:lnTo>
                      <a:pt x="154" y="95"/>
                    </a:lnTo>
                    <a:lnTo>
                      <a:pt x="185" y="86"/>
                    </a:lnTo>
                    <a:lnTo>
                      <a:pt x="187" y="94"/>
                    </a:lnTo>
                    <a:lnTo>
                      <a:pt x="188" y="102"/>
                    </a:lnTo>
                    <a:lnTo>
                      <a:pt x="189" y="112"/>
                    </a:lnTo>
                    <a:lnTo>
                      <a:pt x="190" y="121"/>
                    </a:lnTo>
                    <a:lnTo>
                      <a:pt x="158" y="121"/>
                    </a:lnTo>
                    <a:close/>
                    <a:moveTo>
                      <a:pt x="154" y="95"/>
                    </a:moveTo>
                    <a:lnTo>
                      <a:pt x="153" y="94"/>
                    </a:lnTo>
                    <a:lnTo>
                      <a:pt x="153" y="92"/>
                    </a:lnTo>
                    <a:lnTo>
                      <a:pt x="184" y="82"/>
                    </a:lnTo>
                    <a:lnTo>
                      <a:pt x="184" y="84"/>
                    </a:lnTo>
                    <a:lnTo>
                      <a:pt x="185" y="86"/>
                    </a:lnTo>
                    <a:lnTo>
                      <a:pt x="154" y="95"/>
                    </a:lnTo>
                    <a:close/>
                    <a:moveTo>
                      <a:pt x="183" y="82"/>
                    </a:moveTo>
                    <a:lnTo>
                      <a:pt x="187" y="92"/>
                    </a:lnTo>
                    <a:lnTo>
                      <a:pt x="184" y="82"/>
                    </a:lnTo>
                    <a:lnTo>
                      <a:pt x="168" y="87"/>
                    </a:lnTo>
                    <a:lnTo>
                      <a:pt x="183" y="82"/>
                    </a:lnTo>
                    <a:close/>
                    <a:moveTo>
                      <a:pt x="153" y="92"/>
                    </a:moveTo>
                    <a:lnTo>
                      <a:pt x="150" y="85"/>
                    </a:lnTo>
                    <a:lnTo>
                      <a:pt x="146" y="80"/>
                    </a:lnTo>
                    <a:lnTo>
                      <a:pt x="170" y="59"/>
                    </a:lnTo>
                    <a:lnTo>
                      <a:pt x="174" y="63"/>
                    </a:lnTo>
                    <a:lnTo>
                      <a:pt x="177" y="69"/>
                    </a:lnTo>
                    <a:lnTo>
                      <a:pt x="180" y="74"/>
                    </a:lnTo>
                    <a:lnTo>
                      <a:pt x="183" y="82"/>
                    </a:lnTo>
                    <a:lnTo>
                      <a:pt x="153" y="92"/>
                    </a:lnTo>
                    <a:close/>
                    <a:moveTo>
                      <a:pt x="170" y="58"/>
                    </a:moveTo>
                    <a:lnTo>
                      <a:pt x="167" y="56"/>
                    </a:lnTo>
                    <a:lnTo>
                      <a:pt x="170" y="59"/>
                    </a:lnTo>
                    <a:lnTo>
                      <a:pt x="158" y="69"/>
                    </a:lnTo>
                    <a:lnTo>
                      <a:pt x="170" y="58"/>
                    </a:lnTo>
                    <a:close/>
                    <a:moveTo>
                      <a:pt x="146" y="80"/>
                    </a:moveTo>
                    <a:lnTo>
                      <a:pt x="146" y="80"/>
                    </a:lnTo>
                    <a:lnTo>
                      <a:pt x="169" y="58"/>
                    </a:lnTo>
                    <a:lnTo>
                      <a:pt x="170" y="58"/>
                    </a:lnTo>
                    <a:lnTo>
                      <a:pt x="146" y="80"/>
                    </a:lnTo>
                    <a:close/>
                    <a:moveTo>
                      <a:pt x="146" y="80"/>
                    </a:moveTo>
                    <a:lnTo>
                      <a:pt x="145" y="80"/>
                    </a:lnTo>
                    <a:lnTo>
                      <a:pt x="146" y="80"/>
                    </a:lnTo>
                    <a:lnTo>
                      <a:pt x="158" y="69"/>
                    </a:lnTo>
                    <a:lnTo>
                      <a:pt x="146" y="80"/>
                    </a:lnTo>
                    <a:close/>
                    <a:moveTo>
                      <a:pt x="146" y="80"/>
                    </a:moveTo>
                    <a:lnTo>
                      <a:pt x="144" y="77"/>
                    </a:lnTo>
                    <a:lnTo>
                      <a:pt x="143" y="76"/>
                    </a:lnTo>
                    <a:lnTo>
                      <a:pt x="164" y="52"/>
                    </a:lnTo>
                    <a:lnTo>
                      <a:pt x="167" y="56"/>
                    </a:lnTo>
                    <a:lnTo>
                      <a:pt x="170" y="58"/>
                    </a:lnTo>
                    <a:lnTo>
                      <a:pt x="146" y="80"/>
                    </a:lnTo>
                    <a:close/>
                    <a:moveTo>
                      <a:pt x="143" y="76"/>
                    </a:moveTo>
                    <a:lnTo>
                      <a:pt x="141" y="75"/>
                    </a:lnTo>
                    <a:lnTo>
                      <a:pt x="139" y="73"/>
                    </a:lnTo>
                    <a:lnTo>
                      <a:pt x="158" y="47"/>
                    </a:lnTo>
                    <a:lnTo>
                      <a:pt x="161" y="49"/>
                    </a:lnTo>
                    <a:lnTo>
                      <a:pt x="164" y="52"/>
                    </a:lnTo>
                    <a:lnTo>
                      <a:pt x="143" y="76"/>
                    </a:lnTo>
                    <a:close/>
                    <a:moveTo>
                      <a:pt x="139" y="73"/>
                    </a:moveTo>
                    <a:lnTo>
                      <a:pt x="135" y="71"/>
                    </a:lnTo>
                    <a:lnTo>
                      <a:pt x="128" y="69"/>
                    </a:lnTo>
                    <a:lnTo>
                      <a:pt x="123" y="68"/>
                    </a:lnTo>
                    <a:lnTo>
                      <a:pt x="117" y="67"/>
                    </a:lnTo>
                    <a:lnTo>
                      <a:pt x="117" y="36"/>
                    </a:lnTo>
                    <a:lnTo>
                      <a:pt x="127" y="36"/>
                    </a:lnTo>
                    <a:lnTo>
                      <a:pt x="139" y="39"/>
                    </a:lnTo>
                    <a:lnTo>
                      <a:pt x="148" y="42"/>
                    </a:lnTo>
                    <a:lnTo>
                      <a:pt x="158" y="47"/>
                    </a:lnTo>
                    <a:lnTo>
                      <a:pt x="139" y="73"/>
                    </a:lnTo>
                    <a:close/>
                    <a:moveTo>
                      <a:pt x="117" y="67"/>
                    </a:moveTo>
                    <a:lnTo>
                      <a:pt x="108" y="68"/>
                    </a:lnTo>
                    <a:lnTo>
                      <a:pt x="99" y="70"/>
                    </a:lnTo>
                    <a:lnTo>
                      <a:pt x="87" y="41"/>
                    </a:lnTo>
                    <a:lnTo>
                      <a:pt x="94" y="39"/>
                    </a:lnTo>
                    <a:lnTo>
                      <a:pt x="101" y="37"/>
                    </a:lnTo>
                    <a:lnTo>
                      <a:pt x="109" y="36"/>
                    </a:lnTo>
                    <a:lnTo>
                      <a:pt x="117" y="36"/>
                    </a:lnTo>
                    <a:lnTo>
                      <a:pt x="117" y="67"/>
                    </a:lnTo>
                    <a:close/>
                    <a:moveTo>
                      <a:pt x="99" y="70"/>
                    </a:moveTo>
                    <a:lnTo>
                      <a:pt x="93" y="74"/>
                    </a:lnTo>
                    <a:lnTo>
                      <a:pt x="87" y="80"/>
                    </a:lnTo>
                    <a:lnTo>
                      <a:pt x="63" y="59"/>
                    </a:lnTo>
                    <a:lnTo>
                      <a:pt x="68" y="54"/>
                    </a:lnTo>
                    <a:lnTo>
                      <a:pt x="74" y="48"/>
                    </a:lnTo>
                    <a:lnTo>
                      <a:pt x="81" y="44"/>
                    </a:lnTo>
                    <a:lnTo>
                      <a:pt x="87" y="41"/>
                    </a:lnTo>
                    <a:lnTo>
                      <a:pt x="99" y="70"/>
                    </a:lnTo>
                    <a:close/>
                    <a:moveTo>
                      <a:pt x="87" y="80"/>
                    </a:moveTo>
                    <a:lnTo>
                      <a:pt x="89" y="77"/>
                    </a:lnTo>
                    <a:lnTo>
                      <a:pt x="87" y="80"/>
                    </a:lnTo>
                    <a:lnTo>
                      <a:pt x="75" y="69"/>
                    </a:lnTo>
                    <a:lnTo>
                      <a:pt x="87" y="80"/>
                    </a:lnTo>
                    <a:close/>
                    <a:moveTo>
                      <a:pt x="87" y="80"/>
                    </a:moveTo>
                    <a:lnTo>
                      <a:pt x="87" y="81"/>
                    </a:lnTo>
                    <a:lnTo>
                      <a:pt x="63" y="59"/>
                    </a:lnTo>
                    <a:lnTo>
                      <a:pt x="87" y="80"/>
                    </a:lnTo>
                    <a:close/>
                    <a:moveTo>
                      <a:pt x="63" y="59"/>
                    </a:moveTo>
                    <a:lnTo>
                      <a:pt x="64" y="58"/>
                    </a:lnTo>
                    <a:lnTo>
                      <a:pt x="63" y="59"/>
                    </a:lnTo>
                    <a:lnTo>
                      <a:pt x="75" y="69"/>
                    </a:lnTo>
                    <a:lnTo>
                      <a:pt x="63" y="59"/>
                    </a:lnTo>
                    <a:close/>
                    <a:moveTo>
                      <a:pt x="87" y="80"/>
                    </a:moveTo>
                    <a:lnTo>
                      <a:pt x="86" y="82"/>
                    </a:lnTo>
                    <a:lnTo>
                      <a:pt x="84" y="84"/>
                    </a:lnTo>
                    <a:lnTo>
                      <a:pt x="58" y="66"/>
                    </a:lnTo>
                    <a:lnTo>
                      <a:pt x="60" y="62"/>
                    </a:lnTo>
                    <a:lnTo>
                      <a:pt x="63" y="59"/>
                    </a:lnTo>
                    <a:lnTo>
                      <a:pt x="87" y="80"/>
                    </a:lnTo>
                    <a:close/>
                    <a:moveTo>
                      <a:pt x="58" y="66"/>
                    </a:moveTo>
                    <a:lnTo>
                      <a:pt x="53" y="71"/>
                    </a:lnTo>
                    <a:lnTo>
                      <a:pt x="58" y="66"/>
                    </a:lnTo>
                    <a:lnTo>
                      <a:pt x="71" y="74"/>
                    </a:lnTo>
                    <a:lnTo>
                      <a:pt x="58" y="66"/>
                    </a:lnTo>
                    <a:close/>
                    <a:moveTo>
                      <a:pt x="84" y="84"/>
                    </a:moveTo>
                    <a:lnTo>
                      <a:pt x="83" y="86"/>
                    </a:lnTo>
                    <a:lnTo>
                      <a:pt x="82" y="88"/>
                    </a:lnTo>
                    <a:lnTo>
                      <a:pt x="53" y="73"/>
                    </a:lnTo>
                    <a:lnTo>
                      <a:pt x="56" y="69"/>
                    </a:lnTo>
                    <a:lnTo>
                      <a:pt x="58" y="66"/>
                    </a:lnTo>
                    <a:lnTo>
                      <a:pt x="84" y="84"/>
                    </a:lnTo>
                    <a:close/>
                    <a:moveTo>
                      <a:pt x="82" y="88"/>
                    </a:moveTo>
                    <a:lnTo>
                      <a:pt x="78" y="95"/>
                    </a:lnTo>
                    <a:lnTo>
                      <a:pt x="76" y="102"/>
                    </a:lnTo>
                    <a:lnTo>
                      <a:pt x="75" y="112"/>
                    </a:lnTo>
                    <a:lnTo>
                      <a:pt x="75" y="122"/>
                    </a:lnTo>
                    <a:lnTo>
                      <a:pt x="43" y="122"/>
                    </a:lnTo>
                    <a:lnTo>
                      <a:pt x="44" y="109"/>
                    </a:lnTo>
                    <a:lnTo>
                      <a:pt x="46" y="95"/>
                    </a:lnTo>
                    <a:lnTo>
                      <a:pt x="48" y="84"/>
                    </a:lnTo>
                    <a:lnTo>
                      <a:pt x="53" y="73"/>
                    </a:lnTo>
                    <a:lnTo>
                      <a:pt x="82" y="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3" name="Freeform 21"/>
              <p:cNvSpPr>
                <a:spLocks noEditPoints="1"/>
              </p:cNvSpPr>
              <p:nvPr/>
            </p:nvSpPr>
            <p:spPr bwMode="auto">
              <a:xfrm>
                <a:off x="1920" y="1962"/>
                <a:ext cx="53" cy="61"/>
              </a:xfrm>
              <a:custGeom>
                <a:avLst/>
                <a:gdLst>
                  <a:gd name="T0" fmla="*/ 3 w 216"/>
                  <a:gd name="T1" fmla="*/ 2 h 245"/>
                  <a:gd name="T2" fmla="*/ 3 w 216"/>
                  <a:gd name="T3" fmla="*/ 2 h 245"/>
                  <a:gd name="T4" fmla="*/ 2 w 216"/>
                  <a:gd name="T5" fmla="*/ 3 h 245"/>
                  <a:gd name="T6" fmla="*/ 2 w 216"/>
                  <a:gd name="T7" fmla="*/ 3 h 245"/>
                  <a:gd name="T8" fmla="*/ 3 w 216"/>
                  <a:gd name="T9" fmla="*/ 3 h 245"/>
                  <a:gd name="T10" fmla="*/ 2 w 216"/>
                  <a:gd name="T11" fmla="*/ 4 h 245"/>
                  <a:gd name="T12" fmla="*/ 2 w 216"/>
                  <a:gd name="T13" fmla="*/ 4 h 245"/>
                  <a:gd name="T14" fmla="*/ 2 w 216"/>
                  <a:gd name="T15" fmla="*/ 3 h 245"/>
                  <a:gd name="T16" fmla="*/ 1 w 216"/>
                  <a:gd name="T17" fmla="*/ 3 h 245"/>
                  <a:gd name="T18" fmla="*/ 1 w 216"/>
                  <a:gd name="T19" fmla="*/ 3 h 245"/>
                  <a:gd name="T20" fmla="*/ 1 w 216"/>
                  <a:gd name="T21" fmla="*/ 3 h 245"/>
                  <a:gd name="T22" fmla="*/ 1 w 216"/>
                  <a:gd name="T23" fmla="*/ 3 h 245"/>
                  <a:gd name="T24" fmla="*/ 1 w 216"/>
                  <a:gd name="T25" fmla="*/ 3 h 245"/>
                  <a:gd name="T26" fmla="*/ 0 w 216"/>
                  <a:gd name="T27" fmla="*/ 3 h 245"/>
                  <a:gd name="T28" fmla="*/ 0 w 216"/>
                  <a:gd name="T29" fmla="*/ 3 h 245"/>
                  <a:gd name="T30" fmla="*/ 0 w 216"/>
                  <a:gd name="T31" fmla="*/ 3 h 245"/>
                  <a:gd name="T32" fmla="*/ 0 w 216"/>
                  <a:gd name="T33" fmla="*/ 2 h 245"/>
                  <a:gd name="T34" fmla="*/ 0 w 216"/>
                  <a:gd name="T35" fmla="*/ 2 h 245"/>
                  <a:gd name="T36" fmla="*/ 0 w 216"/>
                  <a:gd name="T37" fmla="*/ 1 h 245"/>
                  <a:gd name="T38" fmla="*/ 0 w 216"/>
                  <a:gd name="T39" fmla="*/ 1 h 245"/>
                  <a:gd name="T40" fmla="*/ 1 w 216"/>
                  <a:gd name="T41" fmla="*/ 1 h 245"/>
                  <a:gd name="T42" fmla="*/ 1 w 216"/>
                  <a:gd name="T43" fmla="*/ 1 h 245"/>
                  <a:gd name="T44" fmla="*/ 1 w 216"/>
                  <a:gd name="T45" fmla="*/ 0 h 245"/>
                  <a:gd name="T46" fmla="*/ 1 w 216"/>
                  <a:gd name="T47" fmla="*/ 0 h 245"/>
                  <a:gd name="T48" fmla="*/ 1 w 216"/>
                  <a:gd name="T49" fmla="*/ 0 h 245"/>
                  <a:gd name="T50" fmla="*/ 2 w 216"/>
                  <a:gd name="T51" fmla="*/ 0 h 245"/>
                  <a:gd name="T52" fmla="*/ 2 w 216"/>
                  <a:gd name="T53" fmla="*/ 0 h 245"/>
                  <a:gd name="T54" fmla="*/ 3 w 216"/>
                  <a:gd name="T55" fmla="*/ 0 h 245"/>
                  <a:gd name="T56" fmla="*/ 3 w 216"/>
                  <a:gd name="T57" fmla="*/ 0 h 245"/>
                  <a:gd name="T58" fmla="*/ 3 w 216"/>
                  <a:gd name="T59" fmla="*/ 1 h 245"/>
                  <a:gd name="T60" fmla="*/ 3 w 216"/>
                  <a:gd name="T61" fmla="*/ 1 h 245"/>
                  <a:gd name="T62" fmla="*/ 2 w 216"/>
                  <a:gd name="T63" fmla="*/ 1 h 245"/>
                  <a:gd name="T64" fmla="*/ 2 w 216"/>
                  <a:gd name="T65" fmla="*/ 1 h 245"/>
                  <a:gd name="T66" fmla="*/ 2 w 216"/>
                  <a:gd name="T67" fmla="*/ 1 h 245"/>
                  <a:gd name="T68" fmla="*/ 2 w 216"/>
                  <a:gd name="T69" fmla="*/ 1 h 245"/>
                  <a:gd name="T70" fmla="*/ 2 w 216"/>
                  <a:gd name="T71" fmla="*/ 1 h 245"/>
                  <a:gd name="T72" fmla="*/ 2 w 216"/>
                  <a:gd name="T73" fmla="*/ 1 h 245"/>
                  <a:gd name="T74" fmla="*/ 2 w 216"/>
                  <a:gd name="T75" fmla="*/ 1 h 245"/>
                  <a:gd name="T76" fmla="*/ 2 w 216"/>
                  <a:gd name="T77" fmla="*/ 0 h 245"/>
                  <a:gd name="T78" fmla="*/ 1 w 216"/>
                  <a:gd name="T79" fmla="*/ 1 h 245"/>
                  <a:gd name="T80" fmla="*/ 1 w 216"/>
                  <a:gd name="T81" fmla="*/ 1 h 245"/>
                  <a:gd name="T82" fmla="*/ 1 w 216"/>
                  <a:gd name="T83" fmla="*/ 1 h 245"/>
                  <a:gd name="T84" fmla="*/ 1 w 216"/>
                  <a:gd name="T85" fmla="*/ 1 h 245"/>
                  <a:gd name="T86" fmla="*/ 1 w 216"/>
                  <a:gd name="T87" fmla="*/ 1 h 245"/>
                  <a:gd name="T88" fmla="*/ 1 w 216"/>
                  <a:gd name="T89" fmla="*/ 1 h 245"/>
                  <a:gd name="T90" fmla="*/ 1 w 216"/>
                  <a:gd name="T91" fmla="*/ 2 h 245"/>
                  <a:gd name="T92" fmla="*/ 1 w 216"/>
                  <a:gd name="T93" fmla="*/ 2 h 245"/>
                  <a:gd name="T94" fmla="*/ 1 w 216"/>
                  <a:gd name="T95" fmla="*/ 3 h 245"/>
                  <a:gd name="T96" fmla="*/ 1 w 216"/>
                  <a:gd name="T97" fmla="*/ 2 h 245"/>
                  <a:gd name="T98" fmla="*/ 1 w 216"/>
                  <a:gd name="T99" fmla="*/ 3 h 245"/>
                  <a:gd name="T100" fmla="*/ 1 w 216"/>
                  <a:gd name="T101" fmla="*/ 3 h 245"/>
                  <a:gd name="T102" fmla="*/ 2 w 216"/>
                  <a:gd name="T103" fmla="*/ 3 h 245"/>
                  <a:gd name="T104" fmla="*/ 2 w 216"/>
                  <a:gd name="T105" fmla="*/ 3 h 245"/>
                  <a:gd name="T106" fmla="*/ 2 w 216"/>
                  <a:gd name="T107" fmla="*/ 3 h 245"/>
                  <a:gd name="T108" fmla="*/ 2 w 216"/>
                  <a:gd name="T109" fmla="*/ 3 h 245"/>
                  <a:gd name="T110" fmla="*/ 2 w 216"/>
                  <a:gd name="T111" fmla="*/ 3 h 245"/>
                  <a:gd name="T112" fmla="*/ 2 w 216"/>
                  <a:gd name="T113" fmla="*/ 2 h 245"/>
                  <a:gd name="T114" fmla="*/ 2 w 216"/>
                  <a:gd name="T115" fmla="*/ 2 h 245"/>
                  <a:gd name="T116" fmla="*/ 2 w 216"/>
                  <a:gd name="T117" fmla="*/ 2 h 245"/>
                  <a:gd name="T118" fmla="*/ 2 w 216"/>
                  <a:gd name="T119" fmla="*/ 2 h 24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16" h="245">
                    <a:moveTo>
                      <a:pt x="160" y="135"/>
                    </a:moveTo>
                    <a:lnTo>
                      <a:pt x="201" y="147"/>
                    </a:lnTo>
                    <a:lnTo>
                      <a:pt x="192" y="177"/>
                    </a:lnTo>
                    <a:lnTo>
                      <a:pt x="151" y="165"/>
                    </a:lnTo>
                    <a:lnTo>
                      <a:pt x="160" y="135"/>
                    </a:lnTo>
                    <a:close/>
                    <a:moveTo>
                      <a:pt x="201" y="147"/>
                    </a:moveTo>
                    <a:lnTo>
                      <a:pt x="216" y="152"/>
                    </a:lnTo>
                    <a:lnTo>
                      <a:pt x="211" y="167"/>
                    </a:lnTo>
                    <a:lnTo>
                      <a:pt x="196" y="163"/>
                    </a:lnTo>
                    <a:lnTo>
                      <a:pt x="201" y="147"/>
                    </a:lnTo>
                    <a:close/>
                    <a:moveTo>
                      <a:pt x="211" y="167"/>
                    </a:moveTo>
                    <a:lnTo>
                      <a:pt x="208" y="176"/>
                    </a:lnTo>
                    <a:lnTo>
                      <a:pt x="205" y="185"/>
                    </a:lnTo>
                    <a:lnTo>
                      <a:pt x="201" y="193"/>
                    </a:lnTo>
                    <a:lnTo>
                      <a:pt x="197" y="200"/>
                    </a:lnTo>
                    <a:lnTo>
                      <a:pt x="170" y="184"/>
                    </a:lnTo>
                    <a:lnTo>
                      <a:pt x="176" y="172"/>
                    </a:lnTo>
                    <a:lnTo>
                      <a:pt x="180" y="159"/>
                    </a:lnTo>
                    <a:lnTo>
                      <a:pt x="211" y="167"/>
                    </a:lnTo>
                    <a:close/>
                    <a:moveTo>
                      <a:pt x="197" y="200"/>
                    </a:moveTo>
                    <a:lnTo>
                      <a:pt x="193" y="208"/>
                    </a:lnTo>
                    <a:lnTo>
                      <a:pt x="186" y="214"/>
                    </a:lnTo>
                    <a:lnTo>
                      <a:pt x="181" y="220"/>
                    </a:lnTo>
                    <a:lnTo>
                      <a:pt x="175" y="225"/>
                    </a:lnTo>
                    <a:lnTo>
                      <a:pt x="155" y="200"/>
                    </a:lnTo>
                    <a:lnTo>
                      <a:pt x="164" y="193"/>
                    </a:lnTo>
                    <a:lnTo>
                      <a:pt x="170" y="184"/>
                    </a:lnTo>
                    <a:lnTo>
                      <a:pt x="197" y="200"/>
                    </a:lnTo>
                    <a:close/>
                    <a:moveTo>
                      <a:pt x="155" y="200"/>
                    </a:moveTo>
                    <a:lnTo>
                      <a:pt x="155" y="200"/>
                    </a:lnTo>
                    <a:lnTo>
                      <a:pt x="165" y="213"/>
                    </a:lnTo>
                    <a:lnTo>
                      <a:pt x="155" y="200"/>
                    </a:lnTo>
                    <a:close/>
                    <a:moveTo>
                      <a:pt x="175" y="225"/>
                    </a:moveTo>
                    <a:lnTo>
                      <a:pt x="175" y="225"/>
                    </a:lnTo>
                    <a:lnTo>
                      <a:pt x="174" y="226"/>
                    </a:lnTo>
                    <a:lnTo>
                      <a:pt x="156" y="199"/>
                    </a:lnTo>
                    <a:lnTo>
                      <a:pt x="156" y="200"/>
                    </a:lnTo>
                    <a:lnTo>
                      <a:pt x="155" y="200"/>
                    </a:lnTo>
                    <a:lnTo>
                      <a:pt x="175" y="225"/>
                    </a:lnTo>
                    <a:close/>
                    <a:moveTo>
                      <a:pt x="155" y="200"/>
                    </a:moveTo>
                    <a:lnTo>
                      <a:pt x="156" y="199"/>
                    </a:lnTo>
                    <a:lnTo>
                      <a:pt x="165" y="213"/>
                    </a:lnTo>
                    <a:lnTo>
                      <a:pt x="155" y="200"/>
                    </a:lnTo>
                    <a:close/>
                    <a:moveTo>
                      <a:pt x="175" y="225"/>
                    </a:moveTo>
                    <a:lnTo>
                      <a:pt x="171" y="228"/>
                    </a:lnTo>
                    <a:lnTo>
                      <a:pt x="167" y="230"/>
                    </a:lnTo>
                    <a:lnTo>
                      <a:pt x="150" y="203"/>
                    </a:lnTo>
                    <a:lnTo>
                      <a:pt x="153" y="201"/>
                    </a:lnTo>
                    <a:lnTo>
                      <a:pt x="155" y="200"/>
                    </a:lnTo>
                    <a:lnTo>
                      <a:pt x="175" y="225"/>
                    </a:lnTo>
                    <a:close/>
                    <a:moveTo>
                      <a:pt x="167" y="230"/>
                    </a:moveTo>
                    <a:lnTo>
                      <a:pt x="163" y="233"/>
                    </a:lnTo>
                    <a:lnTo>
                      <a:pt x="158" y="235"/>
                    </a:lnTo>
                    <a:lnTo>
                      <a:pt x="145" y="207"/>
                    </a:lnTo>
                    <a:lnTo>
                      <a:pt x="148" y="204"/>
                    </a:lnTo>
                    <a:lnTo>
                      <a:pt x="150" y="203"/>
                    </a:lnTo>
                    <a:lnTo>
                      <a:pt x="167" y="230"/>
                    </a:lnTo>
                    <a:close/>
                    <a:moveTo>
                      <a:pt x="158" y="235"/>
                    </a:moveTo>
                    <a:lnTo>
                      <a:pt x="148" y="240"/>
                    </a:lnTo>
                    <a:lnTo>
                      <a:pt x="137" y="243"/>
                    </a:lnTo>
                    <a:lnTo>
                      <a:pt x="124" y="244"/>
                    </a:lnTo>
                    <a:lnTo>
                      <a:pt x="111" y="245"/>
                    </a:lnTo>
                    <a:lnTo>
                      <a:pt x="111" y="213"/>
                    </a:lnTo>
                    <a:lnTo>
                      <a:pt x="120" y="213"/>
                    </a:lnTo>
                    <a:lnTo>
                      <a:pt x="129" y="212"/>
                    </a:lnTo>
                    <a:lnTo>
                      <a:pt x="138" y="210"/>
                    </a:lnTo>
                    <a:lnTo>
                      <a:pt x="145" y="207"/>
                    </a:lnTo>
                    <a:lnTo>
                      <a:pt x="158" y="235"/>
                    </a:lnTo>
                    <a:close/>
                    <a:moveTo>
                      <a:pt x="111" y="245"/>
                    </a:moveTo>
                    <a:lnTo>
                      <a:pt x="111" y="245"/>
                    </a:lnTo>
                    <a:lnTo>
                      <a:pt x="111" y="213"/>
                    </a:lnTo>
                    <a:lnTo>
                      <a:pt x="111" y="245"/>
                    </a:lnTo>
                    <a:close/>
                    <a:moveTo>
                      <a:pt x="111" y="245"/>
                    </a:moveTo>
                    <a:lnTo>
                      <a:pt x="99" y="245"/>
                    </a:lnTo>
                    <a:lnTo>
                      <a:pt x="88" y="243"/>
                    </a:lnTo>
                    <a:lnTo>
                      <a:pt x="77" y="241"/>
                    </a:lnTo>
                    <a:lnTo>
                      <a:pt x="67" y="237"/>
                    </a:lnTo>
                    <a:lnTo>
                      <a:pt x="79" y="208"/>
                    </a:lnTo>
                    <a:lnTo>
                      <a:pt x="87" y="210"/>
                    </a:lnTo>
                    <a:lnTo>
                      <a:pt x="94" y="212"/>
                    </a:lnTo>
                    <a:lnTo>
                      <a:pt x="102" y="213"/>
                    </a:lnTo>
                    <a:lnTo>
                      <a:pt x="111" y="213"/>
                    </a:lnTo>
                    <a:lnTo>
                      <a:pt x="111" y="245"/>
                    </a:lnTo>
                    <a:close/>
                    <a:moveTo>
                      <a:pt x="67" y="237"/>
                    </a:moveTo>
                    <a:lnTo>
                      <a:pt x="64" y="236"/>
                    </a:lnTo>
                    <a:lnTo>
                      <a:pt x="61" y="234"/>
                    </a:lnTo>
                    <a:lnTo>
                      <a:pt x="75" y="205"/>
                    </a:lnTo>
                    <a:lnTo>
                      <a:pt x="77" y="207"/>
                    </a:lnTo>
                    <a:lnTo>
                      <a:pt x="79" y="208"/>
                    </a:lnTo>
                    <a:lnTo>
                      <a:pt x="67" y="237"/>
                    </a:lnTo>
                    <a:close/>
                    <a:moveTo>
                      <a:pt x="75" y="205"/>
                    </a:moveTo>
                    <a:lnTo>
                      <a:pt x="65" y="200"/>
                    </a:lnTo>
                    <a:lnTo>
                      <a:pt x="75" y="205"/>
                    </a:lnTo>
                    <a:lnTo>
                      <a:pt x="68" y="220"/>
                    </a:lnTo>
                    <a:lnTo>
                      <a:pt x="75" y="205"/>
                    </a:lnTo>
                    <a:close/>
                    <a:moveTo>
                      <a:pt x="61" y="234"/>
                    </a:moveTo>
                    <a:lnTo>
                      <a:pt x="52" y="229"/>
                    </a:lnTo>
                    <a:lnTo>
                      <a:pt x="45" y="224"/>
                    </a:lnTo>
                    <a:lnTo>
                      <a:pt x="38" y="219"/>
                    </a:lnTo>
                    <a:lnTo>
                      <a:pt x="31" y="212"/>
                    </a:lnTo>
                    <a:lnTo>
                      <a:pt x="54" y="190"/>
                    </a:lnTo>
                    <a:lnTo>
                      <a:pt x="60" y="195"/>
                    </a:lnTo>
                    <a:lnTo>
                      <a:pt x="64" y="198"/>
                    </a:lnTo>
                    <a:lnTo>
                      <a:pt x="69" y="202"/>
                    </a:lnTo>
                    <a:lnTo>
                      <a:pt x="75" y="205"/>
                    </a:lnTo>
                    <a:lnTo>
                      <a:pt x="61" y="234"/>
                    </a:lnTo>
                    <a:close/>
                    <a:moveTo>
                      <a:pt x="54" y="190"/>
                    </a:moveTo>
                    <a:lnTo>
                      <a:pt x="53" y="189"/>
                    </a:lnTo>
                    <a:lnTo>
                      <a:pt x="54" y="190"/>
                    </a:lnTo>
                    <a:lnTo>
                      <a:pt x="43" y="201"/>
                    </a:lnTo>
                    <a:lnTo>
                      <a:pt x="54" y="190"/>
                    </a:lnTo>
                    <a:close/>
                    <a:moveTo>
                      <a:pt x="31" y="213"/>
                    </a:moveTo>
                    <a:lnTo>
                      <a:pt x="31" y="212"/>
                    </a:lnTo>
                    <a:lnTo>
                      <a:pt x="30" y="211"/>
                    </a:lnTo>
                    <a:lnTo>
                      <a:pt x="55" y="191"/>
                    </a:lnTo>
                    <a:lnTo>
                      <a:pt x="54" y="191"/>
                    </a:lnTo>
                    <a:lnTo>
                      <a:pt x="54" y="190"/>
                    </a:lnTo>
                    <a:lnTo>
                      <a:pt x="31" y="213"/>
                    </a:lnTo>
                    <a:close/>
                    <a:moveTo>
                      <a:pt x="54" y="190"/>
                    </a:moveTo>
                    <a:lnTo>
                      <a:pt x="55" y="191"/>
                    </a:lnTo>
                    <a:lnTo>
                      <a:pt x="43" y="201"/>
                    </a:lnTo>
                    <a:lnTo>
                      <a:pt x="54" y="190"/>
                    </a:lnTo>
                    <a:close/>
                    <a:moveTo>
                      <a:pt x="31" y="212"/>
                    </a:moveTo>
                    <a:lnTo>
                      <a:pt x="27" y="208"/>
                    </a:lnTo>
                    <a:lnTo>
                      <a:pt x="23" y="202"/>
                    </a:lnTo>
                    <a:lnTo>
                      <a:pt x="49" y="184"/>
                    </a:lnTo>
                    <a:lnTo>
                      <a:pt x="51" y="187"/>
                    </a:lnTo>
                    <a:lnTo>
                      <a:pt x="54" y="190"/>
                    </a:lnTo>
                    <a:lnTo>
                      <a:pt x="31" y="212"/>
                    </a:lnTo>
                    <a:close/>
                    <a:moveTo>
                      <a:pt x="23" y="202"/>
                    </a:moveTo>
                    <a:lnTo>
                      <a:pt x="9" y="182"/>
                    </a:lnTo>
                    <a:lnTo>
                      <a:pt x="23" y="202"/>
                    </a:lnTo>
                    <a:lnTo>
                      <a:pt x="36" y="193"/>
                    </a:lnTo>
                    <a:lnTo>
                      <a:pt x="23" y="202"/>
                    </a:lnTo>
                    <a:close/>
                    <a:moveTo>
                      <a:pt x="23" y="202"/>
                    </a:moveTo>
                    <a:lnTo>
                      <a:pt x="20" y="197"/>
                    </a:lnTo>
                    <a:lnTo>
                      <a:pt x="16" y="191"/>
                    </a:lnTo>
                    <a:lnTo>
                      <a:pt x="44" y="175"/>
                    </a:lnTo>
                    <a:lnTo>
                      <a:pt x="46" y="179"/>
                    </a:lnTo>
                    <a:lnTo>
                      <a:pt x="49" y="184"/>
                    </a:lnTo>
                    <a:lnTo>
                      <a:pt x="23" y="202"/>
                    </a:lnTo>
                    <a:close/>
                    <a:moveTo>
                      <a:pt x="16" y="191"/>
                    </a:moveTo>
                    <a:lnTo>
                      <a:pt x="13" y="185"/>
                    </a:lnTo>
                    <a:lnTo>
                      <a:pt x="10" y="176"/>
                    </a:lnTo>
                    <a:lnTo>
                      <a:pt x="6" y="169"/>
                    </a:lnTo>
                    <a:lnTo>
                      <a:pt x="4" y="161"/>
                    </a:lnTo>
                    <a:lnTo>
                      <a:pt x="2" y="152"/>
                    </a:lnTo>
                    <a:lnTo>
                      <a:pt x="1" y="143"/>
                    </a:lnTo>
                    <a:lnTo>
                      <a:pt x="1" y="134"/>
                    </a:lnTo>
                    <a:lnTo>
                      <a:pt x="0" y="124"/>
                    </a:lnTo>
                    <a:lnTo>
                      <a:pt x="32" y="124"/>
                    </a:lnTo>
                    <a:lnTo>
                      <a:pt x="34" y="139"/>
                    </a:lnTo>
                    <a:lnTo>
                      <a:pt x="36" y="152"/>
                    </a:lnTo>
                    <a:lnTo>
                      <a:pt x="39" y="165"/>
                    </a:lnTo>
                    <a:lnTo>
                      <a:pt x="44" y="175"/>
                    </a:lnTo>
                    <a:lnTo>
                      <a:pt x="16" y="191"/>
                    </a:lnTo>
                    <a:close/>
                    <a:moveTo>
                      <a:pt x="0" y="124"/>
                    </a:moveTo>
                    <a:lnTo>
                      <a:pt x="0" y="124"/>
                    </a:lnTo>
                    <a:lnTo>
                      <a:pt x="32" y="124"/>
                    </a:lnTo>
                    <a:lnTo>
                      <a:pt x="0" y="124"/>
                    </a:lnTo>
                    <a:close/>
                    <a:moveTo>
                      <a:pt x="0" y="124"/>
                    </a:moveTo>
                    <a:lnTo>
                      <a:pt x="1" y="111"/>
                    </a:lnTo>
                    <a:lnTo>
                      <a:pt x="2" y="97"/>
                    </a:lnTo>
                    <a:lnTo>
                      <a:pt x="4" y="85"/>
                    </a:lnTo>
                    <a:lnTo>
                      <a:pt x="7" y="73"/>
                    </a:lnTo>
                    <a:lnTo>
                      <a:pt x="39" y="84"/>
                    </a:lnTo>
                    <a:lnTo>
                      <a:pt x="36" y="93"/>
                    </a:lnTo>
                    <a:lnTo>
                      <a:pt x="34" y="102"/>
                    </a:lnTo>
                    <a:lnTo>
                      <a:pt x="32" y="113"/>
                    </a:lnTo>
                    <a:lnTo>
                      <a:pt x="32" y="124"/>
                    </a:lnTo>
                    <a:lnTo>
                      <a:pt x="0" y="124"/>
                    </a:lnTo>
                    <a:close/>
                    <a:moveTo>
                      <a:pt x="7" y="73"/>
                    </a:moveTo>
                    <a:lnTo>
                      <a:pt x="1" y="94"/>
                    </a:lnTo>
                    <a:lnTo>
                      <a:pt x="9" y="73"/>
                    </a:lnTo>
                    <a:lnTo>
                      <a:pt x="23" y="78"/>
                    </a:lnTo>
                    <a:lnTo>
                      <a:pt x="7" y="73"/>
                    </a:lnTo>
                    <a:close/>
                    <a:moveTo>
                      <a:pt x="9" y="73"/>
                    </a:moveTo>
                    <a:lnTo>
                      <a:pt x="10" y="70"/>
                    </a:lnTo>
                    <a:lnTo>
                      <a:pt x="11" y="66"/>
                    </a:lnTo>
                    <a:lnTo>
                      <a:pt x="40" y="78"/>
                    </a:lnTo>
                    <a:lnTo>
                      <a:pt x="40" y="81"/>
                    </a:lnTo>
                    <a:lnTo>
                      <a:pt x="39" y="84"/>
                    </a:lnTo>
                    <a:lnTo>
                      <a:pt x="9" y="73"/>
                    </a:lnTo>
                    <a:close/>
                    <a:moveTo>
                      <a:pt x="41" y="78"/>
                    </a:moveTo>
                    <a:lnTo>
                      <a:pt x="45" y="67"/>
                    </a:lnTo>
                    <a:lnTo>
                      <a:pt x="40" y="78"/>
                    </a:lnTo>
                    <a:lnTo>
                      <a:pt x="25" y="72"/>
                    </a:lnTo>
                    <a:lnTo>
                      <a:pt x="41" y="78"/>
                    </a:lnTo>
                    <a:close/>
                    <a:moveTo>
                      <a:pt x="11" y="66"/>
                    </a:moveTo>
                    <a:lnTo>
                      <a:pt x="15" y="58"/>
                    </a:lnTo>
                    <a:lnTo>
                      <a:pt x="20" y="48"/>
                    </a:lnTo>
                    <a:lnTo>
                      <a:pt x="25" y="41"/>
                    </a:lnTo>
                    <a:lnTo>
                      <a:pt x="31" y="34"/>
                    </a:lnTo>
                    <a:lnTo>
                      <a:pt x="54" y="56"/>
                    </a:lnTo>
                    <a:lnTo>
                      <a:pt x="50" y="61"/>
                    </a:lnTo>
                    <a:lnTo>
                      <a:pt x="47" y="66"/>
                    </a:lnTo>
                    <a:lnTo>
                      <a:pt x="43" y="72"/>
                    </a:lnTo>
                    <a:lnTo>
                      <a:pt x="41" y="78"/>
                    </a:lnTo>
                    <a:lnTo>
                      <a:pt x="11" y="66"/>
                    </a:lnTo>
                    <a:close/>
                    <a:moveTo>
                      <a:pt x="31" y="34"/>
                    </a:moveTo>
                    <a:lnTo>
                      <a:pt x="40" y="25"/>
                    </a:lnTo>
                    <a:lnTo>
                      <a:pt x="48" y="19"/>
                    </a:lnTo>
                    <a:lnTo>
                      <a:pt x="57" y="13"/>
                    </a:lnTo>
                    <a:lnTo>
                      <a:pt x="68" y="9"/>
                    </a:lnTo>
                    <a:lnTo>
                      <a:pt x="79" y="38"/>
                    </a:lnTo>
                    <a:lnTo>
                      <a:pt x="73" y="41"/>
                    </a:lnTo>
                    <a:lnTo>
                      <a:pt x="67" y="45"/>
                    </a:lnTo>
                    <a:lnTo>
                      <a:pt x="61" y="49"/>
                    </a:lnTo>
                    <a:lnTo>
                      <a:pt x="54" y="56"/>
                    </a:lnTo>
                    <a:lnTo>
                      <a:pt x="31" y="34"/>
                    </a:lnTo>
                    <a:close/>
                    <a:moveTo>
                      <a:pt x="68" y="9"/>
                    </a:moveTo>
                    <a:lnTo>
                      <a:pt x="78" y="5"/>
                    </a:lnTo>
                    <a:lnTo>
                      <a:pt x="90" y="3"/>
                    </a:lnTo>
                    <a:lnTo>
                      <a:pt x="101" y="0"/>
                    </a:lnTo>
                    <a:lnTo>
                      <a:pt x="113" y="0"/>
                    </a:lnTo>
                    <a:lnTo>
                      <a:pt x="113" y="32"/>
                    </a:lnTo>
                    <a:lnTo>
                      <a:pt x="104" y="33"/>
                    </a:lnTo>
                    <a:lnTo>
                      <a:pt x="95" y="34"/>
                    </a:lnTo>
                    <a:lnTo>
                      <a:pt x="88" y="35"/>
                    </a:lnTo>
                    <a:lnTo>
                      <a:pt x="79" y="38"/>
                    </a:lnTo>
                    <a:lnTo>
                      <a:pt x="68" y="9"/>
                    </a:lnTo>
                    <a:close/>
                    <a:moveTo>
                      <a:pt x="113" y="0"/>
                    </a:moveTo>
                    <a:lnTo>
                      <a:pt x="114" y="0"/>
                    </a:lnTo>
                    <a:lnTo>
                      <a:pt x="114" y="32"/>
                    </a:lnTo>
                    <a:lnTo>
                      <a:pt x="113" y="32"/>
                    </a:lnTo>
                    <a:lnTo>
                      <a:pt x="113" y="0"/>
                    </a:lnTo>
                    <a:close/>
                    <a:moveTo>
                      <a:pt x="114" y="0"/>
                    </a:moveTo>
                    <a:lnTo>
                      <a:pt x="124" y="0"/>
                    </a:lnTo>
                    <a:lnTo>
                      <a:pt x="133" y="1"/>
                    </a:lnTo>
                    <a:lnTo>
                      <a:pt x="144" y="4"/>
                    </a:lnTo>
                    <a:lnTo>
                      <a:pt x="153" y="7"/>
                    </a:lnTo>
                    <a:lnTo>
                      <a:pt x="142" y="37"/>
                    </a:lnTo>
                    <a:lnTo>
                      <a:pt x="135" y="35"/>
                    </a:lnTo>
                    <a:lnTo>
                      <a:pt x="128" y="33"/>
                    </a:lnTo>
                    <a:lnTo>
                      <a:pt x="121" y="33"/>
                    </a:lnTo>
                    <a:lnTo>
                      <a:pt x="114" y="32"/>
                    </a:lnTo>
                    <a:lnTo>
                      <a:pt x="114" y="0"/>
                    </a:lnTo>
                    <a:close/>
                    <a:moveTo>
                      <a:pt x="153" y="7"/>
                    </a:moveTo>
                    <a:lnTo>
                      <a:pt x="156" y="8"/>
                    </a:lnTo>
                    <a:lnTo>
                      <a:pt x="158" y="9"/>
                    </a:lnTo>
                    <a:lnTo>
                      <a:pt x="146" y="38"/>
                    </a:lnTo>
                    <a:lnTo>
                      <a:pt x="144" y="37"/>
                    </a:lnTo>
                    <a:lnTo>
                      <a:pt x="142" y="37"/>
                    </a:lnTo>
                    <a:lnTo>
                      <a:pt x="153" y="7"/>
                    </a:lnTo>
                    <a:close/>
                    <a:moveTo>
                      <a:pt x="158" y="9"/>
                    </a:moveTo>
                    <a:lnTo>
                      <a:pt x="166" y="13"/>
                    </a:lnTo>
                    <a:lnTo>
                      <a:pt x="173" y="17"/>
                    </a:lnTo>
                    <a:lnTo>
                      <a:pt x="179" y="21"/>
                    </a:lnTo>
                    <a:lnTo>
                      <a:pt x="185" y="26"/>
                    </a:lnTo>
                    <a:lnTo>
                      <a:pt x="164" y="49"/>
                    </a:lnTo>
                    <a:lnTo>
                      <a:pt x="155" y="43"/>
                    </a:lnTo>
                    <a:lnTo>
                      <a:pt x="146" y="38"/>
                    </a:lnTo>
                    <a:lnTo>
                      <a:pt x="158" y="9"/>
                    </a:lnTo>
                    <a:close/>
                    <a:moveTo>
                      <a:pt x="164" y="50"/>
                    </a:moveTo>
                    <a:lnTo>
                      <a:pt x="164" y="50"/>
                    </a:lnTo>
                    <a:lnTo>
                      <a:pt x="164" y="49"/>
                    </a:lnTo>
                    <a:lnTo>
                      <a:pt x="174" y="38"/>
                    </a:lnTo>
                    <a:lnTo>
                      <a:pt x="164" y="50"/>
                    </a:lnTo>
                    <a:close/>
                    <a:moveTo>
                      <a:pt x="185" y="26"/>
                    </a:moveTo>
                    <a:lnTo>
                      <a:pt x="194" y="36"/>
                    </a:lnTo>
                    <a:lnTo>
                      <a:pt x="201" y="46"/>
                    </a:lnTo>
                    <a:lnTo>
                      <a:pt x="173" y="62"/>
                    </a:lnTo>
                    <a:lnTo>
                      <a:pt x="169" y="56"/>
                    </a:lnTo>
                    <a:lnTo>
                      <a:pt x="164" y="50"/>
                    </a:lnTo>
                    <a:lnTo>
                      <a:pt x="185" y="26"/>
                    </a:lnTo>
                    <a:close/>
                    <a:moveTo>
                      <a:pt x="201" y="46"/>
                    </a:moveTo>
                    <a:lnTo>
                      <a:pt x="206" y="59"/>
                    </a:lnTo>
                    <a:lnTo>
                      <a:pt x="210" y="72"/>
                    </a:lnTo>
                    <a:lnTo>
                      <a:pt x="180" y="81"/>
                    </a:lnTo>
                    <a:lnTo>
                      <a:pt x="177" y="70"/>
                    </a:lnTo>
                    <a:lnTo>
                      <a:pt x="173" y="62"/>
                    </a:lnTo>
                    <a:lnTo>
                      <a:pt x="201" y="46"/>
                    </a:lnTo>
                    <a:close/>
                    <a:moveTo>
                      <a:pt x="210" y="72"/>
                    </a:moveTo>
                    <a:lnTo>
                      <a:pt x="216" y="88"/>
                    </a:lnTo>
                    <a:lnTo>
                      <a:pt x="199" y="92"/>
                    </a:lnTo>
                    <a:lnTo>
                      <a:pt x="196" y="76"/>
                    </a:lnTo>
                    <a:lnTo>
                      <a:pt x="210" y="72"/>
                    </a:lnTo>
                    <a:close/>
                    <a:moveTo>
                      <a:pt x="199" y="92"/>
                    </a:moveTo>
                    <a:lnTo>
                      <a:pt x="158" y="101"/>
                    </a:lnTo>
                    <a:lnTo>
                      <a:pt x="150" y="70"/>
                    </a:lnTo>
                    <a:lnTo>
                      <a:pt x="192" y="61"/>
                    </a:lnTo>
                    <a:lnTo>
                      <a:pt x="199" y="92"/>
                    </a:lnTo>
                    <a:close/>
                    <a:moveTo>
                      <a:pt x="158" y="101"/>
                    </a:moveTo>
                    <a:lnTo>
                      <a:pt x="142" y="106"/>
                    </a:lnTo>
                    <a:lnTo>
                      <a:pt x="139" y="90"/>
                    </a:lnTo>
                    <a:lnTo>
                      <a:pt x="154" y="86"/>
                    </a:lnTo>
                    <a:lnTo>
                      <a:pt x="158" y="101"/>
                    </a:lnTo>
                    <a:close/>
                    <a:moveTo>
                      <a:pt x="139" y="90"/>
                    </a:moveTo>
                    <a:lnTo>
                      <a:pt x="138" y="85"/>
                    </a:lnTo>
                    <a:lnTo>
                      <a:pt x="134" y="80"/>
                    </a:lnTo>
                    <a:lnTo>
                      <a:pt x="163" y="64"/>
                    </a:lnTo>
                    <a:lnTo>
                      <a:pt x="167" y="72"/>
                    </a:lnTo>
                    <a:lnTo>
                      <a:pt x="170" y="83"/>
                    </a:lnTo>
                    <a:lnTo>
                      <a:pt x="139" y="90"/>
                    </a:lnTo>
                    <a:close/>
                    <a:moveTo>
                      <a:pt x="134" y="80"/>
                    </a:moveTo>
                    <a:lnTo>
                      <a:pt x="142" y="91"/>
                    </a:lnTo>
                    <a:lnTo>
                      <a:pt x="134" y="80"/>
                    </a:lnTo>
                    <a:lnTo>
                      <a:pt x="149" y="72"/>
                    </a:lnTo>
                    <a:lnTo>
                      <a:pt x="134" y="80"/>
                    </a:lnTo>
                    <a:close/>
                    <a:moveTo>
                      <a:pt x="134" y="80"/>
                    </a:moveTo>
                    <a:lnTo>
                      <a:pt x="132" y="76"/>
                    </a:lnTo>
                    <a:lnTo>
                      <a:pt x="129" y="73"/>
                    </a:lnTo>
                    <a:lnTo>
                      <a:pt x="149" y="48"/>
                    </a:lnTo>
                    <a:lnTo>
                      <a:pt x="156" y="56"/>
                    </a:lnTo>
                    <a:lnTo>
                      <a:pt x="163" y="64"/>
                    </a:lnTo>
                    <a:lnTo>
                      <a:pt x="134" y="80"/>
                    </a:lnTo>
                    <a:close/>
                    <a:moveTo>
                      <a:pt x="129" y="73"/>
                    </a:moveTo>
                    <a:lnTo>
                      <a:pt x="119" y="65"/>
                    </a:lnTo>
                    <a:lnTo>
                      <a:pt x="129" y="73"/>
                    </a:lnTo>
                    <a:lnTo>
                      <a:pt x="139" y="61"/>
                    </a:lnTo>
                    <a:lnTo>
                      <a:pt x="129" y="73"/>
                    </a:lnTo>
                    <a:close/>
                    <a:moveTo>
                      <a:pt x="129" y="73"/>
                    </a:moveTo>
                    <a:lnTo>
                      <a:pt x="129" y="73"/>
                    </a:lnTo>
                    <a:lnTo>
                      <a:pt x="149" y="48"/>
                    </a:lnTo>
                    <a:lnTo>
                      <a:pt x="129" y="73"/>
                    </a:lnTo>
                    <a:close/>
                    <a:moveTo>
                      <a:pt x="149" y="48"/>
                    </a:moveTo>
                    <a:lnTo>
                      <a:pt x="179" y="72"/>
                    </a:lnTo>
                    <a:lnTo>
                      <a:pt x="149" y="48"/>
                    </a:lnTo>
                    <a:lnTo>
                      <a:pt x="139" y="61"/>
                    </a:lnTo>
                    <a:lnTo>
                      <a:pt x="149" y="48"/>
                    </a:lnTo>
                    <a:close/>
                    <a:moveTo>
                      <a:pt x="129" y="73"/>
                    </a:moveTo>
                    <a:lnTo>
                      <a:pt x="128" y="72"/>
                    </a:lnTo>
                    <a:lnTo>
                      <a:pt x="127" y="72"/>
                    </a:lnTo>
                    <a:lnTo>
                      <a:pt x="144" y="45"/>
                    </a:lnTo>
                    <a:lnTo>
                      <a:pt x="146" y="46"/>
                    </a:lnTo>
                    <a:lnTo>
                      <a:pt x="149" y="48"/>
                    </a:lnTo>
                    <a:lnTo>
                      <a:pt x="129" y="73"/>
                    </a:lnTo>
                    <a:close/>
                    <a:moveTo>
                      <a:pt x="127" y="72"/>
                    </a:moveTo>
                    <a:lnTo>
                      <a:pt x="140" y="80"/>
                    </a:lnTo>
                    <a:lnTo>
                      <a:pt x="127" y="71"/>
                    </a:lnTo>
                    <a:lnTo>
                      <a:pt x="135" y="59"/>
                    </a:lnTo>
                    <a:lnTo>
                      <a:pt x="127" y="72"/>
                    </a:lnTo>
                    <a:close/>
                    <a:moveTo>
                      <a:pt x="127" y="71"/>
                    </a:moveTo>
                    <a:lnTo>
                      <a:pt x="126" y="71"/>
                    </a:lnTo>
                    <a:lnTo>
                      <a:pt x="125" y="70"/>
                    </a:lnTo>
                    <a:lnTo>
                      <a:pt x="140" y="42"/>
                    </a:lnTo>
                    <a:lnTo>
                      <a:pt x="142" y="43"/>
                    </a:lnTo>
                    <a:lnTo>
                      <a:pt x="144" y="45"/>
                    </a:lnTo>
                    <a:lnTo>
                      <a:pt x="127" y="71"/>
                    </a:lnTo>
                    <a:close/>
                    <a:moveTo>
                      <a:pt x="125" y="70"/>
                    </a:moveTo>
                    <a:lnTo>
                      <a:pt x="118" y="68"/>
                    </a:lnTo>
                    <a:lnTo>
                      <a:pt x="111" y="67"/>
                    </a:lnTo>
                    <a:lnTo>
                      <a:pt x="111" y="36"/>
                    </a:lnTo>
                    <a:lnTo>
                      <a:pt x="119" y="36"/>
                    </a:lnTo>
                    <a:lnTo>
                      <a:pt x="126" y="37"/>
                    </a:lnTo>
                    <a:lnTo>
                      <a:pt x="132" y="39"/>
                    </a:lnTo>
                    <a:lnTo>
                      <a:pt x="140" y="42"/>
                    </a:lnTo>
                    <a:lnTo>
                      <a:pt x="125" y="70"/>
                    </a:lnTo>
                    <a:close/>
                    <a:moveTo>
                      <a:pt x="111" y="67"/>
                    </a:moveTo>
                    <a:lnTo>
                      <a:pt x="111" y="67"/>
                    </a:lnTo>
                    <a:lnTo>
                      <a:pt x="111" y="36"/>
                    </a:lnTo>
                    <a:lnTo>
                      <a:pt x="111" y="67"/>
                    </a:lnTo>
                    <a:close/>
                    <a:moveTo>
                      <a:pt x="111" y="67"/>
                    </a:moveTo>
                    <a:lnTo>
                      <a:pt x="103" y="68"/>
                    </a:lnTo>
                    <a:lnTo>
                      <a:pt x="96" y="70"/>
                    </a:lnTo>
                    <a:lnTo>
                      <a:pt x="83" y="41"/>
                    </a:lnTo>
                    <a:lnTo>
                      <a:pt x="90" y="39"/>
                    </a:lnTo>
                    <a:lnTo>
                      <a:pt x="97" y="37"/>
                    </a:lnTo>
                    <a:lnTo>
                      <a:pt x="103" y="36"/>
                    </a:lnTo>
                    <a:lnTo>
                      <a:pt x="111" y="36"/>
                    </a:lnTo>
                    <a:lnTo>
                      <a:pt x="111" y="67"/>
                    </a:lnTo>
                    <a:close/>
                    <a:moveTo>
                      <a:pt x="96" y="70"/>
                    </a:moveTo>
                    <a:lnTo>
                      <a:pt x="95" y="71"/>
                    </a:lnTo>
                    <a:lnTo>
                      <a:pt x="79" y="43"/>
                    </a:lnTo>
                    <a:lnTo>
                      <a:pt x="81" y="42"/>
                    </a:lnTo>
                    <a:lnTo>
                      <a:pt x="83" y="41"/>
                    </a:lnTo>
                    <a:lnTo>
                      <a:pt x="96" y="70"/>
                    </a:lnTo>
                    <a:close/>
                    <a:moveTo>
                      <a:pt x="95" y="71"/>
                    </a:moveTo>
                    <a:lnTo>
                      <a:pt x="90" y="74"/>
                    </a:lnTo>
                    <a:lnTo>
                      <a:pt x="86" y="78"/>
                    </a:lnTo>
                    <a:lnTo>
                      <a:pt x="62" y="58"/>
                    </a:lnTo>
                    <a:lnTo>
                      <a:pt x="66" y="54"/>
                    </a:lnTo>
                    <a:lnTo>
                      <a:pt x="70" y="49"/>
                    </a:lnTo>
                    <a:lnTo>
                      <a:pt x="75" y="46"/>
                    </a:lnTo>
                    <a:lnTo>
                      <a:pt x="79" y="43"/>
                    </a:lnTo>
                    <a:lnTo>
                      <a:pt x="95" y="71"/>
                    </a:lnTo>
                    <a:close/>
                    <a:moveTo>
                      <a:pt x="86" y="78"/>
                    </a:moveTo>
                    <a:lnTo>
                      <a:pt x="81" y="85"/>
                    </a:lnTo>
                    <a:lnTo>
                      <a:pt x="78" y="94"/>
                    </a:lnTo>
                    <a:lnTo>
                      <a:pt x="47" y="86"/>
                    </a:lnTo>
                    <a:lnTo>
                      <a:pt x="50" y="77"/>
                    </a:lnTo>
                    <a:lnTo>
                      <a:pt x="53" y="70"/>
                    </a:lnTo>
                    <a:lnTo>
                      <a:pt x="57" y="63"/>
                    </a:lnTo>
                    <a:lnTo>
                      <a:pt x="62" y="58"/>
                    </a:lnTo>
                    <a:lnTo>
                      <a:pt x="86" y="78"/>
                    </a:lnTo>
                    <a:close/>
                    <a:moveTo>
                      <a:pt x="47" y="86"/>
                    </a:moveTo>
                    <a:lnTo>
                      <a:pt x="52" y="69"/>
                    </a:lnTo>
                    <a:lnTo>
                      <a:pt x="47" y="86"/>
                    </a:lnTo>
                    <a:lnTo>
                      <a:pt x="63" y="90"/>
                    </a:lnTo>
                    <a:lnTo>
                      <a:pt x="47" y="86"/>
                    </a:lnTo>
                    <a:close/>
                    <a:moveTo>
                      <a:pt x="78" y="93"/>
                    </a:moveTo>
                    <a:lnTo>
                      <a:pt x="76" y="107"/>
                    </a:lnTo>
                    <a:lnTo>
                      <a:pt x="75" y="121"/>
                    </a:lnTo>
                    <a:lnTo>
                      <a:pt x="44" y="121"/>
                    </a:lnTo>
                    <a:lnTo>
                      <a:pt x="44" y="112"/>
                    </a:lnTo>
                    <a:lnTo>
                      <a:pt x="44" y="102"/>
                    </a:lnTo>
                    <a:lnTo>
                      <a:pt x="46" y="93"/>
                    </a:lnTo>
                    <a:lnTo>
                      <a:pt x="47" y="86"/>
                    </a:lnTo>
                    <a:lnTo>
                      <a:pt x="78" y="93"/>
                    </a:lnTo>
                    <a:close/>
                    <a:moveTo>
                      <a:pt x="75" y="121"/>
                    </a:moveTo>
                    <a:lnTo>
                      <a:pt x="76" y="138"/>
                    </a:lnTo>
                    <a:lnTo>
                      <a:pt x="78" y="150"/>
                    </a:lnTo>
                    <a:lnTo>
                      <a:pt x="47" y="159"/>
                    </a:lnTo>
                    <a:lnTo>
                      <a:pt x="46" y="150"/>
                    </a:lnTo>
                    <a:lnTo>
                      <a:pt x="44" y="141"/>
                    </a:lnTo>
                    <a:lnTo>
                      <a:pt x="44" y="132"/>
                    </a:lnTo>
                    <a:lnTo>
                      <a:pt x="44" y="121"/>
                    </a:lnTo>
                    <a:lnTo>
                      <a:pt x="75" y="121"/>
                    </a:lnTo>
                    <a:close/>
                    <a:moveTo>
                      <a:pt x="78" y="150"/>
                    </a:moveTo>
                    <a:lnTo>
                      <a:pt x="81" y="160"/>
                    </a:lnTo>
                    <a:lnTo>
                      <a:pt x="86" y="167"/>
                    </a:lnTo>
                    <a:lnTo>
                      <a:pt x="62" y="188"/>
                    </a:lnTo>
                    <a:lnTo>
                      <a:pt x="56" y="182"/>
                    </a:lnTo>
                    <a:lnTo>
                      <a:pt x="53" y="174"/>
                    </a:lnTo>
                    <a:lnTo>
                      <a:pt x="50" y="167"/>
                    </a:lnTo>
                    <a:lnTo>
                      <a:pt x="47" y="159"/>
                    </a:lnTo>
                    <a:lnTo>
                      <a:pt x="78" y="150"/>
                    </a:lnTo>
                    <a:close/>
                    <a:moveTo>
                      <a:pt x="86" y="167"/>
                    </a:moveTo>
                    <a:lnTo>
                      <a:pt x="89" y="170"/>
                    </a:lnTo>
                    <a:lnTo>
                      <a:pt x="86" y="167"/>
                    </a:lnTo>
                    <a:lnTo>
                      <a:pt x="73" y="177"/>
                    </a:lnTo>
                    <a:lnTo>
                      <a:pt x="86" y="167"/>
                    </a:lnTo>
                    <a:close/>
                    <a:moveTo>
                      <a:pt x="86" y="167"/>
                    </a:moveTo>
                    <a:lnTo>
                      <a:pt x="86" y="167"/>
                    </a:lnTo>
                    <a:lnTo>
                      <a:pt x="62" y="187"/>
                    </a:lnTo>
                    <a:lnTo>
                      <a:pt x="86" y="167"/>
                    </a:lnTo>
                    <a:close/>
                    <a:moveTo>
                      <a:pt x="62" y="188"/>
                    </a:moveTo>
                    <a:lnTo>
                      <a:pt x="57" y="183"/>
                    </a:lnTo>
                    <a:lnTo>
                      <a:pt x="62" y="187"/>
                    </a:lnTo>
                    <a:lnTo>
                      <a:pt x="73" y="177"/>
                    </a:lnTo>
                    <a:lnTo>
                      <a:pt x="62" y="188"/>
                    </a:lnTo>
                    <a:close/>
                    <a:moveTo>
                      <a:pt x="86" y="167"/>
                    </a:moveTo>
                    <a:lnTo>
                      <a:pt x="87" y="168"/>
                    </a:lnTo>
                    <a:lnTo>
                      <a:pt x="89" y="170"/>
                    </a:lnTo>
                    <a:lnTo>
                      <a:pt x="67" y="193"/>
                    </a:lnTo>
                    <a:lnTo>
                      <a:pt x="64" y="190"/>
                    </a:lnTo>
                    <a:lnTo>
                      <a:pt x="62" y="188"/>
                    </a:lnTo>
                    <a:lnTo>
                      <a:pt x="86" y="167"/>
                    </a:lnTo>
                    <a:close/>
                    <a:moveTo>
                      <a:pt x="89" y="170"/>
                    </a:moveTo>
                    <a:lnTo>
                      <a:pt x="98" y="178"/>
                    </a:lnTo>
                    <a:lnTo>
                      <a:pt x="89" y="170"/>
                    </a:lnTo>
                    <a:lnTo>
                      <a:pt x="77" y="182"/>
                    </a:lnTo>
                    <a:lnTo>
                      <a:pt x="89" y="170"/>
                    </a:lnTo>
                    <a:close/>
                    <a:moveTo>
                      <a:pt x="89" y="170"/>
                    </a:moveTo>
                    <a:lnTo>
                      <a:pt x="90" y="171"/>
                    </a:lnTo>
                    <a:lnTo>
                      <a:pt x="92" y="172"/>
                    </a:lnTo>
                    <a:lnTo>
                      <a:pt x="73" y="198"/>
                    </a:lnTo>
                    <a:lnTo>
                      <a:pt x="70" y="195"/>
                    </a:lnTo>
                    <a:lnTo>
                      <a:pt x="67" y="193"/>
                    </a:lnTo>
                    <a:lnTo>
                      <a:pt x="89" y="170"/>
                    </a:lnTo>
                    <a:close/>
                    <a:moveTo>
                      <a:pt x="73" y="198"/>
                    </a:moveTo>
                    <a:lnTo>
                      <a:pt x="57" y="187"/>
                    </a:lnTo>
                    <a:lnTo>
                      <a:pt x="73" y="198"/>
                    </a:lnTo>
                    <a:lnTo>
                      <a:pt x="82" y="185"/>
                    </a:lnTo>
                    <a:lnTo>
                      <a:pt x="73" y="198"/>
                    </a:lnTo>
                    <a:close/>
                    <a:moveTo>
                      <a:pt x="92" y="172"/>
                    </a:moveTo>
                    <a:lnTo>
                      <a:pt x="95" y="174"/>
                    </a:lnTo>
                    <a:lnTo>
                      <a:pt x="100" y="176"/>
                    </a:lnTo>
                    <a:lnTo>
                      <a:pt x="104" y="177"/>
                    </a:lnTo>
                    <a:lnTo>
                      <a:pt x="109" y="177"/>
                    </a:lnTo>
                    <a:lnTo>
                      <a:pt x="109" y="210"/>
                    </a:lnTo>
                    <a:lnTo>
                      <a:pt x="100" y="209"/>
                    </a:lnTo>
                    <a:lnTo>
                      <a:pt x="90" y="207"/>
                    </a:lnTo>
                    <a:lnTo>
                      <a:pt x="81" y="203"/>
                    </a:lnTo>
                    <a:lnTo>
                      <a:pt x="73" y="198"/>
                    </a:lnTo>
                    <a:lnTo>
                      <a:pt x="92" y="172"/>
                    </a:lnTo>
                    <a:close/>
                    <a:moveTo>
                      <a:pt x="109" y="177"/>
                    </a:moveTo>
                    <a:lnTo>
                      <a:pt x="116" y="177"/>
                    </a:lnTo>
                    <a:lnTo>
                      <a:pt x="120" y="176"/>
                    </a:lnTo>
                    <a:lnTo>
                      <a:pt x="131" y="205"/>
                    </a:lnTo>
                    <a:lnTo>
                      <a:pt x="121" y="209"/>
                    </a:lnTo>
                    <a:lnTo>
                      <a:pt x="109" y="210"/>
                    </a:lnTo>
                    <a:lnTo>
                      <a:pt x="109" y="177"/>
                    </a:lnTo>
                    <a:close/>
                    <a:moveTo>
                      <a:pt x="120" y="176"/>
                    </a:moveTo>
                    <a:lnTo>
                      <a:pt x="124" y="174"/>
                    </a:lnTo>
                    <a:lnTo>
                      <a:pt x="128" y="171"/>
                    </a:lnTo>
                    <a:lnTo>
                      <a:pt x="149" y="195"/>
                    </a:lnTo>
                    <a:lnTo>
                      <a:pt x="141" y="201"/>
                    </a:lnTo>
                    <a:lnTo>
                      <a:pt x="131" y="205"/>
                    </a:lnTo>
                    <a:lnTo>
                      <a:pt x="120" y="176"/>
                    </a:lnTo>
                    <a:close/>
                    <a:moveTo>
                      <a:pt x="128" y="171"/>
                    </a:moveTo>
                    <a:lnTo>
                      <a:pt x="129" y="170"/>
                    </a:lnTo>
                    <a:lnTo>
                      <a:pt x="128" y="171"/>
                    </a:lnTo>
                    <a:lnTo>
                      <a:pt x="139" y="183"/>
                    </a:lnTo>
                    <a:lnTo>
                      <a:pt x="128" y="171"/>
                    </a:lnTo>
                    <a:close/>
                    <a:moveTo>
                      <a:pt x="128" y="171"/>
                    </a:moveTo>
                    <a:lnTo>
                      <a:pt x="128" y="171"/>
                    </a:lnTo>
                    <a:lnTo>
                      <a:pt x="149" y="195"/>
                    </a:lnTo>
                    <a:lnTo>
                      <a:pt x="128" y="171"/>
                    </a:lnTo>
                    <a:close/>
                    <a:moveTo>
                      <a:pt x="149" y="195"/>
                    </a:moveTo>
                    <a:lnTo>
                      <a:pt x="151" y="193"/>
                    </a:lnTo>
                    <a:lnTo>
                      <a:pt x="149" y="195"/>
                    </a:lnTo>
                    <a:lnTo>
                      <a:pt x="139" y="183"/>
                    </a:lnTo>
                    <a:lnTo>
                      <a:pt x="149" y="195"/>
                    </a:lnTo>
                    <a:close/>
                    <a:moveTo>
                      <a:pt x="128" y="171"/>
                    </a:moveTo>
                    <a:lnTo>
                      <a:pt x="129" y="170"/>
                    </a:lnTo>
                    <a:lnTo>
                      <a:pt x="130" y="169"/>
                    </a:lnTo>
                    <a:lnTo>
                      <a:pt x="154" y="190"/>
                    </a:lnTo>
                    <a:lnTo>
                      <a:pt x="151" y="193"/>
                    </a:lnTo>
                    <a:lnTo>
                      <a:pt x="149" y="195"/>
                    </a:lnTo>
                    <a:lnTo>
                      <a:pt x="128" y="171"/>
                    </a:lnTo>
                    <a:close/>
                    <a:moveTo>
                      <a:pt x="130" y="169"/>
                    </a:moveTo>
                    <a:lnTo>
                      <a:pt x="138" y="161"/>
                    </a:lnTo>
                    <a:lnTo>
                      <a:pt x="130" y="169"/>
                    </a:lnTo>
                    <a:lnTo>
                      <a:pt x="142" y="179"/>
                    </a:lnTo>
                    <a:lnTo>
                      <a:pt x="130" y="169"/>
                    </a:lnTo>
                    <a:close/>
                    <a:moveTo>
                      <a:pt x="130" y="169"/>
                    </a:moveTo>
                    <a:lnTo>
                      <a:pt x="131" y="168"/>
                    </a:lnTo>
                    <a:lnTo>
                      <a:pt x="131" y="167"/>
                    </a:lnTo>
                    <a:lnTo>
                      <a:pt x="157" y="186"/>
                    </a:lnTo>
                    <a:lnTo>
                      <a:pt x="155" y="188"/>
                    </a:lnTo>
                    <a:lnTo>
                      <a:pt x="154" y="190"/>
                    </a:lnTo>
                    <a:lnTo>
                      <a:pt x="130" y="169"/>
                    </a:lnTo>
                    <a:close/>
                    <a:moveTo>
                      <a:pt x="131" y="167"/>
                    </a:moveTo>
                    <a:lnTo>
                      <a:pt x="151" y="140"/>
                    </a:lnTo>
                    <a:lnTo>
                      <a:pt x="131" y="167"/>
                    </a:lnTo>
                    <a:lnTo>
                      <a:pt x="145" y="176"/>
                    </a:lnTo>
                    <a:lnTo>
                      <a:pt x="131" y="167"/>
                    </a:lnTo>
                    <a:close/>
                    <a:moveTo>
                      <a:pt x="131" y="167"/>
                    </a:moveTo>
                    <a:lnTo>
                      <a:pt x="134" y="163"/>
                    </a:lnTo>
                    <a:lnTo>
                      <a:pt x="137" y="158"/>
                    </a:lnTo>
                    <a:lnTo>
                      <a:pt x="139" y="152"/>
                    </a:lnTo>
                    <a:lnTo>
                      <a:pt x="140" y="146"/>
                    </a:lnTo>
                    <a:lnTo>
                      <a:pt x="171" y="153"/>
                    </a:lnTo>
                    <a:lnTo>
                      <a:pt x="169" y="163"/>
                    </a:lnTo>
                    <a:lnTo>
                      <a:pt x="166" y="171"/>
                    </a:lnTo>
                    <a:lnTo>
                      <a:pt x="162" y="178"/>
                    </a:lnTo>
                    <a:lnTo>
                      <a:pt x="157" y="186"/>
                    </a:lnTo>
                    <a:lnTo>
                      <a:pt x="131" y="167"/>
                    </a:lnTo>
                    <a:close/>
                    <a:moveTo>
                      <a:pt x="140" y="146"/>
                    </a:moveTo>
                    <a:lnTo>
                      <a:pt x="144" y="129"/>
                    </a:lnTo>
                    <a:lnTo>
                      <a:pt x="160" y="135"/>
                    </a:lnTo>
                    <a:lnTo>
                      <a:pt x="155" y="149"/>
                    </a:lnTo>
                    <a:lnTo>
                      <a:pt x="140" y="1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4" name="Freeform 22"/>
              <p:cNvSpPr>
                <a:spLocks noEditPoints="1"/>
              </p:cNvSpPr>
              <p:nvPr/>
            </p:nvSpPr>
            <p:spPr bwMode="auto">
              <a:xfrm>
                <a:off x="1974" y="1962"/>
                <a:ext cx="48" cy="60"/>
              </a:xfrm>
              <a:custGeom>
                <a:avLst/>
                <a:gdLst>
                  <a:gd name="T0" fmla="*/ 1 w 193"/>
                  <a:gd name="T1" fmla="*/ 0 h 241"/>
                  <a:gd name="T2" fmla="*/ 1 w 193"/>
                  <a:gd name="T3" fmla="*/ 2 h 241"/>
                  <a:gd name="T4" fmla="*/ 1 w 193"/>
                  <a:gd name="T5" fmla="*/ 2 h 241"/>
                  <a:gd name="T6" fmla="*/ 1 w 193"/>
                  <a:gd name="T7" fmla="*/ 1 h 241"/>
                  <a:gd name="T8" fmla="*/ 1 w 193"/>
                  <a:gd name="T9" fmla="*/ 1 h 241"/>
                  <a:gd name="T10" fmla="*/ 1 w 193"/>
                  <a:gd name="T11" fmla="*/ 1 h 241"/>
                  <a:gd name="T12" fmla="*/ 1 w 193"/>
                  <a:gd name="T13" fmla="*/ 2 h 241"/>
                  <a:gd name="T14" fmla="*/ 1 w 193"/>
                  <a:gd name="T15" fmla="*/ 1 h 241"/>
                  <a:gd name="T16" fmla="*/ 1 w 193"/>
                  <a:gd name="T17" fmla="*/ 1 h 241"/>
                  <a:gd name="T18" fmla="*/ 1 w 193"/>
                  <a:gd name="T19" fmla="*/ 1 h 241"/>
                  <a:gd name="T20" fmla="*/ 1 w 193"/>
                  <a:gd name="T21" fmla="*/ 1 h 241"/>
                  <a:gd name="T22" fmla="*/ 1 w 193"/>
                  <a:gd name="T23" fmla="*/ 1 h 241"/>
                  <a:gd name="T24" fmla="*/ 2 w 193"/>
                  <a:gd name="T25" fmla="*/ 1 h 241"/>
                  <a:gd name="T26" fmla="*/ 1 w 193"/>
                  <a:gd name="T27" fmla="*/ 1 h 241"/>
                  <a:gd name="T28" fmla="*/ 2 w 193"/>
                  <a:gd name="T29" fmla="*/ 1 h 241"/>
                  <a:gd name="T30" fmla="*/ 2 w 193"/>
                  <a:gd name="T31" fmla="*/ 0 h 241"/>
                  <a:gd name="T32" fmla="*/ 2 w 193"/>
                  <a:gd name="T33" fmla="*/ 0 h 241"/>
                  <a:gd name="T34" fmla="*/ 2 w 193"/>
                  <a:gd name="T35" fmla="*/ 0 h 241"/>
                  <a:gd name="T36" fmla="*/ 2 w 193"/>
                  <a:gd name="T37" fmla="*/ 0 h 241"/>
                  <a:gd name="T38" fmla="*/ 3 w 193"/>
                  <a:gd name="T39" fmla="*/ 0 h 241"/>
                  <a:gd name="T40" fmla="*/ 3 w 193"/>
                  <a:gd name="T41" fmla="*/ 1 h 241"/>
                  <a:gd name="T42" fmla="*/ 2 w 193"/>
                  <a:gd name="T43" fmla="*/ 0 h 241"/>
                  <a:gd name="T44" fmla="*/ 2 w 193"/>
                  <a:gd name="T45" fmla="*/ 1 h 241"/>
                  <a:gd name="T46" fmla="*/ 2 w 193"/>
                  <a:gd name="T47" fmla="*/ 0 h 241"/>
                  <a:gd name="T48" fmla="*/ 2 w 193"/>
                  <a:gd name="T49" fmla="*/ 1 h 241"/>
                  <a:gd name="T50" fmla="*/ 2 w 193"/>
                  <a:gd name="T51" fmla="*/ 0 h 241"/>
                  <a:gd name="T52" fmla="*/ 2 w 193"/>
                  <a:gd name="T53" fmla="*/ 0 h 241"/>
                  <a:gd name="T54" fmla="*/ 2 w 193"/>
                  <a:gd name="T55" fmla="*/ 1 h 241"/>
                  <a:gd name="T56" fmla="*/ 2 w 193"/>
                  <a:gd name="T57" fmla="*/ 0 h 241"/>
                  <a:gd name="T58" fmla="*/ 2 w 193"/>
                  <a:gd name="T59" fmla="*/ 1 h 241"/>
                  <a:gd name="T60" fmla="*/ 2 w 193"/>
                  <a:gd name="T61" fmla="*/ 1 h 241"/>
                  <a:gd name="T62" fmla="*/ 2 w 193"/>
                  <a:gd name="T63" fmla="*/ 1 h 241"/>
                  <a:gd name="T64" fmla="*/ 2 w 193"/>
                  <a:gd name="T65" fmla="*/ 1 h 241"/>
                  <a:gd name="T66" fmla="*/ 2 w 193"/>
                  <a:gd name="T67" fmla="*/ 1 h 241"/>
                  <a:gd name="T68" fmla="*/ 1 w 193"/>
                  <a:gd name="T69" fmla="*/ 1 h 241"/>
                  <a:gd name="T70" fmla="*/ 2 w 193"/>
                  <a:gd name="T71" fmla="*/ 2 h 241"/>
                  <a:gd name="T72" fmla="*/ 2 w 193"/>
                  <a:gd name="T73" fmla="*/ 2 h 241"/>
                  <a:gd name="T74" fmla="*/ 2 w 193"/>
                  <a:gd name="T75" fmla="*/ 2 h 241"/>
                  <a:gd name="T76" fmla="*/ 2 w 193"/>
                  <a:gd name="T77" fmla="*/ 2 h 241"/>
                  <a:gd name="T78" fmla="*/ 1 w 193"/>
                  <a:gd name="T79" fmla="*/ 2 h 241"/>
                  <a:gd name="T80" fmla="*/ 2 w 193"/>
                  <a:gd name="T81" fmla="*/ 2 h 241"/>
                  <a:gd name="T82" fmla="*/ 2 w 193"/>
                  <a:gd name="T83" fmla="*/ 2 h 241"/>
                  <a:gd name="T84" fmla="*/ 2 w 193"/>
                  <a:gd name="T85" fmla="*/ 2 h 241"/>
                  <a:gd name="T86" fmla="*/ 2 w 193"/>
                  <a:gd name="T87" fmla="*/ 2 h 241"/>
                  <a:gd name="T88" fmla="*/ 2 w 193"/>
                  <a:gd name="T89" fmla="*/ 4 h 241"/>
                  <a:gd name="T90" fmla="*/ 1 w 193"/>
                  <a:gd name="T91" fmla="*/ 3 h 241"/>
                  <a:gd name="T92" fmla="*/ 1 w 193"/>
                  <a:gd name="T93" fmla="*/ 3 h 241"/>
                  <a:gd name="T94" fmla="*/ 1 w 193"/>
                  <a:gd name="T95" fmla="*/ 2 h 241"/>
                  <a:gd name="T96" fmla="*/ 1 w 193"/>
                  <a:gd name="T97" fmla="*/ 3 h 241"/>
                  <a:gd name="T98" fmla="*/ 1 w 193"/>
                  <a:gd name="T99" fmla="*/ 2 h 241"/>
                  <a:gd name="T100" fmla="*/ 1 w 193"/>
                  <a:gd name="T101" fmla="*/ 2 h 241"/>
                  <a:gd name="T102" fmla="*/ 1 w 193"/>
                  <a:gd name="T103" fmla="*/ 2 h 241"/>
                  <a:gd name="T104" fmla="*/ 1 w 193"/>
                  <a:gd name="T105" fmla="*/ 2 h 241"/>
                  <a:gd name="T106" fmla="*/ 1 w 193"/>
                  <a:gd name="T107" fmla="*/ 2 h 241"/>
                  <a:gd name="T108" fmla="*/ 1 w 193"/>
                  <a:gd name="T109" fmla="*/ 2 h 241"/>
                  <a:gd name="T110" fmla="*/ 1 w 193"/>
                  <a:gd name="T111" fmla="*/ 2 h 241"/>
                  <a:gd name="T112" fmla="*/ 0 w 193"/>
                  <a:gd name="T113" fmla="*/ 2 h 241"/>
                  <a:gd name="T114" fmla="*/ 1 w 193"/>
                  <a:gd name="T115" fmla="*/ 3 h 241"/>
                  <a:gd name="T116" fmla="*/ 0 w 193"/>
                  <a:gd name="T117" fmla="*/ 4 h 241"/>
                  <a:gd name="T118" fmla="*/ 0 w 193"/>
                  <a:gd name="T119" fmla="*/ 0 h 24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93" h="241">
                    <a:moveTo>
                      <a:pt x="15" y="3"/>
                    </a:moveTo>
                    <a:lnTo>
                      <a:pt x="57" y="3"/>
                    </a:lnTo>
                    <a:lnTo>
                      <a:pt x="57" y="35"/>
                    </a:lnTo>
                    <a:lnTo>
                      <a:pt x="15" y="35"/>
                    </a:lnTo>
                    <a:lnTo>
                      <a:pt x="15" y="3"/>
                    </a:lnTo>
                    <a:close/>
                    <a:moveTo>
                      <a:pt x="57" y="3"/>
                    </a:moveTo>
                    <a:lnTo>
                      <a:pt x="73" y="3"/>
                    </a:lnTo>
                    <a:lnTo>
                      <a:pt x="73" y="18"/>
                    </a:lnTo>
                    <a:lnTo>
                      <a:pt x="57" y="18"/>
                    </a:lnTo>
                    <a:lnTo>
                      <a:pt x="57" y="3"/>
                    </a:lnTo>
                    <a:close/>
                    <a:moveTo>
                      <a:pt x="73" y="18"/>
                    </a:moveTo>
                    <a:lnTo>
                      <a:pt x="73" y="107"/>
                    </a:lnTo>
                    <a:lnTo>
                      <a:pt x="41" y="107"/>
                    </a:lnTo>
                    <a:lnTo>
                      <a:pt x="41" y="18"/>
                    </a:lnTo>
                    <a:lnTo>
                      <a:pt x="73" y="18"/>
                    </a:lnTo>
                    <a:close/>
                    <a:moveTo>
                      <a:pt x="59" y="122"/>
                    </a:moveTo>
                    <a:lnTo>
                      <a:pt x="41" y="123"/>
                    </a:lnTo>
                    <a:lnTo>
                      <a:pt x="41" y="107"/>
                    </a:lnTo>
                    <a:lnTo>
                      <a:pt x="57" y="107"/>
                    </a:lnTo>
                    <a:lnTo>
                      <a:pt x="59" y="122"/>
                    </a:lnTo>
                    <a:close/>
                    <a:moveTo>
                      <a:pt x="56" y="90"/>
                    </a:moveTo>
                    <a:lnTo>
                      <a:pt x="56" y="90"/>
                    </a:lnTo>
                    <a:lnTo>
                      <a:pt x="59" y="122"/>
                    </a:lnTo>
                    <a:lnTo>
                      <a:pt x="56" y="90"/>
                    </a:lnTo>
                    <a:close/>
                    <a:moveTo>
                      <a:pt x="59" y="122"/>
                    </a:moveTo>
                    <a:lnTo>
                      <a:pt x="61" y="122"/>
                    </a:lnTo>
                    <a:lnTo>
                      <a:pt x="59" y="122"/>
                    </a:lnTo>
                    <a:lnTo>
                      <a:pt x="58" y="106"/>
                    </a:lnTo>
                    <a:lnTo>
                      <a:pt x="59" y="122"/>
                    </a:lnTo>
                    <a:close/>
                    <a:moveTo>
                      <a:pt x="56" y="90"/>
                    </a:moveTo>
                    <a:lnTo>
                      <a:pt x="57" y="90"/>
                    </a:lnTo>
                    <a:lnTo>
                      <a:pt x="59" y="90"/>
                    </a:lnTo>
                    <a:lnTo>
                      <a:pt x="64" y="121"/>
                    </a:lnTo>
                    <a:lnTo>
                      <a:pt x="61" y="121"/>
                    </a:lnTo>
                    <a:lnTo>
                      <a:pt x="59" y="122"/>
                    </a:lnTo>
                    <a:lnTo>
                      <a:pt x="56" y="90"/>
                    </a:lnTo>
                    <a:close/>
                    <a:moveTo>
                      <a:pt x="59" y="90"/>
                    </a:moveTo>
                    <a:lnTo>
                      <a:pt x="60" y="90"/>
                    </a:lnTo>
                    <a:lnTo>
                      <a:pt x="61" y="89"/>
                    </a:lnTo>
                    <a:lnTo>
                      <a:pt x="68" y="120"/>
                    </a:lnTo>
                    <a:lnTo>
                      <a:pt x="66" y="121"/>
                    </a:lnTo>
                    <a:lnTo>
                      <a:pt x="64" y="121"/>
                    </a:lnTo>
                    <a:lnTo>
                      <a:pt x="59" y="90"/>
                    </a:lnTo>
                    <a:close/>
                    <a:moveTo>
                      <a:pt x="68" y="120"/>
                    </a:moveTo>
                    <a:lnTo>
                      <a:pt x="70" y="120"/>
                    </a:lnTo>
                    <a:lnTo>
                      <a:pt x="68" y="120"/>
                    </a:lnTo>
                    <a:lnTo>
                      <a:pt x="64" y="105"/>
                    </a:lnTo>
                    <a:lnTo>
                      <a:pt x="68" y="120"/>
                    </a:lnTo>
                    <a:close/>
                    <a:moveTo>
                      <a:pt x="61" y="89"/>
                    </a:moveTo>
                    <a:lnTo>
                      <a:pt x="63" y="89"/>
                    </a:lnTo>
                    <a:lnTo>
                      <a:pt x="64" y="89"/>
                    </a:lnTo>
                    <a:lnTo>
                      <a:pt x="88" y="110"/>
                    </a:lnTo>
                    <a:lnTo>
                      <a:pt x="84" y="113"/>
                    </a:lnTo>
                    <a:lnTo>
                      <a:pt x="80" y="116"/>
                    </a:lnTo>
                    <a:lnTo>
                      <a:pt x="75" y="119"/>
                    </a:lnTo>
                    <a:lnTo>
                      <a:pt x="68" y="120"/>
                    </a:lnTo>
                    <a:lnTo>
                      <a:pt x="61" y="89"/>
                    </a:lnTo>
                    <a:close/>
                    <a:moveTo>
                      <a:pt x="64" y="89"/>
                    </a:moveTo>
                    <a:lnTo>
                      <a:pt x="64" y="89"/>
                    </a:lnTo>
                    <a:lnTo>
                      <a:pt x="88" y="110"/>
                    </a:lnTo>
                    <a:lnTo>
                      <a:pt x="64" y="89"/>
                    </a:lnTo>
                    <a:close/>
                    <a:moveTo>
                      <a:pt x="88" y="110"/>
                    </a:moveTo>
                    <a:lnTo>
                      <a:pt x="89" y="108"/>
                    </a:lnTo>
                    <a:lnTo>
                      <a:pt x="88" y="110"/>
                    </a:lnTo>
                    <a:lnTo>
                      <a:pt x="76" y="99"/>
                    </a:lnTo>
                    <a:lnTo>
                      <a:pt x="88" y="110"/>
                    </a:lnTo>
                    <a:close/>
                    <a:moveTo>
                      <a:pt x="64" y="89"/>
                    </a:moveTo>
                    <a:lnTo>
                      <a:pt x="64" y="89"/>
                    </a:lnTo>
                    <a:lnTo>
                      <a:pt x="64" y="88"/>
                    </a:lnTo>
                    <a:lnTo>
                      <a:pt x="91" y="106"/>
                    </a:lnTo>
                    <a:lnTo>
                      <a:pt x="89" y="108"/>
                    </a:lnTo>
                    <a:lnTo>
                      <a:pt x="88" y="110"/>
                    </a:lnTo>
                    <a:lnTo>
                      <a:pt x="64" y="89"/>
                    </a:lnTo>
                    <a:close/>
                    <a:moveTo>
                      <a:pt x="91" y="106"/>
                    </a:moveTo>
                    <a:lnTo>
                      <a:pt x="89" y="108"/>
                    </a:lnTo>
                    <a:lnTo>
                      <a:pt x="91" y="106"/>
                    </a:lnTo>
                    <a:lnTo>
                      <a:pt x="78" y="97"/>
                    </a:lnTo>
                    <a:lnTo>
                      <a:pt x="91" y="106"/>
                    </a:lnTo>
                    <a:close/>
                    <a:moveTo>
                      <a:pt x="64" y="88"/>
                    </a:moveTo>
                    <a:lnTo>
                      <a:pt x="64" y="87"/>
                    </a:lnTo>
                    <a:lnTo>
                      <a:pt x="65" y="86"/>
                    </a:lnTo>
                    <a:lnTo>
                      <a:pt x="93" y="101"/>
                    </a:lnTo>
                    <a:lnTo>
                      <a:pt x="92" y="104"/>
                    </a:lnTo>
                    <a:lnTo>
                      <a:pt x="91" y="106"/>
                    </a:lnTo>
                    <a:lnTo>
                      <a:pt x="64" y="88"/>
                    </a:lnTo>
                    <a:close/>
                    <a:moveTo>
                      <a:pt x="93" y="101"/>
                    </a:moveTo>
                    <a:lnTo>
                      <a:pt x="106" y="79"/>
                    </a:lnTo>
                    <a:lnTo>
                      <a:pt x="93" y="101"/>
                    </a:lnTo>
                    <a:lnTo>
                      <a:pt x="79" y="94"/>
                    </a:lnTo>
                    <a:lnTo>
                      <a:pt x="93" y="101"/>
                    </a:lnTo>
                    <a:close/>
                    <a:moveTo>
                      <a:pt x="65" y="87"/>
                    </a:moveTo>
                    <a:lnTo>
                      <a:pt x="70" y="76"/>
                    </a:lnTo>
                    <a:lnTo>
                      <a:pt x="77" y="61"/>
                    </a:lnTo>
                    <a:lnTo>
                      <a:pt x="106" y="72"/>
                    </a:lnTo>
                    <a:lnTo>
                      <a:pt x="99" y="90"/>
                    </a:lnTo>
                    <a:lnTo>
                      <a:pt x="93" y="101"/>
                    </a:lnTo>
                    <a:lnTo>
                      <a:pt x="65" y="87"/>
                    </a:lnTo>
                    <a:close/>
                    <a:moveTo>
                      <a:pt x="106" y="72"/>
                    </a:moveTo>
                    <a:lnTo>
                      <a:pt x="106" y="73"/>
                    </a:lnTo>
                    <a:lnTo>
                      <a:pt x="106" y="72"/>
                    </a:lnTo>
                    <a:lnTo>
                      <a:pt x="91" y="67"/>
                    </a:lnTo>
                    <a:lnTo>
                      <a:pt x="106" y="72"/>
                    </a:lnTo>
                    <a:close/>
                    <a:moveTo>
                      <a:pt x="76" y="62"/>
                    </a:moveTo>
                    <a:lnTo>
                      <a:pt x="77" y="61"/>
                    </a:lnTo>
                    <a:lnTo>
                      <a:pt x="77" y="60"/>
                    </a:lnTo>
                    <a:lnTo>
                      <a:pt x="106" y="73"/>
                    </a:lnTo>
                    <a:lnTo>
                      <a:pt x="106" y="72"/>
                    </a:lnTo>
                    <a:lnTo>
                      <a:pt x="76" y="62"/>
                    </a:lnTo>
                    <a:close/>
                    <a:moveTo>
                      <a:pt x="106" y="72"/>
                    </a:moveTo>
                    <a:lnTo>
                      <a:pt x="106" y="73"/>
                    </a:lnTo>
                    <a:lnTo>
                      <a:pt x="91" y="67"/>
                    </a:lnTo>
                    <a:lnTo>
                      <a:pt x="106" y="72"/>
                    </a:lnTo>
                    <a:close/>
                    <a:moveTo>
                      <a:pt x="77" y="61"/>
                    </a:moveTo>
                    <a:lnTo>
                      <a:pt x="78" y="56"/>
                    </a:lnTo>
                    <a:lnTo>
                      <a:pt x="80" y="51"/>
                    </a:lnTo>
                    <a:lnTo>
                      <a:pt x="109" y="64"/>
                    </a:lnTo>
                    <a:lnTo>
                      <a:pt x="108" y="68"/>
                    </a:lnTo>
                    <a:lnTo>
                      <a:pt x="106" y="72"/>
                    </a:lnTo>
                    <a:lnTo>
                      <a:pt x="77" y="61"/>
                    </a:lnTo>
                    <a:close/>
                    <a:moveTo>
                      <a:pt x="110" y="64"/>
                    </a:moveTo>
                    <a:lnTo>
                      <a:pt x="114" y="54"/>
                    </a:lnTo>
                    <a:lnTo>
                      <a:pt x="109" y="64"/>
                    </a:lnTo>
                    <a:lnTo>
                      <a:pt x="94" y="58"/>
                    </a:lnTo>
                    <a:lnTo>
                      <a:pt x="110" y="64"/>
                    </a:lnTo>
                    <a:close/>
                    <a:moveTo>
                      <a:pt x="80" y="51"/>
                    </a:moveTo>
                    <a:lnTo>
                      <a:pt x="82" y="47"/>
                    </a:lnTo>
                    <a:lnTo>
                      <a:pt x="84" y="43"/>
                    </a:lnTo>
                    <a:lnTo>
                      <a:pt x="113" y="57"/>
                    </a:lnTo>
                    <a:lnTo>
                      <a:pt x="111" y="61"/>
                    </a:lnTo>
                    <a:lnTo>
                      <a:pt x="110" y="64"/>
                    </a:lnTo>
                    <a:lnTo>
                      <a:pt x="80" y="51"/>
                    </a:lnTo>
                    <a:close/>
                    <a:moveTo>
                      <a:pt x="84" y="43"/>
                    </a:moveTo>
                    <a:lnTo>
                      <a:pt x="80" y="53"/>
                    </a:lnTo>
                    <a:lnTo>
                      <a:pt x="84" y="43"/>
                    </a:lnTo>
                    <a:lnTo>
                      <a:pt x="99" y="50"/>
                    </a:lnTo>
                    <a:lnTo>
                      <a:pt x="84" y="43"/>
                    </a:lnTo>
                    <a:close/>
                    <a:moveTo>
                      <a:pt x="84" y="43"/>
                    </a:moveTo>
                    <a:lnTo>
                      <a:pt x="90" y="33"/>
                    </a:lnTo>
                    <a:lnTo>
                      <a:pt x="95" y="23"/>
                    </a:lnTo>
                    <a:lnTo>
                      <a:pt x="102" y="17"/>
                    </a:lnTo>
                    <a:lnTo>
                      <a:pt x="109" y="12"/>
                    </a:lnTo>
                    <a:lnTo>
                      <a:pt x="126" y="39"/>
                    </a:lnTo>
                    <a:lnTo>
                      <a:pt x="122" y="41"/>
                    </a:lnTo>
                    <a:lnTo>
                      <a:pt x="119" y="45"/>
                    </a:lnTo>
                    <a:lnTo>
                      <a:pt x="116" y="50"/>
                    </a:lnTo>
                    <a:lnTo>
                      <a:pt x="113" y="57"/>
                    </a:lnTo>
                    <a:lnTo>
                      <a:pt x="84" y="43"/>
                    </a:lnTo>
                    <a:close/>
                    <a:moveTo>
                      <a:pt x="126" y="39"/>
                    </a:moveTo>
                    <a:lnTo>
                      <a:pt x="127" y="38"/>
                    </a:lnTo>
                    <a:lnTo>
                      <a:pt x="126" y="39"/>
                    </a:lnTo>
                    <a:lnTo>
                      <a:pt x="117" y="25"/>
                    </a:lnTo>
                    <a:lnTo>
                      <a:pt x="126" y="39"/>
                    </a:lnTo>
                    <a:close/>
                    <a:moveTo>
                      <a:pt x="109" y="12"/>
                    </a:moveTo>
                    <a:lnTo>
                      <a:pt x="113" y="9"/>
                    </a:lnTo>
                    <a:lnTo>
                      <a:pt x="118" y="7"/>
                    </a:lnTo>
                    <a:lnTo>
                      <a:pt x="125" y="5"/>
                    </a:lnTo>
                    <a:lnTo>
                      <a:pt x="131" y="4"/>
                    </a:lnTo>
                    <a:lnTo>
                      <a:pt x="137" y="35"/>
                    </a:lnTo>
                    <a:lnTo>
                      <a:pt x="131" y="37"/>
                    </a:lnTo>
                    <a:lnTo>
                      <a:pt x="126" y="39"/>
                    </a:lnTo>
                    <a:lnTo>
                      <a:pt x="109" y="12"/>
                    </a:lnTo>
                    <a:close/>
                    <a:moveTo>
                      <a:pt x="131" y="4"/>
                    </a:moveTo>
                    <a:lnTo>
                      <a:pt x="124" y="5"/>
                    </a:lnTo>
                    <a:lnTo>
                      <a:pt x="131" y="4"/>
                    </a:lnTo>
                    <a:lnTo>
                      <a:pt x="134" y="19"/>
                    </a:lnTo>
                    <a:lnTo>
                      <a:pt x="131" y="4"/>
                    </a:lnTo>
                    <a:close/>
                    <a:moveTo>
                      <a:pt x="131" y="4"/>
                    </a:moveTo>
                    <a:lnTo>
                      <a:pt x="144" y="2"/>
                    </a:lnTo>
                    <a:lnTo>
                      <a:pt x="159" y="2"/>
                    </a:lnTo>
                    <a:lnTo>
                      <a:pt x="159" y="33"/>
                    </a:lnTo>
                    <a:lnTo>
                      <a:pt x="146" y="34"/>
                    </a:lnTo>
                    <a:lnTo>
                      <a:pt x="137" y="35"/>
                    </a:lnTo>
                    <a:lnTo>
                      <a:pt x="131" y="4"/>
                    </a:lnTo>
                    <a:close/>
                    <a:moveTo>
                      <a:pt x="159" y="2"/>
                    </a:moveTo>
                    <a:lnTo>
                      <a:pt x="160" y="2"/>
                    </a:lnTo>
                    <a:lnTo>
                      <a:pt x="161" y="2"/>
                    </a:lnTo>
                    <a:lnTo>
                      <a:pt x="161" y="33"/>
                    </a:lnTo>
                    <a:lnTo>
                      <a:pt x="160" y="33"/>
                    </a:lnTo>
                    <a:lnTo>
                      <a:pt x="159" y="33"/>
                    </a:lnTo>
                    <a:lnTo>
                      <a:pt x="159" y="2"/>
                    </a:lnTo>
                    <a:close/>
                    <a:moveTo>
                      <a:pt x="161" y="33"/>
                    </a:moveTo>
                    <a:lnTo>
                      <a:pt x="162" y="33"/>
                    </a:lnTo>
                    <a:lnTo>
                      <a:pt x="161" y="33"/>
                    </a:lnTo>
                    <a:lnTo>
                      <a:pt x="161" y="17"/>
                    </a:lnTo>
                    <a:lnTo>
                      <a:pt x="161" y="33"/>
                    </a:lnTo>
                    <a:close/>
                    <a:moveTo>
                      <a:pt x="161" y="2"/>
                    </a:moveTo>
                    <a:lnTo>
                      <a:pt x="162" y="2"/>
                    </a:lnTo>
                    <a:lnTo>
                      <a:pt x="164" y="2"/>
                    </a:lnTo>
                    <a:lnTo>
                      <a:pt x="165" y="33"/>
                    </a:lnTo>
                    <a:lnTo>
                      <a:pt x="163" y="33"/>
                    </a:lnTo>
                    <a:lnTo>
                      <a:pt x="161" y="33"/>
                    </a:lnTo>
                    <a:lnTo>
                      <a:pt x="161" y="2"/>
                    </a:lnTo>
                    <a:close/>
                    <a:moveTo>
                      <a:pt x="164" y="2"/>
                    </a:moveTo>
                    <a:lnTo>
                      <a:pt x="181" y="0"/>
                    </a:lnTo>
                    <a:lnTo>
                      <a:pt x="181" y="17"/>
                    </a:lnTo>
                    <a:lnTo>
                      <a:pt x="165" y="17"/>
                    </a:lnTo>
                    <a:lnTo>
                      <a:pt x="164" y="2"/>
                    </a:lnTo>
                    <a:close/>
                    <a:moveTo>
                      <a:pt x="181" y="17"/>
                    </a:moveTo>
                    <a:lnTo>
                      <a:pt x="181" y="47"/>
                    </a:lnTo>
                    <a:lnTo>
                      <a:pt x="149" y="47"/>
                    </a:lnTo>
                    <a:lnTo>
                      <a:pt x="149" y="17"/>
                    </a:lnTo>
                    <a:lnTo>
                      <a:pt x="181" y="17"/>
                    </a:lnTo>
                    <a:close/>
                    <a:moveTo>
                      <a:pt x="181" y="47"/>
                    </a:moveTo>
                    <a:lnTo>
                      <a:pt x="181" y="64"/>
                    </a:lnTo>
                    <a:lnTo>
                      <a:pt x="164" y="64"/>
                    </a:lnTo>
                    <a:lnTo>
                      <a:pt x="165" y="47"/>
                    </a:lnTo>
                    <a:lnTo>
                      <a:pt x="181" y="47"/>
                    </a:lnTo>
                    <a:close/>
                    <a:moveTo>
                      <a:pt x="164" y="64"/>
                    </a:moveTo>
                    <a:lnTo>
                      <a:pt x="159" y="64"/>
                    </a:lnTo>
                    <a:lnTo>
                      <a:pt x="159" y="32"/>
                    </a:lnTo>
                    <a:lnTo>
                      <a:pt x="165" y="32"/>
                    </a:lnTo>
                    <a:lnTo>
                      <a:pt x="164" y="64"/>
                    </a:lnTo>
                    <a:close/>
                    <a:moveTo>
                      <a:pt x="159" y="32"/>
                    </a:moveTo>
                    <a:lnTo>
                      <a:pt x="159" y="32"/>
                    </a:lnTo>
                    <a:lnTo>
                      <a:pt x="159" y="47"/>
                    </a:lnTo>
                    <a:lnTo>
                      <a:pt x="159" y="32"/>
                    </a:lnTo>
                    <a:close/>
                    <a:moveTo>
                      <a:pt x="159" y="64"/>
                    </a:moveTo>
                    <a:lnTo>
                      <a:pt x="159" y="64"/>
                    </a:lnTo>
                    <a:lnTo>
                      <a:pt x="159" y="32"/>
                    </a:lnTo>
                    <a:lnTo>
                      <a:pt x="159" y="64"/>
                    </a:lnTo>
                    <a:close/>
                    <a:moveTo>
                      <a:pt x="159" y="32"/>
                    </a:moveTo>
                    <a:lnTo>
                      <a:pt x="159" y="32"/>
                    </a:lnTo>
                    <a:lnTo>
                      <a:pt x="159" y="47"/>
                    </a:lnTo>
                    <a:lnTo>
                      <a:pt x="159" y="32"/>
                    </a:lnTo>
                    <a:close/>
                    <a:moveTo>
                      <a:pt x="159" y="64"/>
                    </a:moveTo>
                    <a:lnTo>
                      <a:pt x="154" y="64"/>
                    </a:lnTo>
                    <a:lnTo>
                      <a:pt x="151" y="64"/>
                    </a:lnTo>
                    <a:lnTo>
                      <a:pt x="145" y="33"/>
                    </a:lnTo>
                    <a:lnTo>
                      <a:pt x="152" y="32"/>
                    </a:lnTo>
                    <a:lnTo>
                      <a:pt x="159" y="32"/>
                    </a:lnTo>
                    <a:lnTo>
                      <a:pt x="159" y="64"/>
                    </a:lnTo>
                    <a:close/>
                    <a:moveTo>
                      <a:pt x="145" y="33"/>
                    </a:moveTo>
                    <a:lnTo>
                      <a:pt x="149" y="32"/>
                    </a:lnTo>
                    <a:lnTo>
                      <a:pt x="145" y="33"/>
                    </a:lnTo>
                    <a:lnTo>
                      <a:pt x="147" y="48"/>
                    </a:lnTo>
                    <a:lnTo>
                      <a:pt x="145" y="33"/>
                    </a:lnTo>
                    <a:close/>
                    <a:moveTo>
                      <a:pt x="151" y="64"/>
                    </a:moveTo>
                    <a:lnTo>
                      <a:pt x="151" y="64"/>
                    </a:lnTo>
                    <a:lnTo>
                      <a:pt x="150" y="64"/>
                    </a:lnTo>
                    <a:lnTo>
                      <a:pt x="143" y="33"/>
                    </a:lnTo>
                    <a:lnTo>
                      <a:pt x="145" y="33"/>
                    </a:lnTo>
                    <a:lnTo>
                      <a:pt x="151" y="64"/>
                    </a:lnTo>
                    <a:close/>
                    <a:moveTo>
                      <a:pt x="143" y="33"/>
                    </a:moveTo>
                    <a:lnTo>
                      <a:pt x="133" y="35"/>
                    </a:lnTo>
                    <a:lnTo>
                      <a:pt x="143" y="33"/>
                    </a:lnTo>
                    <a:lnTo>
                      <a:pt x="146" y="48"/>
                    </a:lnTo>
                    <a:lnTo>
                      <a:pt x="143" y="33"/>
                    </a:lnTo>
                    <a:close/>
                    <a:moveTo>
                      <a:pt x="150" y="64"/>
                    </a:moveTo>
                    <a:lnTo>
                      <a:pt x="149" y="65"/>
                    </a:lnTo>
                    <a:lnTo>
                      <a:pt x="147" y="65"/>
                    </a:lnTo>
                    <a:lnTo>
                      <a:pt x="133" y="37"/>
                    </a:lnTo>
                    <a:lnTo>
                      <a:pt x="137" y="35"/>
                    </a:lnTo>
                    <a:lnTo>
                      <a:pt x="143" y="33"/>
                    </a:lnTo>
                    <a:lnTo>
                      <a:pt x="150" y="64"/>
                    </a:lnTo>
                    <a:close/>
                    <a:moveTo>
                      <a:pt x="133" y="37"/>
                    </a:moveTo>
                    <a:lnTo>
                      <a:pt x="136" y="35"/>
                    </a:lnTo>
                    <a:lnTo>
                      <a:pt x="133" y="37"/>
                    </a:lnTo>
                    <a:lnTo>
                      <a:pt x="140" y="50"/>
                    </a:lnTo>
                    <a:lnTo>
                      <a:pt x="133" y="37"/>
                    </a:lnTo>
                    <a:close/>
                    <a:moveTo>
                      <a:pt x="147" y="65"/>
                    </a:moveTo>
                    <a:lnTo>
                      <a:pt x="147" y="65"/>
                    </a:lnTo>
                    <a:lnTo>
                      <a:pt x="133" y="37"/>
                    </a:lnTo>
                    <a:lnTo>
                      <a:pt x="147" y="65"/>
                    </a:lnTo>
                    <a:close/>
                    <a:moveTo>
                      <a:pt x="133" y="37"/>
                    </a:moveTo>
                    <a:lnTo>
                      <a:pt x="125" y="41"/>
                    </a:lnTo>
                    <a:lnTo>
                      <a:pt x="133" y="37"/>
                    </a:lnTo>
                    <a:lnTo>
                      <a:pt x="140" y="50"/>
                    </a:lnTo>
                    <a:lnTo>
                      <a:pt x="133" y="37"/>
                    </a:lnTo>
                    <a:close/>
                    <a:moveTo>
                      <a:pt x="147" y="65"/>
                    </a:moveTo>
                    <a:lnTo>
                      <a:pt x="147" y="65"/>
                    </a:lnTo>
                    <a:lnTo>
                      <a:pt x="130" y="39"/>
                    </a:lnTo>
                    <a:lnTo>
                      <a:pt x="131" y="38"/>
                    </a:lnTo>
                    <a:lnTo>
                      <a:pt x="133" y="37"/>
                    </a:lnTo>
                    <a:lnTo>
                      <a:pt x="147" y="65"/>
                    </a:lnTo>
                    <a:close/>
                    <a:moveTo>
                      <a:pt x="147" y="65"/>
                    </a:moveTo>
                    <a:lnTo>
                      <a:pt x="147" y="65"/>
                    </a:lnTo>
                    <a:lnTo>
                      <a:pt x="127" y="40"/>
                    </a:lnTo>
                    <a:lnTo>
                      <a:pt x="129" y="39"/>
                    </a:lnTo>
                    <a:lnTo>
                      <a:pt x="130" y="39"/>
                    </a:lnTo>
                    <a:lnTo>
                      <a:pt x="147" y="65"/>
                    </a:lnTo>
                    <a:close/>
                    <a:moveTo>
                      <a:pt x="147" y="65"/>
                    </a:moveTo>
                    <a:lnTo>
                      <a:pt x="150" y="64"/>
                    </a:lnTo>
                    <a:lnTo>
                      <a:pt x="146" y="65"/>
                    </a:lnTo>
                    <a:lnTo>
                      <a:pt x="137" y="53"/>
                    </a:lnTo>
                    <a:lnTo>
                      <a:pt x="147" y="65"/>
                    </a:lnTo>
                    <a:close/>
                    <a:moveTo>
                      <a:pt x="146" y="65"/>
                    </a:moveTo>
                    <a:lnTo>
                      <a:pt x="145" y="67"/>
                    </a:lnTo>
                    <a:lnTo>
                      <a:pt x="144" y="68"/>
                    </a:lnTo>
                    <a:lnTo>
                      <a:pt x="117" y="53"/>
                    </a:lnTo>
                    <a:lnTo>
                      <a:pt x="121" y="46"/>
                    </a:lnTo>
                    <a:lnTo>
                      <a:pt x="128" y="40"/>
                    </a:lnTo>
                    <a:lnTo>
                      <a:pt x="146" y="65"/>
                    </a:lnTo>
                    <a:close/>
                    <a:moveTo>
                      <a:pt x="144" y="68"/>
                    </a:moveTo>
                    <a:lnTo>
                      <a:pt x="144" y="69"/>
                    </a:lnTo>
                    <a:lnTo>
                      <a:pt x="144" y="68"/>
                    </a:lnTo>
                    <a:lnTo>
                      <a:pt x="131" y="61"/>
                    </a:lnTo>
                    <a:lnTo>
                      <a:pt x="144" y="68"/>
                    </a:lnTo>
                    <a:close/>
                    <a:moveTo>
                      <a:pt x="144" y="68"/>
                    </a:moveTo>
                    <a:lnTo>
                      <a:pt x="143" y="71"/>
                    </a:lnTo>
                    <a:lnTo>
                      <a:pt x="141" y="76"/>
                    </a:lnTo>
                    <a:lnTo>
                      <a:pt x="111" y="64"/>
                    </a:lnTo>
                    <a:lnTo>
                      <a:pt x="114" y="58"/>
                    </a:lnTo>
                    <a:lnTo>
                      <a:pt x="117" y="53"/>
                    </a:lnTo>
                    <a:lnTo>
                      <a:pt x="144" y="68"/>
                    </a:lnTo>
                    <a:close/>
                    <a:moveTo>
                      <a:pt x="141" y="76"/>
                    </a:moveTo>
                    <a:lnTo>
                      <a:pt x="138" y="84"/>
                    </a:lnTo>
                    <a:lnTo>
                      <a:pt x="135" y="92"/>
                    </a:lnTo>
                    <a:lnTo>
                      <a:pt x="105" y="82"/>
                    </a:lnTo>
                    <a:lnTo>
                      <a:pt x="108" y="72"/>
                    </a:lnTo>
                    <a:lnTo>
                      <a:pt x="111" y="64"/>
                    </a:lnTo>
                    <a:lnTo>
                      <a:pt x="141" y="76"/>
                    </a:lnTo>
                    <a:close/>
                    <a:moveTo>
                      <a:pt x="135" y="92"/>
                    </a:moveTo>
                    <a:lnTo>
                      <a:pt x="135" y="92"/>
                    </a:lnTo>
                    <a:lnTo>
                      <a:pt x="105" y="82"/>
                    </a:lnTo>
                    <a:lnTo>
                      <a:pt x="135" y="92"/>
                    </a:lnTo>
                    <a:close/>
                    <a:moveTo>
                      <a:pt x="135" y="92"/>
                    </a:moveTo>
                    <a:lnTo>
                      <a:pt x="133" y="97"/>
                    </a:lnTo>
                    <a:lnTo>
                      <a:pt x="135" y="93"/>
                    </a:lnTo>
                    <a:lnTo>
                      <a:pt x="119" y="87"/>
                    </a:lnTo>
                    <a:lnTo>
                      <a:pt x="135" y="92"/>
                    </a:lnTo>
                    <a:close/>
                    <a:moveTo>
                      <a:pt x="135" y="93"/>
                    </a:moveTo>
                    <a:lnTo>
                      <a:pt x="134" y="94"/>
                    </a:lnTo>
                    <a:lnTo>
                      <a:pt x="134" y="96"/>
                    </a:lnTo>
                    <a:lnTo>
                      <a:pt x="104" y="85"/>
                    </a:lnTo>
                    <a:lnTo>
                      <a:pt x="104" y="84"/>
                    </a:lnTo>
                    <a:lnTo>
                      <a:pt x="105" y="82"/>
                    </a:lnTo>
                    <a:lnTo>
                      <a:pt x="135" y="93"/>
                    </a:lnTo>
                    <a:close/>
                    <a:moveTo>
                      <a:pt x="134" y="96"/>
                    </a:moveTo>
                    <a:lnTo>
                      <a:pt x="133" y="96"/>
                    </a:lnTo>
                    <a:lnTo>
                      <a:pt x="133" y="99"/>
                    </a:lnTo>
                    <a:lnTo>
                      <a:pt x="103" y="87"/>
                    </a:lnTo>
                    <a:lnTo>
                      <a:pt x="103" y="86"/>
                    </a:lnTo>
                    <a:lnTo>
                      <a:pt x="104" y="85"/>
                    </a:lnTo>
                    <a:lnTo>
                      <a:pt x="134" y="96"/>
                    </a:lnTo>
                    <a:close/>
                    <a:moveTo>
                      <a:pt x="133" y="99"/>
                    </a:moveTo>
                    <a:lnTo>
                      <a:pt x="129" y="107"/>
                    </a:lnTo>
                    <a:lnTo>
                      <a:pt x="126" y="113"/>
                    </a:lnTo>
                    <a:lnTo>
                      <a:pt x="99" y="96"/>
                    </a:lnTo>
                    <a:lnTo>
                      <a:pt x="101" y="92"/>
                    </a:lnTo>
                    <a:lnTo>
                      <a:pt x="103" y="87"/>
                    </a:lnTo>
                    <a:lnTo>
                      <a:pt x="133" y="99"/>
                    </a:lnTo>
                    <a:close/>
                    <a:moveTo>
                      <a:pt x="126" y="113"/>
                    </a:moveTo>
                    <a:lnTo>
                      <a:pt x="125" y="114"/>
                    </a:lnTo>
                    <a:lnTo>
                      <a:pt x="112" y="105"/>
                    </a:lnTo>
                    <a:lnTo>
                      <a:pt x="126" y="113"/>
                    </a:lnTo>
                    <a:close/>
                    <a:moveTo>
                      <a:pt x="125" y="114"/>
                    </a:moveTo>
                    <a:lnTo>
                      <a:pt x="126" y="113"/>
                    </a:lnTo>
                    <a:lnTo>
                      <a:pt x="126" y="112"/>
                    </a:lnTo>
                    <a:lnTo>
                      <a:pt x="98" y="98"/>
                    </a:lnTo>
                    <a:lnTo>
                      <a:pt x="98" y="97"/>
                    </a:lnTo>
                    <a:lnTo>
                      <a:pt x="99" y="96"/>
                    </a:lnTo>
                    <a:lnTo>
                      <a:pt x="125" y="114"/>
                    </a:lnTo>
                    <a:close/>
                    <a:moveTo>
                      <a:pt x="126" y="112"/>
                    </a:moveTo>
                    <a:lnTo>
                      <a:pt x="126" y="113"/>
                    </a:lnTo>
                    <a:lnTo>
                      <a:pt x="126" y="114"/>
                    </a:lnTo>
                    <a:lnTo>
                      <a:pt x="112" y="105"/>
                    </a:lnTo>
                    <a:lnTo>
                      <a:pt x="126" y="112"/>
                    </a:lnTo>
                    <a:close/>
                    <a:moveTo>
                      <a:pt x="126" y="114"/>
                    </a:moveTo>
                    <a:lnTo>
                      <a:pt x="124" y="115"/>
                    </a:lnTo>
                    <a:lnTo>
                      <a:pt x="122" y="117"/>
                    </a:lnTo>
                    <a:lnTo>
                      <a:pt x="98" y="97"/>
                    </a:lnTo>
                    <a:lnTo>
                      <a:pt x="99" y="96"/>
                    </a:lnTo>
                    <a:lnTo>
                      <a:pt x="126" y="114"/>
                    </a:lnTo>
                    <a:close/>
                    <a:moveTo>
                      <a:pt x="122" y="117"/>
                    </a:moveTo>
                    <a:lnTo>
                      <a:pt x="121" y="118"/>
                    </a:lnTo>
                    <a:lnTo>
                      <a:pt x="120" y="120"/>
                    </a:lnTo>
                    <a:lnTo>
                      <a:pt x="96" y="98"/>
                    </a:lnTo>
                    <a:lnTo>
                      <a:pt x="98" y="97"/>
                    </a:lnTo>
                    <a:lnTo>
                      <a:pt x="122" y="117"/>
                    </a:lnTo>
                    <a:close/>
                    <a:moveTo>
                      <a:pt x="96" y="98"/>
                    </a:moveTo>
                    <a:lnTo>
                      <a:pt x="84" y="112"/>
                    </a:lnTo>
                    <a:lnTo>
                      <a:pt x="96" y="98"/>
                    </a:lnTo>
                    <a:lnTo>
                      <a:pt x="109" y="109"/>
                    </a:lnTo>
                    <a:lnTo>
                      <a:pt x="96" y="98"/>
                    </a:lnTo>
                    <a:close/>
                    <a:moveTo>
                      <a:pt x="120" y="120"/>
                    </a:moveTo>
                    <a:lnTo>
                      <a:pt x="113" y="126"/>
                    </a:lnTo>
                    <a:lnTo>
                      <a:pt x="104" y="133"/>
                    </a:lnTo>
                    <a:lnTo>
                      <a:pt x="88" y="105"/>
                    </a:lnTo>
                    <a:lnTo>
                      <a:pt x="93" y="101"/>
                    </a:lnTo>
                    <a:lnTo>
                      <a:pt x="96" y="98"/>
                    </a:lnTo>
                    <a:lnTo>
                      <a:pt x="120" y="120"/>
                    </a:lnTo>
                    <a:close/>
                    <a:moveTo>
                      <a:pt x="91" y="134"/>
                    </a:moveTo>
                    <a:lnTo>
                      <a:pt x="55" y="123"/>
                    </a:lnTo>
                    <a:lnTo>
                      <a:pt x="88" y="105"/>
                    </a:lnTo>
                    <a:lnTo>
                      <a:pt x="96" y="118"/>
                    </a:lnTo>
                    <a:lnTo>
                      <a:pt x="91" y="134"/>
                    </a:lnTo>
                    <a:close/>
                    <a:moveTo>
                      <a:pt x="101" y="104"/>
                    </a:moveTo>
                    <a:lnTo>
                      <a:pt x="109" y="107"/>
                    </a:lnTo>
                    <a:lnTo>
                      <a:pt x="117" y="111"/>
                    </a:lnTo>
                    <a:lnTo>
                      <a:pt x="100" y="138"/>
                    </a:lnTo>
                    <a:lnTo>
                      <a:pt x="95" y="136"/>
                    </a:lnTo>
                    <a:lnTo>
                      <a:pt x="91" y="134"/>
                    </a:lnTo>
                    <a:lnTo>
                      <a:pt x="101" y="104"/>
                    </a:lnTo>
                    <a:close/>
                    <a:moveTo>
                      <a:pt x="117" y="111"/>
                    </a:moveTo>
                    <a:lnTo>
                      <a:pt x="126" y="117"/>
                    </a:lnTo>
                    <a:lnTo>
                      <a:pt x="132" y="124"/>
                    </a:lnTo>
                    <a:lnTo>
                      <a:pt x="106" y="144"/>
                    </a:lnTo>
                    <a:lnTo>
                      <a:pt x="103" y="140"/>
                    </a:lnTo>
                    <a:lnTo>
                      <a:pt x="100" y="138"/>
                    </a:lnTo>
                    <a:lnTo>
                      <a:pt x="117" y="111"/>
                    </a:lnTo>
                    <a:close/>
                    <a:moveTo>
                      <a:pt x="132" y="124"/>
                    </a:moveTo>
                    <a:lnTo>
                      <a:pt x="153" y="152"/>
                    </a:lnTo>
                    <a:lnTo>
                      <a:pt x="132" y="124"/>
                    </a:lnTo>
                    <a:lnTo>
                      <a:pt x="119" y="135"/>
                    </a:lnTo>
                    <a:lnTo>
                      <a:pt x="132" y="124"/>
                    </a:lnTo>
                    <a:close/>
                    <a:moveTo>
                      <a:pt x="132" y="124"/>
                    </a:moveTo>
                    <a:lnTo>
                      <a:pt x="137" y="132"/>
                    </a:lnTo>
                    <a:lnTo>
                      <a:pt x="142" y="141"/>
                    </a:lnTo>
                    <a:lnTo>
                      <a:pt x="115" y="157"/>
                    </a:lnTo>
                    <a:lnTo>
                      <a:pt x="111" y="150"/>
                    </a:lnTo>
                    <a:lnTo>
                      <a:pt x="106" y="144"/>
                    </a:lnTo>
                    <a:lnTo>
                      <a:pt x="132" y="124"/>
                    </a:lnTo>
                    <a:close/>
                    <a:moveTo>
                      <a:pt x="142" y="141"/>
                    </a:moveTo>
                    <a:lnTo>
                      <a:pt x="147" y="150"/>
                    </a:lnTo>
                    <a:lnTo>
                      <a:pt x="154" y="161"/>
                    </a:lnTo>
                    <a:lnTo>
                      <a:pt x="125" y="175"/>
                    </a:lnTo>
                    <a:lnTo>
                      <a:pt x="119" y="165"/>
                    </a:lnTo>
                    <a:lnTo>
                      <a:pt x="115" y="157"/>
                    </a:lnTo>
                    <a:lnTo>
                      <a:pt x="142" y="141"/>
                    </a:lnTo>
                    <a:close/>
                    <a:moveTo>
                      <a:pt x="125" y="175"/>
                    </a:moveTo>
                    <a:lnTo>
                      <a:pt x="153" y="232"/>
                    </a:lnTo>
                    <a:lnTo>
                      <a:pt x="125" y="175"/>
                    </a:lnTo>
                    <a:lnTo>
                      <a:pt x="139" y="168"/>
                    </a:lnTo>
                    <a:lnTo>
                      <a:pt x="125" y="175"/>
                    </a:lnTo>
                    <a:close/>
                    <a:moveTo>
                      <a:pt x="154" y="161"/>
                    </a:moveTo>
                    <a:lnTo>
                      <a:pt x="182" y="217"/>
                    </a:lnTo>
                    <a:lnTo>
                      <a:pt x="153" y="232"/>
                    </a:lnTo>
                    <a:lnTo>
                      <a:pt x="125" y="175"/>
                    </a:lnTo>
                    <a:lnTo>
                      <a:pt x="154" y="161"/>
                    </a:lnTo>
                    <a:close/>
                    <a:moveTo>
                      <a:pt x="182" y="217"/>
                    </a:moveTo>
                    <a:lnTo>
                      <a:pt x="193" y="241"/>
                    </a:lnTo>
                    <a:lnTo>
                      <a:pt x="167" y="241"/>
                    </a:lnTo>
                    <a:lnTo>
                      <a:pt x="167" y="224"/>
                    </a:lnTo>
                    <a:lnTo>
                      <a:pt x="182" y="217"/>
                    </a:lnTo>
                    <a:close/>
                    <a:moveTo>
                      <a:pt x="167" y="241"/>
                    </a:moveTo>
                    <a:lnTo>
                      <a:pt x="118" y="241"/>
                    </a:lnTo>
                    <a:lnTo>
                      <a:pt x="118" y="209"/>
                    </a:lnTo>
                    <a:lnTo>
                      <a:pt x="167" y="209"/>
                    </a:lnTo>
                    <a:lnTo>
                      <a:pt x="167" y="241"/>
                    </a:lnTo>
                    <a:close/>
                    <a:moveTo>
                      <a:pt x="118" y="241"/>
                    </a:moveTo>
                    <a:lnTo>
                      <a:pt x="108" y="241"/>
                    </a:lnTo>
                    <a:lnTo>
                      <a:pt x="104" y="232"/>
                    </a:lnTo>
                    <a:lnTo>
                      <a:pt x="118" y="224"/>
                    </a:lnTo>
                    <a:lnTo>
                      <a:pt x="118" y="241"/>
                    </a:lnTo>
                    <a:close/>
                    <a:moveTo>
                      <a:pt x="104" y="232"/>
                    </a:moveTo>
                    <a:lnTo>
                      <a:pt x="79" y="178"/>
                    </a:lnTo>
                    <a:lnTo>
                      <a:pt x="108" y="165"/>
                    </a:lnTo>
                    <a:lnTo>
                      <a:pt x="133" y="218"/>
                    </a:lnTo>
                    <a:lnTo>
                      <a:pt x="104" y="232"/>
                    </a:lnTo>
                    <a:close/>
                    <a:moveTo>
                      <a:pt x="108" y="164"/>
                    </a:moveTo>
                    <a:lnTo>
                      <a:pt x="108" y="164"/>
                    </a:lnTo>
                    <a:lnTo>
                      <a:pt x="108" y="165"/>
                    </a:lnTo>
                    <a:lnTo>
                      <a:pt x="93" y="171"/>
                    </a:lnTo>
                    <a:lnTo>
                      <a:pt x="108" y="164"/>
                    </a:lnTo>
                    <a:close/>
                    <a:moveTo>
                      <a:pt x="80" y="178"/>
                    </a:moveTo>
                    <a:lnTo>
                      <a:pt x="79" y="178"/>
                    </a:lnTo>
                    <a:lnTo>
                      <a:pt x="79" y="177"/>
                    </a:lnTo>
                    <a:lnTo>
                      <a:pt x="107" y="162"/>
                    </a:lnTo>
                    <a:lnTo>
                      <a:pt x="108" y="164"/>
                    </a:lnTo>
                    <a:lnTo>
                      <a:pt x="80" y="178"/>
                    </a:lnTo>
                    <a:close/>
                    <a:moveTo>
                      <a:pt x="79" y="177"/>
                    </a:moveTo>
                    <a:lnTo>
                      <a:pt x="78" y="176"/>
                    </a:lnTo>
                    <a:lnTo>
                      <a:pt x="78" y="175"/>
                    </a:lnTo>
                    <a:lnTo>
                      <a:pt x="105" y="159"/>
                    </a:lnTo>
                    <a:lnTo>
                      <a:pt x="106" y="161"/>
                    </a:lnTo>
                    <a:lnTo>
                      <a:pt x="107" y="162"/>
                    </a:lnTo>
                    <a:lnTo>
                      <a:pt x="79" y="177"/>
                    </a:lnTo>
                    <a:close/>
                    <a:moveTo>
                      <a:pt x="78" y="175"/>
                    </a:moveTo>
                    <a:lnTo>
                      <a:pt x="78" y="175"/>
                    </a:lnTo>
                    <a:lnTo>
                      <a:pt x="77" y="174"/>
                    </a:lnTo>
                    <a:lnTo>
                      <a:pt x="91" y="167"/>
                    </a:lnTo>
                    <a:lnTo>
                      <a:pt x="78" y="175"/>
                    </a:lnTo>
                    <a:close/>
                    <a:moveTo>
                      <a:pt x="77" y="174"/>
                    </a:moveTo>
                    <a:lnTo>
                      <a:pt x="77" y="173"/>
                    </a:lnTo>
                    <a:lnTo>
                      <a:pt x="76" y="171"/>
                    </a:lnTo>
                    <a:lnTo>
                      <a:pt x="104" y="157"/>
                    </a:lnTo>
                    <a:lnTo>
                      <a:pt x="105" y="159"/>
                    </a:lnTo>
                    <a:lnTo>
                      <a:pt x="77" y="174"/>
                    </a:lnTo>
                    <a:close/>
                    <a:moveTo>
                      <a:pt x="76" y="171"/>
                    </a:moveTo>
                    <a:lnTo>
                      <a:pt x="74" y="168"/>
                    </a:lnTo>
                    <a:lnTo>
                      <a:pt x="71" y="165"/>
                    </a:lnTo>
                    <a:lnTo>
                      <a:pt x="100" y="150"/>
                    </a:lnTo>
                    <a:lnTo>
                      <a:pt x="103" y="155"/>
                    </a:lnTo>
                    <a:lnTo>
                      <a:pt x="104" y="157"/>
                    </a:lnTo>
                    <a:lnTo>
                      <a:pt x="76" y="171"/>
                    </a:lnTo>
                    <a:close/>
                    <a:moveTo>
                      <a:pt x="71" y="165"/>
                    </a:moveTo>
                    <a:lnTo>
                      <a:pt x="71" y="165"/>
                    </a:lnTo>
                    <a:lnTo>
                      <a:pt x="71" y="164"/>
                    </a:lnTo>
                    <a:lnTo>
                      <a:pt x="86" y="158"/>
                    </a:lnTo>
                    <a:lnTo>
                      <a:pt x="71" y="165"/>
                    </a:lnTo>
                    <a:close/>
                    <a:moveTo>
                      <a:pt x="71" y="164"/>
                    </a:moveTo>
                    <a:lnTo>
                      <a:pt x="73" y="165"/>
                    </a:lnTo>
                    <a:lnTo>
                      <a:pt x="73" y="166"/>
                    </a:lnTo>
                    <a:lnTo>
                      <a:pt x="100" y="148"/>
                    </a:lnTo>
                    <a:lnTo>
                      <a:pt x="100" y="149"/>
                    </a:lnTo>
                    <a:lnTo>
                      <a:pt x="101" y="150"/>
                    </a:lnTo>
                    <a:lnTo>
                      <a:pt x="71" y="164"/>
                    </a:lnTo>
                    <a:close/>
                    <a:moveTo>
                      <a:pt x="73" y="166"/>
                    </a:moveTo>
                    <a:lnTo>
                      <a:pt x="71" y="165"/>
                    </a:lnTo>
                    <a:lnTo>
                      <a:pt x="86" y="157"/>
                    </a:lnTo>
                    <a:lnTo>
                      <a:pt x="73" y="166"/>
                    </a:lnTo>
                    <a:close/>
                    <a:moveTo>
                      <a:pt x="71" y="165"/>
                    </a:moveTo>
                    <a:lnTo>
                      <a:pt x="70" y="163"/>
                    </a:lnTo>
                    <a:lnTo>
                      <a:pt x="69" y="161"/>
                    </a:lnTo>
                    <a:lnTo>
                      <a:pt x="98" y="145"/>
                    </a:lnTo>
                    <a:lnTo>
                      <a:pt x="99" y="147"/>
                    </a:lnTo>
                    <a:lnTo>
                      <a:pt x="100" y="149"/>
                    </a:lnTo>
                    <a:lnTo>
                      <a:pt x="71" y="165"/>
                    </a:lnTo>
                    <a:close/>
                    <a:moveTo>
                      <a:pt x="69" y="161"/>
                    </a:moveTo>
                    <a:lnTo>
                      <a:pt x="68" y="159"/>
                    </a:lnTo>
                    <a:lnTo>
                      <a:pt x="68" y="158"/>
                    </a:lnTo>
                    <a:lnTo>
                      <a:pt x="95" y="141"/>
                    </a:lnTo>
                    <a:lnTo>
                      <a:pt x="96" y="144"/>
                    </a:lnTo>
                    <a:lnTo>
                      <a:pt x="98" y="145"/>
                    </a:lnTo>
                    <a:lnTo>
                      <a:pt x="69" y="161"/>
                    </a:lnTo>
                    <a:close/>
                    <a:moveTo>
                      <a:pt x="95" y="141"/>
                    </a:moveTo>
                    <a:lnTo>
                      <a:pt x="89" y="132"/>
                    </a:lnTo>
                    <a:lnTo>
                      <a:pt x="95" y="141"/>
                    </a:lnTo>
                    <a:lnTo>
                      <a:pt x="82" y="149"/>
                    </a:lnTo>
                    <a:lnTo>
                      <a:pt x="95" y="141"/>
                    </a:lnTo>
                    <a:close/>
                    <a:moveTo>
                      <a:pt x="68" y="158"/>
                    </a:moveTo>
                    <a:lnTo>
                      <a:pt x="65" y="153"/>
                    </a:lnTo>
                    <a:lnTo>
                      <a:pt x="63" y="151"/>
                    </a:lnTo>
                    <a:lnTo>
                      <a:pt x="82" y="125"/>
                    </a:lnTo>
                    <a:lnTo>
                      <a:pt x="88" y="132"/>
                    </a:lnTo>
                    <a:lnTo>
                      <a:pt x="95" y="141"/>
                    </a:lnTo>
                    <a:lnTo>
                      <a:pt x="68" y="158"/>
                    </a:lnTo>
                    <a:close/>
                    <a:moveTo>
                      <a:pt x="82" y="125"/>
                    </a:moveTo>
                    <a:lnTo>
                      <a:pt x="79" y="123"/>
                    </a:lnTo>
                    <a:lnTo>
                      <a:pt x="82" y="125"/>
                    </a:lnTo>
                    <a:lnTo>
                      <a:pt x="73" y="138"/>
                    </a:lnTo>
                    <a:lnTo>
                      <a:pt x="82" y="125"/>
                    </a:lnTo>
                    <a:close/>
                    <a:moveTo>
                      <a:pt x="63" y="151"/>
                    </a:moveTo>
                    <a:lnTo>
                      <a:pt x="63" y="151"/>
                    </a:lnTo>
                    <a:lnTo>
                      <a:pt x="62" y="150"/>
                    </a:lnTo>
                    <a:lnTo>
                      <a:pt x="70" y="120"/>
                    </a:lnTo>
                    <a:lnTo>
                      <a:pt x="77" y="122"/>
                    </a:lnTo>
                    <a:lnTo>
                      <a:pt x="82" y="125"/>
                    </a:lnTo>
                    <a:lnTo>
                      <a:pt x="63" y="151"/>
                    </a:lnTo>
                    <a:close/>
                    <a:moveTo>
                      <a:pt x="62" y="150"/>
                    </a:moveTo>
                    <a:lnTo>
                      <a:pt x="44" y="146"/>
                    </a:lnTo>
                    <a:lnTo>
                      <a:pt x="62" y="150"/>
                    </a:lnTo>
                    <a:lnTo>
                      <a:pt x="66" y="136"/>
                    </a:lnTo>
                    <a:lnTo>
                      <a:pt x="62" y="150"/>
                    </a:lnTo>
                    <a:close/>
                    <a:moveTo>
                      <a:pt x="62" y="150"/>
                    </a:moveTo>
                    <a:lnTo>
                      <a:pt x="60" y="150"/>
                    </a:lnTo>
                    <a:lnTo>
                      <a:pt x="57" y="150"/>
                    </a:lnTo>
                    <a:lnTo>
                      <a:pt x="57" y="118"/>
                    </a:lnTo>
                    <a:lnTo>
                      <a:pt x="64" y="119"/>
                    </a:lnTo>
                    <a:lnTo>
                      <a:pt x="70" y="120"/>
                    </a:lnTo>
                    <a:lnTo>
                      <a:pt x="62" y="150"/>
                    </a:lnTo>
                    <a:close/>
                    <a:moveTo>
                      <a:pt x="41" y="135"/>
                    </a:moveTo>
                    <a:lnTo>
                      <a:pt x="41" y="118"/>
                    </a:lnTo>
                    <a:lnTo>
                      <a:pt x="57" y="118"/>
                    </a:lnTo>
                    <a:lnTo>
                      <a:pt x="57" y="135"/>
                    </a:lnTo>
                    <a:lnTo>
                      <a:pt x="41" y="135"/>
                    </a:lnTo>
                    <a:close/>
                    <a:moveTo>
                      <a:pt x="73" y="135"/>
                    </a:moveTo>
                    <a:lnTo>
                      <a:pt x="73" y="224"/>
                    </a:lnTo>
                    <a:lnTo>
                      <a:pt x="41" y="224"/>
                    </a:lnTo>
                    <a:lnTo>
                      <a:pt x="41" y="135"/>
                    </a:lnTo>
                    <a:lnTo>
                      <a:pt x="73" y="135"/>
                    </a:lnTo>
                    <a:close/>
                    <a:moveTo>
                      <a:pt x="73" y="224"/>
                    </a:moveTo>
                    <a:lnTo>
                      <a:pt x="73" y="241"/>
                    </a:lnTo>
                    <a:lnTo>
                      <a:pt x="57" y="241"/>
                    </a:lnTo>
                    <a:lnTo>
                      <a:pt x="57" y="224"/>
                    </a:lnTo>
                    <a:lnTo>
                      <a:pt x="73" y="224"/>
                    </a:lnTo>
                    <a:close/>
                    <a:moveTo>
                      <a:pt x="57" y="241"/>
                    </a:moveTo>
                    <a:lnTo>
                      <a:pt x="15" y="241"/>
                    </a:lnTo>
                    <a:lnTo>
                      <a:pt x="15" y="209"/>
                    </a:lnTo>
                    <a:lnTo>
                      <a:pt x="57" y="209"/>
                    </a:lnTo>
                    <a:lnTo>
                      <a:pt x="57" y="241"/>
                    </a:lnTo>
                    <a:close/>
                    <a:moveTo>
                      <a:pt x="15" y="241"/>
                    </a:moveTo>
                    <a:lnTo>
                      <a:pt x="0" y="241"/>
                    </a:lnTo>
                    <a:lnTo>
                      <a:pt x="0" y="224"/>
                    </a:lnTo>
                    <a:lnTo>
                      <a:pt x="15" y="224"/>
                    </a:lnTo>
                    <a:lnTo>
                      <a:pt x="15" y="241"/>
                    </a:lnTo>
                    <a:close/>
                    <a:moveTo>
                      <a:pt x="0" y="224"/>
                    </a:moveTo>
                    <a:lnTo>
                      <a:pt x="0" y="18"/>
                    </a:lnTo>
                    <a:lnTo>
                      <a:pt x="32" y="18"/>
                    </a:lnTo>
                    <a:lnTo>
                      <a:pt x="32" y="224"/>
                    </a:lnTo>
                    <a:lnTo>
                      <a:pt x="0" y="224"/>
                    </a:lnTo>
                    <a:close/>
                    <a:moveTo>
                      <a:pt x="0" y="18"/>
                    </a:moveTo>
                    <a:lnTo>
                      <a:pt x="0" y="3"/>
                    </a:lnTo>
                    <a:lnTo>
                      <a:pt x="15" y="3"/>
                    </a:lnTo>
                    <a:lnTo>
                      <a:pt x="15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5" name="Freeform 23"/>
              <p:cNvSpPr>
                <a:spLocks noEditPoints="1"/>
              </p:cNvSpPr>
              <p:nvPr/>
            </p:nvSpPr>
            <p:spPr bwMode="auto">
              <a:xfrm>
                <a:off x="2017" y="1963"/>
                <a:ext cx="52" cy="59"/>
              </a:xfrm>
              <a:custGeom>
                <a:avLst/>
                <a:gdLst>
                  <a:gd name="T0" fmla="*/ 2 w 205"/>
                  <a:gd name="T1" fmla="*/ 0 h 238"/>
                  <a:gd name="T2" fmla="*/ 2 w 205"/>
                  <a:gd name="T3" fmla="*/ 0 h 238"/>
                  <a:gd name="T4" fmla="*/ 2 w 205"/>
                  <a:gd name="T5" fmla="*/ 0 h 238"/>
                  <a:gd name="T6" fmla="*/ 3 w 205"/>
                  <a:gd name="T7" fmla="*/ 0 h 238"/>
                  <a:gd name="T8" fmla="*/ 3 w 205"/>
                  <a:gd name="T9" fmla="*/ 0 h 238"/>
                  <a:gd name="T10" fmla="*/ 3 w 205"/>
                  <a:gd name="T11" fmla="*/ 0 h 238"/>
                  <a:gd name="T12" fmla="*/ 3 w 205"/>
                  <a:gd name="T13" fmla="*/ 1 h 238"/>
                  <a:gd name="T14" fmla="*/ 3 w 205"/>
                  <a:gd name="T15" fmla="*/ 1 h 238"/>
                  <a:gd name="T16" fmla="*/ 3 w 205"/>
                  <a:gd name="T17" fmla="*/ 1 h 238"/>
                  <a:gd name="T18" fmla="*/ 3 w 205"/>
                  <a:gd name="T19" fmla="*/ 1 h 238"/>
                  <a:gd name="T20" fmla="*/ 3 w 205"/>
                  <a:gd name="T21" fmla="*/ 1 h 238"/>
                  <a:gd name="T22" fmla="*/ 3 w 205"/>
                  <a:gd name="T23" fmla="*/ 1 h 238"/>
                  <a:gd name="T24" fmla="*/ 3 w 205"/>
                  <a:gd name="T25" fmla="*/ 2 h 238"/>
                  <a:gd name="T26" fmla="*/ 3 w 205"/>
                  <a:gd name="T27" fmla="*/ 2 h 238"/>
                  <a:gd name="T28" fmla="*/ 3 w 205"/>
                  <a:gd name="T29" fmla="*/ 1 h 238"/>
                  <a:gd name="T30" fmla="*/ 3 w 205"/>
                  <a:gd name="T31" fmla="*/ 1 h 238"/>
                  <a:gd name="T32" fmla="*/ 3 w 205"/>
                  <a:gd name="T33" fmla="*/ 1 h 238"/>
                  <a:gd name="T34" fmla="*/ 3 w 205"/>
                  <a:gd name="T35" fmla="*/ 2 h 238"/>
                  <a:gd name="T36" fmla="*/ 3 w 205"/>
                  <a:gd name="T37" fmla="*/ 2 h 238"/>
                  <a:gd name="T38" fmla="*/ 3 w 205"/>
                  <a:gd name="T39" fmla="*/ 2 h 238"/>
                  <a:gd name="T40" fmla="*/ 3 w 205"/>
                  <a:gd name="T41" fmla="*/ 3 h 238"/>
                  <a:gd name="T42" fmla="*/ 3 w 205"/>
                  <a:gd name="T43" fmla="*/ 3 h 238"/>
                  <a:gd name="T44" fmla="*/ 3 w 205"/>
                  <a:gd name="T45" fmla="*/ 3 h 238"/>
                  <a:gd name="T46" fmla="*/ 3 w 205"/>
                  <a:gd name="T47" fmla="*/ 3 h 238"/>
                  <a:gd name="T48" fmla="*/ 3 w 205"/>
                  <a:gd name="T49" fmla="*/ 3 h 238"/>
                  <a:gd name="T50" fmla="*/ 3 w 205"/>
                  <a:gd name="T51" fmla="*/ 3 h 238"/>
                  <a:gd name="T52" fmla="*/ 2 w 205"/>
                  <a:gd name="T53" fmla="*/ 3 h 238"/>
                  <a:gd name="T54" fmla="*/ 2 w 205"/>
                  <a:gd name="T55" fmla="*/ 3 h 238"/>
                  <a:gd name="T56" fmla="*/ 2 w 205"/>
                  <a:gd name="T57" fmla="*/ 4 h 238"/>
                  <a:gd name="T58" fmla="*/ 2 w 205"/>
                  <a:gd name="T59" fmla="*/ 3 h 238"/>
                  <a:gd name="T60" fmla="*/ 2 w 205"/>
                  <a:gd name="T61" fmla="*/ 3 h 238"/>
                  <a:gd name="T62" fmla="*/ 0 w 205"/>
                  <a:gd name="T63" fmla="*/ 0 h 238"/>
                  <a:gd name="T64" fmla="*/ 1 w 205"/>
                  <a:gd name="T65" fmla="*/ 1 h 238"/>
                  <a:gd name="T66" fmla="*/ 2 w 205"/>
                  <a:gd name="T67" fmla="*/ 2 h 238"/>
                  <a:gd name="T68" fmla="*/ 2 w 205"/>
                  <a:gd name="T69" fmla="*/ 1 h 238"/>
                  <a:gd name="T70" fmla="*/ 2 w 205"/>
                  <a:gd name="T71" fmla="*/ 2 h 238"/>
                  <a:gd name="T72" fmla="*/ 2 w 205"/>
                  <a:gd name="T73" fmla="*/ 2 h 238"/>
                  <a:gd name="T74" fmla="*/ 2 w 205"/>
                  <a:gd name="T75" fmla="*/ 1 h 238"/>
                  <a:gd name="T76" fmla="*/ 2 w 205"/>
                  <a:gd name="T77" fmla="*/ 1 h 238"/>
                  <a:gd name="T78" fmla="*/ 2 w 205"/>
                  <a:gd name="T79" fmla="*/ 1 h 238"/>
                  <a:gd name="T80" fmla="*/ 2 w 205"/>
                  <a:gd name="T81" fmla="*/ 1 h 238"/>
                  <a:gd name="T82" fmla="*/ 2 w 205"/>
                  <a:gd name="T83" fmla="*/ 1 h 238"/>
                  <a:gd name="T84" fmla="*/ 2 w 205"/>
                  <a:gd name="T85" fmla="*/ 0 h 238"/>
                  <a:gd name="T86" fmla="*/ 1 w 205"/>
                  <a:gd name="T87" fmla="*/ 0 h 238"/>
                  <a:gd name="T88" fmla="*/ 1 w 205"/>
                  <a:gd name="T89" fmla="*/ 1 h 238"/>
                  <a:gd name="T90" fmla="*/ 1 w 205"/>
                  <a:gd name="T91" fmla="*/ 2 h 238"/>
                  <a:gd name="T92" fmla="*/ 2 w 205"/>
                  <a:gd name="T93" fmla="*/ 3 h 238"/>
                  <a:gd name="T94" fmla="*/ 2 w 205"/>
                  <a:gd name="T95" fmla="*/ 2 h 238"/>
                  <a:gd name="T96" fmla="*/ 2 w 205"/>
                  <a:gd name="T97" fmla="*/ 3 h 238"/>
                  <a:gd name="T98" fmla="*/ 2 w 205"/>
                  <a:gd name="T99" fmla="*/ 3 h 238"/>
                  <a:gd name="T100" fmla="*/ 2 w 205"/>
                  <a:gd name="T101" fmla="*/ 2 h 238"/>
                  <a:gd name="T102" fmla="*/ 2 w 205"/>
                  <a:gd name="T103" fmla="*/ 2 h 238"/>
                  <a:gd name="T104" fmla="*/ 3 w 205"/>
                  <a:gd name="T105" fmla="*/ 3 h 238"/>
                  <a:gd name="T106" fmla="*/ 2 w 205"/>
                  <a:gd name="T107" fmla="*/ 2 h 238"/>
                  <a:gd name="T108" fmla="*/ 3 w 205"/>
                  <a:gd name="T109" fmla="*/ 3 h 238"/>
                  <a:gd name="T110" fmla="*/ 2 w 205"/>
                  <a:gd name="T111" fmla="*/ 2 h 238"/>
                  <a:gd name="T112" fmla="*/ 3 w 205"/>
                  <a:gd name="T113" fmla="*/ 2 h 238"/>
                  <a:gd name="T114" fmla="*/ 3 w 205"/>
                  <a:gd name="T115" fmla="*/ 2 h 238"/>
                  <a:gd name="T116" fmla="*/ 3 w 205"/>
                  <a:gd name="T117" fmla="*/ 2 h 238"/>
                  <a:gd name="T118" fmla="*/ 2 w 205"/>
                  <a:gd name="T119" fmla="*/ 2 h 238"/>
                  <a:gd name="T120" fmla="*/ 2 w 205"/>
                  <a:gd name="T121" fmla="*/ 2 h 238"/>
                  <a:gd name="T122" fmla="*/ 2 w 205"/>
                  <a:gd name="T123" fmla="*/ 2 h 238"/>
                  <a:gd name="T124" fmla="*/ 1 w 205"/>
                  <a:gd name="T125" fmla="*/ 2 h 23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05" h="238">
                    <a:moveTo>
                      <a:pt x="15" y="0"/>
                    </a:moveTo>
                    <a:lnTo>
                      <a:pt x="98" y="0"/>
                    </a:lnTo>
                    <a:lnTo>
                      <a:pt x="98" y="32"/>
                    </a:lnTo>
                    <a:lnTo>
                      <a:pt x="15" y="32"/>
                    </a:lnTo>
                    <a:lnTo>
                      <a:pt x="15" y="0"/>
                    </a:lnTo>
                    <a:close/>
                    <a:moveTo>
                      <a:pt x="98" y="0"/>
                    </a:moveTo>
                    <a:lnTo>
                      <a:pt x="110" y="0"/>
                    </a:lnTo>
                    <a:lnTo>
                      <a:pt x="120" y="0"/>
                    </a:lnTo>
                    <a:lnTo>
                      <a:pt x="118" y="32"/>
                    </a:lnTo>
                    <a:lnTo>
                      <a:pt x="109" y="32"/>
                    </a:lnTo>
                    <a:lnTo>
                      <a:pt x="98" y="32"/>
                    </a:lnTo>
                    <a:lnTo>
                      <a:pt x="98" y="0"/>
                    </a:lnTo>
                    <a:close/>
                    <a:moveTo>
                      <a:pt x="120" y="0"/>
                    </a:moveTo>
                    <a:lnTo>
                      <a:pt x="130" y="1"/>
                    </a:lnTo>
                    <a:lnTo>
                      <a:pt x="137" y="2"/>
                    </a:lnTo>
                    <a:lnTo>
                      <a:pt x="132" y="33"/>
                    </a:lnTo>
                    <a:lnTo>
                      <a:pt x="126" y="33"/>
                    </a:lnTo>
                    <a:lnTo>
                      <a:pt x="118" y="32"/>
                    </a:lnTo>
                    <a:lnTo>
                      <a:pt x="120" y="0"/>
                    </a:lnTo>
                    <a:close/>
                    <a:moveTo>
                      <a:pt x="132" y="33"/>
                    </a:moveTo>
                    <a:lnTo>
                      <a:pt x="131" y="33"/>
                    </a:lnTo>
                    <a:lnTo>
                      <a:pt x="132" y="33"/>
                    </a:lnTo>
                    <a:lnTo>
                      <a:pt x="135" y="17"/>
                    </a:lnTo>
                    <a:lnTo>
                      <a:pt x="132" y="33"/>
                    </a:lnTo>
                    <a:close/>
                    <a:moveTo>
                      <a:pt x="137" y="2"/>
                    </a:moveTo>
                    <a:lnTo>
                      <a:pt x="145" y="4"/>
                    </a:lnTo>
                    <a:lnTo>
                      <a:pt x="151" y="6"/>
                    </a:lnTo>
                    <a:lnTo>
                      <a:pt x="140" y="36"/>
                    </a:lnTo>
                    <a:lnTo>
                      <a:pt x="136" y="34"/>
                    </a:lnTo>
                    <a:lnTo>
                      <a:pt x="132" y="33"/>
                    </a:lnTo>
                    <a:lnTo>
                      <a:pt x="137" y="2"/>
                    </a:lnTo>
                    <a:close/>
                    <a:moveTo>
                      <a:pt x="151" y="6"/>
                    </a:moveTo>
                    <a:lnTo>
                      <a:pt x="159" y="9"/>
                    </a:lnTo>
                    <a:lnTo>
                      <a:pt x="165" y="13"/>
                    </a:lnTo>
                    <a:lnTo>
                      <a:pt x="147" y="39"/>
                    </a:lnTo>
                    <a:lnTo>
                      <a:pt x="144" y="37"/>
                    </a:lnTo>
                    <a:lnTo>
                      <a:pt x="140" y="36"/>
                    </a:lnTo>
                    <a:lnTo>
                      <a:pt x="151" y="6"/>
                    </a:lnTo>
                    <a:close/>
                    <a:moveTo>
                      <a:pt x="165" y="13"/>
                    </a:moveTo>
                    <a:lnTo>
                      <a:pt x="171" y="17"/>
                    </a:lnTo>
                    <a:lnTo>
                      <a:pt x="176" y="22"/>
                    </a:lnTo>
                    <a:lnTo>
                      <a:pt x="153" y="44"/>
                    </a:lnTo>
                    <a:lnTo>
                      <a:pt x="150" y="41"/>
                    </a:lnTo>
                    <a:lnTo>
                      <a:pt x="147" y="39"/>
                    </a:lnTo>
                    <a:lnTo>
                      <a:pt x="165" y="13"/>
                    </a:lnTo>
                    <a:close/>
                    <a:moveTo>
                      <a:pt x="176" y="22"/>
                    </a:moveTo>
                    <a:lnTo>
                      <a:pt x="182" y="29"/>
                    </a:lnTo>
                    <a:lnTo>
                      <a:pt x="186" y="35"/>
                    </a:lnTo>
                    <a:lnTo>
                      <a:pt x="158" y="52"/>
                    </a:lnTo>
                    <a:lnTo>
                      <a:pt x="156" y="47"/>
                    </a:lnTo>
                    <a:lnTo>
                      <a:pt x="153" y="44"/>
                    </a:lnTo>
                    <a:lnTo>
                      <a:pt x="176" y="22"/>
                    </a:lnTo>
                    <a:close/>
                    <a:moveTo>
                      <a:pt x="186" y="35"/>
                    </a:moveTo>
                    <a:lnTo>
                      <a:pt x="188" y="39"/>
                    </a:lnTo>
                    <a:lnTo>
                      <a:pt x="186" y="35"/>
                    </a:lnTo>
                    <a:lnTo>
                      <a:pt x="172" y="43"/>
                    </a:lnTo>
                    <a:lnTo>
                      <a:pt x="186" y="35"/>
                    </a:lnTo>
                    <a:close/>
                    <a:moveTo>
                      <a:pt x="186" y="35"/>
                    </a:moveTo>
                    <a:lnTo>
                      <a:pt x="186" y="35"/>
                    </a:lnTo>
                    <a:lnTo>
                      <a:pt x="185" y="35"/>
                    </a:lnTo>
                    <a:lnTo>
                      <a:pt x="159" y="53"/>
                    </a:lnTo>
                    <a:lnTo>
                      <a:pt x="159" y="52"/>
                    </a:lnTo>
                    <a:lnTo>
                      <a:pt x="158" y="52"/>
                    </a:lnTo>
                    <a:lnTo>
                      <a:pt x="186" y="35"/>
                    </a:lnTo>
                    <a:close/>
                    <a:moveTo>
                      <a:pt x="185" y="35"/>
                    </a:moveTo>
                    <a:lnTo>
                      <a:pt x="185" y="35"/>
                    </a:lnTo>
                    <a:lnTo>
                      <a:pt x="186" y="35"/>
                    </a:lnTo>
                    <a:lnTo>
                      <a:pt x="172" y="43"/>
                    </a:lnTo>
                    <a:lnTo>
                      <a:pt x="185" y="35"/>
                    </a:lnTo>
                    <a:close/>
                    <a:moveTo>
                      <a:pt x="186" y="35"/>
                    </a:moveTo>
                    <a:lnTo>
                      <a:pt x="187" y="37"/>
                    </a:lnTo>
                    <a:lnTo>
                      <a:pt x="188" y="39"/>
                    </a:lnTo>
                    <a:lnTo>
                      <a:pt x="159" y="54"/>
                    </a:lnTo>
                    <a:lnTo>
                      <a:pt x="159" y="53"/>
                    </a:lnTo>
                    <a:lnTo>
                      <a:pt x="158" y="52"/>
                    </a:lnTo>
                    <a:lnTo>
                      <a:pt x="186" y="35"/>
                    </a:lnTo>
                    <a:close/>
                    <a:moveTo>
                      <a:pt x="188" y="39"/>
                    </a:moveTo>
                    <a:lnTo>
                      <a:pt x="186" y="36"/>
                    </a:lnTo>
                    <a:lnTo>
                      <a:pt x="188" y="39"/>
                    </a:lnTo>
                    <a:lnTo>
                      <a:pt x="173" y="46"/>
                    </a:lnTo>
                    <a:lnTo>
                      <a:pt x="188" y="39"/>
                    </a:lnTo>
                    <a:close/>
                    <a:moveTo>
                      <a:pt x="188" y="39"/>
                    </a:moveTo>
                    <a:lnTo>
                      <a:pt x="189" y="42"/>
                    </a:lnTo>
                    <a:lnTo>
                      <a:pt x="190" y="43"/>
                    </a:lnTo>
                    <a:lnTo>
                      <a:pt x="160" y="56"/>
                    </a:lnTo>
                    <a:lnTo>
                      <a:pt x="160" y="55"/>
                    </a:lnTo>
                    <a:lnTo>
                      <a:pt x="159" y="54"/>
                    </a:lnTo>
                    <a:lnTo>
                      <a:pt x="188" y="39"/>
                    </a:lnTo>
                    <a:close/>
                    <a:moveTo>
                      <a:pt x="190" y="43"/>
                    </a:moveTo>
                    <a:lnTo>
                      <a:pt x="188" y="40"/>
                    </a:lnTo>
                    <a:lnTo>
                      <a:pt x="190" y="44"/>
                    </a:lnTo>
                    <a:lnTo>
                      <a:pt x="175" y="50"/>
                    </a:lnTo>
                    <a:lnTo>
                      <a:pt x="190" y="43"/>
                    </a:lnTo>
                    <a:close/>
                    <a:moveTo>
                      <a:pt x="190" y="44"/>
                    </a:moveTo>
                    <a:lnTo>
                      <a:pt x="192" y="50"/>
                    </a:lnTo>
                    <a:lnTo>
                      <a:pt x="193" y="56"/>
                    </a:lnTo>
                    <a:lnTo>
                      <a:pt x="194" y="61"/>
                    </a:lnTo>
                    <a:lnTo>
                      <a:pt x="194" y="67"/>
                    </a:lnTo>
                    <a:lnTo>
                      <a:pt x="162" y="67"/>
                    </a:lnTo>
                    <a:lnTo>
                      <a:pt x="162" y="61"/>
                    </a:lnTo>
                    <a:lnTo>
                      <a:pt x="160" y="56"/>
                    </a:lnTo>
                    <a:lnTo>
                      <a:pt x="190" y="44"/>
                    </a:lnTo>
                    <a:close/>
                    <a:moveTo>
                      <a:pt x="194" y="67"/>
                    </a:moveTo>
                    <a:lnTo>
                      <a:pt x="194" y="67"/>
                    </a:lnTo>
                    <a:lnTo>
                      <a:pt x="162" y="67"/>
                    </a:lnTo>
                    <a:lnTo>
                      <a:pt x="194" y="67"/>
                    </a:lnTo>
                    <a:close/>
                    <a:moveTo>
                      <a:pt x="194" y="67"/>
                    </a:moveTo>
                    <a:lnTo>
                      <a:pt x="193" y="77"/>
                    </a:lnTo>
                    <a:lnTo>
                      <a:pt x="191" y="86"/>
                    </a:lnTo>
                    <a:lnTo>
                      <a:pt x="161" y="77"/>
                    </a:lnTo>
                    <a:lnTo>
                      <a:pt x="162" y="72"/>
                    </a:lnTo>
                    <a:lnTo>
                      <a:pt x="162" y="67"/>
                    </a:lnTo>
                    <a:lnTo>
                      <a:pt x="194" y="67"/>
                    </a:lnTo>
                    <a:close/>
                    <a:moveTo>
                      <a:pt x="191" y="86"/>
                    </a:moveTo>
                    <a:lnTo>
                      <a:pt x="191" y="88"/>
                    </a:lnTo>
                    <a:lnTo>
                      <a:pt x="191" y="89"/>
                    </a:lnTo>
                    <a:lnTo>
                      <a:pt x="161" y="79"/>
                    </a:lnTo>
                    <a:lnTo>
                      <a:pt x="161" y="78"/>
                    </a:lnTo>
                    <a:lnTo>
                      <a:pt x="161" y="77"/>
                    </a:lnTo>
                    <a:lnTo>
                      <a:pt x="191" y="86"/>
                    </a:lnTo>
                    <a:close/>
                    <a:moveTo>
                      <a:pt x="191" y="89"/>
                    </a:moveTo>
                    <a:lnTo>
                      <a:pt x="201" y="58"/>
                    </a:lnTo>
                    <a:lnTo>
                      <a:pt x="191" y="89"/>
                    </a:lnTo>
                    <a:lnTo>
                      <a:pt x="175" y="84"/>
                    </a:lnTo>
                    <a:lnTo>
                      <a:pt x="191" y="89"/>
                    </a:lnTo>
                    <a:close/>
                    <a:moveTo>
                      <a:pt x="191" y="89"/>
                    </a:moveTo>
                    <a:lnTo>
                      <a:pt x="188" y="95"/>
                    </a:lnTo>
                    <a:lnTo>
                      <a:pt x="184" y="103"/>
                    </a:lnTo>
                    <a:lnTo>
                      <a:pt x="157" y="85"/>
                    </a:lnTo>
                    <a:lnTo>
                      <a:pt x="159" y="82"/>
                    </a:lnTo>
                    <a:lnTo>
                      <a:pt x="161" y="79"/>
                    </a:lnTo>
                    <a:lnTo>
                      <a:pt x="191" y="89"/>
                    </a:lnTo>
                    <a:close/>
                    <a:moveTo>
                      <a:pt x="184" y="103"/>
                    </a:moveTo>
                    <a:lnTo>
                      <a:pt x="183" y="105"/>
                    </a:lnTo>
                    <a:lnTo>
                      <a:pt x="184" y="103"/>
                    </a:lnTo>
                    <a:lnTo>
                      <a:pt x="170" y="94"/>
                    </a:lnTo>
                    <a:lnTo>
                      <a:pt x="184" y="103"/>
                    </a:lnTo>
                    <a:close/>
                    <a:moveTo>
                      <a:pt x="184" y="103"/>
                    </a:moveTo>
                    <a:lnTo>
                      <a:pt x="184" y="103"/>
                    </a:lnTo>
                    <a:lnTo>
                      <a:pt x="157" y="85"/>
                    </a:lnTo>
                    <a:lnTo>
                      <a:pt x="184" y="103"/>
                    </a:lnTo>
                    <a:close/>
                    <a:moveTo>
                      <a:pt x="157" y="85"/>
                    </a:moveTo>
                    <a:lnTo>
                      <a:pt x="158" y="84"/>
                    </a:lnTo>
                    <a:lnTo>
                      <a:pt x="157" y="85"/>
                    </a:lnTo>
                    <a:lnTo>
                      <a:pt x="170" y="94"/>
                    </a:lnTo>
                    <a:lnTo>
                      <a:pt x="157" y="85"/>
                    </a:lnTo>
                    <a:close/>
                    <a:moveTo>
                      <a:pt x="184" y="103"/>
                    </a:moveTo>
                    <a:lnTo>
                      <a:pt x="183" y="105"/>
                    </a:lnTo>
                    <a:lnTo>
                      <a:pt x="181" y="107"/>
                    </a:lnTo>
                    <a:lnTo>
                      <a:pt x="156" y="88"/>
                    </a:lnTo>
                    <a:lnTo>
                      <a:pt x="156" y="87"/>
                    </a:lnTo>
                    <a:lnTo>
                      <a:pt x="157" y="85"/>
                    </a:lnTo>
                    <a:lnTo>
                      <a:pt x="184" y="103"/>
                    </a:lnTo>
                    <a:close/>
                    <a:moveTo>
                      <a:pt x="181" y="107"/>
                    </a:moveTo>
                    <a:lnTo>
                      <a:pt x="182" y="106"/>
                    </a:lnTo>
                    <a:lnTo>
                      <a:pt x="181" y="107"/>
                    </a:lnTo>
                    <a:lnTo>
                      <a:pt x="168" y="97"/>
                    </a:lnTo>
                    <a:lnTo>
                      <a:pt x="181" y="107"/>
                    </a:lnTo>
                    <a:close/>
                    <a:moveTo>
                      <a:pt x="181" y="107"/>
                    </a:moveTo>
                    <a:lnTo>
                      <a:pt x="179" y="110"/>
                    </a:lnTo>
                    <a:lnTo>
                      <a:pt x="177" y="111"/>
                    </a:lnTo>
                    <a:lnTo>
                      <a:pt x="154" y="90"/>
                    </a:lnTo>
                    <a:lnTo>
                      <a:pt x="155" y="88"/>
                    </a:lnTo>
                    <a:lnTo>
                      <a:pt x="156" y="88"/>
                    </a:lnTo>
                    <a:lnTo>
                      <a:pt x="181" y="107"/>
                    </a:lnTo>
                    <a:close/>
                    <a:moveTo>
                      <a:pt x="177" y="111"/>
                    </a:moveTo>
                    <a:lnTo>
                      <a:pt x="177" y="110"/>
                    </a:lnTo>
                    <a:lnTo>
                      <a:pt x="177" y="111"/>
                    </a:lnTo>
                    <a:lnTo>
                      <a:pt x="165" y="101"/>
                    </a:lnTo>
                    <a:lnTo>
                      <a:pt x="177" y="111"/>
                    </a:lnTo>
                    <a:close/>
                    <a:moveTo>
                      <a:pt x="177" y="111"/>
                    </a:moveTo>
                    <a:lnTo>
                      <a:pt x="172" y="116"/>
                    </a:lnTo>
                    <a:lnTo>
                      <a:pt x="167" y="120"/>
                    </a:lnTo>
                    <a:lnTo>
                      <a:pt x="162" y="123"/>
                    </a:lnTo>
                    <a:lnTo>
                      <a:pt x="156" y="127"/>
                    </a:lnTo>
                    <a:lnTo>
                      <a:pt x="143" y="97"/>
                    </a:lnTo>
                    <a:lnTo>
                      <a:pt x="148" y="94"/>
                    </a:lnTo>
                    <a:lnTo>
                      <a:pt x="154" y="89"/>
                    </a:lnTo>
                    <a:lnTo>
                      <a:pt x="177" y="111"/>
                    </a:lnTo>
                    <a:close/>
                    <a:moveTo>
                      <a:pt x="145" y="128"/>
                    </a:moveTo>
                    <a:lnTo>
                      <a:pt x="103" y="115"/>
                    </a:lnTo>
                    <a:lnTo>
                      <a:pt x="143" y="97"/>
                    </a:lnTo>
                    <a:lnTo>
                      <a:pt x="149" y="112"/>
                    </a:lnTo>
                    <a:lnTo>
                      <a:pt x="145" y="128"/>
                    </a:lnTo>
                    <a:close/>
                    <a:moveTo>
                      <a:pt x="154" y="96"/>
                    </a:moveTo>
                    <a:lnTo>
                      <a:pt x="154" y="96"/>
                    </a:lnTo>
                    <a:lnTo>
                      <a:pt x="145" y="128"/>
                    </a:lnTo>
                    <a:lnTo>
                      <a:pt x="154" y="96"/>
                    </a:lnTo>
                    <a:close/>
                    <a:moveTo>
                      <a:pt x="154" y="96"/>
                    </a:moveTo>
                    <a:lnTo>
                      <a:pt x="151" y="96"/>
                    </a:lnTo>
                    <a:lnTo>
                      <a:pt x="154" y="96"/>
                    </a:lnTo>
                    <a:lnTo>
                      <a:pt x="149" y="112"/>
                    </a:lnTo>
                    <a:lnTo>
                      <a:pt x="154" y="96"/>
                    </a:lnTo>
                    <a:close/>
                    <a:moveTo>
                      <a:pt x="154" y="96"/>
                    </a:moveTo>
                    <a:lnTo>
                      <a:pt x="157" y="97"/>
                    </a:lnTo>
                    <a:lnTo>
                      <a:pt x="160" y="98"/>
                    </a:lnTo>
                    <a:lnTo>
                      <a:pt x="148" y="129"/>
                    </a:lnTo>
                    <a:lnTo>
                      <a:pt x="147" y="128"/>
                    </a:lnTo>
                    <a:lnTo>
                      <a:pt x="145" y="128"/>
                    </a:lnTo>
                    <a:lnTo>
                      <a:pt x="154" y="96"/>
                    </a:lnTo>
                    <a:close/>
                    <a:moveTo>
                      <a:pt x="160" y="98"/>
                    </a:moveTo>
                    <a:lnTo>
                      <a:pt x="163" y="101"/>
                    </a:lnTo>
                    <a:lnTo>
                      <a:pt x="166" y="102"/>
                    </a:lnTo>
                    <a:lnTo>
                      <a:pt x="153" y="131"/>
                    </a:lnTo>
                    <a:lnTo>
                      <a:pt x="150" y="130"/>
                    </a:lnTo>
                    <a:lnTo>
                      <a:pt x="148" y="129"/>
                    </a:lnTo>
                    <a:lnTo>
                      <a:pt x="160" y="98"/>
                    </a:lnTo>
                    <a:close/>
                    <a:moveTo>
                      <a:pt x="166" y="102"/>
                    </a:moveTo>
                    <a:lnTo>
                      <a:pt x="173" y="106"/>
                    </a:lnTo>
                    <a:lnTo>
                      <a:pt x="180" y="110"/>
                    </a:lnTo>
                    <a:lnTo>
                      <a:pt x="186" y="115"/>
                    </a:lnTo>
                    <a:lnTo>
                      <a:pt x="191" y="121"/>
                    </a:lnTo>
                    <a:lnTo>
                      <a:pt x="165" y="140"/>
                    </a:lnTo>
                    <a:lnTo>
                      <a:pt x="160" y="135"/>
                    </a:lnTo>
                    <a:lnTo>
                      <a:pt x="153" y="131"/>
                    </a:lnTo>
                    <a:lnTo>
                      <a:pt x="166" y="102"/>
                    </a:lnTo>
                    <a:close/>
                    <a:moveTo>
                      <a:pt x="191" y="121"/>
                    </a:moveTo>
                    <a:lnTo>
                      <a:pt x="196" y="131"/>
                    </a:lnTo>
                    <a:lnTo>
                      <a:pt x="201" y="140"/>
                    </a:lnTo>
                    <a:lnTo>
                      <a:pt x="170" y="150"/>
                    </a:lnTo>
                    <a:lnTo>
                      <a:pt x="168" y="145"/>
                    </a:lnTo>
                    <a:lnTo>
                      <a:pt x="165" y="140"/>
                    </a:lnTo>
                    <a:lnTo>
                      <a:pt x="191" y="121"/>
                    </a:lnTo>
                    <a:close/>
                    <a:moveTo>
                      <a:pt x="201" y="140"/>
                    </a:moveTo>
                    <a:lnTo>
                      <a:pt x="195" y="122"/>
                    </a:lnTo>
                    <a:lnTo>
                      <a:pt x="201" y="140"/>
                    </a:lnTo>
                    <a:lnTo>
                      <a:pt x="186" y="145"/>
                    </a:lnTo>
                    <a:lnTo>
                      <a:pt x="201" y="140"/>
                    </a:lnTo>
                    <a:close/>
                    <a:moveTo>
                      <a:pt x="201" y="140"/>
                    </a:moveTo>
                    <a:lnTo>
                      <a:pt x="204" y="150"/>
                    </a:lnTo>
                    <a:lnTo>
                      <a:pt x="205" y="162"/>
                    </a:lnTo>
                    <a:lnTo>
                      <a:pt x="172" y="162"/>
                    </a:lnTo>
                    <a:lnTo>
                      <a:pt x="172" y="156"/>
                    </a:lnTo>
                    <a:lnTo>
                      <a:pt x="170" y="150"/>
                    </a:lnTo>
                    <a:lnTo>
                      <a:pt x="201" y="140"/>
                    </a:lnTo>
                    <a:close/>
                    <a:moveTo>
                      <a:pt x="205" y="162"/>
                    </a:moveTo>
                    <a:lnTo>
                      <a:pt x="204" y="170"/>
                    </a:lnTo>
                    <a:lnTo>
                      <a:pt x="202" y="180"/>
                    </a:lnTo>
                    <a:lnTo>
                      <a:pt x="171" y="172"/>
                    </a:lnTo>
                    <a:lnTo>
                      <a:pt x="172" y="167"/>
                    </a:lnTo>
                    <a:lnTo>
                      <a:pt x="172" y="162"/>
                    </a:lnTo>
                    <a:lnTo>
                      <a:pt x="205" y="162"/>
                    </a:lnTo>
                    <a:close/>
                    <a:moveTo>
                      <a:pt x="202" y="180"/>
                    </a:moveTo>
                    <a:lnTo>
                      <a:pt x="200" y="186"/>
                    </a:lnTo>
                    <a:lnTo>
                      <a:pt x="202" y="180"/>
                    </a:lnTo>
                    <a:lnTo>
                      <a:pt x="187" y="175"/>
                    </a:lnTo>
                    <a:lnTo>
                      <a:pt x="202" y="180"/>
                    </a:lnTo>
                    <a:close/>
                    <a:moveTo>
                      <a:pt x="202" y="180"/>
                    </a:moveTo>
                    <a:lnTo>
                      <a:pt x="199" y="188"/>
                    </a:lnTo>
                    <a:lnTo>
                      <a:pt x="196" y="196"/>
                    </a:lnTo>
                    <a:lnTo>
                      <a:pt x="167" y="182"/>
                    </a:lnTo>
                    <a:lnTo>
                      <a:pt x="169" y="178"/>
                    </a:lnTo>
                    <a:lnTo>
                      <a:pt x="171" y="172"/>
                    </a:lnTo>
                    <a:lnTo>
                      <a:pt x="202" y="180"/>
                    </a:lnTo>
                    <a:close/>
                    <a:moveTo>
                      <a:pt x="196" y="196"/>
                    </a:moveTo>
                    <a:lnTo>
                      <a:pt x="196" y="196"/>
                    </a:lnTo>
                    <a:lnTo>
                      <a:pt x="182" y="189"/>
                    </a:lnTo>
                    <a:lnTo>
                      <a:pt x="196" y="196"/>
                    </a:lnTo>
                    <a:close/>
                    <a:moveTo>
                      <a:pt x="196" y="196"/>
                    </a:moveTo>
                    <a:lnTo>
                      <a:pt x="196" y="196"/>
                    </a:lnTo>
                    <a:lnTo>
                      <a:pt x="167" y="182"/>
                    </a:lnTo>
                    <a:lnTo>
                      <a:pt x="196" y="196"/>
                    </a:lnTo>
                    <a:close/>
                    <a:moveTo>
                      <a:pt x="196" y="196"/>
                    </a:moveTo>
                    <a:lnTo>
                      <a:pt x="195" y="198"/>
                    </a:lnTo>
                    <a:lnTo>
                      <a:pt x="193" y="200"/>
                    </a:lnTo>
                    <a:lnTo>
                      <a:pt x="166" y="185"/>
                    </a:lnTo>
                    <a:lnTo>
                      <a:pt x="167" y="184"/>
                    </a:lnTo>
                    <a:lnTo>
                      <a:pt x="167" y="182"/>
                    </a:lnTo>
                    <a:lnTo>
                      <a:pt x="196" y="196"/>
                    </a:lnTo>
                    <a:close/>
                    <a:moveTo>
                      <a:pt x="193" y="200"/>
                    </a:moveTo>
                    <a:lnTo>
                      <a:pt x="192" y="203"/>
                    </a:lnTo>
                    <a:lnTo>
                      <a:pt x="191" y="206"/>
                    </a:lnTo>
                    <a:lnTo>
                      <a:pt x="164" y="187"/>
                    </a:lnTo>
                    <a:lnTo>
                      <a:pt x="165" y="186"/>
                    </a:lnTo>
                    <a:lnTo>
                      <a:pt x="166" y="185"/>
                    </a:lnTo>
                    <a:lnTo>
                      <a:pt x="193" y="200"/>
                    </a:lnTo>
                    <a:close/>
                    <a:moveTo>
                      <a:pt x="191" y="206"/>
                    </a:moveTo>
                    <a:lnTo>
                      <a:pt x="187" y="211"/>
                    </a:lnTo>
                    <a:lnTo>
                      <a:pt x="183" y="215"/>
                    </a:lnTo>
                    <a:lnTo>
                      <a:pt x="179" y="219"/>
                    </a:lnTo>
                    <a:lnTo>
                      <a:pt x="173" y="223"/>
                    </a:lnTo>
                    <a:lnTo>
                      <a:pt x="155" y="197"/>
                    </a:lnTo>
                    <a:lnTo>
                      <a:pt x="160" y="193"/>
                    </a:lnTo>
                    <a:lnTo>
                      <a:pt x="164" y="187"/>
                    </a:lnTo>
                    <a:lnTo>
                      <a:pt x="191" y="206"/>
                    </a:lnTo>
                    <a:close/>
                    <a:moveTo>
                      <a:pt x="173" y="223"/>
                    </a:moveTo>
                    <a:lnTo>
                      <a:pt x="182" y="217"/>
                    </a:lnTo>
                    <a:lnTo>
                      <a:pt x="173" y="223"/>
                    </a:lnTo>
                    <a:lnTo>
                      <a:pt x="164" y="211"/>
                    </a:lnTo>
                    <a:lnTo>
                      <a:pt x="173" y="223"/>
                    </a:lnTo>
                    <a:close/>
                    <a:moveTo>
                      <a:pt x="173" y="223"/>
                    </a:moveTo>
                    <a:lnTo>
                      <a:pt x="172" y="223"/>
                    </a:lnTo>
                    <a:lnTo>
                      <a:pt x="155" y="197"/>
                    </a:lnTo>
                    <a:lnTo>
                      <a:pt x="173" y="223"/>
                    </a:lnTo>
                    <a:close/>
                    <a:moveTo>
                      <a:pt x="172" y="223"/>
                    </a:moveTo>
                    <a:lnTo>
                      <a:pt x="174" y="222"/>
                    </a:lnTo>
                    <a:lnTo>
                      <a:pt x="172" y="223"/>
                    </a:lnTo>
                    <a:lnTo>
                      <a:pt x="164" y="211"/>
                    </a:lnTo>
                    <a:lnTo>
                      <a:pt x="172" y="223"/>
                    </a:lnTo>
                    <a:close/>
                    <a:moveTo>
                      <a:pt x="172" y="223"/>
                    </a:moveTo>
                    <a:lnTo>
                      <a:pt x="170" y="225"/>
                    </a:lnTo>
                    <a:lnTo>
                      <a:pt x="168" y="226"/>
                    </a:lnTo>
                    <a:lnTo>
                      <a:pt x="153" y="198"/>
                    </a:lnTo>
                    <a:lnTo>
                      <a:pt x="154" y="198"/>
                    </a:lnTo>
                    <a:lnTo>
                      <a:pt x="155" y="197"/>
                    </a:lnTo>
                    <a:lnTo>
                      <a:pt x="172" y="223"/>
                    </a:lnTo>
                    <a:close/>
                    <a:moveTo>
                      <a:pt x="168" y="226"/>
                    </a:moveTo>
                    <a:lnTo>
                      <a:pt x="166" y="227"/>
                    </a:lnTo>
                    <a:lnTo>
                      <a:pt x="164" y="229"/>
                    </a:lnTo>
                    <a:lnTo>
                      <a:pt x="150" y="200"/>
                    </a:lnTo>
                    <a:lnTo>
                      <a:pt x="151" y="199"/>
                    </a:lnTo>
                    <a:lnTo>
                      <a:pt x="153" y="198"/>
                    </a:lnTo>
                    <a:lnTo>
                      <a:pt x="168" y="226"/>
                    </a:lnTo>
                    <a:close/>
                    <a:moveTo>
                      <a:pt x="164" y="229"/>
                    </a:moveTo>
                    <a:lnTo>
                      <a:pt x="158" y="232"/>
                    </a:lnTo>
                    <a:lnTo>
                      <a:pt x="151" y="234"/>
                    </a:lnTo>
                    <a:lnTo>
                      <a:pt x="145" y="235"/>
                    </a:lnTo>
                    <a:lnTo>
                      <a:pt x="138" y="236"/>
                    </a:lnTo>
                    <a:lnTo>
                      <a:pt x="134" y="205"/>
                    </a:lnTo>
                    <a:lnTo>
                      <a:pt x="143" y="203"/>
                    </a:lnTo>
                    <a:lnTo>
                      <a:pt x="150" y="200"/>
                    </a:lnTo>
                    <a:lnTo>
                      <a:pt x="164" y="229"/>
                    </a:lnTo>
                    <a:close/>
                    <a:moveTo>
                      <a:pt x="138" y="236"/>
                    </a:moveTo>
                    <a:lnTo>
                      <a:pt x="140" y="236"/>
                    </a:lnTo>
                    <a:lnTo>
                      <a:pt x="138" y="236"/>
                    </a:lnTo>
                    <a:lnTo>
                      <a:pt x="136" y="220"/>
                    </a:lnTo>
                    <a:lnTo>
                      <a:pt x="138" y="236"/>
                    </a:lnTo>
                    <a:close/>
                    <a:moveTo>
                      <a:pt x="138" y="236"/>
                    </a:moveTo>
                    <a:lnTo>
                      <a:pt x="136" y="236"/>
                    </a:lnTo>
                    <a:lnTo>
                      <a:pt x="135" y="237"/>
                    </a:lnTo>
                    <a:lnTo>
                      <a:pt x="133" y="205"/>
                    </a:lnTo>
                    <a:lnTo>
                      <a:pt x="134" y="205"/>
                    </a:lnTo>
                    <a:lnTo>
                      <a:pt x="138" y="236"/>
                    </a:lnTo>
                    <a:close/>
                    <a:moveTo>
                      <a:pt x="135" y="237"/>
                    </a:moveTo>
                    <a:lnTo>
                      <a:pt x="134" y="237"/>
                    </a:lnTo>
                    <a:lnTo>
                      <a:pt x="131" y="237"/>
                    </a:lnTo>
                    <a:lnTo>
                      <a:pt x="129" y="205"/>
                    </a:lnTo>
                    <a:lnTo>
                      <a:pt x="131" y="205"/>
                    </a:lnTo>
                    <a:lnTo>
                      <a:pt x="133" y="205"/>
                    </a:lnTo>
                    <a:lnTo>
                      <a:pt x="135" y="237"/>
                    </a:lnTo>
                    <a:close/>
                    <a:moveTo>
                      <a:pt x="131" y="237"/>
                    </a:moveTo>
                    <a:lnTo>
                      <a:pt x="129" y="237"/>
                    </a:lnTo>
                    <a:lnTo>
                      <a:pt x="125" y="237"/>
                    </a:lnTo>
                    <a:lnTo>
                      <a:pt x="123" y="205"/>
                    </a:lnTo>
                    <a:lnTo>
                      <a:pt x="126" y="205"/>
                    </a:lnTo>
                    <a:lnTo>
                      <a:pt x="129" y="205"/>
                    </a:lnTo>
                    <a:lnTo>
                      <a:pt x="131" y="237"/>
                    </a:lnTo>
                    <a:close/>
                    <a:moveTo>
                      <a:pt x="125" y="237"/>
                    </a:moveTo>
                    <a:lnTo>
                      <a:pt x="117" y="237"/>
                    </a:lnTo>
                    <a:lnTo>
                      <a:pt x="109" y="237"/>
                    </a:lnTo>
                    <a:lnTo>
                      <a:pt x="98" y="238"/>
                    </a:lnTo>
                    <a:lnTo>
                      <a:pt x="86" y="238"/>
                    </a:lnTo>
                    <a:lnTo>
                      <a:pt x="86" y="206"/>
                    </a:lnTo>
                    <a:lnTo>
                      <a:pt x="97" y="206"/>
                    </a:lnTo>
                    <a:lnTo>
                      <a:pt x="108" y="206"/>
                    </a:lnTo>
                    <a:lnTo>
                      <a:pt x="116" y="206"/>
                    </a:lnTo>
                    <a:lnTo>
                      <a:pt x="123" y="205"/>
                    </a:lnTo>
                    <a:lnTo>
                      <a:pt x="125" y="237"/>
                    </a:lnTo>
                    <a:close/>
                    <a:moveTo>
                      <a:pt x="86" y="238"/>
                    </a:moveTo>
                    <a:lnTo>
                      <a:pt x="86" y="238"/>
                    </a:lnTo>
                    <a:lnTo>
                      <a:pt x="86" y="221"/>
                    </a:lnTo>
                    <a:lnTo>
                      <a:pt x="86" y="238"/>
                    </a:lnTo>
                    <a:close/>
                    <a:moveTo>
                      <a:pt x="86" y="238"/>
                    </a:moveTo>
                    <a:lnTo>
                      <a:pt x="15" y="238"/>
                    </a:lnTo>
                    <a:lnTo>
                      <a:pt x="15" y="206"/>
                    </a:lnTo>
                    <a:lnTo>
                      <a:pt x="86" y="206"/>
                    </a:lnTo>
                    <a:lnTo>
                      <a:pt x="86" y="238"/>
                    </a:lnTo>
                    <a:close/>
                    <a:moveTo>
                      <a:pt x="15" y="238"/>
                    </a:moveTo>
                    <a:lnTo>
                      <a:pt x="0" y="238"/>
                    </a:lnTo>
                    <a:lnTo>
                      <a:pt x="0" y="221"/>
                    </a:lnTo>
                    <a:lnTo>
                      <a:pt x="15" y="221"/>
                    </a:lnTo>
                    <a:lnTo>
                      <a:pt x="15" y="238"/>
                    </a:lnTo>
                    <a:close/>
                    <a:moveTo>
                      <a:pt x="0" y="221"/>
                    </a:moveTo>
                    <a:lnTo>
                      <a:pt x="0" y="15"/>
                    </a:lnTo>
                    <a:lnTo>
                      <a:pt x="32" y="15"/>
                    </a:lnTo>
                    <a:lnTo>
                      <a:pt x="32" y="221"/>
                    </a:lnTo>
                    <a:lnTo>
                      <a:pt x="0" y="221"/>
                    </a:lnTo>
                    <a:close/>
                    <a:moveTo>
                      <a:pt x="0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  <a:moveTo>
                      <a:pt x="73" y="50"/>
                    </a:moveTo>
                    <a:lnTo>
                      <a:pt x="73" y="97"/>
                    </a:lnTo>
                    <a:lnTo>
                      <a:pt x="41" y="97"/>
                    </a:lnTo>
                    <a:lnTo>
                      <a:pt x="41" y="50"/>
                    </a:lnTo>
                    <a:lnTo>
                      <a:pt x="73" y="50"/>
                    </a:lnTo>
                    <a:close/>
                    <a:moveTo>
                      <a:pt x="57" y="113"/>
                    </a:moveTo>
                    <a:lnTo>
                      <a:pt x="41" y="113"/>
                    </a:lnTo>
                    <a:lnTo>
                      <a:pt x="41" y="97"/>
                    </a:lnTo>
                    <a:lnTo>
                      <a:pt x="57" y="97"/>
                    </a:lnTo>
                    <a:lnTo>
                      <a:pt x="57" y="113"/>
                    </a:lnTo>
                    <a:close/>
                    <a:moveTo>
                      <a:pt x="57" y="82"/>
                    </a:moveTo>
                    <a:lnTo>
                      <a:pt x="85" y="82"/>
                    </a:lnTo>
                    <a:lnTo>
                      <a:pt x="85" y="113"/>
                    </a:lnTo>
                    <a:lnTo>
                      <a:pt x="57" y="113"/>
                    </a:lnTo>
                    <a:lnTo>
                      <a:pt x="57" y="82"/>
                    </a:lnTo>
                    <a:close/>
                    <a:moveTo>
                      <a:pt x="85" y="82"/>
                    </a:moveTo>
                    <a:lnTo>
                      <a:pt x="95" y="82"/>
                    </a:lnTo>
                    <a:lnTo>
                      <a:pt x="104" y="81"/>
                    </a:lnTo>
                    <a:lnTo>
                      <a:pt x="105" y="113"/>
                    </a:lnTo>
                    <a:lnTo>
                      <a:pt x="95" y="113"/>
                    </a:lnTo>
                    <a:lnTo>
                      <a:pt x="85" y="113"/>
                    </a:lnTo>
                    <a:lnTo>
                      <a:pt x="85" y="82"/>
                    </a:lnTo>
                    <a:close/>
                    <a:moveTo>
                      <a:pt x="104" y="81"/>
                    </a:moveTo>
                    <a:lnTo>
                      <a:pt x="110" y="81"/>
                    </a:lnTo>
                    <a:lnTo>
                      <a:pt x="113" y="81"/>
                    </a:lnTo>
                    <a:lnTo>
                      <a:pt x="117" y="113"/>
                    </a:lnTo>
                    <a:lnTo>
                      <a:pt x="112" y="113"/>
                    </a:lnTo>
                    <a:lnTo>
                      <a:pt x="105" y="113"/>
                    </a:lnTo>
                    <a:lnTo>
                      <a:pt x="104" y="81"/>
                    </a:lnTo>
                    <a:close/>
                    <a:moveTo>
                      <a:pt x="113" y="81"/>
                    </a:moveTo>
                    <a:lnTo>
                      <a:pt x="111" y="81"/>
                    </a:lnTo>
                    <a:lnTo>
                      <a:pt x="113" y="81"/>
                    </a:lnTo>
                    <a:lnTo>
                      <a:pt x="115" y="96"/>
                    </a:lnTo>
                    <a:lnTo>
                      <a:pt x="113" y="81"/>
                    </a:lnTo>
                    <a:close/>
                    <a:moveTo>
                      <a:pt x="113" y="81"/>
                    </a:moveTo>
                    <a:lnTo>
                      <a:pt x="113" y="81"/>
                    </a:lnTo>
                    <a:lnTo>
                      <a:pt x="117" y="113"/>
                    </a:lnTo>
                    <a:lnTo>
                      <a:pt x="116" y="113"/>
                    </a:lnTo>
                    <a:lnTo>
                      <a:pt x="113" y="81"/>
                    </a:lnTo>
                    <a:close/>
                    <a:moveTo>
                      <a:pt x="117" y="112"/>
                    </a:moveTo>
                    <a:lnTo>
                      <a:pt x="114" y="113"/>
                    </a:lnTo>
                    <a:lnTo>
                      <a:pt x="117" y="113"/>
                    </a:lnTo>
                    <a:lnTo>
                      <a:pt x="115" y="96"/>
                    </a:lnTo>
                    <a:lnTo>
                      <a:pt x="117" y="112"/>
                    </a:lnTo>
                    <a:close/>
                    <a:moveTo>
                      <a:pt x="113" y="81"/>
                    </a:moveTo>
                    <a:lnTo>
                      <a:pt x="114" y="81"/>
                    </a:lnTo>
                    <a:lnTo>
                      <a:pt x="115" y="81"/>
                    </a:lnTo>
                    <a:lnTo>
                      <a:pt x="121" y="112"/>
                    </a:lnTo>
                    <a:lnTo>
                      <a:pt x="119" y="112"/>
                    </a:lnTo>
                    <a:lnTo>
                      <a:pt x="117" y="112"/>
                    </a:lnTo>
                    <a:lnTo>
                      <a:pt x="113" y="81"/>
                    </a:lnTo>
                    <a:close/>
                    <a:moveTo>
                      <a:pt x="121" y="112"/>
                    </a:moveTo>
                    <a:lnTo>
                      <a:pt x="116" y="113"/>
                    </a:lnTo>
                    <a:lnTo>
                      <a:pt x="121" y="112"/>
                    </a:lnTo>
                    <a:lnTo>
                      <a:pt x="118" y="96"/>
                    </a:lnTo>
                    <a:lnTo>
                      <a:pt x="121" y="112"/>
                    </a:lnTo>
                    <a:close/>
                    <a:moveTo>
                      <a:pt x="115" y="81"/>
                    </a:moveTo>
                    <a:lnTo>
                      <a:pt x="115" y="81"/>
                    </a:lnTo>
                    <a:lnTo>
                      <a:pt x="116" y="80"/>
                    </a:lnTo>
                    <a:lnTo>
                      <a:pt x="125" y="111"/>
                    </a:lnTo>
                    <a:lnTo>
                      <a:pt x="123" y="111"/>
                    </a:lnTo>
                    <a:lnTo>
                      <a:pt x="121" y="112"/>
                    </a:lnTo>
                    <a:lnTo>
                      <a:pt x="115" y="81"/>
                    </a:lnTo>
                    <a:close/>
                    <a:moveTo>
                      <a:pt x="116" y="80"/>
                    </a:moveTo>
                    <a:lnTo>
                      <a:pt x="112" y="82"/>
                    </a:lnTo>
                    <a:lnTo>
                      <a:pt x="116" y="80"/>
                    </a:lnTo>
                    <a:lnTo>
                      <a:pt x="120" y="95"/>
                    </a:lnTo>
                    <a:lnTo>
                      <a:pt x="116" y="80"/>
                    </a:lnTo>
                    <a:close/>
                    <a:moveTo>
                      <a:pt x="116" y="80"/>
                    </a:moveTo>
                    <a:lnTo>
                      <a:pt x="118" y="80"/>
                    </a:lnTo>
                    <a:lnTo>
                      <a:pt x="120" y="78"/>
                    </a:lnTo>
                    <a:lnTo>
                      <a:pt x="143" y="101"/>
                    </a:lnTo>
                    <a:lnTo>
                      <a:pt x="139" y="104"/>
                    </a:lnTo>
                    <a:lnTo>
                      <a:pt x="135" y="107"/>
                    </a:lnTo>
                    <a:lnTo>
                      <a:pt x="131" y="109"/>
                    </a:lnTo>
                    <a:lnTo>
                      <a:pt x="125" y="111"/>
                    </a:lnTo>
                    <a:lnTo>
                      <a:pt x="116" y="80"/>
                    </a:lnTo>
                    <a:close/>
                    <a:moveTo>
                      <a:pt x="120" y="78"/>
                    </a:moveTo>
                    <a:lnTo>
                      <a:pt x="121" y="78"/>
                    </a:lnTo>
                    <a:lnTo>
                      <a:pt x="121" y="77"/>
                    </a:lnTo>
                    <a:lnTo>
                      <a:pt x="151" y="88"/>
                    </a:lnTo>
                    <a:lnTo>
                      <a:pt x="147" y="94"/>
                    </a:lnTo>
                    <a:lnTo>
                      <a:pt x="143" y="101"/>
                    </a:lnTo>
                    <a:lnTo>
                      <a:pt x="120" y="78"/>
                    </a:lnTo>
                    <a:close/>
                    <a:moveTo>
                      <a:pt x="151" y="88"/>
                    </a:moveTo>
                    <a:lnTo>
                      <a:pt x="149" y="93"/>
                    </a:lnTo>
                    <a:lnTo>
                      <a:pt x="151" y="88"/>
                    </a:lnTo>
                    <a:lnTo>
                      <a:pt x="136" y="82"/>
                    </a:lnTo>
                    <a:lnTo>
                      <a:pt x="151" y="88"/>
                    </a:lnTo>
                    <a:close/>
                    <a:moveTo>
                      <a:pt x="121" y="77"/>
                    </a:moveTo>
                    <a:lnTo>
                      <a:pt x="121" y="76"/>
                    </a:lnTo>
                    <a:lnTo>
                      <a:pt x="121" y="73"/>
                    </a:lnTo>
                    <a:lnTo>
                      <a:pt x="154" y="73"/>
                    </a:lnTo>
                    <a:lnTo>
                      <a:pt x="153" y="81"/>
                    </a:lnTo>
                    <a:lnTo>
                      <a:pt x="151" y="88"/>
                    </a:lnTo>
                    <a:lnTo>
                      <a:pt x="121" y="77"/>
                    </a:lnTo>
                    <a:close/>
                    <a:moveTo>
                      <a:pt x="121" y="73"/>
                    </a:moveTo>
                    <a:lnTo>
                      <a:pt x="121" y="71"/>
                    </a:lnTo>
                    <a:lnTo>
                      <a:pt x="121" y="69"/>
                    </a:lnTo>
                    <a:lnTo>
                      <a:pt x="151" y="60"/>
                    </a:lnTo>
                    <a:lnTo>
                      <a:pt x="154" y="66"/>
                    </a:lnTo>
                    <a:lnTo>
                      <a:pt x="154" y="73"/>
                    </a:lnTo>
                    <a:lnTo>
                      <a:pt x="121" y="73"/>
                    </a:lnTo>
                    <a:close/>
                    <a:moveTo>
                      <a:pt x="121" y="69"/>
                    </a:moveTo>
                    <a:lnTo>
                      <a:pt x="121" y="69"/>
                    </a:lnTo>
                    <a:lnTo>
                      <a:pt x="120" y="68"/>
                    </a:lnTo>
                    <a:lnTo>
                      <a:pt x="144" y="47"/>
                    </a:lnTo>
                    <a:lnTo>
                      <a:pt x="148" y="53"/>
                    </a:lnTo>
                    <a:lnTo>
                      <a:pt x="151" y="60"/>
                    </a:lnTo>
                    <a:lnTo>
                      <a:pt x="121" y="69"/>
                    </a:lnTo>
                    <a:close/>
                    <a:moveTo>
                      <a:pt x="144" y="47"/>
                    </a:moveTo>
                    <a:lnTo>
                      <a:pt x="146" y="48"/>
                    </a:lnTo>
                    <a:lnTo>
                      <a:pt x="144" y="47"/>
                    </a:lnTo>
                    <a:lnTo>
                      <a:pt x="133" y="58"/>
                    </a:lnTo>
                    <a:lnTo>
                      <a:pt x="144" y="47"/>
                    </a:lnTo>
                    <a:close/>
                    <a:moveTo>
                      <a:pt x="120" y="68"/>
                    </a:moveTo>
                    <a:lnTo>
                      <a:pt x="120" y="68"/>
                    </a:lnTo>
                    <a:lnTo>
                      <a:pt x="119" y="67"/>
                    </a:lnTo>
                    <a:lnTo>
                      <a:pt x="133" y="38"/>
                    </a:lnTo>
                    <a:lnTo>
                      <a:pt x="139" y="42"/>
                    </a:lnTo>
                    <a:lnTo>
                      <a:pt x="144" y="47"/>
                    </a:lnTo>
                    <a:lnTo>
                      <a:pt x="120" y="68"/>
                    </a:lnTo>
                    <a:close/>
                    <a:moveTo>
                      <a:pt x="119" y="67"/>
                    </a:moveTo>
                    <a:lnTo>
                      <a:pt x="117" y="67"/>
                    </a:lnTo>
                    <a:lnTo>
                      <a:pt x="115" y="66"/>
                    </a:lnTo>
                    <a:lnTo>
                      <a:pt x="118" y="35"/>
                    </a:lnTo>
                    <a:lnTo>
                      <a:pt x="125" y="36"/>
                    </a:lnTo>
                    <a:lnTo>
                      <a:pt x="133" y="38"/>
                    </a:lnTo>
                    <a:lnTo>
                      <a:pt x="119" y="67"/>
                    </a:lnTo>
                    <a:close/>
                    <a:moveTo>
                      <a:pt x="115" y="66"/>
                    </a:moveTo>
                    <a:lnTo>
                      <a:pt x="111" y="66"/>
                    </a:lnTo>
                    <a:lnTo>
                      <a:pt x="105" y="66"/>
                    </a:lnTo>
                    <a:lnTo>
                      <a:pt x="105" y="34"/>
                    </a:lnTo>
                    <a:lnTo>
                      <a:pt x="113" y="34"/>
                    </a:lnTo>
                    <a:lnTo>
                      <a:pt x="118" y="35"/>
                    </a:lnTo>
                    <a:lnTo>
                      <a:pt x="115" y="66"/>
                    </a:lnTo>
                    <a:close/>
                    <a:moveTo>
                      <a:pt x="105" y="66"/>
                    </a:moveTo>
                    <a:lnTo>
                      <a:pt x="94" y="66"/>
                    </a:lnTo>
                    <a:lnTo>
                      <a:pt x="81" y="66"/>
                    </a:lnTo>
                    <a:lnTo>
                      <a:pt x="81" y="34"/>
                    </a:lnTo>
                    <a:lnTo>
                      <a:pt x="94" y="34"/>
                    </a:lnTo>
                    <a:lnTo>
                      <a:pt x="105" y="34"/>
                    </a:lnTo>
                    <a:lnTo>
                      <a:pt x="105" y="66"/>
                    </a:lnTo>
                    <a:close/>
                    <a:moveTo>
                      <a:pt x="81" y="66"/>
                    </a:moveTo>
                    <a:lnTo>
                      <a:pt x="57" y="66"/>
                    </a:lnTo>
                    <a:lnTo>
                      <a:pt x="57" y="34"/>
                    </a:lnTo>
                    <a:lnTo>
                      <a:pt x="81" y="34"/>
                    </a:lnTo>
                    <a:lnTo>
                      <a:pt x="81" y="66"/>
                    </a:lnTo>
                    <a:close/>
                    <a:moveTo>
                      <a:pt x="41" y="50"/>
                    </a:moveTo>
                    <a:lnTo>
                      <a:pt x="41" y="34"/>
                    </a:lnTo>
                    <a:lnTo>
                      <a:pt x="57" y="34"/>
                    </a:lnTo>
                    <a:lnTo>
                      <a:pt x="57" y="50"/>
                    </a:lnTo>
                    <a:lnTo>
                      <a:pt x="41" y="50"/>
                    </a:lnTo>
                    <a:close/>
                    <a:moveTo>
                      <a:pt x="73" y="132"/>
                    </a:moveTo>
                    <a:lnTo>
                      <a:pt x="73" y="187"/>
                    </a:lnTo>
                    <a:lnTo>
                      <a:pt x="41" y="187"/>
                    </a:lnTo>
                    <a:lnTo>
                      <a:pt x="41" y="132"/>
                    </a:lnTo>
                    <a:lnTo>
                      <a:pt x="73" y="132"/>
                    </a:lnTo>
                    <a:close/>
                    <a:moveTo>
                      <a:pt x="57" y="203"/>
                    </a:moveTo>
                    <a:lnTo>
                      <a:pt x="41" y="203"/>
                    </a:lnTo>
                    <a:lnTo>
                      <a:pt x="41" y="187"/>
                    </a:lnTo>
                    <a:lnTo>
                      <a:pt x="57" y="187"/>
                    </a:lnTo>
                    <a:lnTo>
                      <a:pt x="57" y="203"/>
                    </a:lnTo>
                    <a:close/>
                    <a:moveTo>
                      <a:pt x="57" y="171"/>
                    </a:moveTo>
                    <a:lnTo>
                      <a:pt x="95" y="171"/>
                    </a:lnTo>
                    <a:lnTo>
                      <a:pt x="95" y="203"/>
                    </a:lnTo>
                    <a:lnTo>
                      <a:pt x="57" y="203"/>
                    </a:lnTo>
                    <a:lnTo>
                      <a:pt x="57" y="171"/>
                    </a:lnTo>
                    <a:close/>
                    <a:moveTo>
                      <a:pt x="95" y="171"/>
                    </a:moveTo>
                    <a:lnTo>
                      <a:pt x="106" y="170"/>
                    </a:lnTo>
                    <a:lnTo>
                      <a:pt x="114" y="170"/>
                    </a:lnTo>
                    <a:lnTo>
                      <a:pt x="115" y="203"/>
                    </a:lnTo>
                    <a:lnTo>
                      <a:pt x="107" y="203"/>
                    </a:lnTo>
                    <a:lnTo>
                      <a:pt x="95" y="203"/>
                    </a:lnTo>
                    <a:lnTo>
                      <a:pt x="95" y="171"/>
                    </a:lnTo>
                    <a:close/>
                    <a:moveTo>
                      <a:pt x="115" y="203"/>
                    </a:moveTo>
                    <a:lnTo>
                      <a:pt x="116" y="203"/>
                    </a:lnTo>
                    <a:lnTo>
                      <a:pt x="115" y="203"/>
                    </a:lnTo>
                    <a:lnTo>
                      <a:pt x="114" y="187"/>
                    </a:lnTo>
                    <a:lnTo>
                      <a:pt x="115" y="203"/>
                    </a:lnTo>
                    <a:close/>
                    <a:moveTo>
                      <a:pt x="113" y="170"/>
                    </a:moveTo>
                    <a:lnTo>
                      <a:pt x="118" y="170"/>
                    </a:lnTo>
                    <a:lnTo>
                      <a:pt x="121" y="170"/>
                    </a:lnTo>
                    <a:lnTo>
                      <a:pt x="128" y="201"/>
                    </a:lnTo>
                    <a:lnTo>
                      <a:pt x="122" y="203"/>
                    </a:lnTo>
                    <a:lnTo>
                      <a:pt x="115" y="203"/>
                    </a:lnTo>
                    <a:lnTo>
                      <a:pt x="113" y="170"/>
                    </a:lnTo>
                    <a:close/>
                    <a:moveTo>
                      <a:pt x="121" y="170"/>
                    </a:moveTo>
                    <a:lnTo>
                      <a:pt x="122" y="170"/>
                    </a:lnTo>
                    <a:lnTo>
                      <a:pt x="121" y="170"/>
                    </a:lnTo>
                    <a:lnTo>
                      <a:pt x="124" y="186"/>
                    </a:lnTo>
                    <a:lnTo>
                      <a:pt x="121" y="170"/>
                    </a:lnTo>
                    <a:close/>
                    <a:moveTo>
                      <a:pt x="121" y="170"/>
                    </a:moveTo>
                    <a:lnTo>
                      <a:pt x="122" y="170"/>
                    </a:lnTo>
                    <a:lnTo>
                      <a:pt x="128" y="201"/>
                    </a:lnTo>
                    <a:lnTo>
                      <a:pt x="121" y="170"/>
                    </a:lnTo>
                    <a:close/>
                    <a:moveTo>
                      <a:pt x="128" y="201"/>
                    </a:moveTo>
                    <a:lnTo>
                      <a:pt x="126" y="201"/>
                    </a:lnTo>
                    <a:lnTo>
                      <a:pt x="128" y="201"/>
                    </a:lnTo>
                    <a:lnTo>
                      <a:pt x="124" y="186"/>
                    </a:lnTo>
                    <a:lnTo>
                      <a:pt x="128" y="201"/>
                    </a:lnTo>
                    <a:close/>
                    <a:moveTo>
                      <a:pt x="121" y="170"/>
                    </a:moveTo>
                    <a:lnTo>
                      <a:pt x="122" y="169"/>
                    </a:lnTo>
                    <a:lnTo>
                      <a:pt x="123" y="169"/>
                    </a:lnTo>
                    <a:lnTo>
                      <a:pt x="132" y="200"/>
                    </a:lnTo>
                    <a:lnTo>
                      <a:pt x="130" y="200"/>
                    </a:lnTo>
                    <a:lnTo>
                      <a:pt x="128" y="201"/>
                    </a:lnTo>
                    <a:lnTo>
                      <a:pt x="121" y="170"/>
                    </a:lnTo>
                    <a:close/>
                    <a:moveTo>
                      <a:pt x="132" y="200"/>
                    </a:moveTo>
                    <a:lnTo>
                      <a:pt x="136" y="199"/>
                    </a:lnTo>
                    <a:lnTo>
                      <a:pt x="132" y="200"/>
                    </a:lnTo>
                    <a:lnTo>
                      <a:pt x="128" y="185"/>
                    </a:lnTo>
                    <a:lnTo>
                      <a:pt x="132" y="200"/>
                    </a:lnTo>
                    <a:close/>
                    <a:moveTo>
                      <a:pt x="122" y="169"/>
                    </a:moveTo>
                    <a:lnTo>
                      <a:pt x="123" y="169"/>
                    </a:lnTo>
                    <a:lnTo>
                      <a:pt x="135" y="199"/>
                    </a:lnTo>
                    <a:lnTo>
                      <a:pt x="134" y="199"/>
                    </a:lnTo>
                    <a:lnTo>
                      <a:pt x="132" y="200"/>
                    </a:lnTo>
                    <a:lnTo>
                      <a:pt x="122" y="169"/>
                    </a:lnTo>
                    <a:close/>
                    <a:moveTo>
                      <a:pt x="123" y="169"/>
                    </a:moveTo>
                    <a:lnTo>
                      <a:pt x="114" y="173"/>
                    </a:lnTo>
                    <a:lnTo>
                      <a:pt x="123" y="169"/>
                    </a:lnTo>
                    <a:lnTo>
                      <a:pt x="130" y="184"/>
                    </a:lnTo>
                    <a:lnTo>
                      <a:pt x="123" y="169"/>
                    </a:lnTo>
                    <a:close/>
                    <a:moveTo>
                      <a:pt x="123" y="169"/>
                    </a:moveTo>
                    <a:lnTo>
                      <a:pt x="125" y="168"/>
                    </a:lnTo>
                    <a:lnTo>
                      <a:pt x="128" y="167"/>
                    </a:lnTo>
                    <a:lnTo>
                      <a:pt x="151" y="188"/>
                    </a:lnTo>
                    <a:lnTo>
                      <a:pt x="147" y="191"/>
                    </a:lnTo>
                    <a:lnTo>
                      <a:pt x="144" y="194"/>
                    </a:lnTo>
                    <a:lnTo>
                      <a:pt x="140" y="197"/>
                    </a:lnTo>
                    <a:lnTo>
                      <a:pt x="135" y="199"/>
                    </a:lnTo>
                    <a:lnTo>
                      <a:pt x="123" y="169"/>
                    </a:lnTo>
                    <a:close/>
                    <a:moveTo>
                      <a:pt x="128" y="167"/>
                    </a:moveTo>
                    <a:lnTo>
                      <a:pt x="128" y="167"/>
                    </a:lnTo>
                    <a:lnTo>
                      <a:pt x="128" y="166"/>
                    </a:lnTo>
                    <a:lnTo>
                      <a:pt x="139" y="178"/>
                    </a:lnTo>
                    <a:lnTo>
                      <a:pt x="128" y="167"/>
                    </a:lnTo>
                    <a:close/>
                    <a:moveTo>
                      <a:pt x="128" y="166"/>
                    </a:moveTo>
                    <a:lnTo>
                      <a:pt x="128" y="166"/>
                    </a:lnTo>
                    <a:lnTo>
                      <a:pt x="151" y="188"/>
                    </a:lnTo>
                    <a:lnTo>
                      <a:pt x="128" y="166"/>
                    </a:lnTo>
                    <a:close/>
                    <a:moveTo>
                      <a:pt x="151" y="188"/>
                    </a:moveTo>
                    <a:lnTo>
                      <a:pt x="151" y="188"/>
                    </a:lnTo>
                    <a:lnTo>
                      <a:pt x="140" y="178"/>
                    </a:lnTo>
                    <a:lnTo>
                      <a:pt x="151" y="188"/>
                    </a:lnTo>
                    <a:close/>
                    <a:moveTo>
                      <a:pt x="128" y="167"/>
                    </a:moveTo>
                    <a:lnTo>
                      <a:pt x="128" y="167"/>
                    </a:lnTo>
                    <a:lnTo>
                      <a:pt x="128" y="166"/>
                    </a:lnTo>
                    <a:lnTo>
                      <a:pt x="155" y="185"/>
                    </a:lnTo>
                    <a:lnTo>
                      <a:pt x="154" y="186"/>
                    </a:lnTo>
                    <a:lnTo>
                      <a:pt x="151" y="188"/>
                    </a:lnTo>
                    <a:lnTo>
                      <a:pt x="128" y="167"/>
                    </a:lnTo>
                    <a:close/>
                    <a:moveTo>
                      <a:pt x="128" y="166"/>
                    </a:moveTo>
                    <a:lnTo>
                      <a:pt x="121" y="175"/>
                    </a:lnTo>
                    <a:lnTo>
                      <a:pt x="128" y="166"/>
                    </a:lnTo>
                    <a:lnTo>
                      <a:pt x="141" y="175"/>
                    </a:lnTo>
                    <a:lnTo>
                      <a:pt x="128" y="166"/>
                    </a:lnTo>
                    <a:close/>
                    <a:moveTo>
                      <a:pt x="128" y="166"/>
                    </a:moveTo>
                    <a:lnTo>
                      <a:pt x="128" y="166"/>
                    </a:lnTo>
                    <a:lnTo>
                      <a:pt x="129" y="166"/>
                    </a:lnTo>
                    <a:lnTo>
                      <a:pt x="157" y="181"/>
                    </a:lnTo>
                    <a:lnTo>
                      <a:pt x="156" y="183"/>
                    </a:lnTo>
                    <a:lnTo>
                      <a:pt x="155" y="185"/>
                    </a:lnTo>
                    <a:lnTo>
                      <a:pt x="128" y="166"/>
                    </a:lnTo>
                    <a:close/>
                    <a:moveTo>
                      <a:pt x="157" y="181"/>
                    </a:moveTo>
                    <a:lnTo>
                      <a:pt x="156" y="182"/>
                    </a:lnTo>
                    <a:lnTo>
                      <a:pt x="157" y="181"/>
                    </a:lnTo>
                    <a:lnTo>
                      <a:pt x="142" y="173"/>
                    </a:lnTo>
                    <a:lnTo>
                      <a:pt x="157" y="181"/>
                    </a:lnTo>
                    <a:close/>
                    <a:moveTo>
                      <a:pt x="129" y="166"/>
                    </a:moveTo>
                    <a:lnTo>
                      <a:pt x="129" y="163"/>
                    </a:lnTo>
                    <a:lnTo>
                      <a:pt x="130" y="160"/>
                    </a:lnTo>
                    <a:lnTo>
                      <a:pt x="161" y="160"/>
                    </a:lnTo>
                    <a:lnTo>
                      <a:pt x="161" y="165"/>
                    </a:lnTo>
                    <a:lnTo>
                      <a:pt x="160" y="171"/>
                    </a:lnTo>
                    <a:lnTo>
                      <a:pt x="159" y="175"/>
                    </a:lnTo>
                    <a:lnTo>
                      <a:pt x="157" y="181"/>
                    </a:lnTo>
                    <a:lnTo>
                      <a:pt x="129" y="166"/>
                    </a:lnTo>
                    <a:close/>
                    <a:moveTo>
                      <a:pt x="130" y="160"/>
                    </a:moveTo>
                    <a:lnTo>
                      <a:pt x="130" y="160"/>
                    </a:lnTo>
                    <a:lnTo>
                      <a:pt x="161" y="160"/>
                    </a:lnTo>
                    <a:lnTo>
                      <a:pt x="130" y="160"/>
                    </a:lnTo>
                    <a:close/>
                    <a:moveTo>
                      <a:pt x="161" y="160"/>
                    </a:moveTo>
                    <a:lnTo>
                      <a:pt x="161" y="160"/>
                    </a:lnTo>
                    <a:lnTo>
                      <a:pt x="145" y="160"/>
                    </a:lnTo>
                    <a:lnTo>
                      <a:pt x="161" y="160"/>
                    </a:lnTo>
                    <a:close/>
                    <a:moveTo>
                      <a:pt x="130" y="160"/>
                    </a:moveTo>
                    <a:lnTo>
                      <a:pt x="130" y="158"/>
                    </a:lnTo>
                    <a:lnTo>
                      <a:pt x="129" y="156"/>
                    </a:lnTo>
                    <a:lnTo>
                      <a:pt x="160" y="146"/>
                    </a:lnTo>
                    <a:lnTo>
                      <a:pt x="161" y="153"/>
                    </a:lnTo>
                    <a:lnTo>
                      <a:pt x="161" y="160"/>
                    </a:lnTo>
                    <a:lnTo>
                      <a:pt x="130" y="160"/>
                    </a:lnTo>
                    <a:close/>
                    <a:moveTo>
                      <a:pt x="160" y="146"/>
                    </a:moveTo>
                    <a:lnTo>
                      <a:pt x="158" y="141"/>
                    </a:lnTo>
                    <a:lnTo>
                      <a:pt x="160" y="146"/>
                    </a:lnTo>
                    <a:lnTo>
                      <a:pt x="144" y="152"/>
                    </a:lnTo>
                    <a:lnTo>
                      <a:pt x="160" y="146"/>
                    </a:lnTo>
                    <a:close/>
                    <a:moveTo>
                      <a:pt x="129" y="156"/>
                    </a:moveTo>
                    <a:lnTo>
                      <a:pt x="129" y="156"/>
                    </a:lnTo>
                    <a:lnTo>
                      <a:pt x="159" y="144"/>
                    </a:lnTo>
                    <a:lnTo>
                      <a:pt x="159" y="146"/>
                    </a:lnTo>
                    <a:lnTo>
                      <a:pt x="160" y="146"/>
                    </a:lnTo>
                    <a:lnTo>
                      <a:pt x="129" y="156"/>
                    </a:lnTo>
                    <a:close/>
                    <a:moveTo>
                      <a:pt x="129" y="156"/>
                    </a:moveTo>
                    <a:lnTo>
                      <a:pt x="129" y="154"/>
                    </a:lnTo>
                    <a:lnTo>
                      <a:pt x="128" y="154"/>
                    </a:lnTo>
                    <a:lnTo>
                      <a:pt x="154" y="135"/>
                    </a:lnTo>
                    <a:lnTo>
                      <a:pt x="157" y="140"/>
                    </a:lnTo>
                    <a:lnTo>
                      <a:pt x="159" y="144"/>
                    </a:lnTo>
                    <a:lnTo>
                      <a:pt x="129" y="156"/>
                    </a:lnTo>
                    <a:close/>
                    <a:moveTo>
                      <a:pt x="154" y="135"/>
                    </a:moveTo>
                    <a:lnTo>
                      <a:pt x="153" y="133"/>
                    </a:lnTo>
                    <a:lnTo>
                      <a:pt x="154" y="135"/>
                    </a:lnTo>
                    <a:lnTo>
                      <a:pt x="141" y="144"/>
                    </a:lnTo>
                    <a:lnTo>
                      <a:pt x="154" y="135"/>
                    </a:lnTo>
                    <a:close/>
                    <a:moveTo>
                      <a:pt x="128" y="154"/>
                    </a:moveTo>
                    <a:lnTo>
                      <a:pt x="126" y="153"/>
                    </a:lnTo>
                    <a:lnTo>
                      <a:pt x="125" y="152"/>
                    </a:lnTo>
                    <a:lnTo>
                      <a:pt x="144" y="125"/>
                    </a:lnTo>
                    <a:lnTo>
                      <a:pt x="149" y="130"/>
                    </a:lnTo>
                    <a:lnTo>
                      <a:pt x="154" y="135"/>
                    </a:lnTo>
                    <a:lnTo>
                      <a:pt x="128" y="154"/>
                    </a:lnTo>
                    <a:close/>
                    <a:moveTo>
                      <a:pt x="144" y="125"/>
                    </a:moveTo>
                    <a:lnTo>
                      <a:pt x="124" y="111"/>
                    </a:lnTo>
                    <a:lnTo>
                      <a:pt x="144" y="125"/>
                    </a:lnTo>
                    <a:lnTo>
                      <a:pt x="135" y="138"/>
                    </a:lnTo>
                    <a:lnTo>
                      <a:pt x="144" y="125"/>
                    </a:lnTo>
                    <a:close/>
                    <a:moveTo>
                      <a:pt x="125" y="152"/>
                    </a:moveTo>
                    <a:lnTo>
                      <a:pt x="124" y="150"/>
                    </a:lnTo>
                    <a:lnTo>
                      <a:pt x="122" y="149"/>
                    </a:lnTo>
                    <a:lnTo>
                      <a:pt x="133" y="119"/>
                    </a:lnTo>
                    <a:lnTo>
                      <a:pt x="139" y="122"/>
                    </a:lnTo>
                    <a:lnTo>
                      <a:pt x="144" y="125"/>
                    </a:lnTo>
                    <a:lnTo>
                      <a:pt x="125" y="152"/>
                    </a:lnTo>
                    <a:close/>
                    <a:moveTo>
                      <a:pt x="122" y="149"/>
                    </a:moveTo>
                    <a:lnTo>
                      <a:pt x="142" y="157"/>
                    </a:lnTo>
                    <a:lnTo>
                      <a:pt x="122" y="149"/>
                    </a:lnTo>
                    <a:lnTo>
                      <a:pt x="128" y="135"/>
                    </a:lnTo>
                    <a:lnTo>
                      <a:pt x="122" y="149"/>
                    </a:lnTo>
                    <a:close/>
                    <a:moveTo>
                      <a:pt x="122" y="149"/>
                    </a:moveTo>
                    <a:lnTo>
                      <a:pt x="119" y="149"/>
                    </a:lnTo>
                    <a:lnTo>
                      <a:pt x="113" y="148"/>
                    </a:lnTo>
                    <a:lnTo>
                      <a:pt x="115" y="116"/>
                    </a:lnTo>
                    <a:lnTo>
                      <a:pt x="125" y="117"/>
                    </a:lnTo>
                    <a:lnTo>
                      <a:pt x="133" y="119"/>
                    </a:lnTo>
                    <a:lnTo>
                      <a:pt x="122" y="149"/>
                    </a:lnTo>
                    <a:close/>
                    <a:moveTo>
                      <a:pt x="113" y="148"/>
                    </a:moveTo>
                    <a:lnTo>
                      <a:pt x="103" y="148"/>
                    </a:lnTo>
                    <a:lnTo>
                      <a:pt x="91" y="147"/>
                    </a:lnTo>
                    <a:lnTo>
                      <a:pt x="91" y="116"/>
                    </a:lnTo>
                    <a:lnTo>
                      <a:pt x="105" y="116"/>
                    </a:lnTo>
                    <a:lnTo>
                      <a:pt x="115" y="116"/>
                    </a:lnTo>
                    <a:lnTo>
                      <a:pt x="113" y="148"/>
                    </a:lnTo>
                    <a:close/>
                    <a:moveTo>
                      <a:pt x="91" y="147"/>
                    </a:moveTo>
                    <a:lnTo>
                      <a:pt x="57" y="147"/>
                    </a:lnTo>
                    <a:lnTo>
                      <a:pt x="57" y="116"/>
                    </a:lnTo>
                    <a:lnTo>
                      <a:pt x="91" y="116"/>
                    </a:lnTo>
                    <a:lnTo>
                      <a:pt x="91" y="147"/>
                    </a:lnTo>
                    <a:close/>
                    <a:moveTo>
                      <a:pt x="41" y="132"/>
                    </a:moveTo>
                    <a:lnTo>
                      <a:pt x="41" y="116"/>
                    </a:lnTo>
                    <a:lnTo>
                      <a:pt x="57" y="116"/>
                    </a:lnTo>
                    <a:lnTo>
                      <a:pt x="57" y="132"/>
                    </a:lnTo>
                    <a:lnTo>
                      <a:pt x="41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6" name="Freeform 24"/>
              <p:cNvSpPr>
                <a:spLocks noEditPoints="1"/>
              </p:cNvSpPr>
              <p:nvPr/>
            </p:nvSpPr>
            <p:spPr bwMode="auto">
              <a:xfrm>
                <a:off x="2059" y="1963"/>
                <a:ext cx="63" cy="59"/>
              </a:xfrm>
              <a:custGeom>
                <a:avLst/>
                <a:gdLst>
                  <a:gd name="T0" fmla="*/ 3 w 254"/>
                  <a:gd name="T1" fmla="*/ 4 h 238"/>
                  <a:gd name="T2" fmla="*/ 3 w 254"/>
                  <a:gd name="T3" fmla="*/ 3 h 238"/>
                  <a:gd name="T4" fmla="*/ 3 w 254"/>
                  <a:gd name="T5" fmla="*/ 4 h 238"/>
                  <a:gd name="T6" fmla="*/ 2 w 254"/>
                  <a:gd name="T7" fmla="*/ 3 h 238"/>
                  <a:gd name="T8" fmla="*/ 3 w 254"/>
                  <a:gd name="T9" fmla="*/ 4 h 238"/>
                  <a:gd name="T10" fmla="*/ 2 w 254"/>
                  <a:gd name="T11" fmla="*/ 3 h 238"/>
                  <a:gd name="T12" fmla="*/ 3 w 254"/>
                  <a:gd name="T13" fmla="*/ 3 h 238"/>
                  <a:gd name="T14" fmla="*/ 2 w 254"/>
                  <a:gd name="T15" fmla="*/ 2 h 238"/>
                  <a:gd name="T16" fmla="*/ 3 w 254"/>
                  <a:gd name="T17" fmla="*/ 2 h 238"/>
                  <a:gd name="T18" fmla="*/ 2 w 254"/>
                  <a:gd name="T19" fmla="*/ 2 h 238"/>
                  <a:gd name="T20" fmla="*/ 1 w 254"/>
                  <a:gd name="T21" fmla="*/ 3 h 238"/>
                  <a:gd name="T22" fmla="*/ 2 w 254"/>
                  <a:gd name="T23" fmla="*/ 2 h 238"/>
                  <a:gd name="T24" fmla="*/ 1 w 254"/>
                  <a:gd name="T25" fmla="*/ 2 h 238"/>
                  <a:gd name="T26" fmla="*/ 1 w 254"/>
                  <a:gd name="T27" fmla="*/ 2 h 238"/>
                  <a:gd name="T28" fmla="*/ 1 w 254"/>
                  <a:gd name="T29" fmla="*/ 2 h 238"/>
                  <a:gd name="T30" fmla="*/ 1 w 254"/>
                  <a:gd name="T31" fmla="*/ 3 h 238"/>
                  <a:gd name="T32" fmla="*/ 1 w 254"/>
                  <a:gd name="T33" fmla="*/ 2 h 238"/>
                  <a:gd name="T34" fmla="*/ 1 w 254"/>
                  <a:gd name="T35" fmla="*/ 3 h 238"/>
                  <a:gd name="T36" fmla="*/ 1 w 254"/>
                  <a:gd name="T37" fmla="*/ 4 h 238"/>
                  <a:gd name="T38" fmla="*/ 1 w 254"/>
                  <a:gd name="T39" fmla="*/ 3 h 238"/>
                  <a:gd name="T40" fmla="*/ 0 w 254"/>
                  <a:gd name="T41" fmla="*/ 4 h 238"/>
                  <a:gd name="T42" fmla="*/ 1 w 254"/>
                  <a:gd name="T43" fmla="*/ 3 h 238"/>
                  <a:gd name="T44" fmla="*/ 0 w 254"/>
                  <a:gd name="T45" fmla="*/ 4 h 238"/>
                  <a:gd name="T46" fmla="*/ 0 w 254"/>
                  <a:gd name="T47" fmla="*/ 3 h 238"/>
                  <a:gd name="T48" fmla="*/ 0 w 254"/>
                  <a:gd name="T49" fmla="*/ 4 h 238"/>
                  <a:gd name="T50" fmla="*/ 1 w 254"/>
                  <a:gd name="T51" fmla="*/ 0 h 238"/>
                  <a:gd name="T52" fmla="*/ 0 w 254"/>
                  <a:gd name="T53" fmla="*/ 3 h 238"/>
                  <a:gd name="T54" fmla="*/ 1 w 254"/>
                  <a:gd name="T55" fmla="*/ 0 h 238"/>
                  <a:gd name="T56" fmla="*/ 1 w 254"/>
                  <a:gd name="T57" fmla="*/ 0 h 238"/>
                  <a:gd name="T58" fmla="*/ 1 w 254"/>
                  <a:gd name="T59" fmla="*/ 0 h 238"/>
                  <a:gd name="T60" fmla="*/ 2 w 254"/>
                  <a:gd name="T61" fmla="*/ 0 h 238"/>
                  <a:gd name="T62" fmla="*/ 1 w 254"/>
                  <a:gd name="T63" fmla="*/ 0 h 238"/>
                  <a:gd name="T64" fmla="*/ 2 w 254"/>
                  <a:gd name="T65" fmla="*/ 0 h 238"/>
                  <a:gd name="T66" fmla="*/ 2 w 254"/>
                  <a:gd name="T67" fmla="*/ 0 h 238"/>
                  <a:gd name="T68" fmla="*/ 2 w 254"/>
                  <a:gd name="T69" fmla="*/ 0 h 238"/>
                  <a:gd name="T70" fmla="*/ 4 w 254"/>
                  <a:gd name="T71" fmla="*/ 3 h 238"/>
                  <a:gd name="T72" fmla="*/ 2 w 254"/>
                  <a:gd name="T73" fmla="*/ 0 h 238"/>
                  <a:gd name="T74" fmla="*/ 4 w 254"/>
                  <a:gd name="T75" fmla="*/ 3 h 238"/>
                  <a:gd name="T76" fmla="*/ 3 w 254"/>
                  <a:gd name="T77" fmla="*/ 4 h 238"/>
                  <a:gd name="T78" fmla="*/ 4 w 254"/>
                  <a:gd name="T79" fmla="*/ 3 h 238"/>
                  <a:gd name="T80" fmla="*/ 2 w 254"/>
                  <a:gd name="T81" fmla="*/ 1 h 238"/>
                  <a:gd name="T82" fmla="*/ 2 w 254"/>
                  <a:gd name="T83" fmla="*/ 2 h 238"/>
                  <a:gd name="T84" fmla="*/ 2 w 254"/>
                  <a:gd name="T85" fmla="*/ 1 h 238"/>
                  <a:gd name="T86" fmla="*/ 2 w 254"/>
                  <a:gd name="T87" fmla="*/ 1 h 238"/>
                  <a:gd name="T88" fmla="*/ 2 w 254"/>
                  <a:gd name="T89" fmla="*/ 1 h 238"/>
                  <a:gd name="T90" fmla="*/ 2 w 254"/>
                  <a:gd name="T91" fmla="*/ 2 h 238"/>
                  <a:gd name="T92" fmla="*/ 2 w 254"/>
                  <a:gd name="T93" fmla="*/ 1 h 238"/>
                  <a:gd name="T94" fmla="*/ 1 w 254"/>
                  <a:gd name="T95" fmla="*/ 2 h 238"/>
                  <a:gd name="T96" fmla="*/ 1 w 254"/>
                  <a:gd name="T97" fmla="*/ 2 h 238"/>
                  <a:gd name="T98" fmla="*/ 1 w 254"/>
                  <a:gd name="T99" fmla="*/ 2 h 238"/>
                  <a:gd name="T100" fmla="*/ 2 w 254"/>
                  <a:gd name="T101" fmla="*/ 2 h 238"/>
                  <a:gd name="T102" fmla="*/ 1 w 254"/>
                  <a:gd name="T103" fmla="*/ 2 h 238"/>
                  <a:gd name="T104" fmla="*/ 2 w 254"/>
                  <a:gd name="T105" fmla="*/ 2 h 238"/>
                  <a:gd name="T106" fmla="*/ 2 w 254"/>
                  <a:gd name="T107" fmla="*/ 2 h 238"/>
                  <a:gd name="T108" fmla="*/ 2 w 254"/>
                  <a:gd name="T109" fmla="*/ 2 h 2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54" h="238">
                    <a:moveTo>
                      <a:pt x="230" y="238"/>
                    </a:moveTo>
                    <a:lnTo>
                      <a:pt x="184" y="238"/>
                    </a:lnTo>
                    <a:lnTo>
                      <a:pt x="184" y="206"/>
                    </a:lnTo>
                    <a:lnTo>
                      <a:pt x="230" y="206"/>
                    </a:lnTo>
                    <a:lnTo>
                      <a:pt x="230" y="238"/>
                    </a:lnTo>
                    <a:close/>
                    <a:moveTo>
                      <a:pt x="184" y="238"/>
                    </a:moveTo>
                    <a:lnTo>
                      <a:pt x="174" y="238"/>
                    </a:lnTo>
                    <a:lnTo>
                      <a:pt x="170" y="227"/>
                    </a:lnTo>
                    <a:lnTo>
                      <a:pt x="184" y="221"/>
                    </a:lnTo>
                    <a:lnTo>
                      <a:pt x="184" y="238"/>
                    </a:lnTo>
                    <a:close/>
                    <a:moveTo>
                      <a:pt x="170" y="227"/>
                    </a:moveTo>
                    <a:lnTo>
                      <a:pt x="152" y="181"/>
                    </a:lnTo>
                    <a:lnTo>
                      <a:pt x="182" y="169"/>
                    </a:lnTo>
                    <a:lnTo>
                      <a:pt x="200" y="216"/>
                    </a:lnTo>
                    <a:lnTo>
                      <a:pt x="170" y="227"/>
                    </a:lnTo>
                    <a:close/>
                    <a:moveTo>
                      <a:pt x="167" y="159"/>
                    </a:moveTo>
                    <a:lnTo>
                      <a:pt x="178" y="159"/>
                    </a:lnTo>
                    <a:lnTo>
                      <a:pt x="182" y="169"/>
                    </a:lnTo>
                    <a:lnTo>
                      <a:pt x="167" y="174"/>
                    </a:lnTo>
                    <a:lnTo>
                      <a:pt x="167" y="159"/>
                    </a:lnTo>
                    <a:close/>
                    <a:moveTo>
                      <a:pt x="167" y="191"/>
                    </a:moveTo>
                    <a:lnTo>
                      <a:pt x="84" y="191"/>
                    </a:lnTo>
                    <a:lnTo>
                      <a:pt x="84" y="159"/>
                    </a:lnTo>
                    <a:lnTo>
                      <a:pt x="167" y="159"/>
                    </a:lnTo>
                    <a:lnTo>
                      <a:pt x="167" y="191"/>
                    </a:lnTo>
                    <a:close/>
                    <a:moveTo>
                      <a:pt x="70" y="169"/>
                    </a:moveTo>
                    <a:lnTo>
                      <a:pt x="73" y="159"/>
                    </a:lnTo>
                    <a:lnTo>
                      <a:pt x="84" y="159"/>
                    </a:lnTo>
                    <a:lnTo>
                      <a:pt x="84" y="174"/>
                    </a:lnTo>
                    <a:lnTo>
                      <a:pt x="70" y="169"/>
                    </a:lnTo>
                    <a:close/>
                    <a:moveTo>
                      <a:pt x="99" y="181"/>
                    </a:moveTo>
                    <a:lnTo>
                      <a:pt x="82" y="227"/>
                    </a:lnTo>
                    <a:lnTo>
                      <a:pt x="52" y="216"/>
                    </a:lnTo>
                    <a:lnTo>
                      <a:pt x="70" y="169"/>
                    </a:lnTo>
                    <a:lnTo>
                      <a:pt x="99" y="181"/>
                    </a:lnTo>
                    <a:close/>
                    <a:moveTo>
                      <a:pt x="82" y="227"/>
                    </a:moveTo>
                    <a:lnTo>
                      <a:pt x="78" y="238"/>
                    </a:lnTo>
                    <a:lnTo>
                      <a:pt x="68" y="238"/>
                    </a:lnTo>
                    <a:lnTo>
                      <a:pt x="68" y="221"/>
                    </a:lnTo>
                    <a:lnTo>
                      <a:pt x="82" y="227"/>
                    </a:lnTo>
                    <a:close/>
                    <a:moveTo>
                      <a:pt x="68" y="238"/>
                    </a:moveTo>
                    <a:lnTo>
                      <a:pt x="23" y="238"/>
                    </a:lnTo>
                    <a:lnTo>
                      <a:pt x="23" y="206"/>
                    </a:lnTo>
                    <a:lnTo>
                      <a:pt x="68" y="206"/>
                    </a:lnTo>
                    <a:lnTo>
                      <a:pt x="68" y="238"/>
                    </a:lnTo>
                    <a:close/>
                    <a:moveTo>
                      <a:pt x="23" y="238"/>
                    </a:moveTo>
                    <a:lnTo>
                      <a:pt x="0" y="238"/>
                    </a:lnTo>
                    <a:lnTo>
                      <a:pt x="8" y="216"/>
                    </a:lnTo>
                    <a:lnTo>
                      <a:pt x="23" y="221"/>
                    </a:lnTo>
                    <a:lnTo>
                      <a:pt x="23" y="238"/>
                    </a:lnTo>
                    <a:close/>
                    <a:moveTo>
                      <a:pt x="8" y="216"/>
                    </a:moveTo>
                    <a:lnTo>
                      <a:pt x="88" y="10"/>
                    </a:lnTo>
                    <a:lnTo>
                      <a:pt x="119" y="21"/>
                    </a:lnTo>
                    <a:lnTo>
                      <a:pt x="39" y="227"/>
                    </a:lnTo>
                    <a:lnTo>
                      <a:pt x="8" y="216"/>
                    </a:lnTo>
                    <a:close/>
                    <a:moveTo>
                      <a:pt x="88" y="10"/>
                    </a:moveTo>
                    <a:lnTo>
                      <a:pt x="93" y="0"/>
                    </a:lnTo>
                    <a:lnTo>
                      <a:pt x="103" y="0"/>
                    </a:lnTo>
                    <a:lnTo>
                      <a:pt x="103" y="15"/>
                    </a:lnTo>
                    <a:lnTo>
                      <a:pt x="88" y="10"/>
                    </a:lnTo>
                    <a:close/>
                    <a:moveTo>
                      <a:pt x="103" y="0"/>
                    </a:moveTo>
                    <a:lnTo>
                      <a:pt x="148" y="0"/>
                    </a:lnTo>
                    <a:lnTo>
                      <a:pt x="148" y="32"/>
                    </a:lnTo>
                    <a:lnTo>
                      <a:pt x="103" y="32"/>
                    </a:lnTo>
                    <a:lnTo>
                      <a:pt x="103" y="0"/>
                    </a:lnTo>
                    <a:close/>
                    <a:moveTo>
                      <a:pt x="148" y="0"/>
                    </a:moveTo>
                    <a:lnTo>
                      <a:pt x="158" y="0"/>
                    </a:lnTo>
                    <a:lnTo>
                      <a:pt x="162" y="10"/>
                    </a:lnTo>
                    <a:lnTo>
                      <a:pt x="148" y="15"/>
                    </a:lnTo>
                    <a:lnTo>
                      <a:pt x="148" y="0"/>
                    </a:lnTo>
                    <a:close/>
                    <a:moveTo>
                      <a:pt x="162" y="10"/>
                    </a:moveTo>
                    <a:lnTo>
                      <a:pt x="245" y="216"/>
                    </a:lnTo>
                    <a:lnTo>
                      <a:pt x="215" y="227"/>
                    </a:lnTo>
                    <a:lnTo>
                      <a:pt x="132" y="21"/>
                    </a:lnTo>
                    <a:lnTo>
                      <a:pt x="162" y="10"/>
                    </a:lnTo>
                    <a:close/>
                    <a:moveTo>
                      <a:pt x="245" y="216"/>
                    </a:moveTo>
                    <a:lnTo>
                      <a:pt x="254" y="238"/>
                    </a:lnTo>
                    <a:lnTo>
                      <a:pt x="230" y="238"/>
                    </a:lnTo>
                    <a:lnTo>
                      <a:pt x="230" y="221"/>
                    </a:lnTo>
                    <a:lnTo>
                      <a:pt x="245" y="216"/>
                    </a:lnTo>
                    <a:close/>
                    <a:moveTo>
                      <a:pt x="138" y="145"/>
                    </a:moveTo>
                    <a:lnTo>
                      <a:pt x="110" y="69"/>
                    </a:lnTo>
                    <a:lnTo>
                      <a:pt x="139" y="58"/>
                    </a:lnTo>
                    <a:lnTo>
                      <a:pt x="169" y="135"/>
                    </a:lnTo>
                    <a:lnTo>
                      <a:pt x="138" y="145"/>
                    </a:lnTo>
                    <a:close/>
                    <a:moveTo>
                      <a:pt x="110" y="58"/>
                    </a:moveTo>
                    <a:lnTo>
                      <a:pt x="125" y="17"/>
                    </a:lnTo>
                    <a:lnTo>
                      <a:pt x="139" y="58"/>
                    </a:lnTo>
                    <a:lnTo>
                      <a:pt x="125" y="63"/>
                    </a:lnTo>
                    <a:lnTo>
                      <a:pt x="110" y="58"/>
                    </a:lnTo>
                    <a:close/>
                    <a:moveTo>
                      <a:pt x="139" y="69"/>
                    </a:moveTo>
                    <a:lnTo>
                      <a:pt x="112" y="145"/>
                    </a:lnTo>
                    <a:lnTo>
                      <a:pt x="82" y="135"/>
                    </a:lnTo>
                    <a:lnTo>
                      <a:pt x="110" y="58"/>
                    </a:lnTo>
                    <a:lnTo>
                      <a:pt x="139" y="69"/>
                    </a:lnTo>
                    <a:close/>
                    <a:moveTo>
                      <a:pt x="97" y="156"/>
                    </a:moveTo>
                    <a:lnTo>
                      <a:pt x="74" y="156"/>
                    </a:lnTo>
                    <a:lnTo>
                      <a:pt x="82" y="135"/>
                    </a:lnTo>
                    <a:lnTo>
                      <a:pt x="97" y="140"/>
                    </a:lnTo>
                    <a:lnTo>
                      <a:pt x="97" y="156"/>
                    </a:lnTo>
                    <a:close/>
                    <a:moveTo>
                      <a:pt x="97" y="124"/>
                    </a:moveTo>
                    <a:lnTo>
                      <a:pt x="153" y="124"/>
                    </a:lnTo>
                    <a:lnTo>
                      <a:pt x="153" y="156"/>
                    </a:lnTo>
                    <a:lnTo>
                      <a:pt x="97" y="156"/>
                    </a:lnTo>
                    <a:lnTo>
                      <a:pt x="97" y="124"/>
                    </a:lnTo>
                    <a:close/>
                    <a:moveTo>
                      <a:pt x="169" y="135"/>
                    </a:moveTo>
                    <a:lnTo>
                      <a:pt x="176" y="156"/>
                    </a:lnTo>
                    <a:lnTo>
                      <a:pt x="153" y="156"/>
                    </a:lnTo>
                    <a:lnTo>
                      <a:pt x="153" y="140"/>
                    </a:lnTo>
                    <a:lnTo>
                      <a:pt x="169" y="1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7" name="Freeform 25"/>
              <p:cNvSpPr>
                <a:spLocks/>
              </p:cNvSpPr>
              <p:nvPr/>
            </p:nvSpPr>
            <p:spPr bwMode="auto">
              <a:xfrm>
                <a:off x="1809" y="1967"/>
                <a:ext cx="50" cy="51"/>
              </a:xfrm>
              <a:custGeom>
                <a:avLst/>
                <a:gdLst>
                  <a:gd name="T0" fmla="*/ 0 w 200"/>
                  <a:gd name="T1" fmla="*/ 3 h 206"/>
                  <a:gd name="T2" fmla="*/ 0 w 200"/>
                  <a:gd name="T3" fmla="*/ 0 h 206"/>
                  <a:gd name="T4" fmla="*/ 1 w 200"/>
                  <a:gd name="T5" fmla="*/ 0 h 206"/>
                  <a:gd name="T6" fmla="*/ 2 w 200"/>
                  <a:gd name="T7" fmla="*/ 2 h 206"/>
                  <a:gd name="T8" fmla="*/ 2 w 200"/>
                  <a:gd name="T9" fmla="*/ 0 h 206"/>
                  <a:gd name="T10" fmla="*/ 3 w 200"/>
                  <a:gd name="T11" fmla="*/ 0 h 206"/>
                  <a:gd name="T12" fmla="*/ 3 w 200"/>
                  <a:gd name="T13" fmla="*/ 3 h 206"/>
                  <a:gd name="T14" fmla="*/ 3 w 200"/>
                  <a:gd name="T15" fmla="*/ 3 h 206"/>
                  <a:gd name="T16" fmla="*/ 3 w 200"/>
                  <a:gd name="T17" fmla="*/ 1 h 206"/>
                  <a:gd name="T18" fmla="*/ 2 w 200"/>
                  <a:gd name="T19" fmla="*/ 3 h 206"/>
                  <a:gd name="T20" fmla="*/ 1 w 200"/>
                  <a:gd name="T21" fmla="*/ 3 h 206"/>
                  <a:gd name="T22" fmla="*/ 1 w 200"/>
                  <a:gd name="T23" fmla="*/ 1 h 206"/>
                  <a:gd name="T24" fmla="*/ 1 w 200"/>
                  <a:gd name="T25" fmla="*/ 3 h 206"/>
                  <a:gd name="T26" fmla="*/ 0 w 200"/>
                  <a:gd name="T27" fmla="*/ 3 h 2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0" h="206">
                    <a:moveTo>
                      <a:pt x="0" y="206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100" y="141"/>
                    </a:lnTo>
                    <a:lnTo>
                      <a:pt x="137" y="0"/>
                    </a:lnTo>
                    <a:lnTo>
                      <a:pt x="200" y="0"/>
                    </a:lnTo>
                    <a:lnTo>
                      <a:pt x="200" y="206"/>
                    </a:lnTo>
                    <a:lnTo>
                      <a:pt x="161" y="206"/>
                    </a:lnTo>
                    <a:lnTo>
                      <a:pt x="161" y="44"/>
                    </a:lnTo>
                    <a:lnTo>
                      <a:pt x="120" y="206"/>
                    </a:lnTo>
                    <a:lnTo>
                      <a:pt x="80" y="206"/>
                    </a:lnTo>
                    <a:lnTo>
                      <a:pt x="39" y="44"/>
                    </a:lnTo>
                    <a:lnTo>
                      <a:pt x="39" y="206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8" name="Freeform 26"/>
              <p:cNvSpPr>
                <a:spLocks noEditPoints="1"/>
              </p:cNvSpPr>
              <p:nvPr/>
            </p:nvSpPr>
            <p:spPr bwMode="auto">
              <a:xfrm>
                <a:off x="1867" y="1966"/>
                <a:ext cx="50" cy="53"/>
              </a:xfrm>
              <a:custGeom>
                <a:avLst/>
                <a:gdLst>
                  <a:gd name="T0" fmla="*/ 0 w 200"/>
                  <a:gd name="T1" fmla="*/ 1 h 213"/>
                  <a:gd name="T2" fmla="*/ 0 w 200"/>
                  <a:gd name="T3" fmla="*/ 1 h 213"/>
                  <a:gd name="T4" fmla="*/ 1 w 200"/>
                  <a:gd name="T5" fmla="*/ 0 h 213"/>
                  <a:gd name="T6" fmla="*/ 1 w 200"/>
                  <a:gd name="T7" fmla="*/ 0 h 213"/>
                  <a:gd name="T8" fmla="*/ 1 w 200"/>
                  <a:gd name="T9" fmla="*/ 0 h 213"/>
                  <a:gd name="T10" fmla="*/ 2 w 200"/>
                  <a:gd name="T11" fmla="*/ 0 h 213"/>
                  <a:gd name="T12" fmla="*/ 2 w 200"/>
                  <a:gd name="T13" fmla="*/ 0 h 213"/>
                  <a:gd name="T14" fmla="*/ 3 w 200"/>
                  <a:gd name="T15" fmla="*/ 0 h 213"/>
                  <a:gd name="T16" fmla="*/ 3 w 200"/>
                  <a:gd name="T17" fmla="*/ 1 h 213"/>
                  <a:gd name="T18" fmla="*/ 3 w 200"/>
                  <a:gd name="T19" fmla="*/ 1 h 213"/>
                  <a:gd name="T20" fmla="*/ 3 w 200"/>
                  <a:gd name="T21" fmla="*/ 2 h 213"/>
                  <a:gd name="T22" fmla="*/ 3 w 200"/>
                  <a:gd name="T23" fmla="*/ 2 h 213"/>
                  <a:gd name="T24" fmla="*/ 3 w 200"/>
                  <a:gd name="T25" fmla="*/ 2 h 213"/>
                  <a:gd name="T26" fmla="*/ 3 w 200"/>
                  <a:gd name="T27" fmla="*/ 3 h 213"/>
                  <a:gd name="T28" fmla="*/ 2 w 200"/>
                  <a:gd name="T29" fmla="*/ 3 h 213"/>
                  <a:gd name="T30" fmla="*/ 2 w 200"/>
                  <a:gd name="T31" fmla="*/ 3 h 213"/>
                  <a:gd name="T32" fmla="*/ 1 w 200"/>
                  <a:gd name="T33" fmla="*/ 3 h 213"/>
                  <a:gd name="T34" fmla="*/ 1 w 200"/>
                  <a:gd name="T35" fmla="*/ 3 h 213"/>
                  <a:gd name="T36" fmla="*/ 1 w 200"/>
                  <a:gd name="T37" fmla="*/ 3 h 213"/>
                  <a:gd name="T38" fmla="*/ 0 w 200"/>
                  <a:gd name="T39" fmla="*/ 2 h 213"/>
                  <a:gd name="T40" fmla="*/ 0 w 200"/>
                  <a:gd name="T41" fmla="*/ 2 h 213"/>
                  <a:gd name="T42" fmla="*/ 1 w 200"/>
                  <a:gd name="T43" fmla="*/ 1 h 213"/>
                  <a:gd name="T44" fmla="*/ 1 w 200"/>
                  <a:gd name="T45" fmla="*/ 2 h 213"/>
                  <a:gd name="T46" fmla="*/ 1 w 200"/>
                  <a:gd name="T47" fmla="*/ 2 h 213"/>
                  <a:gd name="T48" fmla="*/ 1 w 200"/>
                  <a:gd name="T49" fmla="*/ 2 h 213"/>
                  <a:gd name="T50" fmla="*/ 1 w 200"/>
                  <a:gd name="T51" fmla="*/ 3 h 213"/>
                  <a:gd name="T52" fmla="*/ 2 w 200"/>
                  <a:gd name="T53" fmla="*/ 3 h 213"/>
                  <a:gd name="T54" fmla="*/ 2 w 200"/>
                  <a:gd name="T55" fmla="*/ 3 h 213"/>
                  <a:gd name="T56" fmla="*/ 2 w 200"/>
                  <a:gd name="T57" fmla="*/ 3 h 213"/>
                  <a:gd name="T58" fmla="*/ 2 w 200"/>
                  <a:gd name="T59" fmla="*/ 2 h 213"/>
                  <a:gd name="T60" fmla="*/ 3 w 200"/>
                  <a:gd name="T61" fmla="*/ 2 h 213"/>
                  <a:gd name="T62" fmla="*/ 3 w 200"/>
                  <a:gd name="T63" fmla="*/ 2 h 213"/>
                  <a:gd name="T64" fmla="*/ 3 w 200"/>
                  <a:gd name="T65" fmla="*/ 1 h 213"/>
                  <a:gd name="T66" fmla="*/ 3 w 200"/>
                  <a:gd name="T67" fmla="*/ 1 h 213"/>
                  <a:gd name="T68" fmla="*/ 2 w 200"/>
                  <a:gd name="T69" fmla="*/ 1 h 213"/>
                  <a:gd name="T70" fmla="*/ 2 w 200"/>
                  <a:gd name="T71" fmla="*/ 1 h 213"/>
                  <a:gd name="T72" fmla="*/ 2 w 200"/>
                  <a:gd name="T73" fmla="*/ 0 h 213"/>
                  <a:gd name="T74" fmla="*/ 2 w 200"/>
                  <a:gd name="T75" fmla="*/ 0 h 213"/>
                  <a:gd name="T76" fmla="*/ 1 w 200"/>
                  <a:gd name="T77" fmla="*/ 0 h 213"/>
                  <a:gd name="T78" fmla="*/ 1 w 200"/>
                  <a:gd name="T79" fmla="*/ 1 h 213"/>
                  <a:gd name="T80" fmla="*/ 1 w 200"/>
                  <a:gd name="T81" fmla="*/ 1 h 213"/>
                  <a:gd name="T82" fmla="*/ 1 w 200"/>
                  <a:gd name="T83" fmla="*/ 1 h 213"/>
                  <a:gd name="T84" fmla="*/ 1 w 200"/>
                  <a:gd name="T85" fmla="*/ 1 h 21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0" h="213">
                    <a:moveTo>
                      <a:pt x="0" y="108"/>
                    </a:moveTo>
                    <a:lnTo>
                      <a:pt x="1" y="93"/>
                    </a:lnTo>
                    <a:lnTo>
                      <a:pt x="3" y="79"/>
                    </a:lnTo>
                    <a:lnTo>
                      <a:pt x="5" y="67"/>
                    </a:lnTo>
                    <a:lnTo>
                      <a:pt x="9" y="55"/>
                    </a:lnTo>
                    <a:lnTo>
                      <a:pt x="14" y="47"/>
                    </a:lnTo>
                    <a:lnTo>
                      <a:pt x="18" y="40"/>
                    </a:lnTo>
                    <a:lnTo>
                      <a:pt x="23" y="33"/>
                    </a:lnTo>
                    <a:lnTo>
                      <a:pt x="29" y="27"/>
                    </a:lnTo>
                    <a:lnTo>
                      <a:pt x="35" y="21"/>
                    </a:lnTo>
                    <a:lnTo>
                      <a:pt x="42" y="16"/>
                    </a:lnTo>
                    <a:lnTo>
                      <a:pt x="49" y="11"/>
                    </a:lnTo>
                    <a:lnTo>
                      <a:pt x="55" y="8"/>
                    </a:lnTo>
                    <a:lnTo>
                      <a:pt x="66" y="4"/>
                    </a:lnTo>
                    <a:lnTo>
                      <a:pt x="76" y="2"/>
                    </a:lnTo>
                    <a:lnTo>
                      <a:pt x="87" y="0"/>
                    </a:lnTo>
                    <a:lnTo>
                      <a:pt x="100" y="0"/>
                    </a:lnTo>
                    <a:lnTo>
                      <a:pt x="111" y="0"/>
                    </a:lnTo>
                    <a:lnTo>
                      <a:pt x="122" y="2"/>
                    </a:lnTo>
                    <a:lnTo>
                      <a:pt x="132" y="4"/>
                    </a:lnTo>
                    <a:lnTo>
                      <a:pt x="142" y="7"/>
                    </a:lnTo>
                    <a:lnTo>
                      <a:pt x="150" y="11"/>
                    </a:lnTo>
                    <a:lnTo>
                      <a:pt x="158" y="16"/>
                    </a:lnTo>
                    <a:lnTo>
                      <a:pt x="165" y="22"/>
                    </a:lnTo>
                    <a:lnTo>
                      <a:pt x="173" y="28"/>
                    </a:lnTo>
                    <a:lnTo>
                      <a:pt x="179" y="35"/>
                    </a:lnTo>
                    <a:lnTo>
                      <a:pt x="185" y="44"/>
                    </a:lnTo>
                    <a:lnTo>
                      <a:pt x="189" y="52"/>
                    </a:lnTo>
                    <a:lnTo>
                      <a:pt x="194" y="61"/>
                    </a:lnTo>
                    <a:lnTo>
                      <a:pt x="197" y="72"/>
                    </a:lnTo>
                    <a:lnTo>
                      <a:pt x="199" y="83"/>
                    </a:lnTo>
                    <a:lnTo>
                      <a:pt x="200" y="95"/>
                    </a:lnTo>
                    <a:lnTo>
                      <a:pt x="200" y="107"/>
                    </a:lnTo>
                    <a:lnTo>
                      <a:pt x="200" y="119"/>
                    </a:lnTo>
                    <a:lnTo>
                      <a:pt x="199" y="130"/>
                    </a:lnTo>
                    <a:lnTo>
                      <a:pt x="197" y="142"/>
                    </a:lnTo>
                    <a:lnTo>
                      <a:pt x="194" y="151"/>
                    </a:lnTo>
                    <a:lnTo>
                      <a:pt x="189" y="160"/>
                    </a:lnTo>
                    <a:lnTo>
                      <a:pt x="185" y="170"/>
                    </a:lnTo>
                    <a:lnTo>
                      <a:pt x="179" y="178"/>
                    </a:lnTo>
                    <a:lnTo>
                      <a:pt x="173" y="185"/>
                    </a:lnTo>
                    <a:lnTo>
                      <a:pt x="167" y="192"/>
                    </a:lnTo>
                    <a:lnTo>
                      <a:pt x="158" y="197"/>
                    </a:lnTo>
                    <a:lnTo>
                      <a:pt x="150" y="202"/>
                    </a:lnTo>
                    <a:lnTo>
                      <a:pt x="142" y="206"/>
                    </a:lnTo>
                    <a:lnTo>
                      <a:pt x="132" y="209"/>
                    </a:lnTo>
                    <a:lnTo>
                      <a:pt x="122" y="211"/>
                    </a:lnTo>
                    <a:lnTo>
                      <a:pt x="111" y="212"/>
                    </a:lnTo>
                    <a:lnTo>
                      <a:pt x="101" y="213"/>
                    </a:lnTo>
                    <a:lnTo>
                      <a:pt x="90" y="212"/>
                    </a:lnTo>
                    <a:lnTo>
                      <a:pt x="79" y="211"/>
                    </a:lnTo>
                    <a:lnTo>
                      <a:pt x="69" y="209"/>
                    </a:lnTo>
                    <a:lnTo>
                      <a:pt x="59" y="206"/>
                    </a:lnTo>
                    <a:lnTo>
                      <a:pt x="51" y="202"/>
                    </a:lnTo>
                    <a:lnTo>
                      <a:pt x="43" y="198"/>
                    </a:lnTo>
                    <a:lnTo>
                      <a:pt x="34" y="192"/>
                    </a:lnTo>
                    <a:lnTo>
                      <a:pt x="27" y="185"/>
                    </a:lnTo>
                    <a:lnTo>
                      <a:pt x="21" y="178"/>
                    </a:lnTo>
                    <a:lnTo>
                      <a:pt x="16" y="170"/>
                    </a:lnTo>
                    <a:lnTo>
                      <a:pt x="11" y="161"/>
                    </a:lnTo>
                    <a:lnTo>
                      <a:pt x="7" y="152"/>
                    </a:lnTo>
                    <a:lnTo>
                      <a:pt x="4" y="142"/>
                    </a:lnTo>
                    <a:lnTo>
                      <a:pt x="2" y="131"/>
                    </a:lnTo>
                    <a:lnTo>
                      <a:pt x="1" y="120"/>
                    </a:lnTo>
                    <a:lnTo>
                      <a:pt x="0" y="108"/>
                    </a:lnTo>
                    <a:close/>
                    <a:moveTo>
                      <a:pt x="44" y="106"/>
                    </a:moveTo>
                    <a:lnTo>
                      <a:pt x="44" y="115"/>
                    </a:lnTo>
                    <a:lnTo>
                      <a:pt x="45" y="123"/>
                    </a:lnTo>
                    <a:lnTo>
                      <a:pt x="46" y="130"/>
                    </a:lnTo>
                    <a:lnTo>
                      <a:pt x="47" y="137"/>
                    </a:lnTo>
                    <a:lnTo>
                      <a:pt x="50" y="144"/>
                    </a:lnTo>
                    <a:lnTo>
                      <a:pt x="52" y="149"/>
                    </a:lnTo>
                    <a:lnTo>
                      <a:pt x="55" y="155"/>
                    </a:lnTo>
                    <a:lnTo>
                      <a:pt x="59" y="159"/>
                    </a:lnTo>
                    <a:lnTo>
                      <a:pt x="63" y="163"/>
                    </a:lnTo>
                    <a:lnTo>
                      <a:pt x="68" y="168"/>
                    </a:lnTo>
                    <a:lnTo>
                      <a:pt x="73" y="171"/>
                    </a:lnTo>
                    <a:lnTo>
                      <a:pt x="78" y="173"/>
                    </a:lnTo>
                    <a:lnTo>
                      <a:pt x="83" y="175"/>
                    </a:lnTo>
                    <a:lnTo>
                      <a:pt x="88" y="176"/>
                    </a:lnTo>
                    <a:lnTo>
                      <a:pt x="95" y="177"/>
                    </a:lnTo>
                    <a:lnTo>
                      <a:pt x="101" y="178"/>
                    </a:lnTo>
                    <a:lnTo>
                      <a:pt x="106" y="177"/>
                    </a:lnTo>
                    <a:lnTo>
                      <a:pt x="112" y="176"/>
                    </a:lnTo>
                    <a:lnTo>
                      <a:pt x="118" y="175"/>
                    </a:lnTo>
                    <a:lnTo>
                      <a:pt x="123" y="173"/>
                    </a:lnTo>
                    <a:lnTo>
                      <a:pt x="128" y="171"/>
                    </a:lnTo>
                    <a:lnTo>
                      <a:pt x="133" y="168"/>
                    </a:lnTo>
                    <a:lnTo>
                      <a:pt x="137" y="163"/>
                    </a:lnTo>
                    <a:lnTo>
                      <a:pt x="142" y="159"/>
                    </a:lnTo>
                    <a:lnTo>
                      <a:pt x="145" y="155"/>
                    </a:lnTo>
                    <a:lnTo>
                      <a:pt x="148" y="150"/>
                    </a:lnTo>
                    <a:lnTo>
                      <a:pt x="151" y="144"/>
                    </a:lnTo>
                    <a:lnTo>
                      <a:pt x="153" y="137"/>
                    </a:lnTo>
                    <a:lnTo>
                      <a:pt x="155" y="130"/>
                    </a:lnTo>
                    <a:lnTo>
                      <a:pt x="156" y="123"/>
                    </a:lnTo>
                    <a:lnTo>
                      <a:pt x="157" y="115"/>
                    </a:lnTo>
                    <a:lnTo>
                      <a:pt x="157" y="106"/>
                    </a:lnTo>
                    <a:lnTo>
                      <a:pt x="157" y="97"/>
                    </a:lnTo>
                    <a:lnTo>
                      <a:pt x="156" y="90"/>
                    </a:lnTo>
                    <a:lnTo>
                      <a:pt x="155" y="82"/>
                    </a:lnTo>
                    <a:lnTo>
                      <a:pt x="153" y="75"/>
                    </a:lnTo>
                    <a:lnTo>
                      <a:pt x="151" y="69"/>
                    </a:lnTo>
                    <a:lnTo>
                      <a:pt x="149" y="62"/>
                    </a:lnTo>
                    <a:lnTo>
                      <a:pt x="146" y="57"/>
                    </a:lnTo>
                    <a:lnTo>
                      <a:pt x="142" y="53"/>
                    </a:lnTo>
                    <a:lnTo>
                      <a:pt x="137" y="49"/>
                    </a:lnTo>
                    <a:lnTo>
                      <a:pt x="133" y="45"/>
                    </a:lnTo>
                    <a:lnTo>
                      <a:pt x="129" y="43"/>
                    </a:lnTo>
                    <a:lnTo>
                      <a:pt x="124" y="40"/>
                    </a:lnTo>
                    <a:lnTo>
                      <a:pt x="119" y="38"/>
                    </a:lnTo>
                    <a:lnTo>
                      <a:pt x="112" y="36"/>
                    </a:lnTo>
                    <a:lnTo>
                      <a:pt x="107" y="35"/>
                    </a:lnTo>
                    <a:lnTo>
                      <a:pt x="101" y="35"/>
                    </a:lnTo>
                    <a:lnTo>
                      <a:pt x="95" y="35"/>
                    </a:lnTo>
                    <a:lnTo>
                      <a:pt x="88" y="36"/>
                    </a:lnTo>
                    <a:lnTo>
                      <a:pt x="82" y="38"/>
                    </a:lnTo>
                    <a:lnTo>
                      <a:pt x="77" y="40"/>
                    </a:lnTo>
                    <a:lnTo>
                      <a:pt x="72" y="43"/>
                    </a:lnTo>
                    <a:lnTo>
                      <a:pt x="68" y="46"/>
                    </a:lnTo>
                    <a:lnTo>
                      <a:pt x="63" y="49"/>
                    </a:lnTo>
                    <a:lnTo>
                      <a:pt x="59" y="53"/>
                    </a:lnTo>
                    <a:lnTo>
                      <a:pt x="55" y="58"/>
                    </a:lnTo>
                    <a:lnTo>
                      <a:pt x="52" y="64"/>
                    </a:lnTo>
                    <a:lnTo>
                      <a:pt x="49" y="69"/>
                    </a:lnTo>
                    <a:lnTo>
                      <a:pt x="47" y="75"/>
                    </a:lnTo>
                    <a:lnTo>
                      <a:pt x="46" y="82"/>
                    </a:lnTo>
                    <a:lnTo>
                      <a:pt x="45" y="90"/>
                    </a:lnTo>
                    <a:lnTo>
                      <a:pt x="44" y="98"/>
                    </a:lnTo>
                    <a:lnTo>
                      <a:pt x="44" y="10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9" name="Freeform 27"/>
              <p:cNvSpPr>
                <a:spLocks/>
              </p:cNvSpPr>
              <p:nvPr/>
            </p:nvSpPr>
            <p:spPr bwMode="auto">
              <a:xfrm>
                <a:off x="1924" y="1966"/>
                <a:ext cx="44" cy="53"/>
              </a:xfrm>
              <a:custGeom>
                <a:avLst/>
                <a:gdLst>
                  <a:gd name="T0" fmla="*/ 3 w 179"/>
                  <a:gd name="T1" fmla="*/ 2 h 213"/>
                  <a:gd name="T2" fmla="*/ 3 w 179"/>
                  <a:gd name="T3" fmla="*/ 2 h 213"/>
                  <a:gd name="T4" fmla="*/ 2 w 179"/>
                  <a:gd name="T5" fmla="*/ 3 h 213"/>
                  <a:gd name="T6" fmla="*/ 2 w 179"/>
                  <a:gd name="T7" fmla="*/ 3 h 213"/>
                  <a:gd name="T8" fmla="*/ 2 w 179"/>
                  <a:gd name="T9" fmla="*/ 3 h 213"/>
                  <a:gd name="T10" fmla="*/ 2 w 179"/>
                  <a:gd name="T11" fmla="*/ 3 h 213"/>
                  <a:gd name="T12" fmla="*/ 2 w 179"/>
                  <a:gd name="T13" fmla="*/ 3 h 213"/>
                  <a:gd name="T14" fmla="*/ 2 w 179"/>
                  <a:gd name="T15" fmla="*/ 3 h 213"/>
                  <a:gd name="T16" fmla="*/ 1 w 179"/>
                  <a:gd name="T17" fmla="*/ 3 h 213"/>
                  <a:gd name="T18" fmla="*/ 1 w 179"/>
                  <a:gd name="T19" fmla="*/ 3 h 213"/>
                  <a:gd name="T20" fmla="*/ 1 w 179"/>
                  <a:gd name="T21" fmla="*/ 3 h 213"/>
                  <a:gd name="T22" fmla="*/ 0 w 179"/>
                  <a:gd name="T23" fmla="*/ 3 h 213"/>
                  <a:gd name="T24" fmla="*/ 0 w 179"/>
                  <a:gd name="T25" fmla="*/ 3 h 213"/>
                  <a:gd name="T26" fmla="*/ 0 w 179"/>
                  <a:gd name="T27" fmla="*/ 2 h 213"/>
                  <a:gd name="T28" fmla="*/ 0 w 179"/>
                  <a:gd name="T29" fmla="*/ 2 h 213"/>
                  <a:gd name="T30" fmla="*/ 0 w 179"/>
                  <a:gd name="T31" fmla="*/ 2 h 213"/>
                  <a:gd name="T32" fmla="*/ 0 w 179"/>
                  <a:gd name="T33" fmla="*/ 2 h 213"/>
                  <a:gd name="T34" fmla="*/ 0 w 179"/>
                  <a:gd name="T35" fmla="*/ 1 h 213"/>
                  <a:gd name="T36" fmla="*/ 0 w 179"/>
                  <a:gd name="T37" fmla="*/ 1 h 213"/>
                  <a:gd name="T38" fmla="*/ 0 w 179"/>
                  <a:gd name="T39" fmla="*/ 1 h 213"/>
                  <a:gd name="T40" fmla="*/ 0 w 179"/>
                  <a:gd name="T41" fmla="*/ 0 h 213"/>
                  <a:gd name="T42" fmla="*/ 0 w 179"/>
                  <a:gd name="T43" fmla="*/ 0 h 213"/>
                  <a:gd name="T44" fmla="*/ 1 w 179"/>
                  <a:gd name="T45" fmla="*/ 0 h 213"/>
                  <a:gd name="T46" fmla="*/ 1 w 179"/>
                  <a:gd name="T47" fmla="*/ 0 h 213"/>
                  <a:gd name="T48" fmla="*/ 1 w 179"/>
                  <a:gd name="T49" fmla="*/ 0 h 213"/>
                  <a:gd name="T50" fmla="*/ 2 w 179"/>
                  <a:gd name="T51" fmla="*/ 0 h 213"/>
                  <a:gd name="T52" fmla="*/ 2 w 179"/>
                  <a:gd name="T53" fmla="*/ 0 h 213"/>
                  <a:gd name="T54" fmla="*/ 2 w 179"/>
                  <a:gd name="T55" fmla="*/ 0 h 213"/>
                  <a:gd name="T56" fmla="*/ 2 w 179"/>
                  <a:gd name="T57" fmla="*/ 0 h 213"/>
                  <a:gd name="T58" fmla="*/ 2 w 179"/>
                  <a:gd name="T59" fmla="*/ 0 h 213"/>
                  <a:gd name="T60" fmla="*/ 3 w 179"/>
                  <a:gd name="T61" fmla="*/ 1 h 213"/>
                  <a:gd name="T62" fmla="*/ 2 w 179"/>
                  <a:gd name="T63" fmla="*/ 1 h 213"/>
                  <a:gd name="T64" fmla="*/ 2 w 179"/>
                  <a:gd name="T65" fmla="*/ 1 h 213"/>
                  <a:gd name="T66" fmla="*/ 2 w 179"/>
                  <a:gd name="T67" fmla="*/ 0 h 213"/>
                  <a:gd name="T68" fmla="*/ 1 w 179"/>
                  <a:gd name="T69" fmla="*/ 0 h 213"/>
                  <a:gd name="T70" fmla="*/ 1 w 179"/>
                  <a:gd name="T71" fmla="*/ 0 h 213"/>
                  <a:gd name="T72" fmla="*/ 1 w 179"/>
                  <a:gd name="T73" fmla="*/ 0 h 213"/>
                  <a:gd name="T74" fmla="*/ 1 w 179"/>
                  <a:gd name="T75" fmla="*/ 0 h 213"/>
                  <a:gd name="T76" fmla="*/ 1 w 179"/>
                  <a:gd name="T77" fmla="*/ 1 h 213"/>
                  <a:gd name="T78" fmla="*/ 1 w 179"/>
                  <a:gd name="T79" fmla="*/ 1 h 213"/>
                  <a:gd name="T80" fmla="*/ 1 w 179"/>
                  <a:gd name="T81" fmla="*/ 1 h 213"/>
                  <a:gd name="T82" fmla="*/ 1 w 179"/>
                  <a:gd name="T83" fmla="*/ 1 h 213"/>
                  <a:gd name="T84" fmla="*/ 1 w 179"/>
                  <a:gd name="T85" fmla="*/ 2 h 213"/>
                  <a:gd name="T86" fmla="*/ 1 w 179"/>
                  <a:gd name="T87" fmla="*/ 2 h 213"/>
                  <a:gd name="T88" fmla="*/ 1 w 179"/>
                  <a:gd name="T89" fmla="*/ 2 h 213"/>
                  <a:gd name="T90" fmla="*/ 1 w 179"/>
                  <a:gd name="T91" fmla="*/ 2 h 213"/>
                  <a:gd name="T92" fmla="*/ 1 w 179"/>
                  <a:gd name="T93" fmla="*/ 3 h 213"/>
                  <a:gd name="T94" fmla="*/ 1 w 179"/>
                  <a:gd name="T95" fmla="*/ 3 h 213"/>
                  <a:gd name="T96" fmla="*/ 1 w 179"/>
                  <a:gd name="T97" fmla="*/ 3 h 213"/>
                  <a:gd name="T98" fmla="*/ 1 w 179"/>
                  <a:gd name="T99" fmla="*/ 3 h 213"/>
                  <a:gd name="T100" fmla="*/ 2 w 179"/>
                  <a:gd name="T101" fmla="*/ 3 h 213"/>
                  <a:gd name="T102" fmla="*/ 2 w 179"/>
                  <a:gd name="T103" fmla="*/ 2 h 213"/>
                  <a:gd name="T104" fmla="*/ 2 w 179"/>
                  <a:gd name="T105" fmla="*/ 2 h 21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79" h="213">
                    <a:moveTo>
                      <a:pt x="138" y="133"/>
                    </a:moveTo>
                    <a:lnTo>
                      <a:pt x="179" y="147"/>
                    </a:lnTo>
                    <a:lnTo>
                      <a:pt x="177" y="155"/>
                    </a:lnTo>
                    <a:lnTo>
                      <a:pt x="174" y="162"/>
                    </a:lnTo>
                    <a:lnTo>
                      <a:pt x="171" y="170"/>
                    </a:lnTo>
                    <a:lnTo>
                      <a:pt x="166" y="176"/>
                    </a:lnTo>
                    <a:lnTo>
                      <a:pt x="162" y="182"/>
                    </a:lnTo>
                    <a:lnTo>
                      <a:pt x="158" y="187"/>
                    </a:lnTo>
                    <a:lnTo>
                      <a:pt x="153" y="193"/>
                    </a:lnTo>
                    <a:lnTo>
                      <a:pt x="148" y="197"/>
                    </a:lnTo>
                    <a:lnTo>
                      <a:pt x="142" y="201"/>
                    </a:lnTo>
                    <a:lnTo>
                      <a:pt x="136" y="204"/>
                    </a:lnTo>
                    <a:lnTo>
                      <a:pt x="130" y="207"/>
                    </a:lnTo>
                    <a:lnTo>
                      <a:pt x="124" y="209"/>
                    </a:lnTo>
                    <a:lnTo>
                      <a:pt x="116" y="210"/>
                    </a:lnTo>
                    <a:lnTo>
                      <a:pt x="109" y="212"/>
                    </a:lnTo>
                    <a:lnTo>
                      <a:pt x="102" y="212"/>
                    </a:lnTo>
                    <a:lnTo>
                      <a:pt x="94" y="213"/>
                    </a:lnTo>
                    <a:lnTo>
                      <a:pt x="83" y="212"/>
                    </a:lnTo>
                    <a:lnTo>
                      <a:pt x="74" y="211"/>
                    </a:lnTo>
                    <a:lnTo>
                      <a:pt x="64" y="209"/>
                    </a:lnTo>
                    <a:lnTo>
                      <a:pt x="56" y="206"/>
                    </a:lnTo>
                    <a:lnTo>
                      <a:pt x="48" y="202"/>
                    </a:lnTo>
                    <a:lnTo>
                      <a:pt x="40" y="198"/>
                    </a:lnTo>
                    <a:lnTo>
                      <a:pt x="33" y="192"/>
                    </a:lnTo>
                    <a:lnTo>
                      <a:pt x="26" y="185"/>
                    </a:lnTo>
                    <a:lnTo>
                      <a:pt x="20" y="178"/>
                    </a:lnTo>
                    <a:lnTo>
                      <a:pt x="14" y="170"/>
                    </a:lnTo>
                    <a:lnTo>
                      <a:pt x="10" y="161"/>
                    </a:lnTo>
                    <a:lnTo>
                      <a:pt x="6" y="152"/>
                    </a:lnTo>
                    <a:lnTo>
                      <a:pt x="3" y="142"/>
                    </a:lnTo>
                    <a:lnTo>
                      <a:pt x="1" y="131"/>
                    </a:lnTo>
                    <a:lnTo>
                      <a:pt x="0" y="120"/>
                    </a:lnTo>
                    <a:lnTo>
                      <a:pt x="0" y="108"/>
                    </a:lnTo>
                    <a:lnTo>
                      <a:pt x="0" y="96"/>
                    </a:lnTo>
                    <a:lnTo>
                      <a:pt x="1" y="84"/>
                    </a:lnTo>
                    <a:lnTo>
                      <a:pt x="3" y="73"/>
                    </a:lnTo>
                    <a:lnTo>
                      <a:pt x="6" y="62"/>
                    </a:lnTo>
                    <a:lnTo>
                      <a:pt x="10" y="53"/>
                    </a:lnTo>
                    <a:lnTo>
                      <a:pt x="14" y="44"/>
                    </a:lnTo>
                    <a:lnTo>
                      <a:pt x="20" y="35"/>
                    </a:lnTo>
                    <a:lnTo>
                      <a:pt x="26" y="28"/>
                    </a:lnTo>
                    <a:lnTo>
                      <a:pt x="33" y="22"/>
                    </a:lnTo>
                    <a:lnTo>
                      <a:pt x="40" y="16"/>
                    </a:lnTo>
                    <a:lnTo>
                      <a:pt x="49" y="11"/>
                    </a:lnTo>
                    <a:lnTo>
                      <a:pt x="57" y="7"/>
                    </a:lnTo>
                    <a:lnTo>
                      <a:pt x="65" y="4"/>
                    </a:lnTo>
                    <a:lnTo>
                      <a:pt x="76" y="2"/>
                    </a:lnTo>
                    <a:lnTo>
                      <a:pt x="85" y="0"/>
                    </a:lnTo>
                    <a:lnTo>
                      <a:pt x="96" y="0"/>
                    </a:lnTo>
                    <a:lnTo>
                      <a:pt x="105" y="0"/>
                    </a:lnTo>
                    <a:lnTo>
                      <a:pt x="114" y="1"/>
                    </a:lnTo>
                    <a:lnTo>
                      <a:pt x="123" y="3"/>
                    </a:lnTo>
                    <a:lnTo>
                      <a:pt x="130" y="5"/>
                    </a:lnTo>
                    <a:lnTo>
                      <a:pt x="137" y="8"/>
                    </a:lnTo>
                    <a:lnTo>
                      <a:pt x="145" y="13"/>
                    </a:lnTo>
                    <a:lnTo>
                      <a:pt x="151" y="17"/>
                    </a:lnTo>
                    <a:lnTo>
                      <a:pt x="157" y="22"/>
                    </a:lnTo>
                    <a:lnTo>
                      <a:pt x="164" y="29"/>
                    </a:lnTo>
                    <a:lnTo>
                      <a:pt x="169" y="39"/>
                    </a:lnTo>
                    <a:lnTo>
                      <a:pt x="175" y="49"/>
                    </a:lnTo>
                    <a:lnTo>
                      <a:pt x="179" y="60"/>
                    </a:lnTo>
                    <a:lnTo>
                      <a:pt x="137" y="70"/>
                    </a:lnTo>
                    <a:lnTo>
                      <a:pt x="135" y="62"/>
                    </a:lnTo>
                    <a:lnTo>
                      <a:pt x="132" y="56"/>
                    </a:lnTo>
                    <a:lnTo>
                      <a:pt x="127" y="50"/>
                    </a:lnTo>
                    <a:lnTo>
                      <a:pt x="122" y="45"/>
                    </a:lnTo>
                    <a:lnTo>
                      <a:pt x="115" y="41"/>
                    </a:lnTo>
                    <a:lnTo>
                      <a:pt x="109" y="38"/>
                    </a:lnTo>
                    <a:lnTo>
                      <a:pt x="102" y="36"/>
                    </a:lnTo>
                    <a:lnTo>
                      <a:pt x="94" y="35"/>
                    </a:lnTo>
                    <a:lnTo>
                      <a:pt x="88" y="35"/>
                    </a:lnTo>
                    <a:lnTo>
                      <a:pt x="83" y="36"/>
                    </a:lnTo>
                    <a:lnTo>
                      <a:pt x="78" y="38"/>
                    </a:lnTo>
                    <a:lnTo>
                      <a:pt x="73" y="40"/>
                    </a:lnTo>
                    <a:lnTo>
                      <a:pt x="69" y="42"/>
                    </a:lnTo>
                    <a:lnTo>
                      <a:pt x="64" y="45"/>
                    </a:lnTo>
                    <a:lnTo>
                      <a:pt x="60" y="48"/>
                    </a:lnTo>
                    <a:lnTo>
                      <a:pt x="57" y="52"/>
                    </a:lnTo>
                    <a:lnTo>
                      <a:pt x="53" y="56"/>
                    </a:lnTo>
                    <a:lnTo>
                      <a:pt x="51" y="61"/>
                    </a:lnTo>
                    <a:lnTo>
                      <a:pt x="48" y="67"/>
                    </a:lnTo>
                    <a:lnTo>
                      <a:pt x="46" y="74"/>
                    </a:lnTo>
                    <a:lnTo>
                      <a:pt x="44" y="89"/>
                    </a:lnTo>
                    <a:lnTo>
                      <a:pt x="43" y="105"/>
                    </a:lnTo>
                    <a:lnTo>
                      <a:pt x="44" y="123"/>
                    </a:lnTo>
                    <a:lnTo>
                      <a:pt x="46" y="138"/>
                    </a:lnTo>
                    <a:lnTo>
                      <a:pt x="48" y="146"/>
                    </a:lnTo>
                    <a:lnTo>
                      <a:pt x="50" y="151"/>
                    </a:lnTo>
                    <a:lnTo>
                      <a:pt x="53" y="156"/>
                    </a:lnTo>
                    <a:lnTo>
                      <a:pt x="56" y="161"/>
                    </a:lnTo>
                    <a:lnTo>
                      <a:pt x="60" y="164"/>
                    </a:lnTo>
                    <a:lnTo>
                      <a:pt x="64" y="169"/>
                    </a:lnTo>
                    <a:lnTo>
                      <a:pt x="69" y="171"/>
                    </a:lnTo>
                    <a:lnTo>
                      <a:pt x="73" y="174"/>
                    </a:lnTo>
                    <a:lnTo>
                      <a:pt x="77" y="175"/>
                    </a:lnTo>
                    <a:lnTo>
                      <a:pt x="82" y="177"/>
                    </a:lnTo>
                    <a:lnTo>
                      <a:pt x="87" y="177"/>
                    </a:lnTo>
                    <a:lnTo>
                      <a:pt x="92" y="178"/>
                    </a:lnTo>
                    <a:lnTo>
                      <a:pt x="101" y="177"/>
                    </a:lnTo>
                    <a:lnTo>
                      <a:pt x="108" y="175"/>
                    </a:lnTo>
                    <a:lnTo>
                      <a:pt x="115" y="172"/>
                    </a:lnTo>
                    <a:lnTo>
                      <a:pt x="122" y="167"/>
                    </a:lnTo>
                    <a:lnTo>
                      <a:pt x="127" y="161"/>
                    </a:lnTo>
                    <a:lnTo>
                      <a:pt x="132" y="153"/>
                    </a:lnTo>
                    <a:lnTo>
                      <a:pt x="135" y="145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0" name="Freeform 28"/>
              <p:cNvSpPr>
                <a:spLocks/>
              </p:cNvSpPr>
              <p:nvPr/>
            </p:nvSpPr>
            <p:spPr bwMode="auto">
              <a:xfrm>
                <a:off x="1978" y="1966"/>
                <a:ext cx="38" cy="52"/>
              </a:xfrm>
              <a:custGeom>
                <a:avLst/>
                <a:gdLst>
                  <a:gd name="T0" fmla="*/ 0 w 152"/>
                  <a:gd name="T1" fmla="*/ 0 h 207"/>
                  <a:gd name="T2" fmla="*/ 1 w 152"/>
                  <a:gd name="T3" fmla="*/ 0 h 207"/>
                  <a:gd name="T4" fmla="*/ 1 w 152"/>
                  <a:gd name="T5" fmla="*/ 2 h 207"/>
                  <a:gd name="T6" fmla="*/ 1 w 152"/>
                  <a:gd name="T7" fmla="*/ 2 h 207"/>
                  <a:gd name="T8" fmla="*/ 1 w 152"/>
                  <a:gd name="T9" fmla="*/ 2 h 207"/>
                  <a:gd name="T10" fmla="*/ 1 w 152"/>
                  <a:gd name="T11" fmla="*/ 1 h 207"/>
                  <a:gd name="T12" fmla="*/ 1 w 152"/>
                  <a:gd name="T13" fmla="*/ 1 h 207"/>
                  <a:gd name="T14" fmla="*/ 1 w 152"/>
                  <a:gd name="T15" fmla="*/ 1 h 207"/>
                  <a:gd name="T16" fmla="*/ 1 w 152"/>
                  <a:gd name="T17" fmla="*/ 1 h 207"/>
                  <a:gd name="T18" fmla="*/ 1 w 152"/>
                  <a:gd name="T19" fmla="*/ 1 h 207"/>
                  <a:gd name="T20" fmla="*/ 1 w 152"/>
                  <a:gd name="T21" fmla="*/ 1 h 207"/>
                  <a:gd name="T22" fmla="*/ 1 w 152"/>
                  <a:gd name="T23" fmla="*/ 1 h 207"/>
                  <a:gd name="T24" fmla="*/ 2 w 152"/>
                  <a:gd name="T25" fmla="*/ 1 h 207"/>
                  <a:gd name="T26" fmla="*/ 2 w 152"/>
                  <a:gd name="T27" fmla="*/ 0 h 207"/>
                  <a:gd name="T28" fmla="*/ 2 w 152"/>
                  <a:gd name="T29" fmla="*/ 0 h 207"/>
                  <a:gd name="T30" fmla="*/ 2 w 152"/>
                  <a:gd name="T31" fmla="*/ 0 h 207"/>
                  <a:gd name="T32" fmla="*/ 2 w 152"/>
                  <a:gd name="T33" fmla="*/ 0 h 207"/>
                  <a:gd name="T34" fmla="*/ 2 w 152"/>
                  <a:gd name="T35" fmla="*/ 0 h 207"/>
                  <a:gd name="T36" fmla="*/ 2 w 152"/>
                  <a:gd name="T37" fmla="*/ 0 h 207"/>
                  <a:gd name="T38" fmla="*/ 2 w 152"/>
                  <a:gd name="T39" fmla="*/ 0 h 207"/>
                  <a:gd name="T40" fmla="*/ 2 w 152"/>
                  <a:gd name="T41" fmla="*/ 0 h 207"/>
                  <a:gd name="T42" fmla="*/ 2 w 152"/>
                  <a:gd name="T43" fmla="*/ 0 h 207"/>
                  <a:gd name="T44" fmla="*/ 3 w 152"/>
                  <a:gd name="T45" fmla="*/ 0 h 207"/>
                  <a:gd name="T46" fmla="*/ 3 w 152"/>
                  <a:gd name="T47" fmla="*/ 1 h 207"/>
                  <a:gd name="T48" fmla="*/ 2 w 152"/>
                  <a:gd name="T49" fmla="*/ 1 h 207"/>
                  <a:gd name="T50" fmla="*/ 2 w 152"/>
                  <a:gd name="T51" fmla="*/ 1 h 207"/>
                  <a:gd name="T52" fmla="*/ 2 w 152"/>
                  <a:gd name="T53" fmla="*/ 1 h 207"/>
                  <a:gd name="T54" fmla="*/ 2 w 152"/>
                  <a:gd name="T55" fmla="*/ 1 h 207"/>
                  <a:gd name="T56" fmla="*/ 2 w 152"/>
                  <a:gd name="T57" fmla="*/ 1 h 207"/>
                  <a:gd name="T58" fmla="*/ 2 w 152"/>
                  <a:gd name="T59" fmla="*/ 1 h 207"/>
                  <a:gd name="T60" fmla="*/ 2 w 152"/>
                  <a:gd name="T61" fmla="*/ 1 h 207"/>
                  <a:gd name="T62" fmla="*/ 2 w 152"/>
                  <a:gd name="T63" fmla="*/ 1 h 207"/>
                  <a:gd name="T64" fmla="*/ 2 w 152"/>
                  <a:gd name="T65" fmla="*/ 1 h 207"/>
                  <a:gd name="T66" fmla="*/ 2 w 152"/>
                  <a:gd name="T67" fmla="*/ 1 h 207"/>
                  <a:gd name="T68" fmla="*/ 2 w 152"/>
                  <a:gd name="T69" fmla="*/ 2 h 207"/>
                  <a:gd name="T70" fmla="*/ 2 w 152"/>
                  <a:gd name="T71" fmla="*/ 2 h 207"/>
                  <a:gd name="T72" fmla="*/ 2 w 152"/>
                  <a:gd name="T73" fmla="*/ 2 h 207"/>
                  <a:gd name="T74" fmla="*/ 2 w 152"/>
                  <a:gd name="T75" fmla="*/ 2 h 207"/>
                  <a:gd name="T76" fmla="*/ 1 w 152"/>
                  <a:gd name="T77" fmla="*/ 2 h 207"/>
                  <a:gd name="T78" fmla="*/ 2 w 152"/>
                  <a:gd name="T79" fmla="*/ 2 h 207"/>
                  <a:gd name="T80" fmla="*/ 2 w 152"/>
                  <a:gd name="T81" fmla="*/ 2 h 207"/>
                  <a:gd name="T82" fmla="*/ 2 w 152"/>
                  <a:gd name="T83" fmla="*/ 2 h 207"/>
                  <a:gd name="T84" fmla="*/ 2 w 152"/>
                  <a:gd name="T85" fmla="*/ 2 h 207"/>
                  <a:gd name="T86" fmla="*/ 2 w 152"/>
                  <a:gd name="T87" fmla="*/ 2 h 207"/>
                  <a:gd name="T88" fmla="*/ 2 w 152"/>
                  <a:gd name="T89" fmla="*/ 2 h 207"/>
                  <a:gd name="T90" fmla="*/ 2 w 152"/>
                  <a:gd name="T91" fmla="*/ 2 h 207"/>
                  <a:gd name="T92" fmla="*/ 2 w 152"/>
                  <a:gd name="T93" fmla="*/ 3 h 207"/>
                  <a:gd name="T94" fmla="*/ 3 w 152"/>
                  <a:gd name="T95" fmla="*/ 3 h 207"/>
                  <a:gd name="T96" fmla="*/ 2 w 152"/>
                  <a:gd name="T97" fmla="*/ 3 h 207"/>
                  <a:gd name="T98" fmla="*/ 1 w 152"/>
                  <a:gd name="T99" fmla="*/ 3 h 207"/>
                  <a:gd name="T100" fmla="*/ 1 w 152"/>
                  <a:gd name="T101" fmla="*/ 3 h 207"/>
                  <a:gd name="T102" fmla="*/ 1 w 152"/>
                  <a:gd name="T103" fmla="*/ 3 h 207"/>
                  <a:gd name="T104" fmla="*/ 1 w 152"/>
                  <a:gd name="T105" fmla="*/ 2 h 207"/>
                  <a:gd name="T106" fmla="*/ 1 w 152"/>
                  <a:gd name="T107" fmla="*/ 2 h 207"/>
                  <a:gd name="T108" fmla="*/ 1 w 152"/>
                  <a:gd name="T109" fmla="*/ 2 h 207"/>
                  <a:gd name="T110" fmla="*/ 1 w 152"/>
                  <a:gd name="T111" fmla="*/ 2 h 207"/>
                  <a:gd name="T112" fmla="*/ 1 w 152"/>
                  <a:gd name="T113" fmla="*/ 2 h 207"/>
                  <a:gd name="T114" fmla="*/ 1 w 152"/>
                  <a:gd name="T115" fmla="*/ 2 h 207"/>
                  <a:gd name="T116" fmla="*/ 1 w 152"/>
                  <a:gd name="T117" fmla="*/ 2 h 207"/>
                  <a:gd name="T118" fmla="*/ 1 w 152"/>
                  <a:gd name="T119" fmla="*/ 2 h 207"/>
                  <a:gd name="T120" fmla="*/ 1 w 152"/>
                  <a:gd name="T121" fmla="*/ 3 h 207"/>
                  <a:gd name="T122" fmla="*/ 0 w 152"/>
                  <a:gd name="T123" fmla="*/ 3 h 207"/>
                  <a:gd name="T124" fmla="*/ 0 w 152"/>
                  <a:gd name="T125" fmla="*/ 0 h 20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52" h="207">
                    <a:moveTo>
                      <a:pt x="0" y="1"/>
                    </a:moveTo>
                    <a:lnTo>
                      <a:pt x="42" y="1"/>
                    </a:lnTo>
                    <a:lnTo>
                      <a:pt x="42" y="90"/>
                    </a:lnTo>
                    <a:lnTo>
                      <a:pt x="48" y="89"/>
                    </a:lnTo>
                    <a:lnTo>
                      <a:pt x="53" y="87"/>
                    </a:lnTo>
                    <a:lnTo>
                      <a:pt x="58" y="84"/>
                    </a:lnTo>
                    <a:lnTo>
                      <a:pt x="61" y="82"/>
                    </a:lnTo>
                    <a:lnTo>
                      <a:pt x="64" y="78"/>
                    </a:lnTo>
                    <a:lnTo>
                      <a:pt x="67" y="71"/>
                    </a:lnTo>
                    <a:lnTo>
                      <a:pt x="71" y="62"/>
                    </a:lnTo>
                    <a:lnTo>
                      <a:pt x="76" y="50"/>
                    </a:lnTo>
                    <a:lnTo>
                      <a:pt x="83" y="34"/>
                    </a:lnTo>
                    <a:lnTo>
                      <a:pt x="89" y="23"/>
                    </a:lnTo>
                    <a:lnTo>
                      <a:pt x="92" y="18"/>
                    </a:lnTo>
                    <a:lnTo>
                      <a:pt x="96" y="14"/>
                    </a:lnTo>
                    <a:lnTo>
                      <a:pt x="99" y="11"/>
                    </a:lnTo>
                    <a:lnTo>
                      <a:pt x="102" y="8"/>
                    </a:lnTo>
                    <a:lnTo>
                      <a:pt x="110" y="4"/>
                    </a:lnTo>
                    <a:lnTo>
                      <a:pt x="119" y="2"/>
                    </a:lnTo>
                    <a:lnTo>
                      <a:pt x="130" y="1"/>
                    </a:lnTo>
                    <a:lnTo>
                      <a:pt x="144" y="0"/>
                    </a:lnTo>
                    <a:lnTo>
                      <a:pt x="146" y="0"/>
                    </a:lnTo>
                    <a:lnTo>
                      <a:pt x="150" y="0"/>
                    </a:lnTo>
                    <a:lnTo>
                      <a:pt x="150" y="30"/>
                    </a:lnTo>
                    <a:lnTo>
                      <a:pt x="144" y="30"/>
                    </a:lnTo>
                    <a:lnTo>
                      <a:pt x="138" y="31"/>
                    </a:lnTo>
                    <a:lnTo>
                      <a:pt x="132" y="31"/>
                    </a:lnTo>
                    <a:lnTo>
                      <a:pt x="128" y="32"/>
                    </a:lnTo>
                    <a:lnTo>
                      <a:pt x="125" y="33"/>
                    </a:lnTo>
                    <a:lnTo>
                      <a:pt x="120" y="38"/>
                    </a:lnTo>
                    <a:lnTo>
                      <a:pt x="116" y="44"/>
                    </a:lnTo>
                    <a:lnTo>
                      <a:pt x="112" y="53"/>
                    </a:lnTo>
                    <a:lnTo>
                      <a:pt x="105" y="70"/>
                    </a:lnTo>
                    <a:lnTo>
                      <a:pt x="101" y="80"/>
                    </a:lnTo>
                    <a:lnTo>
                      <a:pt x="97" y="88"/>
                    </a:lnTo>
                    <a:lnTo>
                      <a:pt x="94" y="92"/>
                    </a:lnTo>
                    <a:lnTo>
                      <a:pt x="91" y="95"/>
                    </a:lnTo>
                    <a:lnTo>
                      <a:pt x="87" y="98"/>
                    </a:lnTo>
                    <a:lnTo>
                      <a:pt x="81" y="101"/>
                    </a:lnTo>
                    <a:lnTo>
                      <a:pt x="88" y="104"/>
                    </a:lnTo>
                    <a:lnTo>
                      <a:pt x="94" y="107"/>
                    </a:lnTo>
                    <a:lnTo>
                      <a:pt x="99" y="111"/>
                    </a:lnTo>
                    <a:lnTo>
                      <a:pt x="104" y="118"/>
                    </a:lnTo>
                    <a:lnTo>
                      <a:pt x="109" y="124"/>
                    </a:lnTo>
                    <a:lnTo>
                      <a:pt x="114" y="131"/>
                    </a:lnTo>
                    <a:lnTo>
                      <a:pt x="119" y="141"/>
                    </a:lnTo>
                    <a:lnTo>
                      <a:pt x="124" y="151"/>
                    </a:lnTo>
                    <a:lnTo>
                      <a:pt x="152" y="207"/>
                    </a:lnTo>
                    <a:lnTo>
                      <a:pt x="103" y="207"/>
                    </a:lnTo>
                    <a:lnTo>
                      <a:pt x="78" y="154"/>
                    </a:lnTo>
                    <a:lnTo>
                      <a:pt x="77" y="153"/>
                    </a:lnTo>
                    <a:lnTo>
                      <a:pt x="76" y="150"/>
                    </a:lnTo>
                    <a:lnTo>
                      <a:pt x="74" y="147"/>
                    </a:lnTo>
                    <a:lnTo>
                      <a:pt x="71" y="141"/>
                    </a:lnTo>
                    <a:lnTo>
                      <a:pt x="64" y="128"/>
                    </a:lnTo>
                    <a:lnTo>
                      <a:pt x="58" y="121"/>
                    </a:lnTo>
                    <a:lnTo>
                      <a:pt x="54" y="120"/>
                    </a:lnTo>
                    <a:lnTo>
                      <a:pt x="51" y="119"/>
                    </a:lnTo>
                    <a:lnTo>
                      <a:pt x="47" y="118"/>
                    </a:lnTo>
                    <a:lnTo>
                      <a:pt x="42" y="118"/>
                    </a:lnTo>
                    <a:lnTo>
                      <a:pt x="42" y="207"/>
                    </a:lnTo>
                    <a:lnTo>
                      <a:pt x="0" y="20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1" name="Freeform 29"/>
              <p:cNvSpPr>
                <a:spLocks noEditPoints="1"/>
              </p:cNvSpPr>
              <p:nvPr/>
            </p:nvSpPr>
            <p:spPr bwMode="auto">
              <a:xfrm>
                <a:off x="2021" y="1967"/>
                <a:ext cx="43" cy="51"/>
              </a:xfrm>
              <a:custGeom>
                <a:avLst/>
                <a:gdLst>
                  <a:gd name="T0" fmla="*/ 1 w 173"/>
                  <a:gd name="T1" fmla="*/ 0 h 206"/>
                  <a:gd name="T2" fmla="*/ 1 w 173"/>
                  <a:gd name="T3" fmla="*/ 0 h 206"/>
                  <a:gd name="T4" fmla="*/ 2 w 173"/>
                  <a:gd name="T5" fmla="*/ 0 h 206"/>
                  <a:gd name="T6" fmla="*/ 2 w 173"/>
                  <a:gd name="T7" fmla="*/ 0 h 206"/>
                  <a:gd name="T8" fmla="*/ 2 w 173"/>
                  <a:gd name="T9" fmla="*/ 0 h 206"/>
                  <a:gd name="T10" fmla="*/ 2 w 173"/>
                  <a:gd name="T11" fmla="*/ 0 h 206"/>
                  <a:gd name="T12" fmla="*/ 2 w 173"/>
                  <a:gd name="T13" fmla="*/ 0 h 206"/>
                  <a:gd name="T14" fmla="*/ 2 w 173"/>
                  <a:gd name="T15" fmla="*/ 0 h 206"/>
                  <a:gd name="T16" fmla="*/ 2 w 173"/>
                  <a:gd name="T17" fmla="*/ 1 h 206"/>
                  <a:gd name="T18" fmla="*/ 2 w 173"/>
                  <a:gd name="T19" fmla="*/ 1 h 206"/>
                  <a:gd name="T20" fmla="*/ 2 w 173"/>
                  <a:gd name="T21" fmla="*/ 1 h 206"/>
                  <a:gd name="T22" fmla="*/ 2 w 173"/>
                  <a:gd name="T23" fmla="*/ 1 h 206"/>
                  <a:gd name="T24" fmla="*/ 2 w 173"/>
                  <a:gd name="T25" fmla="*/ 1 h 206"/>
                  <a:gd name="T26" fmla="*/ 2 w 173"/>
                  <a:gd name="T27" fmla="*/ 1 h 206"/>
                  <a:gd name="T28" fmla="*/ 2 w 173"/>
                  <a:gd name="T29" fmla="*/ 2 h 206"/>
                  <a:gd name="T30" fmla="*/ 3 w 173"/>
                  <a:gd name="T31" fmla="*/ 2 h 206"/>
                  <a:gd name="T32" fmla="*/ 3 w 173"/>
                  <a:gd name="T33" fmla="*/ 2 h 206"/>
                  <a:gd name="T34" fmla="*/ 3 w 173"/>
                  <a:gd name="T35" fmla="*/ 2 h 206"/>
                  <a:gd name="T36" fmla="*/ 2 w 173"/>
                  <a:gd name="T37" fmla="*/ 3 h 206"/>
                  <a:gd name="T38" fmla="*/ 2 w 173"/>
                  <a:gd name="T39" fmla="*/ 3 h 206"/>
                  <a:gd name="T40" fmla="*/ 2 w 173"/>
                  <a:gd name="T41" fmla="*/ 3 h 206"/>
                  <a:gd name="T42" fmla="*/ 2 w 173"/>
                  <a:gd name="T43" fmla="*/ 3 h 206"/>
                  <a:gd name="T44" fmla="*/ 2 w 173"/>
                  <a:gd name="T45" fmla="*/ 3 h 206"/>
                  <a:gd name="T46" fmla="*/ 1 w 173"/>
                  <a:gd name="T47" fmla="*/ 3 h 206"/>
                  <a:gd name="T48" fmla="*/ 1 w 173"/>
                  <a:gd name="T49" fmla="*/ 3 h 206"/>
                  <a:gd name="T50" fmla="*/ 0 w 173"/>
                  <a:gd name="T51" fmla="*/ 0 h 206"/>
                  <a:gd name="T52" fmla="*/ 0 w 173"/>
                  <a:gd name="T53" fmla="*/ 1 h 206"/>
                  <a:gd name="T54" fmla="*/ 1 w 173"/>
                  <a:gd name="T55" fmla="*/ 1 h 206"/>
                  <a:gd name="T56" fmla="*/ 1 w 173"/>
                  <a:gd name="T57" fmla="*/ 1 h 206"/>
                  <a:gd name="T58" fmla="*/ 2 w 173"/>
                  <a:gd name="T59" fmla="*/ 1 h 206"/>
                  <a:gd name="T60" fmla="*/ 2 w 173"/>
                  <a:gd name="T61" fmla="*/ 1 h 206"/>
                  <a:gd name="T62" fmla="*/ 2 w 173"/>
                  <a:gd name="T63" fmla="*/ 1 h 206"/>
                  <a:gd name="T64" fmla="*/ 2 w 173"/>
                  <a:gd name="T65" fmla="*/ 1 h 206"/>
                  <a:gd name="T66" fmla="*/ 2 w 173"/>
                  <a:gd name="T67" fmla="*/ 1 h 206"/>
                  <a:gd name="T68" fmla="*/ 2 w 173"/>
                  <a:gd name="T69" fmla="*/ 0 h 206"/>
                  <a:gd name="T70" fmla="*/ 1 w 173"/>
                  <a:gd name="T71" fmla="*/ 0 h 206"/>
                  <a:gd name="T72" fmla="*/ 1 w 173"/>
                  <a:gd name="T73" fmla="*/ 0 h 206"/>
                  <a:gd name="T74" fmla="*/ 1 w 173"/>
                  <a:gd name="T75" fmla="*/ 0 h 206"/>
                  <a:gd name="T76" fmla="*/ 0 w 173"/>
                  <a:gd name="T77" fmla="*/ 0 h 206"/>
                  <a:gd name="T78" fmla="*/ 0 w 173"/>
                  <a:gd name="T79" fmla="*/ 3 h 206"/>
                  <a:gd name="T80" fmla="*/ 1 w 173"/>
                  <a:gd name="T81" fmla="*/ 3 h 206"/>
                  <a:gd name="T82" fmla="*/ 2 w 173"/>
                  <a:gd name="T83" fmla="*/ 2 h 206"/>
                  <a:gd name="T84" fmla="*/ 2 w 173"/>
                  <a:gd name="T85" fmla="*/ 2 h 206"/>
                  <a:gd name="T86" fmla="*/ 2 w 173"/>
                  <a:gd name="T87" fmla="*/ 2 h 206"/>
                  <a:gd name="T88" fmla="*/ 2 w 173"/>
                  <a:gd name="T89" fmla="*/ 2 h 206"/>
                  <a:gd name="T90" fmla="*/ 2 w 173"/>
                  <a:gd name="T91" fmla="*/ 2 h 206"/>
                  <a:gd name="T92" fmla="*/ 2 w 173"/>
                  <a:gd name="T93" fmla="*/ 2 h 206"/>
                  <a:gd name="T94" fmla="*/ 2 w 173"/>
                  <a:gd name="T95" fmla="*/ 2 h 206"/>
                  <a:gd name="T96" fmla="*/ 2 w 173"/>
                  <a:gd name="T97" fmla="*/ 2 h 206"/>
                  <a:gd name="T98" fmla="*/ 2 w 173"/>
                  <a:gd name="T99" fmla="*/ 2 h 206"/>
                  <a:gd name="T100" fmla="*/ 1 w 173"/>
                  <a:gd name="T101" fmla="*/ 2 h 206"/>
                  <a:gd name="T102" fmla="*/ 0 w 173"/>
                  <a:gd name="T103" fmla="*/ 2 h 20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73" h="206">
                    <a:moveTo>
                      <a:pt x="0" y="0"/>
                    </a:moveTo>
                    <a:lnTo>
                      <a:pt x="83" y="0"/>
                    </a:lnTo>
                    <a:lnTo>
                      <a:pt x="95" y="0"/>
                    </a:lnTo>
                    <a:lnTo>
                      <a:pt x="104" y="1"/>
                    </a:lnTo>
                    <a:lnTo>
                      <a:pt x="113" y="1"/>
                    </a:lnTo>
                    <a:lnTo>
                      <a:pt x="120" y="2"/>
                    </a:lnTo>
                    <a:lnTo>
                      <a:pt x="125" y="3"/>
                    </a:lnTo>
                    <a:lnTo>
                      <a:pt x="131" y="5"/>
                    </a:lnTo>
                    <a:lnTo>
                      <a:pt x="136" y="8"/>
                    </a:lnTo>
                    <a:lnTo>
                      <a:pt x="141" y="11"/>
                    </a:lnTo>
                    <a:lnTo>
                      <a:pt x="146" y="15"/>
                    </a:lnTo>
                    <a:lnTo>
                      <a:pt x="150" y="19"/>
                    </a:lnTo>
                    <a:lnTo>
                      <a:pt x="153" y="23"/>
                    </a:lnTo>
                    <a:lnTo>
                      <a:pt x="157" y="28"/>
                    </a:lnTo>
                    <a:lnTo>
                      <a:pt x="159" y="33"/>
                    </a:lnTo>
                    <a:lnTo>
                      <a:pt x="161" y="40"/>
                    </a:lnTo>
                    <a:lnTo>
                      <a:pt x="162" y="46"/>
                    </a:lnTo>
                    <a:lnTo>
                      <a:pt x="164" y="52"/>
                    </a:lnTo>
                    <a:lnTo>
                      <a:pt x="162" y="59"/>
                    </a:lnTo>
                    <a:lnTo>
                      <a:pt x="161" y="66"/>
                    </a:lnTo>
                    <a:lnTo>
                      <a:pt x="158" y="73"/>
                    </a:lnTo>
                    <a:lnTo>
                      <a:pt x="155" y="79"/>
                    </a:lnTo>
                    <a:lnTo>
                      <a:pt x="151" y="84"/>
                    </a:lnTo>
                    <a:lnTo>
                      <a:pt x="146" y="90"/>
                    </a:lnTo>
                    <a:lnTo>
                      <a:pt x="141" y="94"/>
                    </a:lnTo>
                    <a:lnTo>
                      <a:pt x="134" y="97"/>
                    </a:lnTo>
                    <a:lnTo>
                      <a:pt x="143" y="100"/>
                    </a:lnTo>
                    <a:lnTo>
                      <a:pt x="151" y="104"/>
                    </a:lnTo>
                    <a:lnTo>
                      <a:pt x="157" y="109"/>
                    </a:lnTo>
                    <a:lnTo>
                      <a:pt x="164" y="116"/>
                    </a:lnTo>
                    <a:lnTo>
                      <a:pt x="168" y="123"/>
                    </a:lnTo>
                    <a:lnTo>
                      <a:pt x="171" y="130"/>
                    </a:lnTo>
                    <a:lnTo>
                      <a:pt x="173" y="139"/>
                    </a:lnTo>
                    <a:lnTo>
                      <a:pt x="173" y="147"/>
                    </a:lnTo>
                    <a:lnTo>
                      <a:pt x="173" y="154"/>
                    </a:lnTo>
                    <a:lnTo>
                      <a:pt x="172" y="160"/>
                    </a:lnTo>
                    <a:lnTo>
                      <a:pt x="170" y="168"/>
                    </a:lnTo>
                    <a:lnTo>
                      <a:pt x="167" y="174"/>
                    </a:lnTo>
                    <a:lnTo>
                      <a:pt x="164" y="180"/>
                    </a:lnTo>
                    <a:lnTo>
                      <a:pt x="159" y="186"/>
                    </a:lnTo>
                    <a:lnTo>
                      <a:pt x="154" y="191"/>
                    </a:lnTo>
                    <a:lnTo>
                      <a:pt x="149" y="196"/>
                    </a:lnTo>
                    <a:lnTo>
                      <a:pt x="143" y="199"/>
                    </a:lnTo>
                    <a:lnTo>
                      <a:pt x="136" y="202"/>
                    </a:lnTo>
                    <a:lnTo>
                      <a:pt x="129" y="204"/>
                    </a:lnTo>
                    <a:lnTo>
                      <a:pt x="121" y="205"/>
                    </a:lnTo>
                    <a:lnTo>
                      <a:pt x="114" y="205"/>
                    </a:lnTo>
                    <a:lnTo>
                      <a:pt x="103" y="206"/>
                    </a:lnTo>
                    <a:lnTo>
                      <a:pt x="89" y="206"/>
                    </a:lnTo>
                    <a:lnTo>
                      <a:pt x="71" y="206"/>
                    </a:lnTo>
                    <a:lnTo>
                      <a:pt x="0" y="206"/>
                    </a:lnTo>
                    <a:lnTo>
                      <a:pt x="0" y="0"/>
                    </a:lnTo>
                    <a:close/>
                    <a:moveTo>
                      <a:pt x="42" y="35"/>
                    </a:moveTo>
                    <a:lnTo>
                      <a:pt x="42" y="82"/>
                    </a:lnTo>
                    <a:lnTo>
                      <a:pt x="70" y="82"/>
                    </a:lnTo>
                    <a:lnTo>
                      <a:pt x="90" y="82"/>
                    </a:lnTo>
                    <a:lnTo>
                      <a:pt x="100" y="81"/>
                    </a:lnTo>
                    <a:lnTo>
                      <a:pt x="105" y="80"/>
                    </a:lnTo>
                    <a:lnTo>
                      <a:pt x="109" y="79"/>
                    </a:lnTo>
                    <a:lnTo>
                      <a:pt x="114" y="77"/>
                    </a:lnTo>
                    <a:lnTo>
                      <a:pt x="117" y="74"/>
                    </a:lnTo>
                    <a:lnTo>
                      <a:pt x="119" y="71"/>
                    </a:lnTo>
                    <a:lnTo>
                      <a:pt x="121" y="67"/>
                    </a:lnTo>
                    <a:lnTo>
                      <a:pt x="122" y="63"/>
                    </a:lnTo>
                    <a:lnTo>
                      <a:pt x="123" y="58"/>
                    </a:lnTo>
                    <a:lnTo>
                      <a:pt x="122" y="53"/>
                    </a:lnTo>
                    <a:lnTo>
                      <a:pt x="121" y="49"/>
                    </a:lnTo>
                    <a:lnTo>
                      <a:pt x="120" y="46"/>
                    </a:lnTo>
                    <a:lnTo>
                      <a:pt x="118" y="43"/>
                    </a:lnTo>
                    <a:lnTo>
                      <a:pt x="115" y="40"/>
                    </a:lnTo>
                    <a:lnTo>
                      <a:pt x="110" y="38"/>
                    </a:lnTo>
                    <a:lnTo>
                      <a:pt x="106" y="37"/>
                    </a:lnTo>
                    <a:lnTo>
                      <a:pt x="102" y="36"/>
                    </a:lnTo>
                    <a:lnTo>
                      <a:pt x="97" y="36"/>
                    </a:lnTo>
                    <a:lnTo>
                      <a:pt x="90" y="35"/>
                    </a:lnTo>
                    <a:lnTo>
                      <a:pt x="79" y="35"/>
                    </a:lnTo>
                    <a:lnTo>
                      <a:pt x="66" y="35"/>
                    </a:lnTo>
                    <a:lnTo>
                      <a:pt x="42" y="35"/>
                    </a:lnTo>
                    <a:close/>
                    <a:moveTo>
                      <a:pt x="42" y="117"/>
                    </a:moveTo>
                    <a:lnTo>
                      <a:pt x="42" y="172"/>
                    </a:lnTo>
                    <a:lnTo>
                      <a:pt x="80" y="172"/>
                    </a:lnTo>
                    <a:lnTo>
                      <a:pt x="99" y="172"/>
                    </a:lnTo>
                    <a:lnTo>
                      <a:pt x="109" y="171"/>
                    </a:lnTo>
                    <a:lnTo>
                      <a:pt x="114" y="170"/>
                    </a:lnTo>
                    <a:lnTo>
                      <a:pt x="118" y="168"/>
                    </a:lnTo>
                    <a:lnTo>
                      <a:pt x="121" y="166"/>
                    </a:lnTo>
                    <a:lnTo>
                      <a:pt x="124" y="163"/>
                    </a:lnTo>
                    <a:lnTo>
                      <a:pt x="127" y="158"/>
                    </a:lnTo>
                    <a:lnTo>
                      <a:pt x="129" y="154"/>
                    </a:lnTo>
                    <a:lnTo>
                      <a:pt x="130" y="150"/>
                    </a:lnTo>
                    <a:lnTo>
                      <a:pt x="130" y="145"/>
                    </a:lnTo>
                    <a:lnTo>
                      <a:pt x="130" y="141"/>
                    </a:lnTo>
                    <a:lnTo>
                      <a:pt x="129" y="137"/>
                    </a:lnTo>
                    <a:lnTo>
                      <a:pt x="128" y="132"/>
                    </a:lnTo>
                    <a:lnTo>
                      <a:pt x="126" y="129"/>
                    </a:lnTo>
                    <a:lnTo>
                      <a:pt x="123" y="126"/>
                    </a:lnTo>
                    <a:lnTo>
                      <a:pt x="120" y="124"/>
                    </a:lnTo>
                    <a:lnTo>
                      <a:pt x="117" y="121"/>
                    </a:lnTo>
                    <a:lnTo>
                      <a:pt x="113" y="120"/>
                    </a:lnTo>
                    <a:lnTo>
                      <a:pt x="107" y="119"/>
                    </a:lnTo>
                    <a:lnTo>
                      <a:pt x="99" y="118"/>
                    </a:lnTo>
                    <a:lnTo>
                      <a:pt x="89" y="117"/>
                    </a:lnTo>
                    <a:lnTo>
                      <a:pt x="76" y="117"/>
                    </a:lnTo>
                    <a:lnTo>
                      <a:pt x="42" y="11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2" name="Freeform 30"/>
              <p:cNvSpPr>
                <a:spLocks noEditPoints="1"/>
              </p:cNvSpPr>
              <p:nvPr/>
            </p:nvSpPr>
            <p:spPr bwMode="auto">
              <a:xfrm>
                <a:off x="2064" y="1967"/>
                <a:ext cx="52" cy="51"/>
              </a:xfrm>
              <a:custGeom>
                <a:avLst/>
                <a:gdLst>
                  <a:gd name="T0" fmla="*/ 3 w 207"/>
                  <a:gd name="T1" fmla="*/ 3 h 206"/>
                  <a:gd name="T2" fmla="*/ 3 w 207"/>
                  <a:gd name="T3" fmla="*/ 3 h 206"/>
                  <a:gd name="T4" fmla="*/ 2 w 207"/>
                  <a:gd name="T5" fmla="*/ 2 h 206"/>
                  <a:gd name="T6" fmla="*/ 1 w 207"/>
                  <a:gd name="T7" fmla="*/ 2 h 206"/>
                  <a:gd name="T8" fmla="*/ 1 w 207"/>
                  <a:gd name="T9" fmla="*/ 3 h 206"/>
                  <a:gd name="T10" fmla="*/ 0 w 207"/>
                  <a:gd name="T11" fmla="*/ 3 h 206"/>
                  <a:gd name="T12" fmla="*/ 1 w 207"/>
                  <a:gd name="T13" fmla="*/ 0 h 206"/>
                  <a:gd name="T14" fmla="*/ 2 w 207"/>
                  <a:gd name="T15" fmla="*/ 0 h 206"/>
                  <a:gd name="T16" fmla="*/ 3 w 207"/>
                  <a:gd name="T17" fmla="*/ 3 h 206"/>
                  <a:gd name="T18" fmla="*/ 2 w 207"/>
                  <a:gd name="T19" fmla="*/ 2 h 206"/>
                  <a:gd name="T20" fmla="*/ 2 w 207"/>
                  <a:gd name="T21" fmla="*/ 1 h 206"/>
                  <a:gd name="T22" fmla="*/ 1 w 207"/>
                  <a:gd name="T23" fmla="*/ 2 h 206"/>
                  <a:gd name="T24" fmla="*/ 2 w 207"/>
                  <a:gd name="T25" fmla="*/ 2 h 2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7" h="206">
                    <a:moveTo>
                      <a:pt x="207" y="206"/>
                    </a:moveTo>
                    <a:lnTo>
                      <a:pt x="161" y="206"/>
                    </a:lnTo>
                    <a:lnTo>
                      <a:pt x="144" y="159"/>
                    </a:lnTo>
                    <a:lnTo>
                      <a:pt x="61" y="159"/>
                    </a:lnTo>
                    <a:lnTo>
                      <a:pt x="45" y="206"/>
                    </a:lnTo>
                    <a:lnTo>
                      <a:pt x="0" y="206"/>
                    </a:lnTo>
                    <a:lnTo>
                      <a:pt x="80" y="0"/>
                    </a:lnTo>
                    <a:lnTo>
                      <a:pt x="125" y="0"/>
                    </a:lnTo>
                    <a:lnTo>
                      <a:pt x="207" y="206"/>
                    </a:lnTo>
                    <a:close/>
                    <a:moveTo>
                      <a:pt x="130" y="125"/>
                    </a:moveTo>
                    <a:lnTo>
                      <a:pt x="102" y="48"/>
                    </a:lnTo>
                    <a:lnTo>
                      <a:pt x="74" y="125"/>
                    </a:lnTo>
                    <a:lnTo>
                      <a:pt x="130" y="1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522" name="Group 31"/>
            <p:cNvGrpSpPr>
              <a:grpSpLocks/>
            </p:cNvGrpSpPr>
            <p:nvPr/>
          </p:nvGrpSpPr>
          <p:grpSpPr bwMode="auto">
            <a:xfrm>
              <a:off x="1446" y="3172"/>
              <a:ext cx="353" cy="76"/>
              <a:chOff x="2582" y="2660"/>
              <a:chExt cx="288" cy="62"/>
            </a:xfrm>
          </p:grpSpPr>
          <p:sp>
            <p:nvSpPr>
              <p:cNvPr id="21549" name="Freeform 32"/>
              <p:cNvSpPr>
                <a:spLocks noEditPoints="1"/>
              </p:cNvSpPr>
              <p:nvPr/>
            </p:nvSpPr>
            <p:spPr bwMode="auto">
              <a:xfrm>
                <a:off x="2582" y="2660"/>
                <a:ext cx="49" cy="60"/>
              </a:xfrm>
              <a:custGeom>
                <a:avLst/>
                <a:gdLst>
                  <a:gd name="T0" fmla="*/ 1 w 197"/>
                  <a:gd name="T1" fmla="*/ 1 h 238"/>
                  <a:gd name="T2" fmla="*/ 1 w 197"/>
                  <a:gd name="T3" fmla="*/ 4 h 238"/>
                  <a:gd name="T4" fmla="*/ 1 w 197"/>
                  <a:gd name="T5" fmla="*/ 1 h 238"/>
                  <a:gd name="T6" fmla="*/ 1 w 197"/>
                  <a:gd name="T7" fmla="*/ 1 h 238"/>
                  <a:gd name="T8" fmla="*/ 1 w 197"/>
                  <a:gd name="T9" fmla="*/ 1 h 238"/>
                  <a:gd name="T10" fmla="*/ 0 w 197"/>
                  <a:gd name="T11" fmla="*/ 1 h 238"/>
                  <a:gd name="T12" fmla="*/ 1 w 197"/>
                  <a:gd name="T13" fmla="*/ 1 h 238"/>
                  <a:gd name="T14" fmla="*/ 0 w 197"/>
                  <a:gd name="T15" fmla="*/ 1 h 238"/>
                  <a:gd name="T16" fmla="*/ 0 w 197"/>
                  <a:gd name="T17" fmla="*/ 1 h 238"/>
                  <a:gd name="T18" fmla="*/ 0 w 197"/>
                  <a:gd name="T19" fmla="*/ 1 h 238"/>
                  <a:gd name="T20" fmla="*/ 0 w 197"/>
                  <a:gd name="T21" fmla="*/ 0 h 238"/>
                  <a:gd name="T22" fmla="*/ 0 w 197"/>
                  <a:gd name="T23" fmla="*/ 1 h 238"/>
                  <a:gd name="T24" fmla="*/ 0 w 197"/>
                  <a:gd name="T25" fmla="*/ 0 h 238"/>
                  <a:gd name="T26" fmla="*/ 0 w 197"/>
                  <a:gd name="T27" fmla="*/ 0 h 238"/>
                  <a:gd name="T28" fmla="*/ 0 w 197"/>
                  <a:gd name="T29" fmla="*/ 0 h 238"/>
                  <a:gd name="T30" fmla="*/ 3 w 197"/>
                  <a:gd name="T31" fmla="*/ 0 h 238"/>
                  <a:gd name="T32" fmla="*/ 0 w 197"/>
                  <a:gd name="T33" fmla="*/ 1 h 238"/>
                  <a:gd name="T34" fmla="*/ 3 w 197"/>
                  <a:gd name="T35" fmla="*/ 0 h 238"/>
                  <a:gd name="T36" fmla="*/ 3 w 197"/>
                  <a:gd name="T37" fmla="*/ 0 h 238"/>
                  <a:gd name="T38" fmla="*/ 3 w 197"/>
                  <a:gd name="T39" fmla="*/ 0 h 238"/>
                  <a:gd name="T40" fmla="*/ 3 w 197"/>
                  <a:gd name="T41" fmla="*/ 1 h 238"/>
                  <a:gd name="T42" fmla="*/ 2 w 197"/>
                  <a:gd name="T43" fmla="*/ 0 h 238"/>
                  <a:gd name="T44" fmla="*/ 3 w 197"/>
                  <a:gd name="T45" fmla="*/ 1 h 238"/>
                  <a:gd name="T46" fmla="*/ 3 w 197"/>
                  <a:gd name="T47" fmla="*/ 1 h 238"/>
                  <a:gd name="T48" fmla="*/ 3 w 197"/>
                  <a:gd name="T49" fmla="*/ 1 h 238"/>
                  <a:gd name="T50" fmla="*/ 2 w 197"/>
                  <a:gd name="T51" fmla="*/ 1 h 238"/>
                  <a:gd name="T52" fmla="*/ 3 w 197"/>
                  <a:gd name="T53" fmla="*/ 1 h 238"/>
                  <a:gd name="T54" fmla="*/ 1 w 197"/>
                  <a:gd name="T55" fmla="*/ 1 h 238"/>
                  <a:gd name="T56" fmla="*/ 2 w 197"/>
                  <a:gd name="T57" fmla="*/ 1 h 238"/>
                  <a:gd name="T58" fmla="*/ 1 w 197"/>
                  <a:gd name="T59" fmla="*/ 1 h 238"/>
                  <a:gd name="T60" fmla="*/ 2 w 197"/>
                  <a:gd name="T61" fmla="*/ 4 h 238"/>
                  <a:gd name="T62" fmla="*/ 1 w 197"/>
                  <a:gd name="T63" fmla="*/ 1 h 238"/>
                  <a:gd name="T64" fmla="*/ 2 w 197"/>
                  <a:gd name="T65" fmla="*/ 4 h 238"/>
                  <a:gd name="T66" fmla="*/ 2 w 197"/>
                  <a:gd name="T67" fmla="*/ 4 h 238"/>
                  <a:gd name="T68" fmla="*/ 2 w 197"/>
                  <a:gd name="T69" fmla="*/ 4 h 238"/>
                  <a:gd name="T70" fmla="*/ 1 w 197"/>
                  <a:gd name="T71" fmla="*/ 4 h 238"/>
                  <a:gd name="T72" fmla="*/ 2 w 197"/>
                  <a:gd name="T73" fmla="*/ 3 h 238"/>
                  <a:gd name="T74" fmla="*/ 1 w 197"/>
                  <a:gd name="T75" fmla="*/ 4 h 238"/>
                  <a:gd name="T76" fmla="*/ 1 w 197"/>
                  <a:gd name="T77" fmla="*/ 4 h 238"/>
                  <a:gd name="T78" fmla="*/ 1 w 197"/>
                  <a:gd name="T79" fmla="*/ 4 h 23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97" h="238">
                    <a:moveTo>
                      <a:pt x="61" y="223"/>
                    </a:moveTo>
                    <a:lnTo>
                      <a:pt x="61" y="51"/>
                    </a:lnTo>
                    <a:lnTo>
                      <a:pt x="94" y="51"/>
                    </a:lnTo>
                    <a:lnTo>
                      <a:pt x="94" y="223"/>
                    </a:lnTo>
                    <a:lnTo>
                      <a:pt x="61" y="223"/>
                    </a:lnTo>
                    <a:close/>
                    <a:moveTo>
                      <a:pt x="78" y="35"/>
                    </a:moveTo>
                    <a:lnTo>
                      <a:pt x="94" y="35"/>
                    </a:lnTo>
                    <a:lnTo>
                      <a:pt x="94" y="51"/>
                    </a:lnTo>
                    <a:lnTo>
                      <a:pt x="78" y="51"/>
                    </a:lnTo>
                    <a:lnTo>
                      <a:pt x="78" y="35"/>
                    </a:lnTo>
                    <a:close/>
                    <a:moveTo>
                      <a:pt x="78" y="67"/>
                    </a:moveTo>
                    <a:lnTo>
                      <a:pt x="17" y="67"/>
                    </a:lnTo>
                    <a:lnTo>
                      <a:pt x="17" y="35"/>
                    </a:lnTo>
                    <a:lnTo>
                      <a:pt x="78" y="35"/>
                    </a:lnTo>
                    <a:lnTo>
                      <a:pt x="78" y="67"/>
                    </a:lnTo>
                    <a:close/>
                    <a:moveTo>
                      <a:pt x="17" y="67"/>
                    </a:moveTo>
                    <a:lnTo>
                      <a:pt x="0" y="67"/>
                    </a:lnTo>
                    <a:lnTo>
                      <a:pt x="0" y="51"/>
                    </a:lnTo>
                    <a:lnTo>
                      <a:pt x="17" y="51"/>
                    </a:lnTo>
                    <a:lnTo>
                      <a:pt x="17" y="67"/>
                    </a:lnTo>
                    <a:close/>
                    <a:moveTo>
                      <a:pt x="0" y="51"/>
                    </a:moveTo>
                    <a:lnTo>
                      <a:pt x="0" y="16"/>
                    </a:lnTo>
                    <a:lnTo>
                      <a:pt x="32" y="16"/>
                    </a:lnTo>
                    <a:lnTo>
                      <a:pt x="32" y="51"/>
                    </a:lnTo>
                    <a:lnTo>
                      <a:pt x="0" y="51"/>
                    </a:lnTo>
                    <a:close/>
                    <a:moveTo>
                      <a:pt x="0" y="16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6"/>
                    </a:lnTo>
                    <a:lnTo>
                      <a:pt x="0" y="16"/>
                    </a:lnTo>
                    <a:close/>
                    <a:moveTo>
                      <a:pt x="17" y="0"/>
                    </a:moveTo>
                    <a:lnTo>
                      <a:pt x="180" y="0"/>
                    </a:lnTo>
                    <a:lnTo>
                      <a:pt x="180" y="32"/>
                    </a:lnTo>
                    <a:lnTo>
                      <a:pt x="17" y="32"/>
                    </a:lnTo>
                    <a:lnTo>
                      <a:pt x="17" y="0"/>
                    </a:lnTo>
                    <a:close/>
                    <a:moveTo>
                      <a:pt x="180" y="0"/>
                    </a:moveTo>
                    <a:lnTo>
                      <a:pt x="197" y="0"/>
                    </a:lnTo>
                    <a:lnTo>
                      <a:pt x="197" y="16"/>
                    </a:lnTo>
                    <a:lnTo>
                      <a:pt x="180" y="16"/>
                    </a:lnTo>
                    <a:lnTo>
                      <a:pt x="180" y="0"/>
                    </a:lnTo>
                    <a:close/>
                    <a:moveTo>
                      <a:pt x="197" y="16"/>
                    </a:moveTo>
                    <a:lnTo>
                      <a:pt x="197" y="51"/>
                    </a:lnTo>
                    <a:lnTo>
                      <a:pt x="164" y="51"/>
                    </a:lnTo>
                    <a:lnTo>
                      <a:pt x="164" y="16"/>
                    </a:lnTo>
                    <a:lnTo>
                      <a:pt x="197" y="16"/>
                    </a:lnTo>
                    <a:close/>
                    <a:moveTo>
                      <a:pt x="197" y="51"/>
                    </a:moveTo>
                    <a:lnTo>
                      <a:pt x="197" y="67"/>
                    </a:lnTo>
                    <a:lnTo>
                      <a:pt x="180" y="67"/>
                    </a:lnTo>
                    <a:lnTo>
                      <a:pt x="180" y="51"/>
                    </a:lnTo>
                    <a:lnTo>
                      <a:pt x="197" y="51"/>
                    </a:lnTo>
                    <a:close/>
                    <a:moveTo>
                      <a:pt x="180" y="67"/>
                    </a:moveTo>
                    <a:lnTo>
                      <a:pt x="120" y="67"/>
                    </a:lnTo>
                    <a:lnTo>
                      <a:pt x="120" y="35"/>
                    </a:lnTo>
                    <a:lnTo>
                      <a:pt x="180" y="35"/>
                    </a:lnTo>
                    <a:lnTo>
                      <a:pt x="180" y="67"/>
                    </a:lnTo>
                    <a:close/>
                    <a:moveTo>
                      <a:pt x="103" y="51"/>
                    </a:moveTo>
                    <a:lnTo>
                      <a:pt x="103" y="35"/>
                    </a:lnTo>
                    <a:lnTo>
                      <a:pt x="120" y="35"/>
                    </a:lnTo>
                    <a:lnTo>
                      <a:pt x="120" y="51"/>
                    </a:lnTo>
                    <a:lnTo>
                      <a:pt x="103" y="51"/>
                    </a:lnTo>
                    <a:close/>
                    <a:moveTo>
                      <a:pt x="135" y="51"/>
                    </a:moveTo>
                    <a:lnTo>
                      <a:pt x="135" y="223"/>
                    </a:lnTo>
                    <a:lnTo>
                      <a:pt x="103" y="223"/>
                    </a:lnTo>
                    <a:lnTo>
                      <a:pt x="103" y="51"/>
                    </a:lnTo>
                    <a:lnTo>
                      <a:pt x="135" y="51"/>
                    </a:lnTo>
                    <a:close/>
                    <a:moveTo>
                      <a:pt x="135" y="223"/>
                    </a:moveTo>
                    <a:lnTo>
                      <a:pt x="135" y="238"/>
                    </a:lnTo>
                    <a:lnTo>
                      <a:pt x="120" y="238"/>
                    </a:lnTo>
                    <a:lnTo>
                      <a:pt x="120" y="223"/>
                    </a:lnTo>
                    <a:lnTo>
                      <a:pt x="135" y="223"/>
                    </a:lnTo>
                    <a:close/>
                    <a:moveTo>
                      <a:pt x="120" y="238"/>
                    </a:moveTo>
                    <a:lnTo>
                      <a:pt x="78" y="238"/>
                    </a:lnTo>
                    <a:lnTo>
                      <a:pt x="78" y="206"/>
                    </a:lnTo>
                    <a:lnTo>
                      <a:pt x="120" y="206"/>
                    </a:lnTo>
                    <a:lnTo>
                      <a:pt x="120" y="238"/>
                    </a:lnTo>
                    <a:close/>
                    <a:moveTo>
                      <a:pt x="78" y="238"/>
                    </a:moveTo>
                    <a:lnTo>
                      <a:pt x="61" y="238"/>
                    </a:lnTo>
                    <a:lnTo>
                      <a:pt x="61" y="223"/>
                    </a:lnTo>
                    <a:lnTo>
                      <a:pt x="78" y="223"/>
                    </a:lnTo>
                    <a:lnTo>
                      <a:pt x="78" y="2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0" name="Freeform 33"/>
              <p:cNvSpPr>
                <a:spLocks noEditPoints="1"/>
              </p:cNvSpPr>
              <p:nvPr/>
            </p:nvSpPr>
            <p:spPr bwMode="auto">
              <a:xfrm>
                <a:off x="2628" y="2674"/>
                <a:ext cx="62" cy="47"/>
              </a:xfrm>
              <a:custGeom>
                <a:avLst/>
                <a:gdLst>
                  <a:gd name="T0" fmla="*/ 1 w 247"/>
                  <a:gd name="T1" fmla="*/ 0 h 187"/>
                  <a:gd name="T2" fmla="*/ 1 w 247"/>
                  <a:gd name="T3" fmla="*/ 1 h 187"/>
                  <a:gd name="T4" fmla="*/ 2 w 247"/>
                  <a:gd name="T5" fmla="*/ 2 h 187"/>
                  <a:gd name="T6" fmla="*/ 1 w 247"/>
                  <a:gd name="T7" fmla="*/ 1 h 187"/>
                  <a:gd name="T8" fmla="*/ 2 w 247"/>
                  <a:gd name="T9" fmla="*/ 1 h 187"/>
                  <a:gd name="T10" fmla="*/ 1 w 247"/>
                  <a:gd name="T11" fmla="*/ 1 h 187"/>
                  <a:gd name="T12" fmla="*/ 2 w 247"/>
                  <a:gd name="T13" fmla="*/ 1 h 187"/>
                  <a:gd name="T14" fmla="*/ 2 w 247"/>
                  <a:gd name="T15" fmla="*/ 0 h 187"/>
                  <a:gd name="T16" fmla="*/ 2 w 247"/>
                  <a:gd name="T17" fmla="*/ 0 h 187"/>
                  <a:gd name="T18" fmla="*/ 3 w 247"/>
                  <a:gd name="T19" fmla="*/ 0 h 187"/>
                  <a:gd name="T20" fmla="*/ 3 w 247"/>
                  <a:gd name="T21" fmla="*/ 0 h 187"/>
                  <a:gd name="T22" fmla="*/ 3 w 247"/>
                  <a:gd name="T23" fmla="*/ 1 h 187"/>
                  <a:gd name="T24" fmla="*/ 4 w 247"/>
                  <a:gd name="T25" fmla="*/ 1 h 187"/>
                  <a:gd name="T26" fmla="*/ 4 w 247"/>
                  <a:gd name="T27" fmla="*/ 1 h 187"/>
                  <a:gd name="T28" fmla="*/ 4 w 247"/>
                  <a:gd name="T29" fmla="*/ 1 h 187"/>
                  <a:gd name="T30" fmla="*/ 4 w 247"/>
                  <a:gd name="T31" fmla="*/ 1 h 187"/>
                  <a:gd name="T32" fmla="*/ 3 w 247"/>
                  <a:gd name="T33" fmla="*/ 1 h 187"/>
                  <a:gd name="T34" fmla="*/ 4 w 247"/>
                  <a:gd name="T35" fmla="*/ 2 h 187"/>
                  <a:gd name="T36" fmla="*/ 3 w 247"/>
                  <a:gd name="T37" fmla="*/ 2 h 187"/>
                  <a:gd name="T38" fmla="*/ 4 w 247"/>
                  <a:gd name="T39" fmla="*/ 2 h 187"/>
                  <a:gd name="T40" fmla="*/ 4 w 247"/>
                  <a:gd name="T41" fmla="*/ 2 h 187"/>
                  <a:gd name="T42" fmla="*/ 4 w 247"/>
                  <a:gd name="T43" fmla="*/ 2 h 187"/>
                  <a:gd name="T44" fmla="*/ 3 w 247"/>
                  <a:gd name="T45" fmla="*/ 2 h 187"/>
                  <a:gd name="T46" fmla="*/ 3 w 247"/>
                  <a:gd name="T47" fmla="*/ 3 h 187"/>
                  <a:gd name="T48" fmla="*/ 3 w 247"/>
                  <a:gd name="T49" fmla="*/ 3 h 187"/>
                  <a:gd name="T50" fmla="*/ 2 w 247"/>
                  <a:gd name="T51" fmla="*/ 3 h 187"/>
                  <a:gd name="T52" fmla="*/ 2 w 247"/>
                  <a:gd name="T53" fmla="*/ 2 h 187"/>
                  <a:gd name="T54" fmla="*/ 2 w 247"/>
                  <a:gd name="T55" fmla="*/ 3 h 187"/>
                  <a:gd name="T56" fmla="*/ 2 w 247"/>
                  <a:gd name="T57" fmla="*/ 3 h 187"/>
                  <a:gd name="T58" fmla="*/ 2 w 247"/>
                  <a:gd name="T59" fmla="*/ 3 h 187"/>
                  <a:gd name="T60" fmla="*/ 1 w 247"/>
                  <a:gd name="T61" fmla="*/ 2 h 187"/>
                  <a:gd name="T62" fmla="*/ 1 w 247"/>
                  <a:gd name="T63" fmla="*/ 2 h 187"/>
                  <a:gd name="T64" fmla="*/ 2 w 247"/>
                  <a:gd name="T65" fmla="*/ 2 h 187"/>
                  <a:gd name="T66" fmla="*/ 1 w 247"/>
                  <a:gd name="T67" fmla="*/ 3 h 187"/>
                  <a:gd name="T68" fmla="*/ 0 w 247"/>
                  <a:gd name="T69" fmla="*/ 3 h 187"/>
                  <a:gd name="T70" fmla="*/ 0 w 247"/>
                  <a:gd name="T71" fmla="*/ 3 h 187"/>
                  <a:gd name="T72" fmla="*/ 0 w 247"/>
                  <a:gd name="T73" fmla="*/ 0 h 187"/>
                  <a:gd name="T74" fmla="*/ 3 w 247"/>
                  <a:gd name="T75" fmla="*/ 1 h 187"/>
                  <a:gd name="T76" fmla="*/ 2 w 247"/>
                  <a:gd name="T77" fmla="*/ 1 h 187"/>
                  <a:gd name="T78" fmla="*/ 2 w 247"/>
                  <a:gd name="T79" fmla="*/ 1 h 187"/>
                  <a:gd name="T80" fmla="*/ 2 w 247"/>
                  <a:gd name="T81" fmla="*/ 1 h 187"/>
                  <a:gd name="T82" fmla="*/ 2 w 247"/>
                  <a:gd name="T83" fmla="*/ 1 h 187"/>
                  <a:gd name="T84" fmla="*/ 2 w 247"/>
                  <a:gd name="T85" fmla="*/ 1 h 187"/>
                  <a:gd name="T86" fmla="*/ 2 w 247"/>
                  <a:gd name="T87" fmla="*/ 1 h 187"/>
                  <a:gd name="T88" fmla="*/ 2 w 247"/>
                  <a:gd name="T89" fmla="*/ 2 h 187"/>
                  <a:gd name="T90" fmla="*/ 2 w 247"/>
                  <a:gd name="T91" fmla="*/ 2 h 187"/>
                  <a:gd name="T92" fmla="*/ 2 w 247"/>
                  <a:gd name="T93" fmla="*/ 2 h 187"/>
                  <a:gd name="T94" fmla="*/ 2 w 247"/>
                  <a:gd name="T95" fmla="*/ 2 h 187"/>
                  <a:gd name="T96" fmla="*/ 2 w 247"/>
                  <a:gd name="T97" fmla="*/ 2 h 187"/>
                  <a:gd name="T98" fmla="*/ 2 w 247"/>
                  <a:gd name="T99" fmla="*/ 2 h 187"/>
                  <a:gd name="T100" fmla="*/ 2 w 247"/>
                  <a:gd name="T101" fmla="*/ 2 h 187"/>
                  <a:gd name="T102" fmla="*/ 2 w 247"/>
                  <a:gd name="T103" fmla="*/ 2 h 187"/>
                  <a:gd name="T104" fmla="*/ 3 w 247"/>
                  <a:gd name="T105" fmla="*/ 2 h 187"/>
                  <a:gd name="T106" fmla="*/ 3 w 247"/>
                  <a:gd name="T107" fmla="*/ 2 h 187"/>
                  <a:gd name="T108" fmla="*/ 3 w 247"/>
                  <a:gd name="T109" fmla="*/ 2 h 187"/>
                  <a:gd name="T110" fmla="*/ 3 w 247"/>
                  <a:gd name="T111" fmla="*/ 2 h 187"/>
                  <a:gd name="T112" fmla="*/ 3 w 247"/>
                  <a:gd name="T113" fmla="*/ 2 h 187"/>
                  <a:gd name="T114" fmla="*/ 3 w 247"/>
                  <a:gd name="T115" fmla="*/ 2 h 187"/>
                  <a:gd name="T116" fmla="*/ 3 w 247"/>
                  <a:gd name="T117" fmla="*/ 2 h 187"/>
                  <a:gd name="T118" fmla="*/ 3 w 247"/>
                  <a:gd name="T119" fmla="*/ 2 h 187"/>
                  <a:gd name="T120" fmla="*/ 3 w 247"/>
                  <a:gd name="T121" fmla="*/ 1 h 187"/>
                  <a:gd name="T122" fmla="*/ 3 w 247"/>
                  <a:gd name="T123" fmla="*/ 1 h 18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47" h="187">
                    <a:moveTo>
                      <a:pt x="17" y="3"/>
                    </a:moveTo>
                    <a:lnTo>
                      <a:pt x="56" y="3"/>
                    </a:lnTo>
                    <a:lnTo>
                      <a:pt x="56" y="35"/>
                    </a:lnTo>
                    <a:lnTo>
                      <a:pt x="17" y="35"/>
                    </a:lnTo>
                    <a:lnTo>
                      <a:pt x="17" y="3"/>
                    </a:lnTo>
                    <a:close/>
                    <a:moveTo>
                      <a:pt x="56" y="3"/>
                    </a:moveTo>
                    <a:lnTo>
                      <a:pt x="72" y="3"/>
                    </a:lnTo>
                    <a:lnTo>
                      <a:pt x="72" y="19"/>
                    </a:lnTo>
                    <a:lnTo>
                      <a:pt x="56" y="19"/>
                    </a:lnTo>
                    <a:lnTo>
                      <a:pt x="56" y="3"/>
                    </a:lnTo>
                    <a:close/>
                    <a:moveTo>
                      <a:pt x="72" y="19"/>
                    </a:moveTo>
                    <a:lnTo>
                      <a:pt x="72" y="79"/>
                    </a:lnTo>
                    <a:lnTo>
                      <a:pt x="40" y="79"/>
                    </a:lnTo>
                    <a:lnTo>
                      <a:pt x="40" y="19"/>
                    </a:lnTo>
                    <a:lnTo>
                      <a:pt x="72" y="19"/>
                    </a:lnTo>
                    <a:close/>
                    <a:moveTo>
                      <a:pt x="56" y="96"/>
                    </a:moveTo>
                    <a:lnTo>
                      <a:pt x="40" y="96"/>
                    </a:lnTo>
                    <a:lnTo>
                      <a:pt x="40" y="79"/>
                    </a:lnTo>
                    <a:lnTo>
                      <a:pt x="56" y="79"/>
                    </a:lnTo>
                    <a:lnTo>
                      <a:pt x="56" y="96"/>
                    </a:lnTo>
                    <a:close/>
                    <a:moveTo>
                      <a:pt x="56" y="63"/>
                    </a:moveTo>
                    <a:lnTo>
                      <a:pt x="88" y="63"/>
                    </a:lnTo>
                    <a:lnTo>
                      <a:pt x="88" y="96"/>
                    </a:lnTo>
                    <a:lnTo>
                      <a:pt x="56" y="96"/>
                    </a:lnTo>
                    <a:lnTo>
                      <a:pt x="56" y="63"/>
                    </a:lnTo>
                    <a:close/>
                    <a:moveTo>
                      <a:pt x="103" y="81"/>
                    </a:moveTo>
                    <a:lnTo>
                      <a:pt x="102" y="96"/>
                    </a:lnTo>
                    <a:lnTo>
                      <a:pt x="88" y="96"/>
                    </a:lnTo>
                    <a:lnTo>
                      <a:pt x="88" y="79"/>
                    </a:lnTo>
                    <a:lnTo>
                      <a:pt x="103" y="81"/>
                    </a:lnTo>
                    <a:close/>
                    <a:moveTo>
                      <a:pt x="72" y="78"/>
                    </a:moveTo>
                    <a:lnTo>
                      <a:pt x="72" y="77"/>
                    </a:lnTo>
                    <a:lnTo>
                      <a:pt x="103" y="80"/>
                    </a:lnTo>
                    <a:lnTo>
                      <a:pt x="103" y="81"/>
                    </a:lnTo>
                    <a:lnTo>
                      <a:pt x="72" y="78"/>
                    </a:lnTo>
                    <a:close/>
                    <a:moveTo>
                      <a:pt x="72" y="77"/>
                    </a:moveTo>
                    <a:lnTo>
                      <a:pt x="72" y="75"/>
                    </a:lnTo>
                    <a:lnTo>
                      <a:pt x="72" y="77"/>
                    </a:lnTo>
                    <a:lnTo>
                      <a:pt x="88" y="79"/>
                    </a:lnTo>
                    <a:lnTo>
                      <a:pt x="72" y="77"/>
                    </a:lnTo>
                    <a:close/>
                    <a:moveTo>
                      <a:pt x="72" y="77"/>
                    </a:moveTo>
                    <a:lnTo>
                      <a:pt x="72" y="73"/>
                    </a:lnTo>
                    <a:lnTo>
                      <a:pt x="73" y="68"/>
                    </a:lnTo>
                    <a:lnTo>
                      <a:pt x="104" y="74"/>
                    </a:lnTo>
                    <a:lnTo>
                      <a:pt x="104" y="77"/>
                    </a:lnTo>
                    <a:lnTo>
                      <a:pt x="103" y="80"/>
                    </a:lnTo>
                    <a:lnTo>
                      <a:pt x="72" y="77"/>
                    </a:lnTo>
                    <a:close/>
                    <a:moveTo>
                      <a:pt x="73" y="68"/>
                    </a:moveTo>
                    <a:lnTo>
                      <a:pt x="74" y="64"/>
                    </a:lnTo>
                    <a:lnTo>
                      <a:pt x="73" y="68"/>
                    </a:lnTo>
                    <a:lnTo>
                      <a:pt x="89" y="71"/>
                    </a:lnTo>
                    <a:lnTo>
                      <a:pt x="73" y="68"/>
                    </a:lnTo>
                    <a:close/>
                    <a:moveTo>
                      <a:pt x="73" y="68"/>
                    </a:moveTo>
                    <a:lnTo>
                      <a:pt x="74" y="63"/>
                    </a:lnTo>
                    <a:lnTo>
                      <a:pt x="75" y="59"/>
                    </a:lnTo>
                    <a:lnTo>
                      <a:pt x="106" y="69"/>
                    </a:lnTo>
                    <a:lnTo>
                      <a:pt x="105" y="71"/>
                    </a:lnTo>
                    <a:lnTo>
                      <a:pt x="104" y="74"/>
                    </a:lnTo>
                    <a:lnTo>
                      <a:pt x="73" y="68"/>
                    </a:lnTo>
                    <a:close/>
                    <a:moveTo>
                      <a:pt x="75" y="59"/>
                    </a:moveTo>
                    <a:lnTo>
                      <a:pt x="79" y="49"/>
                    </a:lnTo>
                    <a:lnTo>
                      <a:pt x="85" y="38"/>
                    </a:lnTo>
                    <a:lnTo>
                      <a:pt x="91" y="30"/>
                    </a:lnTo>
                    <a:lnTo>
                      <a:pt x="98" y="22"/>
                    </a:lnTo>
                    <a:lnTo>
                      <a:pt x="120" y="45"/>
                    </a:lnTo>
                    <a:lnTo>
                      <a:pt x="116" y="50"/>
                    </a:lnTo>
                    <a:lnTo>
                      <a:pt x="112" y="55"/>
                    </a:lnTo>
                    <a:lnTo>
                      <a:pt x="108" y="61"/>
                    </a:lnTo>
                    <a:lnTo>
                      <a:pt x="106" y="69"/>
                    </a:lnTo>
                    <a:lnTo>
                      <a:pt x="75" y="59"/>
                    </a:lnTo>
                    <a:close/>
                    <a:moveTo>
                      <a:pt x="98" y="22"/>
                    </a:moveTo>
                    <a:lnTo>
                      <a:pt x="104" y="17"/>
                    </a:lnTo>
                    <a:lnTo>
                      <a:pt x="112" y="11"/>
                    </a:lnTo>
                    <a:lnTo>
                      <a:pt x="118" y="8"/>
                    </a:lnTo>
                    <a:lnTo>
                      <a:pt x="126" y="5"/>
                    </a:lnTo>
                    <a:lnTo>
                      <a:pt x="137" y="35"/>
                    </a:lnTo>
                    <a:lnTo>
                      <a:pt x="128" y="39"/>
                    </a:lnTo>
                    <a:lnTo>
                      <a:pt x="120" y="45"/>
                    </a:lnTo>
                    <a:lnTo>
                      <a:pt x="98" y="22"/>
                    </a:lnTo>
                    <a:close/>
                    <a:moveTo>
                      <a:pt x="126" y="5"/>
                    </a:moveTo>
                    <a:lnTo>
                      <a:pt x="133" y="3"/>
                    </a:lnTo>
                    <a:lnTo>
                      <a:pt x="142" y="1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59" y="31"/>
                    </a:lnTo>
                    <a:lnTo>
                      <a:pt x="147" y="32"/>
                    </a:lnTo>
                    <a:lnTo>
                      <a:pt x="137" y="35"/>
                    </a:lnTo>
                    <a:lnTo>
                      <a:pt x="126" y="5"/>
                    </a:lnTo>
                    <a:close/>
                    <a:moveTo>
                      <a:pt x="159" y="0"/>
                    </a:moveTo>
                    <a:lnTo>
                      <a:pt x="169" y="0"/>
                    </a:lnTo>
                    <a:lnTo>
                      <a:pt x="177" y="1"/>
                    </a:lnTo>
                    <a:lnTo>
                      <a:pt x="185" y="3"/>
                    </a:lnTo>
                    <a:lnTo>
                      <a:pt x="194" y="6"/>
                    </a:lnTo>
                    <a:lnTo>
                      <a:pt x="182" y="35"/>
                    </a:lnTo>
                    <a:lnTo>
                      <a:pt x="177" y="34"/>
                    </a:lnTo>
                    <a:lnTo>
                      <a:pt x="171" y="32"/>
                    </a:lnTo>
                    <a:lnTo>
                      <a:pt x="166" y="32"/>
                    </a:lnTo>
                    <a:lnTo>
                      <a:pt x="159" y="31"/>
                    </a:lnTo>
                    <a:lnTo>
                      <a:pt x="159" y="0"/>
                    </a:lnTo>
                    <a:close/>
                    <a:moveTo>
                      <a:pt x="194" y="6"/>
                    </a:moveTo>
                    <a:lnTo>
                      <a:pt x="201" y="9"/>
                    </a:lnTo>
                    <a:lnTo>
                      <a:pt x="208" y="13"/>
                    </a:lnTo>
                    <a:lnTo>
                      <a:pt x="216" y="19"/>
                    </a:lnTo>
                    <a:lnTo>
                      <a:pt x="222" y="25"/>
                    </a:lnTo>
                    <a:lnTo>
                      <a:pt x="199" y="47"/>
                    </a:lnTo>
                    <a:lnTo>
                      <a:pt x="196" y="44"/>
                    </a:lnTo>
                    <a:lnTo>
                      <a:pt x="192" y="41"/>
                    </a:lnTo>
                    <a:lnTo>
                      <a:pt x="186" y="37"/>
                    </a:lnTo>
                    <a:lnTo>
                      <a:pt x="182" y="35"/>
                    </a:lnTo>
                    <a:lnTo>
                      <a:pt x="194" y="6"/>
                    </a:lnTo>
                    <a:close/>
                    <a:moveTo>
                      <a:pt x="199" y="47"/>
                    </a:moveTo>
                    <a:lnTo>
                      <a:pt x="205" y="53"/>
                    </a:lnTo>
                    <a:lnTo>
                      <a:pt x="199" y="47"/>
                    </a:lnTo>
                    <a:lnTo>
                      <a:pt x="210" y="36"/>
                    </a:lnTo>
                    <a:lnTo>
                      <a:pt x="199" y="47"/>
                    </a:lnTo>
                    <a:close/>
                    <a:moveTo>
                      <a:pt x="222" y="25"/>
                    </a:moveTo>
                    <a:lnTo>
                      <a:pt x="222" y="25"/>
                    </a:lnTo>
                    <a:lnTo>
                      <a:pt x="200" y="48"/>
                    </a:lnTo>
                    <a:lnTo>
                      <a:pt x="199" y="47"/>
                    </a:lnTo>
                    <a:lnTo>
                      <a:pt x="222" y="25"/>
                    </a:lnTo>
                    <a:close/>
                    <a:moveTo>
                      <a:pt x="222" y="25"/>
                    </a:moveTo>
                    <a:lnTo>
                      <a:pt x="219" y="22"/>
                    </a:lnTo>
                    <a:lnTo>
                      <a:pt x="222" y="25"/>
                    </a:lnTo>
                    <a:lnTo>
                      <a:pt x="210" y="36"/>
                    </a:lnTo>
                    <a:lnTo>
                      <a:pt x="222" y="25"/>
                    </a:lnTo>
                    <a:close/>
                    <a:moveTo>
                      <a:pt x="222" y="25"/>
                    </a:moveTo>
                    <a:lnTo>
                      <a:pt x="226" y="29"/>
                    </a:lnTo>
                    <a:lnTo>
                      <a:pt x="229" y="32"/>
                    </a:lnTo>
                    <a:lnTo>
                      <a:pt x="203" y="52"/>
                    </a:lnTo>
                    <a:lnTo>
                      <a:pt x="201" y="50"/>
                    </a:lnTo>
                    <a:lnTo>
                      <a:pt x="200" y="47"/>
                    </a:lnTo>
                    <a:lnTo>
                      <a:pt x="222" y="25"/>
                    </a:lnTo>
                    <a:close/>
                    <a:moveTo>
                      <a:pt x="229" y="32"/>
                    </a:moveTo>
                    <a:lnTo>
                      <a:pt x="221" y="22"/>
                    </a:lnTo>
                    <a:lnTo>
                      <a:pt x="229" y="32"/>
                    </a:lnTo>
                    <a:lnTo>
                      <a:pt x="216" y="43"/>
                    </a:lnTo>
                    <a:lnTo>
                      <a:pt x="229" y="32"/>
                    </a:lnTo>
                    <a:close/>
                    <a:moveTo>
                      <a:pt x="229" y="32"/>
                    </a:moveTo>
                    <a:lnTo>
                      <a:pt x="232" y="36"/>
                    </a:lnTo>
                    <a:lnTo>
                      <a:pt x="234" y="42"/>
                    </a:lnTo>
                    <a:lnTo>
                      <a:pt x="206" y="57"/>
                    </a:lnTo>
                    <a:lnTo>
                      <a:pt x="205" y="54"/>
                    </a:lnTo>
                    <a:lnTo>
                      <a:pt x="203" y="52"/>
                    </a:lnTo>
                    <a:lnTo>
                      <a:pt x="229" y="32"/>
                    </a:lnTo>
                    <a:close/>
                    <a:moveTo>
                      <a:pt x="234" y="42"/>
                    </a:moveTo>
                    <a:lnTo>
                      <a:pt x="240" y="53"/>
                    </a:lnTo>
                    <a:lnTo>
                      <a:pt x="244" y="65"/>
                    </a:lnTo>
                    <a:lnTo>
                      <a:pt x="246" y="79"/>
                    </a:lnTo>
                    <a:lnTo>
                      <a:pt x="247" y="95"/>
                    </a:lnTo>
                    <a:lnTo>
                      <a:pt x="215" y="95"/>
                    </a:lnTo>
                    <a:lnTo>
                      <a:pt x="215" y="83"/>
                    </a:lnTo>
                    <a:lnTo>
                      <a:pt x="213" y="74"/>
                    </a:lnTo>
                    <a:lnTo>
                      <a:pt x="210" y="64"/>
                    </a:lnTo>
                    <a:lnTo>
                      <a:pt x="206" y="57"/>
                    </a:lnTo>
                    <a:lnTo>
                      <a:pt x="234" y="42"/>
                    </a:lnTo>
                    <a:close/>
                    <a:moveTo>
                      <a:pt x="247" y="95"/>
                    </a:moveTo>
                    <a:lnTo>
                      <a:pt x="247" y="95"/>
                    </a:lnTo>
                    <a:lnTo>
                      <a:pt x="215" y="95"/>
                    </a:lnTo>
                    <a:lnTo>
                      <a:pt x="247" y="95"/>
                    </a:lnTo>
                    <a:close/>
                    <a:moveTo>
                      <a:pt x="247" y="95"/>
                    </a:moveTo>
                    <a:lnTo>
                      <a:pt x="246" y="107"/>
                    </a:lnTo>
                    <a:lnTo>
                      <a:pt x="245" y="119"/>
                    </a:lnTo>
                    <a:lnTo>
                      <a:pt x="214" y="113"/>
                    </a:lnTo>
                    <a:lnTo>
                      <a:pt x="215" y="104"/>
                    </a:lnTo>
                    <a:lnTo>
                      <a:pt x="215" y="95"/>
                    </a:lnTo>
                    <a:lnTo>
                      <a:pt x="247" y="95"/>
                    </a:lnTo>
                    <a:close/>
                    <a:moveTo>
                      <a:pt x="245" y="119"/>
                    </a:moveTo>
                    <a:lnTo>
                      <a:pt x="245" y="121"/>
                    </a:lnTo>
                    <a:lnTo>
                      <a:pt x="244" y="123"/>
                    </a:lnTo>
                    <a:lnTo>
                      <a:pt x="213" y="115"/>
                    </a:lnTo>
                    <a:lnTo>
                      <a:pt x="214" y="114"/>
                    </a:lnTo>
                    <a:lnTo>
                      <a:pt x="214" y="113"/>
                    </a:lnTo>
                    <a:lnTo>
                      <a:pt x="245" y="119"/>
                    </a:lnTo>
                    <a:close/>
                    <a:moveTo>
                      <a:pt x="213" y="115"/>
                    </a:moveTo>
                    <a:lnTo>
                      <a:pt x="214" y="112"/>
                    </a:lnTo>
                    <a:lnTo>
                      <a:pt x="213" y="115"/>
                    </a:lnTo>
                    <a:lnTo>
                      <a:pt x="228" y="120"/>
                    </a:lnTo>
                    <a:lnTo>
                      <a:pt x="213" y="115"/>
                    </a:lnTo>
                    <a:close/>
                    <a:moveTo>
                      <a:pt x="244" y="123"/>
                    </a:moveTo>
                    <a:lnTo>
                      <a:pt x="242" y="132"/>
                    </a:lnTo>
                    <a:lnTo>
                      <a:pt x="237" y="140"/>
                    </a:lnTo>
                    <a:lnTo>
                      <a:pt x="208" y="128"/>
                    </a:lnTo>
                    <a:lnTo>
                      <a:pt x="211" y="122"/>
                    </a:lnTo>
                    <a:lnTo>
                      <a:pt x="213" y="115"/>
                    </a:lnTo>
                    <a:lnTo>
                      <a:pt x="244" y="123"/>
                    </a:lnTo>
                    <a:close/>
                    <a:moveTo>
                      <a:pt x="237" y="140"/>
                    </a:moveTo>
                    <a:lnTo>
                      <a:pt x="241" y="134"/>
                    </a:lnTo>
                    <a:lnTo>
                      <a:pt x="237" y="140"/>
                    </a:lnTo>
                    <a:lnTo>
                      <a:pt x="223" y="134"/>
                    </a:lnTo>
                    <a:lnTo>
                      <a:pt x="237" y="140"/>
                    </a:lnTo>
                    <a:close/>
                    <a:moveTo>
                      <a:pt x="237" y="140"/>
                    </a:moveTo>
                    <a:lnTo>
                      <a:pt x="232" y="151"/>
                    </a:lnTo>
                    <a:lnTo>
                      <a:pt x="226" y="159"/>
                    </a:lnTo>
                    <a:lnTo>
                      <a:pt x="202" y="139"/>
                    </a:lnTo>
                    <a:lnTo>
                      <a:pt x="205" y="133"/>
                    </a:lnTo>
                    <a:lnTo>
                      <a:pt x="208" y="128"/>
                    </a:lnTo>
                    <a:lnTo>
                      <a:pt x="237" y="140"/>
                    </a:lnTo>
                    <a:close/>
                    <a:moveTo>
                      <a:pt x="202" y="139"/>
                    </a:moveTo>
                    <a:lnTo>
                      <a:pt x="170" y="177"/>
                    </a:lnTo>
                    <a:lnTo>
                      <a:pt x="202" y="139"/>
                    </a:lnTo>
                    <a:lnTo>
                      <a:pt x="214" y="150"/>
                    </a:lnTo>
                    <a:lnTo>
                      <a:pt x="202" y="139"/>
                    </a:lnTo>
                    <a:close/>
                    <a:moveTo>
                      <a:pt x="226" y="159"/>
                    </a:moveTo>
                    <a:lnTo>
                      <a:pt x="219" y="167"/>
                    </a:lnTo>
                    <a:lnTo>
                      <a:pt x="209" y="175"/>
                    </a:lnTo>
                    <a:lnTo>
                      <a:pt x="192" y="148"/>
                    </a:lnTo>
                    <a:lnTo>
                      <a:pt x="197" y="144"/>
                    </a:lnTo>
                    <a:lnTo>
                      <a:pt x="202" y="139"/>
                    </a:lnTo>
                    <a:lnTo>
                      <a:pt x="226" y="159"/>
                    </a:lnTo>
                    <a:close/>
                    <a:moveTo>
                      <a:pt x="209" y="175"/>
                    </a:moveTo>
                    <a:lnTo>
                      <a:pt x="204" y="178"/>
                    </a:lnTo>
                    <a:lnTo>
                      <a:pt x="199" y="180"/>
                    </a:lnTo>
                    <a:lnTo>
                      <a:pt x="193" y="183"/>
                    </a:lnTo>
                    <a:lnTo>
                      <a:pt x="186" y="184"/>
                    </a:lnTo>
                    <a:lnTo>
                      <a:pt x="178" y="154"/>
                    </a:lnTo>
                    <a:lnTo>
                      <a:pt x="185" y="151"/>
                    </a:lnTo>
                    <a:lnTo>
                      <a:pt x="192" y="148"/>
                    </a:lnTo>
                    <a:lnTo>
                      <a:pt x="209" y="175"/>
                    </a:lnTo>
                    <a:close/>
                    <a:moveTo>
                      <a:pt x="186" y="184"/>
                    </a:moveTo>
                    <a:lnTo>
                      <a:pt x="174" y="187"/>
                    </a:lnTo>
                    <a:lnTo>
                      <a:pt x="160" y="187"/>
                    </a:lnTo>
                    <a:lnTo>
                      <a:pt x="160" y="156"/>
                    </a:lnTo>
                    <a:lnTo>
                      <a:pt x="170" y="155"/>
                    </a:lnTo>
                    <a:lnTo>
                      <a:pt x="178" y="154"/>
                    </a:lnTo>
                    <a:lnTo>
                      <a:pt x="186" y="184"/>
                    </a:lnTo>
                    <a:close/>
                    <a:moveTo>
                      <a:pt x="160" y="187"/>
                    </a:moveTo>
                    <a:lnTo>
                      <a:pt x="150" y="187"/>
                    </a:lnTo>
                    <a:lnTo>
                      <a:pt x="141" y="186"/>
                    </a:lnTo>
                    <a:lnTo>
                      <a:pt x="131" y="184"/>
                    </a:lnTo>
                    <a:lnTo>
                      <a:pt x="123" y="182"/>
                    </a:lnTo>
                    <a:lnTo>
                      <a:pt x="134" y="152"/>
                    </a:lnTo>
                    <a:lnTo>
                      <a:pt x="140" y="154"/>
                    </a:lnTo>
                    <a:lnTo>
                      <a:pt x="146" y="155"/>
                    </a:lnTo>
                    <a:lnTo>
                      <a:pt x="153" y="155"/>
                    </a:lnTo>
                    <a:lnTo>
                      <a:pt x="160" y="156"/>
                    </a:lnTo>
                    <a:lnTo>
                      <a:pt x="160" y="187"/>
                    </a:lnTo>
                    <a:close/>
                    <a:moveTo>
                      <a:pt x="123" y="182"/>
                    </a:moveTo>
                    <a:lnTo>
                      <a:pt x="115" y="178"/>
                    </a:lnTo>
                    <a:lnTo>
                      <a:pt x="107" y="174"/>
                    </a:lnTo>
                    <a:lnTo>
                      <a:pt x="101" y="169"/>
                    </a:lnTo>
                    <a:lnTo>
                      <a:pt x="95" y="163"/>
                    </a:lnTo>
                    <a:lnTo>
                      <a:pt x="119" y="141"/>
                    </a:lnTo>
                    <a:lnTo>
                      <a:pt x="122" y="145"/>
                    </a:lnTo>
                    <a:lnTo>
                      <a:pt x="125" y="148"/>
                    </a:lnTo>
                    <a:lnTo>
                      <a:pt x="129" y="150"/>
                    </a:lnTo>
                    <a:lnTo>
                      <a:pt x="134" y="152"/>
                    </a:lnTo>
                    <a:lnTo>
                      <a:pt x="123" y="182"/>
                    </a:lnTo>
                    <a:close/>
                    <a:moveTo>
                      <a:pt x="95" y="163"/>
                    </a:moveTo>
                    <a:lnTo>
                      <a:pt x="94" y="162"/>
                    </a:lnTo>
                    <a:lnTo>
                      <a:pt x="95" y="163"/>
                    </a:lnTo>
                    <a:lnTo>
                      <a:pt x="106" y="152"/>
                    </a:lnTo>
                    <a:lnTo>
                      <a:pt x="95" y="163"/>
                    </a:lnTo>
                    <a:close/>
                    <a:moveTo>
                      <a:pt x="95" y="163"/>
                    </a:moveTo>
                    <a:lnTo>
                      <a:pt x="94" y="162"/>
                    </a:lnTo>
                    <a:lnTo>
                      <a:pt x="118" y="140"/>
                    </a:lnTo>
                    <a:lnTo>
                      <a:pt x="119" y="141"/>
                    </a:lnTo>
                    <a:lnTo>
                      <a:pt x="95" y="163"/>
                    </a:lnTo>
                    <a:close/>
                    <a:moveTo>
                      <a:pt x="94" y="162"/>
                    </a:moveTo>
                    <a:lnTo>
                      <a:pt x="105" y="175"/>
                    </a:lnTo>
                    <a:lnTo>
                      <a:pt x="94" y="162"/>
                    </a:lnTo>
                    <a:lnTo>
                      <a:pt x="106" y="152"/>
                    </a:lnTo>
                    <a:lnTo>
                      <a:pt x="94" y="162"/>
                    </a:lnTo>
                    <a:close/>
                    <a:moveTo>
                      <a:pt x="94" y="162"/>
                    </a:moveTo>
                    <a:lnTo>
                      <a:pt x="91" y="159"/>
                    </a:lnTo>
                    <a:lnTo>
                      <a:pt x="89" y="156"/>
                    </a:lnTo>
                    <a:lnTo>
                      <a:pt x="115" y="136"/>
                    </a:lnTo>
                    <a:lnTo>
                      <a:pt x="116" y="138"/>
                    </a:lnTo>
                    <a:lnTo>
                      <a:pt x="118" y="140"/>
                    </a:lnTo>
                    <a:lnTo>
                      <a:pt x="94" y="162"/>
                    </a:lnTo>
                    <a:close/>
                    <a:moveTo>
                      <a:pt x="89" y="156"/>
                    </a:moveTo>
                    <a:lnTo>
                      <a:pt x="87" y="152"/>
                    </a:lnTo>
                    <a:lnTo>
                      <a:pt x="85" y="149"/>
                    </a:lnTo>
                    <a:lnTo>
                      <a:pt x="112" y="132"/>
                    </a:lnTo>
                    <a:lnTo>
                      <a:pt x="113" y="134"/>
                    </a:lnTo>
                    <a:lnTo>
                      <a:pt x="115" y="136"/>
                    </a:lnTo>
                    <a:lnTo>
                      <a:pt x="89" y="156"/>
                    </a:lnTo>
                    <a:close/>
                    <a:moveTo>
                      <a:pt x="85" y="149"/>
                    </a:moveTo>
                    <a:lnTo>
                      <a:pt x="79" y="139"/>
                    </a:lnTo>
                    <a:lnTo>
                      <a:pt x="75" y="131"/>
                    </a:lnTo>
                    <a:lnTo>
                      <a:pt x="73" y="122"/>
                    </a:lnTo>
                    <a:lnTo>
                      <a:pt x="72" y="111"/>
                    </a:lnTo>
                    <a:lnTo>
                      <a:pt x="103" y="109"/>
                    </a:lnTo>
                    <a:lnTo>
                      <a:pt x="104" y="115"/>
                    </a:lnTo>
                    <a:lnTo>
                      <a:pt x="106" y="121"/>
                    </a:lnTo>
                    <a:lnTo>
                      <a:pt x="108" y="127"/>
                    </a:lnTo>
                    <a:lnTo>
                      <a:pt x="112" y="132"/>
                    </a:lnTo>
                    <a:lnTo>
                      <a:pt x="85" y="149"/>
                    </a:lnTo>
                    <a:close/>
                    <a:moveTo>
                      <a:pt x="88" y="95"/>
                    </a:moveTo>
                    <a:lnTo>
                      <a:pt x="102" y="95"/>
                    </a:lnTo>
                    <a:lnTo>
                      <a:pt x="103" y="109"/>
                    </a:lnTo>
                    <a:lnTo>
                      <a:pt x="88" y="110"/>
                    </a:lnTo>
                    <a:lnTo>
                      <a:pt x="88" y="95"/>
                    </a:lnTo>
                    <a:close/>
                    <a:moveTo>
                      <a:pt x="88" y="127"/>
                    </a:moveTo>
                    <a:lnTo>
                      <a:pt x="56" y="127"/>
                    </a:lnTo>
                    <a:lnTo>
                      <a:pt x="56" y="95"/>
                    </a:lnTo>
                    <a:lnTo>
                      <a:pt x="88" y="95"/>
                    </a:lnTo>
                    <a:lnTo>
                      <a:pt x="88" y="127"/>
                    </a:lnTo>
                    <a:close/>
                    <a:moveTo>
                      <a:pt x="40" y="110"/>
                    </a:moveTo>
                    <a:lnTo>
                      <a:pt x="40" y="95"/>
                    </a:lnTo>
                    <a:lnTo>
                      <a:pt x="56" y="95"/>
                    </a:lnTo>
                    <a:lnTo>
                      <a:pt x="56" y="110"/>
                    </a:lnTo>
                    <a:lnTo>
                      <a:pt x="40" y="110"/>
                    </a:lnTo>
                    <a:close/>
                    <a:moveTo>
                      <a:pt x="72" y="110"/>
                    </a:moveTo>
                    <a:lnTo>
                      <a:pt x="72" y="169"/>
                    </a:lnTo>
                    <a:lnTo>
                      <a:pt x="40" y="169"/>
                    </a:lnTo>
                    <a:lnTo>
                      <a:pt x="40" y="110"/>
                    </a:lnTo>
                    <a:lnTo>
                      <a:pt x="72" y="110"/>
                    </a:lnTo>
                    <a:close/>
                    <a:moveTo>
                      <a:pt x="72" y="169"/>
                    </a:moveTo>
                    <a:lnTo>
                      <a:pt x="72" y="184"/>
                    </a:lnTo>
                    <a:lnTo>
                      <a:pt x="56" y="184"/>
                    </a:lnTo>
                    <a:lnTo>
                      <a:pt x="56" y="169"/>
                    </a:lnTo>
                    <a:lnTo>
                      <a:pt x="72" y="169"/>
                    </a:lnTo>
                    <a:close/>
                    <a:moveTo>
                      <a:pt x="56" y="184"/>
                    </a:moveTo>
                    <a:lnTo>
                      <a:pt x="17" y="184"/>
                    </a:lnTo>
                    <a:lnTo>
                      <a:pt x="17" y="152"/>
                    </a:lnTo>
                    <a:lnTo>
                      <a:pt x="56" y="152"/>
                    </a:lnTo>
                    <a:lnTo>
                      <a:pt x="56" y="184"/>
                    </a:lnTo>
                    <a:close/>
                    <a:moveTo>
                      <a:pt x="17" y="184"/>
                    </a:moveTo>
                    <a:lnTo>
                      <a:pt x="0" y="184"/>
                    </a:lnTo>
                    <a:lnTo>
                      <a:pt x="0" y="169"/>
                    </a:lnTo>
                    <a:lnTo>
                      <a:pt x="17" y="169"/>
                    </a:lnTo>
                    <a:lnTo>
                      <a:pt x="17" y="184"/>
                    </a:lnTo>
                    <a:close/>
                    <a:moveTo>
                      <a:pt x="0" y="169"/>
                    </a:moveTo>
                    <a:lnTo>
                      <a:pt x="0" y="19"/>
                    </a:lnTo>
                    <a:lnTo>
                      <a:pt x="32" y="19"/>
                    </a:lnTo>
                    <a:lnTo>
                      <a:pt x="32" y="169"/>
                    </a:lnTo>
                    <a:lnTo>
                      <a:pt x="0" y="169"/>
                    </a:lnTo>
                    <a:close/>
                    <a:moveTo>
                      <a:pt x="0" y="19"/>
                    </a:moveTo>
                    <a:lnTo>
                      <a:pt x="0" y="3"/>
                    </a:lnTo>
                    <a:lnTo>
                      <a:pt x="17" y="3"/>
                    </a:lnTo>
                    <a:lnTo>
                      <a:pt x="17" y="19"/>
                    </a:lnTo>
                    <a:lnTo>
                      <a:pt x="0" y="19"/>
                    </a:lnTo>
                    <a:close/>
                    <a:moveTo>
                      <a:pt x="158" y="62"/>
                    </a:moveTo>
                    <a:lnTo>
                      <a:pt x="154" y="62"/>
                    </a:lnTo>
                    <a:lnTo>
                      <a:pt x="151" y="63"/>
                    </a:lnTo>
                    <a:lnTo>
                      <a:pt x="138" y="34"/>
                    </a:lnTo>
                    <a:lnTo>
                      <a:pt x="143" y="32"/>
                    </a:lnTo>
                    <a:lnTo>
                      <a:pt x="148" y="31"/>
                    </a:lnTo>
                    <a:lnTo>
                      <a:pt x="153" y="31"/>
                    </a:lnTo>
                    <a:lnTo>
                      <a:pt x="158" y="30"/>
                    </a:lnTo>
                    <a:lnTo>
                      <a:pt x="158" y="62"/>
                    </a:lnTo>
                    <a:close/>
                    <a:moveTo>
                      <a:pt x="138" y="34"/>
                    </a:moveTo>
                    <a:lnTo>
                      <a:pt x="116" y="44"/>
                    </a:lnTo>
                    <a:lnTo>
                      <a:pt x="138" y="34"/>
                    </a:lnTo>
                    <a:lnTo>
                      <a:pt x="145" y="49"/>
                    </a:lnTo>
                    <a:lnTo>
                      <a:pt x="138" y="34"/>
                    </a:lnTo>
                    <a:close/>
                    <a:moveTo>
                      <a:pt x="151" y="63"/>
                    </a:moveTo>
                    <a:lnTo>
                      <a:pt x="149" y="64"/>
                    </a:lnTo>
                    <a:lnTo>
                      <a:pt x="148" y="67"/>
                    </a:lnTo>
                    <a:lnTo>
                      <a:pt x="122" y="48"/>
                    </a:lnTo>
                    <a:lnTo>
                      <a:pt x="125" y="44"/>
                    </a:lnTo>
                    <a:lnTo>
                      <a:pt x="129" y="39"/>
                    </a:lnTo>
                    <a:lnTo>
                      <a:pt x="133" y="37"/>
                    </a:lnTo>
                    <a:lnTo>
                      <a:pt x="138" y="34"/>
                    </a:lnTo>
                    <a:lnTo>
                      <a:pt x="151" y="63"/>
                    </a:lnTo>
                    <a:close/>
                    <a:moveTo>
                      <a:pt x="122" y="48"/>
                    </a:moveTo>
                    <a:lnTo>
                      <a:pt x="120" y="50"/>
                    </a:lnTo>
                    <a:lnTo>
                      <a:pt x="122" y="48"/>
                    </a:lnTo>
                    <a:lnTo>
                      <a:pt x="134" y="57"/>
                    </a:lnTo>
                    <a:lnTo>
                      <a:pt x="122" y="48"/>
                    </a:lnTo>
                    <a:close/>
                    <a:moveTo>
                      <a:pt x="148" y="67"/>
                    </a:moveTo>
                    <a:lnTo>
                      <a:pt x="148" y="67"/>
                    </a:lnTo>
                    <a:lnTo>
                      <a:pt x="122" y="48"/>
                    </a:lnTo>
                    <a:lnTo>
                      <a:pt x="148" y="67"/>
                    </a:lnTo>
                    <a:close/>
                    <a:moveTo>
                      <a:pt x="121" y="48"/>
                    </a:moveTo>
                    <a:lnTo>
                      <a:pt x="117" y="55"/>
                    </a:lnTo>
                    <a:lnTo>
                      <a:pt x="122" y="48"/>
                    </a:lnTo>
                    <a:lnTo>
                      <a:pt x="134" y="57"/>
                    </a:lnTo>
                    <a:lnTo>
                      <a:pt x="121" y="48"/>
                    </a:lnTo>
                    <a:close/>
                    <a:moveTo>
                      <a:pt x="148" y="67"/>
                    </a:moveTo>
                    <a:lnTo>
                      <a:pt x="147" y="67"/>
                    </a:lnTo>
                    <a:lnTo>
                      <a:pt x="147" y="68"/>
                    </a:lnTo>
                    <a:lnTo>
                      <a:pt x="119" y="53"/>
                    </a:lnTo>
                    <a:lnTo>
                      <a:pt x="120" y="50"/>
                    </a:lnTo>
                    <a:lnTo>
                      <a:pt x="121" y="48"/>
                    </a:lnTo>
                    <a:lnTo>
                      <a:pt x="148" y="67"/>
                    </a:lnTo>
                    <a:close/>
                    <a:moveTo>
                      <a:pt x="147" y="68"/>
                    </a:moveTo>
                    <a:lnTo>
                      <a:pt x="146" y="69"/>
                    </a:lnTo>
                    <a:lnTo>
                      <a:pt x="146" y="70"/>
                    </a:lnTo>
                    <a:lnTo>
                      <a:pt x="116" y="58"/>
                    </a:lnTo>
                    <a:lnTo>
                      <a:pt x="117" y="55"/>
                    </a:lnTo>
                    <a:lnTo>
                      <a:pt x="119" y="53"/>
                    </a:lnTo>
                    <a:lnTo>
                      <a:pt x="147" y="68"/>
                    </a:lnTo>
                    <a:close/>
                    <a:moveTo>
                      <a:pt x="146" y="70"/>
                    </a:moveTo>
                    <a:lnTo>
                      <a:pt x="144" y="74"/>
                    </a:lnTo>
                    <a:lnTo>
                      <a:pt x="146" y="70"/>
                    </a:lnTo>
                    <a:lnTo>
                      <a:pt x="131" y="64"/>
                    </a:lnTo>
                    <a:lnTo>
                      <a:pt x="146" y="70"/>
                    </a:lnTo>
                    <a:close/>
                    <a:moveTo>
                      <a:pt x="146" y="70"/>
                    </a:moveTo>
                    <a:lnTo>
                      <a:pt x="144" y="78"/>
                    </a:lnTo>
                    <a:lnTo>
                      <a:pt x="143" y="90"/>
                    </a:lnTo>
                    <a:lnTo>
                      <a:pt x="112" y="90"/>
                    </a:lnTo>
                    <a:lnTo>
                      <a:pt x="112" y="81"/>
                    </a:lnTo>
                    <a:lnTo>
                      <a:pt x="113" y="73"/>
                    </a:lnTo>
                    <a:lnTo>
                      <a:pt x="114" y="65"/>
                    </a:lnTo>
                    <a:lnTo>
                      <a:pt x="116" y="58"/>
                    </a:lnTo>
                    <a:lnTo>
                      <a:pt x="146" y="70"/>
                    </a:lnTo>
                    <a:close/>
                    <a:moveTo>
                      <a:pt x="143" y="90"/>
                    </a:moveTo>
                    <a:lnTo>
                      <a:pt x="143" y="90"/>
                    </a:lnTo>
                    <a:lnTo>
                      <a:pt x="112" y="90"/>
                    </a:lnTo>
                    <a:lnTo>
                      <a:pt x="143" y="90"/>
                    </a:lnTo>
                    <a:close/>
                    <a:moveTo>
                      <a:pt x="143" y="90"/>
                    </a:moveTo>
                    <a:lnTo>
                      <a:pt x="144" y="103"/>
                    </a:lnTo>
                    <a:lnTo>
                      <a:pt x="145" y="112"/>
                    </a:lnTo>
                    <a:lnTo>
                      <a:pt x="114" y="119"/>
                    </a:lnTo>
                    <a:lnTo>
                      <a:pt x="112" y="106"/>
                    </a:lnTo>
                    <a:lnTo>
                      <a:pt x="112" y="90"/>
                    </a:lnTo>
                    <a:lnTo>
                      <a:pt x="143" y="90"/>
                    </a:lnTo>
                    <a:close/>
                    <a:moveTo>
                      <a:pt x="145" y="112"/>
                    </a:moveTo>
                    <a:lnTo>
                      <a:pt x="149" y="133"/>
                    </a:lnTo>
                    <a:lnTo>
                      <a:pt x="145" y="112"/>
                    </a:lnTo>
                    <a:lnTo>
                      <a:pt x="129" y="115"/>
                    </a:lnTo>
                    <a:lnTo>
                      <a:pt x="145" y="112"/>
                    </a:lnTo>
                    <a:close/>
                    <a:moveTo>
                      <a:pt x="145" y="112"/>
                    </a:moveTo>
                    <a:lnTo>
                      <a:pt x="145" y="113"/>
                    </a:lnTo>
                    <a:lnTo>
                      <a:pt x="145" y="114"/>
                    </a:lnTo>
                    <a:lnTo>
                      <a:pt x="115" y="123"/>
                    </a:lnTo>
                    <a:lnTo>
                      <a:pt x="114" y="121"/>
                    </a:lnTo>
                    <a:lnTo>
                      <a:pt x="114" y="119"/>
                    </a:lnTo>
                    <a:lnTo>
                      <a:pt x="145" y="112"/>
                    </a:lnTo>
                    <a:close/>
                    <a:moveTo>
                      <a:pt x="145" y="114"/>
                    </a:moveTo>
                    <a:lnTo>
                      <a:pt x="146" y="118"/>
                    </a:lnTo>
                    <a:lnTo>
                      <a:pt x="146" y="114"/>
                    </a:lnTo>
                    <a:lnTo>
                      <a:pt x="130" y="119"/>
                    </a:lnTo>
                    <a:lnTo>
                      <a:pt x="145" y="114"/>
                    </a:lnTo>
                    <a:close/>
                    <a:moveTo>
                      <a:pt x="146" y="114"/>
                    </a:moveTo>
                    <a:lnTo>
                      <a:pt x="147" y="119"/>
                    </a:lnTo>
                    <a:lnTo>
                      <a:pt x="148" y="121"/>
                    </a:lnTo>
                    <a:lnTo>
                      <a:pt x="123" y="140"/>
                    </a:lnTo>
                    <a:lnTo>
                      <a:pt x="118" y="132"/>
                    </a:lnTo>
                    <a:lnTo>
                      <a:pt x="115" y="123"/>
                    </a:lnTo>
                    <a:lnTo>
                      <a:pt x="146" y="114"/>
                    </a:lnTo>
                    <a:close/>
                    <a:moveTo>
                      <a:pt x="148" y="121"/>
                    </a:moveTo>
                    <a:lnTo>
                      <a:pt x="147" y="120"/>
                    </a:lnTo>
                    <a:lnTo>
                      <a:pt x="148" y="121"/>
                    </a:lnTo>
                    <a:lnTo>
                      <a:pt x="136" y="130"/>
                    </a:lnTo>
                    <a:lnTo>
                      <a:pt x="148" y="121"/>
                    </a:lnTo>
                    <a:close/>
                    <a:moveTo>
                      <a:pt x="148" y="121"/>
                    </a:moveTo>
                    <a:lnTo>
                      <a:pt x="148" y="121"/>
                    </a:lnTo>
                    <a:lnTo>
                      <a:pt x="123" y="140"/>
                    </a:lnTo>
                    <a:lnTo>
                      <a:pt x="122" y="140"/>
                    </a:lnTo>
                    <a:lnTo>
                      <a:pt x="148" y="121"/>
                    </a:lnTo>
                    <a:close/>
                    <a:moveTo>
                      <a:pt x="123" y="140"/>
                    </a:moveTo>
                    <a:lnTo>
                      <a:pt x="123" y="140"/>
                    </a:lnTo>
                    <a:lnTo>
                      <a:pt x="136" y="130"/>
                    </a:lnTo>
                    <a:lnTo>
                      <a:pt x="123" y="140"/>
                    </a:lnTo>
                    <a:close/>
                    <a:moveTo>
                      <a:pt x="148" y="121"/>
                    </a:moveTo>
                    <a:lnTo>
                      <a:pt x="148" y="121"/>
                    </a:lnTo>
                    <a:lnTo>
                      <a:pt x="149" y="122"/>
                    </a:lnTo>
                    <a:lnTo>
                      <a:pt x="126" y="145"/>
                    </a:lnTo>
                    <a:lnTo>
                      <a:pt x="125" y="143"/>
                    </a:lnTo>
                    <a:lnTo>
                      <a:pt x="123" y="140"/>
                    </a:lnTo>
                    <a:lnTo>
                      <a:pt x="148" y="121"/>
                    </a:lnTo>
                    <a:close/>
                    <a:moveTo>
                      <a:pt x="127" y="145"/>
                    </a:moveTo>
                    <a:lnTo>
                      <a:pt x="127" y="145"/>
                    </a:lnTo>
                    <a:lnTo>
                      <a:pt x="126" y="145"/>
                    </a:lnTo>
                    <a:lnTo>
                      <a:pt x="138" y="133"/>
                    </a:lnTo>
                    <a:lnTo>
                      <a:pt x="127" y="145"/>
                    </a:lnTo>
                    <a:close/>
                    <a:moveTo>
                      <a:pt x="149" y="122"/>
                    </a:moveTo>
                    <a:lnTo>
                      <a:pt x="149" y="122"/>
                    </a:lnTo>
                    <a:lnTo>
                      <a:pt x="150" y="123"/>
                    </a:lnTo>
                    <a:lnTo>
                      <a:pt x="131" y="149"/>
                    </a:lnTo>
                    <a:lnTo>
                      <a:pt x="129" y="147"/>
                    </a:lnTo>
                    <a:lnTo>
                      <a:pt x="127" y="145"/>
                    </a:lnTo>
                    <a:lnTo>
                      <a:pt x="149" y="122"/>
                    </a:lnTo>
                    <a:close/>
                    <a:moveTo>
                      <a:pt x="150" y="123"/>
                    </a:moveTo>
                    <a:lnTo>
                      <a:pt x="154" y="124"/>
                    </a:lnTo>
                    <a:lnTo>
                      <a:pt x="159" y="125"/>
                    </a:lnTo>
                    <a:lnTo>
                      <a:pt x="159" y="157"/>
                    </a:lnTo>
                    <a:lnTo>
                      <a:pt x="152" y="156"/>
                    </a:lnTo>
                    <a:lnTo>
                      <a:pt x="144" y="155"/>
                    </a:lnTo>
                    <a:lnTo>
                      <a:pt x="138" y="152"/>
                    </a:lnTo>
                    <a:lnTo>
                      <a:pt x="131" y="149"/>
                    </a:lnTo>
                    <a:lnTo>
                      <a:pt x="150" y="123"/>
                    </a:lnTo>
                    <a:close/>
                    <a:moveTo>
                      <a:pt x="159" y="125"/>
                    </a:moveTo>
                    <a:lnTo>
                      <a:pt x="164" y="125"/>
                    </a:lnTo>
                    <a:lnTo>
                      <a:pt x="166" y="124"/>
                    </a:lnTo>
                    <a:lnTo>
                      <a:pt x="180" y="152"/>
                    </a:lnTo>
                    <a:lnTo>
                      <a:pt x="175" y="154"/>
                    </a:lnTo>
                    <a:lnTo>
                      <a:pt x="171" y="156"/>
                    </a:lnTo>
                    <a:lnTo>
                      <a:pt x="166" y="156"/>
                    </a:lnTo>
                    <a:lnTo>
                      <a:pt x="159" y="157"/>
                    </a:lnTo>
                    <a:lnTo>
                      <a:pt x="159" y="125"/>
                    </a:lnTo>
                    <a:close/>
                    <a:moveTo>
                      <a:pt x="166" y="124"/>
                    </a:moveTo>
                    <a:lnTo>
                      <a:pt x="168" y="123"/>
                    </a:lnTo>
                    <a:lnTo>
                      <a:pt x="169" y="121"/>
                    </a:lnTo>
                    <a:lnTo>
                      <a:pt x="196" y="138"/>
                    </a:lnTo>
                    <a:lnTo>
                      <a:pt x="193" y="143"/>
                    </a:lnTo>
                    <a:lnTo>
                      <a:pt x="189" y="146"/>
                    </a:lnTo>
                    <a:lnTo>
                      <a:pt x="184" y="150"/>
                    </a:lnTo>
                    <a:lnTo>
                      <a:pt x="180" y="152"/>
                    </a:lnTo>
                    <a:lnTo>
                      <a:pt x="166" y="124"/>
                    </a:lnTo>
                    <a:close/>
                    <a:moveTo>
                      <a:pt x="169" y="121"/>
                    </a:moveTo>
                    <a:lnTo>
                      <a:pt x="167" y="124"/>
                    </a:lnTo>
                    <a:lnTo>
                      <a:pt x="169" y="121"/>
                    </a:lnTo>
                    <a:lnTo>
                      <a:pt x="182" y="129"/>
                    </a:lnTo>
                    <a:lnTo>
                      <a:pt x="169" y="121"/>
                    </a:lnTo>
                    <a:close/>
                    <a:moveTo>
                      <a:pt x="169" y="121"/>
                    </a:moveTo>
                    <a:lnTo>
                      <a:pt x="170" y="120"/>
                    </a:lnTo>
                    <a:lnTo>
                      <a:pt x="196" y="137"/>
                    </a:lnTo>
                    <a:lnTo>
                      <a:pt x="196" y="138"/>
                    </a:lnTo>
                    <a:lnTo>
                      <a:pt x="169" y="121"/>
                    </a:lnTo>
                    <a:close/>
                    <a:moveTo>
                      <a:pt x="196" y="137"/>
                    </a:moveTo>
                    <a:lnTo>
                      <a:pt x="195" y="139"/>
                    </a:lnTo>
                    <a:lnTo>
                      <a:pt x="196" y="137"/>
                    </a:lnTo>
                    <a:lnTo>
                      <a:pt x="182" y="129"/>
                    </a:lnTo>
                    <a:lnTo>
                      <a:pt x="196" y="137"/>
                    </a:lnTo>
                    <a:close/>
                    <a:moveTo>
                      <a:pt x="169" y="121"/>
                    </a:moveTo>
                    <a:lnTo>
                      <a:pt x="170" y="120"/>
                    </a:lnTo>
                    <a:lnTo>
                      <a:pt x="170" y="119"/>
                    </a:lnTo>
                    <a:lnTo>
                      <a:pt x="199" y="132"/>
                    </a:lnTo>
                    <a:lnTo>
                      <a:pt x="198" y="135"/>
                    </a:lnTo>
                    <a:lnTo>
                      <a:pt x="196" y="137"/>
                    </a:lnTo>
                    <a:lnTo>
                      <a:pt x="169" y="121"/>
                    </a:lnTo>
                    <a:close/>
                    <a:moveTo>
                      <a:pt x="170" y="119"/>
                    </a:moveTo>
                    <a:lnTo>
                      <a:pt x="171" y="118"/>
                    </a:lnTo>
                    <a:lnTo>
                      <a:pt x="171" y="116"/>
                    </a:lnTo>
                    <a:lnTo>
                      <a:pt x="201" y="127"/>
                    </a:lnTo>
                    <a:lnTo>
                      <a:pt x="200" y="130"/>
                    </a:lnTo>
                    <a:lnTo>
                      <a:pt x="199" y="132"/>
                    </a:lnTo>
                    <a:lnTo>
                      <a:pt x="170" y="119"/>
                    </a:lnTo>
                    <a:close/>
                    <a:moveTo>
                      <a:pt x="171" y="116"/>
                    </a:moveTo>
                    <a:lnTo>
                      <a:pt x="173" y="107"/>
                    </a:lnTo>
                    <a:lnTo>
                      <a:pt x="174" y="95"/>
                    </a:lnTo>
                    <a:lnTo>
                      <a:pt x="206" y="95"/>
                    </a:lnTo>
                    <a:lnTo>
                      <a:pt x="206" y="104"/>
                    </a:lnTo>
                    <a:lnTo>
                      <a:pt x="205" y="112"/>
                    </a:lnTo>
                    <a:lnTo>
                      <a:pt x="203" y="120"/>
                    </a:lnTo>
                    <a:lnTo>
                      <a:pt x="201" y="127"/>
                    </a:lnTo>
                    <a:lnTo>
                      <a:pt x="171" y="116"/>
                    </a:lnTo>
                    <a:close/>
                    <a:moveTo>
                      <a:pt x="174" y="95"/>
                    </a:moveTo>
                    <a:lnTo>
                      <a:pt x="174" y="83"/>
                    </a:lnTo>
                    <a:lnTo>
                      <a:pt x="172" y="74"/>
                    </a:lnTo>
                    <a:lnTo>
                      <a:pt x="204" y="68"/>
                    </a:lnTo>
                    <a:lnTo>
                      <a:pt x="205" y="80"/>
                    </a:lnTo>
                    <a:lnTo>
                      <a:pt x="206" y="95"/>
                    </a:lnTo>
                    <a:lnTo>
                      <a:pt x="174" y="95"/>
                    </a:lnTo>
                    <a:close/>
                    <a:moveTo>
                      <a:pt x="172" y="74"/>
                    </a:moveTo>
                    <a:lnTo>
                      <a:pt x="171" y="70"/>
                    </a:lnTo>
                    <a:lnTo>
                      <a:pt x="170" y="67"/>
                    </a:lnTo>
                    <a:lnTo>
                      <a:pt x="194" y="46"/>
                    </a:lnTo>
                    <a:lnTo>
                      <a:pt x="197" y="50"/>
                    </a:lnTo>
                    <a:lnTo>
                      <a:pt x="200" y="55"/>
                    </a:lnTo>
                    <a:lnTo>
                      <a:pt x="202" y="61"/>
                    </a:lnTo>
                    <a:lnTo>
                      <a:pt x="204" y="68"/>
                    </a:lnTo>
                    <a:lnTo>
                      <a:pt x="172" y="74"/>
                    </a:lnTo>
                    <a:close/>
                    <a:moveTo>
                      <a:pt x="170" y="67"/>
                    </a:moveTo>
                    <a:lnTo>
                      <a:pt x="168" y="64"/>
                    </a:lnTo>
                    <a:lnTo>
                      <a:pt x="166" y="63"/>
                    </a:lnTo>
                    <a:lnTo>
                      <a:pt x="178" y="34"/>
                    </a:lnTo>
                    <a:lnTo>
                      <a:pt x="182" y="36"/>
                    </a:lnTo>
                    <a:lnTo>
                      <a:pt x="186" y="39"/>
                    </a:lnTo>
                    <a:lnTo>
                      <a:pt x="191" y="43"/>
                    </a:lnTo>
                    <a:lnTo>
                      <a:pt x="194" y="46"/>
                    </a:lnTo>
                    <a:lnTo>
                      <a:pt x="170" y="67"/>
                    </a:lnTo>
                    <a:close/>
                    <a:moveTo>
                      <a:pt x="166" y="63"/>
                    </a:moveTo>
                    <a:lnTo>
                      <a:pt x="163" y="62"/>
                    </a:lnTo>
                    <a:lnTo>
                      <a:pt x="158" y="62"/>
                    </a:lnTo>
                    <a:lnTo>
                      <a:pt x="158" y="30"/>
                    </a:lnTo>
                    <a:lnTo>
                      <a:pt x="169" y="31"/>
                    </a:lnTo>
                    <a:lnTo>
                      <a:pt x="178" y="34"/>
                    </a:lnTo>
                    <a:lnTo>
                      <a:pt x="166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1" name="Freeform 34"/>
              <p:cNvSpPr>
                <a:spLocks noEditPoints="1"/>
              </p:cNvSpPr>
              <p:nvPr/>
            </p:nvSpPr>
            <p:spPr bwMode="auto">
              <a:xfrm>
                <a:off x="2689" y="2668"/>
                <a:ext cx="51" cy="52"/>
              </a:xfrm>
              <a:custGeom>
                <a:avLst/>
                <a:gdLst>
                  <a:gd name="T0" fmla="*/ 1 w 205"/>
                  <a:gd name="T1" fmla="*/ 1 h 207"/>
                  <a:gd name="T2" fmla="*/ 1 w 205"/>
                  <a:gd name="T3" fmla="*/ 1 h 207"/>
                  <a:gd name="T4" fmla="*/ 1 w 205"/>
                  <a:gd name="T5" fmla="*/ 1 h 207"/>
                  <a:gd name="T6" fmla="*/ 2 w 205"/>
                  <a:gd name="T7" fmla="*/ 2 h 207"/>
                  <a:gd name="T8" fmla="*/ 1 w 205"/>
                  <a:gd name="T9" fmla="*/ 1 h 207"/>
                  <a:gd name="T10" fmla="*/ 1 w 205"/>
                  <a:gd name="T11" fmla="*/ 3 h 207"/>
                  <a:gd name="T12" fmla="*/ 1 w 205"/>
                  <a:gd name="T13" fmla="*/ 2 h 207"/>
                  <a:gd name="T14" fmla="*/ 2 w 205"/>
                  <a:gd name="T15" fmla="*/ 3 h 207"/>
                  <a:gd name="T16" fmla="*/ 2 w 205"/>
                  <a:gd name="T17" fmla="*/ 1 h 207"/>
                  <a:gd name="T18" fmla="*/ 2 w 205"/>
                  <a:gd name="T19" fmla="*/ 1 h 207"/>
                  <a:gd name="T20" fmla="*/ 3 w 205"/>
                  <a:gd name="T21" fmla="*/ 1 h 207"/>
                  <a:gd name="T22" fmla="*/ 3 w 205"/>
                  <a:gd name="T23" fmla="*/ 1 h 207"/>
                  <a:gd name="T24" fmla="*/ 3 w 205"/>
                  <a:gd name="T25" fmla="*/ 1 h 207"/>
                  <a:gd name="T26" fmla="*/ 3 w 205"/>
                  <a:gd name="T27" fmla="*/ 3 h 207"/>
                  <a:gd name="T28" fmla="*/ 3 w 205"/>
                  <a:gd name="T29" fmla="*/ 1 h 207"/>
                  <a:gd name="T30" fmla="*/ 3 w 205"/>
                  <a:gd name="T31" fmla="*/ 3 h 207"/>
                  <a:gd name="T32" fmla="*/ 3 w 205"/>
                  <a:gd name="T33" fmla="*/ 3 h 207"/>
                  <a:gd name="T34" fmla="*/ 3 w 205"/>
                  <a:gd name="T35" fmla="*/ 3 h 207"/>
                  <a:gd name="T36" fmla="*/ 2 w 205"/>
                  <a:gd name="T37" fmla="*/ 3 h 207"/>
                  <a:gd name="T38" fmla="*/ 2 w 205"/>
                  <a:gd name="T39" fmla="*/ 3 h 207"/>
                  <a:gd name="T40" fmla="*/ 2 w 205"/>
                  <a:gd name="T41" fmla="*/ 2 h 207"/>
                  <a:gd name="T42" fmla="*/ 2 w 205"/>
                  <a:gd name="T43" fmla="*/ 2 h 207"/>
                  <a:gd name="T44" fmla="*/ 2 w 205"/>
                  <a:gd name="T45" fmla="*/ 2 h 207"/>
                  <a:gd name="T46" fmla="*/ 2 w 205"/>
                  <a:gd name="T47" fmla="*/ 3 h 207"/>
                  <a:gd name="T48" fmla="*/ 2 w 205"/>
                  <a:gd name="T49" fmla="*/ 2 h 207"/>
                  <a:gd name="T50" fmla="*/ 2 w 205"/>
                  <a:gd name="T51" fmla="*/ 3 h 207"/>
                  <a:gd name="T52" fmla="*/ 2 w 205"/>
                  <a:gd name="T53" fmla="*/ 3 h 207"/>
                  <a:gd name="T54" fmla="*/ 2 w 205"/>
                  <a:gd name="T55" fmla="*/ 3 h 207"/>
                  <a:gd name="T56" fmla="*/ 1 w 205"/>
                  <a:gd name="T57" fmla="*/ 3 h 207"/>
                  <a:gd name="T58" fmla="*/ 1 w 205"/>
                  <a:gd name="T59" fmla="*/ 3 h 207"/>
                  <a:gd name="T60" fmla="*/ 1 w 205"/>
                  <a:gd name="T61" fmla="*/ 2 h 207"/>
                  <a:gd name="T62" fmla="*/ 0 w 205"/>
                  <a:gd name="T63" fmla="*/ 2 h 207"/>
                  <a:gd name="T64" fmla="*/ 1 w 205"/>
                  <a:gd name="T65" fmla="*/ 2 h 207"/>
                  <a:gd name="T66" fmla="*/ 1 w 205"/>
                  <a:gd name="T67" fmla="*/ 3 h 207"/>
                  <a:gd name="T68" fmla="*/ 1 w 205"/>
                  <a:gd name="T69" fmla="*/ 2 h 207"/>
                  <a:gd name="T70" fmla="*/ 1 w 205"/>
                  <a:gd name="T71" fmla="*/ 3 h 207"/>
                  <a:gd name="T72" fmla="*/ 1 w 205"/>
                  <a:gd name="T73" fmla="*/ 3 h 207"/>
                  <a:gd name="T74" fmla="*/ 1 w 205"/>
                  <a:gd name="T75" fmla="*/ 3 h 207"/>
                  <a:gd name="T76" fmla="*/ 0 w 205"/>
                  <a:gd name="T77" fmla="*/ 3 h 207"/>
                  <a:gd name="T78" fmla="*/ 0 w 205"/>
                  <a:gd name="T79" fmla="*/ 3 h 207"/>
                  <a:gd name="T80" fmla="*/ 0 w 205"/>
                  <a:gd name="T81" fmla="*/ 1 h 207"/>
                  <a:gd name="T82" fmla="*/ 0 w 205"/>
                  <a:gd name="T83" fmla="*/ 1 h 207"/>
                  <a:gd name="T84" fmla="*/ 0 w 205"/>
                  <a:gd name="T85" fmla="*/ 1 h 20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5" h="207">
                    <a:moveTo>
                      <a:pt x="16" y="26"/>
                    </a:moveTo>
                    <a:lnTo>
                      <a:pt x="65" y="26"/>
                    </a:lnTo>
                    <a:lnTo>
                      <a:pt x="65" y="58"/>
                    </a:lnTo>
                    <a:lnTo>
                      <a:pt x="16" y="58"/>
                    </a:lnTo>
                    <a:lnTo>
                      <a:pt x="16" y="26"/>
                    </a:lnTo>
                    <a:close/>
                    <a:moveTo>
                      <a:pt x="65" y="26"/>
                    </a:moveTo>
                    <a:lnTo>
                      <a:pt x="77" y="26"/>
                    </a:lnTo>
                    <a:lnTo>
                      <a:pt x="80" y="36"/>
                    </a:lnTo>
                    <a:lnTo>
                      <a:pt x="65" y="42"/>
                    </a:lnTo>
                    <a:lnTo>
                      <a:pt x="65" y="26"/>
                    </a:lnTo>
                    <a:close/>
                    <a:moveTo>
                      <a:pt x="80" y="36"/>
                    </a:moveTo>
                    <a:lnTo>
                      <a:pt x="117" y="141"/>
                    </a:lnTo>
                    <a:lnTo>
                      <a:pt x="87" y="151"/>
                    </a:lnTo>
                    <a:lnTo>
                      <a:pt x="50" y="47"/>
                    </a:lnTo>
                    <a:lnTo>
                      <a:pt x="80" y="36"/>
                    </a:lnTo>
                    <a:close/>
                    <a:moveTo>
                      <a:pt x="117" y="151"/>
                    </a:moveTo>
                    <a:lnTo>
                      <a:pt x="102" y="194"/>
                    </a:lnTo>
                    <a:lnTo>
                      <a:pt x="87" y="151"/>
                    </a:lnTo>
                    <a:lnTo>
                      <a:pt x="102" y="146"/>
                    </a:lnTo>
                    <a:lnTo>
                      <a:pt x="117" y="151"/>
                    </a:lnTo>
                    <a:close/>
                    <a:moveTo>
                      <a:pt x="87" y="141"/>
                    </a:moveTo>
                    <a:lnTo>
                      <a:pt x="125" y="36"/>
                    </a:lnTo>
                    <a:lnTo>
                      <a:pt x="155" y="47"/>
                    </a:lnTo>
                    <a:lnTo>
                      <a:pt x="117" y="151"/>
                    </a:lnTo>
                    <a:lnTo>
                      <a:pt x="87" y="141"/>
                    </a:lnTo>
                    <a:close/>
                    <a:moveTo>
                      <a:pt x="125" y="36"/>
                    </a:moveTo>
                    <a:lnTo>
                      <a:pt x="129" y="26"/>
                    </a:lnTo>
                    <a:lnTo>
                      <a:pt x="139" y="26"/>
                    </a:lnTo>
                    <a:lnTo>
                      <a:pt x="139" y="42"/>
                    </a:lnTo>
                    <a:lnTo>
                      <a:pt x="125" y="36"/>
                    </a:lnTo>
                    <a:close/>
                    <a:moveTo>
                      <a:pt x="139" y="26"/>
                    </a:moveTo>
                    <a:lnTo>
                      <a:pt x="188" y="26"/>
                    </a:lnTo>
                    <a:lnTo>
                      <a:pt x="188" y="58"/>
                    </a:lnTo>
                    <a:lnTo>
                      <a:pt x="139" y="58"/>
                    </a:lnTo>
                    <a:lnTo>
                      <a:pt x="139" y="26"/>
                    </a:lnTo>
                    <a:close/>
                    <a:moveTo>
                      <a:pt x="188" y="26"/>
                    </a:moveTo>
                    <a:lnTo>
                      <a:pt x="205" y="26"/>
                    </a:lnTo>
                    <a:lnTo>
                      <a:pt x="205" y="42"/>
                    </a:lnTo>
                    <a:lnTo>
                      <a:pt x="188" y="42"/>
                    </a:lnTo>
                    <a:lnTo>
                      <a:pt x="188" y="26"/>
                    </a:lnTo>
                    <a:close/>
                    <a:moveTo>
                      <a:pt x="205" y="42"/>
                    </a:moveTo>
                    <a:lnTo>
                      <a:pt x="205" y="192"/>
                    </a:lnTo>
                    <a:lnTo>
                      <a:pt x="173" y="192"/>
                    </a:lnTo>
                    <a:lnTo>
                      <a:pt x="173" y="42"/>
                    </a:lnTo>
                    <a:lnTo>
                      <a:pt x="205" y="42"/>
                    </a:lnTo>
                    <a:close/>
                    <a:moveTo>
                      <a:pt x="205" y="192"/>
                    </a:moveTo>
                    <a:lnTo>
                      <a:pt x="205" y="207"/>
                    </a:lnTo>
                    <a:lnTo>
                      <a:pt x="188" y="207"/>
                    </a:lnTo>
                    <a:lnTo>
                      <a:pt x="188" y="192"/>
                    </a:lnTo>
                    <a:lnTo>
                      <a:pt x="205" y="192"/>
                    </a:lnTo>
                    <a:close/>
                    <a:moveTo>
                      <a:pt x="188" y="207"/>
                    </a:moveTo>
                    <a:lnTo>
                      <a:pt x="155" y="207"/>
                    </a:lnTo>
                    <a:lnTo>
                      <a:pt x="155" y="175"/>
                    </a:lnTo>
                    <a:lnTo>
                      <a:pt x="188" y="175"/>
                    </a:lnTo>
                    <a:lnTo>
                      <a:pt x="188" y="207"/>
                    </a:lnTo>
                    <a:close/>
                    <a:moveTo>
                      <a:pt x="155" y="207"/>
                    </a:moveTo>
                    <a:lnTo>
                      <a:pt x="139" y="207"/>
                    </a:lnTo>
                    <a:lnTo>
                      <a:pt x="139" y="192"/>
                    </a:lnTo>
                    <a:lnTo>
                      <a:pt x="155" y="192"/>
                    </a:lnTo>
                    <a:lnTo>
                      <a:pt x="155" y="207"/>
                    </a:lnTo>
                    <a:close/>
                    <a:moveTo>
                      <a:pt x="139" y="192"/>
                    </a:moveTo>
                    <a:lnTo>
                      <a:pt x="139" y="93"/>
                    </a:lnTo>
                    <a:lnTo>
                      <a:pt x="170" y="93"/>
                    </a:lnTo>
                    <a:lnTo>
                      <a:pt x="170" y="192"/>
                    </a:lnTo>
                    <a:lnTo>
                      <a:pt x="139" y="192"/>
                    </a:lnTo>
                    <a:close/>
                    <a:moveTo>
                      <a:pt x="140" y="87"/>
                    </a:moveTo>
                    <a:lnTo>
                      <a:pt x="170" y="4"/>
                    </a:lnTo>
                    <a:lnTo>
                      <a:pt x="170" y="93"/>
                    </a:lnTo>
                    <a:lnTo>
                      <a:pt x="155" y="93"/>
                    </a:lnTo>
                    <a:lnTo>
                      <a:pt x="140" y="87"/>
                    </a:lnTo>
                    <a:close/>
                    <a:moveTo>
                      <a:pt x="169" y="99"/>
                    </a:moveTo>
                    <a:lnTo>
                      <a:pt x="133" y="197"/>
                    </a:lnTo>
                    <a:lnTo>
                      <a:pt x="104" y="185"/>
                    </a:lnTo>
                    <a:lnTo>
                      <a:pt x="140" y="87"/>
                    </a:lnTo>
                    <a:lnTo>
                      <a:pt x="169" y="99"/>
                    </a:lnTo>
                    <a:close/>
                    <a:moveTo>
                      <a:pt x="133" y="197"/>
                    </a:moveTo>
                    <a:lnTo>
                      <a:pt x="130" y="207"/>
                    </a:lnTo>
                    <a:lnTo>
                      <a:pt x="118" y="207"/>
                    </a:lnTo>
                    <a:lnTo>
                      <a:pt x="118" y="192"/>
                    </a:lnTo>
                    <a:lnTo>
                      <a:pt x="133" y="197"/>
                    </a:lnTo>
                    <a:close/>
                    <a:moveTo>
                      <a:pt x="118" y="207"/>
                    </a:moveTo>
                    <a:lnTo>
                      <a:pt x="85" y="207"/>
                    </a:lnTo>
                    <a:lnTo>
                      <a:pt x="85" y="175"/>
                    </a:lnTo>
                    <a:lnTo>
                      <a:pt x="118" y="175"/>
                    </a:lnTo>
                    <a:lnTo>
                      <a:pt x="118" y="207"/>
                    </a:lnTo>
                    <a:close/>
                    <a:moveTo>
                      <a:pt x="85" y="207"/>
                    </a:moveTo>
                    <a:lnTo>
                      <a:pt x="74" y="207"/>
                    </a:lnTo>
                    <a:lnTo>
                      <a:pt x="69" y="197"/>
                    </a:lnTo>
                    <a:lnTo>
                      <a:pt x="85" y="192"/>
                    </a:lnTo>
                    <a:lnTo>
                      <a:pt x="85" y="207"/>
                    </a:lnTo>
                    <a:close/>
                    <a:moveTo>
                      <a:pt x="69" y="197"/>
                    </a:moveTo>
                    <a:lnTo>
                      <a:pt x="35" y="98"/>
                    </a:lnTo>
                    <a:lnTo>
                      <a:pt x="65" y="87"/>
                    </a:lnTo>
                    <a:lnTo>
                      <a:pt x="100" y="186"/>
                    </a:lnTo>
                    <a:lnTo>
                      <a:pt x="69" y="197"/>
                    </a:lnTo>
                    <a:close/>
                    <a:moveTo>
                      <a:pt x="34" y="93"/>
                    </a:moveTo>
                    <a:lnTo>
                      <a:pt x="34" y="0"/>
                    </a:lnTo>
                    <a:lnTo>
                      <a:pt x="65" y="87"/>
                    </a:lnTo>
                    <a:lnTo>
                      <a:pt x="50" y="93"/>
                    </a:lnTo>
                    <a:lnTo>
                      <a:pt x="34" y="93"/>
                    </a:lnTo>
                    <a:close/>
                    <a:moveTo>
                      <a:pt x="66" y="93"/>
                    </a:moveTo>
                    <a:lnTo>
                      <a:pt x="66" y="192"/>
                    </a:lnTo>
                    <a:lnTo>
                      <a:pt x="34" y="192"/>
                    </a:lnTo>
                    <a:lnTo>
                      <a:pt x="34" y="93"/>
                    </a:lnTo>
                    <a:lnTo>
                      <a:pt x="66" y="93"/>
                    </a:lnTo>
                    <a:close/>
                    <a:moveTo>
                      <a:pt x="66" y="192"/>
                    </a:moveTo>
                    <a:lnTo>
                      <a:pt x="66" y="207"/>
                    </a:lnTo>
                    <a:lnTo>
                      <a:pt x="50" y="207"/>
                    </a:lnTo>
                    <a:lnTo>
                      <a:pt x="50" y="192"/>
                    </a:lnTo>
                    <a:lnTo>
                      <a:pt x="66" y="192"/>
                    </a:lnTo>
                    <a:close/>
                    <a:moveTo>
                      <a:pt x="50" y="207"/>
                    </a:moveTo>
                    <a:lnTo>
                      <a:pt x="16" y="207"/>
                    </a:lnTo>
                    <a:lnTo>
                      <a:pt x="16" y="175"/>
                    </a:lnTo>
                    <a:lnTo>
                      <a:pt x="50" y="175"/>
                    </a:lnTo>
                    <a:lnTo>
                      <a:pt x="50" y="207"/>
                    </a:lnTo>
                    <a:close/>
                    <a:moveTo>
                      <a:pt x="16" y="207"/>
                    </a:moveTo>
                    <a:lnTo>
                      <a:pt x="0" y="207"/>
                    </a:lnTo>
                    <a:lnTo>
                      <a:pt x="0" y="192"/>
                    </a:lnTo>
                    <a:lnTo>
                      <a:pt x="16" y="192"/>
                    </a:lnTo>
                    <a:lnTo>
                      <a:pt x="16" y="207"/>
                    </a:lnTo>
                    <a:close/>
                    <a:moveTo>
                      <a:pt x="0" y="192"/>
                    </a:moveTo>
                    <a:lnTo>
                      <a:pt x="0" y="42"/>
                    </a:lnTo>
                    <a:lnTo>
                      <a:pt x="32" y="42"/>
                    </a:lnTo>
                    <a:lnTo>
                      <a:pt x="32" y="192"/>
                    </a:lnTo>
                    <a:lnTo>
                      <a:pt x="0" y="192"/>
                    </a:lnTo>
                    <a:close/>
                    <a:moveTo>
                      <a:pt x="0" y="42"/>
                    </a:moveTo>
                    <a:lnTo>
                      <a:pt x="0" y="26"/>
                    </a:lnTo>
                    <a:lnTo>
                      <a:pt x="16" y="26"/>
                    </a:lnTo>
                    <a:lnTo>
                      <a:pt x="16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2" name="Freeform 35"/>
              <p:cNvSpPr>
                <a:spLocks noEditPoints="1"/>
              </p:cNvSpPr>
              <p:nvPr/>
            </p:nvSpPr>
            <p:spPr bwMode="auto">
              <a:xfrm>
                <a:off x="2739" y="2674"/>
                <a:ext cx="44" cy="48"/>
              </a:xfrm>
              <a:custGeom>
                <a:avLst/>
                <a:gdLst>
                  <a:gd name="T0" fmla="*/ 3 w 174"/>
                  <a:gd name="T1" fmla="*/ 2 h 194"/>
                  <a:gd name="T2" fmla="*/ 3 w 174"/>
                  <a:gd name="T3" fmla="*/ 2 h 194"/>
                  <a:gd name="T4" fmla="*/ 2 w 174"/>
                  <a:gd name="T5" fmla="*/ 3 h 194"/>
                  <a:gd name="T6" fmla="*/ 2 w 174"/>
                  <a:gd name="T7" fmla="*/ 2 h 194"/>
                  <a:gd name="T8" fmla="*/ 2 w 174"/>
                  <a:gd name="T9" fmla="*/ 3 h 194"/>
                  <a:gd name="T10" fmla="*/ 2 w 174"/>
                  <a:gd name="T11" fmla="*/ 2 h 194"/>
                  <a:gd name="T12" fmla="*/ 1 w 174"/>
                  <a:gd name="T13" fmla="*/ 2 h 194"/>
                  <a:gd name="T14" fmla="*/ 1 w 174"/>
                  <a:gd name="T15" fmla="*/ 2 h 194"/>
                  <a:gd name="T16" fmla="*/ 1 w 174"/>
                  <a:gd name="T17" fmla="*/ 2 h 194"/>
                  <a:gd name="T18" fmla="*/ 1 w 174"/>
                  <a:gd name="T19" fmla="*/ 2 h 194"/>
                  <a:gd name="T20" fmla="*/ 0 w 174"/>
                  <a:gd name="T21" fmla="*/ 2 h 194"/>
                  <a:gd name="T22" fmla="*/ 1 w 174"/>
                  <a:gd name="T23" fmla="*/ 2 h 194"/>
                  <a:gd name="T24" fmla="*/ 0 w 174"/>
                  <a:gd name="T25" fmla="*/ 2 h 194"/>
                  <a:gd name="T26" fmla="*/ 0 w 174"/>
                  <a:gd name="T27" fmla="*/ 2 h 194"/>
                  <a:gd name="T28" fmla="*/ 0 w 174"/>
                  <a:gd name="T29" fmla="*/ 1 h 194"/>
                  <a:gd name="T30" fmla="*/ 1 w 174"/>
                  <a:gd name="T31" fmla="*/ 1 h 194"/>
                  <a:gd name="T32" fmla="*/ 1 w 174"/>
                  <a:gd name="T33" fmla="*/ 1 h 194"/>
                  <a:gd name="T34" fmla="*/ 0 w 174"/>
                  <a:gd name="T35" fmla="*/ 0 h 194"/>
                  <a:gd name="T36" fmla="*/ 1 w 174"/>
                  <a:gd name="T37" fmla="*/ 1 h 194"/>
                  <a:gd name="T38" fmla="*/ 0 w 174"/>
                  <a:gd name="T39" fmla="*/ 0 h 194"/>
                  <a:gd name="T40" fmla="*/ 1 w 174"/>
                  <a:gd name="T41" fmla="*/ 1 h 194"/>
                  <a:gd name="T42" fmla="*/ 1 w 174"/>
                  <a:gd name="T43" fmla="*/ 0 h 194"/>
                  <a:gd name="T44" fmla="*/ 1 w 174"/>
                  <a:gd name="T45" fmla="*/ 0 h 194"/>
                  <a:gd name="T46" fmla="*/ 2 w 174"/>
                  <a:gd name="T47" fmla="*/ 0 h 194"/>
                  <a:gd name="T48" fmla="*/ 2 w 174"/>
                  <a:gd name="T49" fmla="*/ 1 h 194"/>
                  <a:gd name="T50" fmla="*/ 3 w 174"/>
                  <a:gd name="T51" fmla="*/ 1 h 194"/>
                  <a:gd name="T52" fmla="*/ 3 w 174"/>
                  <a:gd name="T53" fmla="*/ 1 h 194"/>
                  <a:gd name="T54" fmla="*/ 3 w 174"/>
                  <a:gd name="T55" fmla="*/ 1 h 194"/>
                  <a:gd name="T56" fmla="*/ 3 w 174"/>
                  <a:gd name="T57" fmla="*/ 1 h 194"/>
                  <a:gd name="T58" fmla="*/ 1 w 174"/>
                  <a:gd name="T59" fmla="*/ 1 h 194"/>
                  <a:gd name="T60" fmla="*/ 1 w 174"/>
                  <a:gd name="T61" fmla="*/ 1 h 194"/>
                  <a:gd name="T62" fmla="*/ 1 w 174"/>
                  <a:gd name="T63" fmla="*/ 2 h 194"/>
                  <a:gd name="T64" fmla="*/ 1 w 174"/>
                  <a:gd name="T65" fmla="*/ 2 h 194"/>
                  <a:gd name="T66" fmla="*/ 1 w 174"/>
                  <a:gd name="T67" fmla="*/ 2 h 194"/>
                  <a:gd name="T68" fmla="*/ 1 w 174"/>
                  <a:gd name="T69" fmla="*/ 2 h 194"/>
                  <a:gd name="T70" fmla="*/ 1 w 174"/>
                  <a:gd name="T71" fmla="*/ 2 h 194"/>
                  <a:gd name="T72" fmla="*/ 1 w 174"/>
                  <a:gd name="T73" fmla="*/ 2 h 194"/>
                  <a:gd name="T74" fmla="*/ 1 w 174"/>
                  <a:gd name="T75" fmla="*/ 2 h 194"/>
                  <a:gd name="T76" fmla="*/ 2 w 174"/>
                  <a:gd name="T77" fmla="*/ 2 h 194"/>
                  <a:gd name="T78" fmla="*/ 2 w 174"/>
                  <a:gd name="T79" fmla="*/ 2 h 194"/>
                  <a:gd name="T80" fmla="*/ 2 w 174"/>
                  <a:gd name="T81" fmla="*/ 2 h 194"/>
                  <a:gd name="T82" fmla="*/ 2 w 174"/>
                  <a:gd name="T83" fmla="*/ 2 h 194"/>
                  <a:gd name="T84" fmla="*/ 2 w 174"/>
                  <a:gd name="T85" fmla="*/ 2 h 194"/>
                  <a:gd name="T86" fmla="*/ 2 w 174"/>
                  <a:gd name="T87" fmla="*/ 2 h 194"/>
                  <a:gd name="T88" fmla="*/ 2 w 174"/>
                  <a:gd name="T89" fmla="*/ 2 h 194"/>
                  <a:gd name="T90" fmla="*/ 2 w 174"/>
                  <a:gd name="T91" fmla="*/ 1 h 194"/>
                  <a:gd name="T92" fmla="*/ 2 w 174"/>
                  <a:gd name="T93" fmla="*/ 1 h 194"/>
                  <a:gd name="T94" fmla="*/ 2 w 174"/>
                  <a:gd name="T95" fmla="*/ 1 h 194"/>
                  <a:gd name="T96" fmla="*/ 2 w 174"/>
                  <a:gd name="T97" fmla="*/ 1 h 194"/>
                  <a:gd name="T98" fmla="*/ 2 w 174"/>
                  <a:gd name="T99" fmla="*/ 1 h 194"/>
                  <a:gd name="T100" fmla="*/ 2 w 174"/>
                  <a:gd name="T101" fmla="*/ 1 h 194"/>
                  <a:gd name="T102" fmla="*/ 2 w 174"/>
                  <a:gd name="T103" fmla="*/ 1 h 194"/>
                  <a:gd name="T104" fmla="*/ 2 w 174"/>
                  <a:gd name="T105" fmla="*/ 0 h 194"/>
                  <a:gd name="T106" fmla="*/ 1 w 174"/>
                  <a:gd name="T107" fmla="*/ 1 h 194"/>
                  <a:gd name="T108" fmla="*/ 1 w 174"/>
                  <a:gd name="T109" fmla="*/ 1 h 194"/>
                  <a:gd name="T110" fmla="*/ 1 w 174"/>
                  <a:gd name="T111" fmla="*/ 1 h 194"/>
                  <a:gd name="T112" fmla="*/ 1 w 174"/>
                  <a:gd name="T113" fmla="*/ 1 h 194"/>
                  <a:gd name="T114" fmla="*/ 1 w 174"/>
                  <a:gd name="T115" fmla="*/ 1 h 194"/>
                  <a:gd name="T116" fmla="*/ 1 w 174"/>
                  <a:gd name="T117" fmla="*/ 1 h 194"/>
                  <a:gd name="T118" fmla="*/ 1 w 174"/>
                  <a:gd name="T119" fmla="*/ 1 h 19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4" h="194">
                    <a:moveTo>
                      <a:pt x="116" y="105"/>
                    </a:moveTo>
                    <a:lnTo>
                      <a:pt x="156" y="111"/>
                    </a:lnTo>
                    <a:lnTo>
                      <a:pt x="151" y="144"/>
                    </a:lnTo>
                    <a:lnTo>
                      <a:pt x="111" y="136"/>
                    </a:lnTo>
                    <a:lnTo>
                      <a:pt x="116" y="105"/>
                    </a:lnTo>
                    <a:close/>
                    <a:moveTo>
                      <a:pt x="156" y="111"/>
                    </a:moveTo>
                    <a:lnTo>
                      <a:pt x="174" y="114"/>
                    </a:lnTo>
                    <a:lnTo>
                      <a:pt x="168" y="132"/>
                    </a:lnTo>
                    <a:lnTo>
                      <a:pt x="153" y="127"/>
                    </a:lnTo>
                    <a:lnTo>
                      <a:pt x="156" y="111"/>
                    </a:lnTo>
                    <a:close/>
                    <a:moveTo>
                      <a:pt x="168" y="132"/>
                    </a:moveTo>
                    <a:lnTo>
                      <a:pt x="163" y="145"/>
                    </a:lnTo>
                    <a:lnTo>
                      <a:pt x="156" y="156"/>
                    </a:lnTo>
                    <a:lnTo>
                      <a:pt x="130" y="137"/>
                    </a:lnTo>
                    <a:lnTo>
                      <a:pt x="134" y="130"/>
                    </a:lnTo>
                    <a:lnTo>
                      <a:pt x="138" y="122"/>
                    </a:lnTo>
                    <a:lnTo>
                      <a:pt x="168" y="132"/>
                    </a:lnTo>
                    <a:close/>
                    <a:moveTo>
                      <a:pt x="156" y="156"/>
                    </a:moveTo>
                    <a:lnTo>
                      <a:pt x="139" y="180"/>
                    </a:lnTo>
                    <a:lnTo>
                      <a:pt x="156" y="156"/>
                    </a:lnTo>
                    <a:lnTo>
                      <a:pt x="143" y="147"/>
                    </a:lnTo>
                    <a:lnTo>
                      <a:pt x="156" y="156"/>
                    </a:lnTo>
                    <a:close/>
                    <a:moveTo>
                      <a:pt x="156" y="156"/>
                    </a:moveTo>
                    <a:lnTo>
                      <a:pt x="152" y="161"/>
                    </a:lnTo>
                    <a:lnTo>
                      <a:pt x="147" y="165"/>
                    </a:lnTo>
                    <a:lnTo>
                      <a:pt x="143" y="170"/>
                    </a:lnTo>
                    <a:lnTo>
                      <a:pt x="138" y="174"/>
                    </a:lnTo>
                    <a:lnTo>
                      <a:pt x="119" y="147"/>
                    </a:lnTo>
                    <a:lnTo>
                      <a:pt x="126" y="143"/>
                    </a:lnTo>
                    <a:lnTo>
                      <a:pt x="130" y="137"/>
                    </a:lnTo>
                    <a:lnTo>
                      <a:pt x="156" y="156"/>
                    </a:lnTo>
                    <a:close/>
                    <a:moveTo>
                      <a:pt x="119" y="147"/>
                    </a:moveTo>
                    <a:lnTo>
                      <a:pt x="114" y="152"/>
                    </a:lnTo>
                    <a:lnTo>
                      <a:pt x="119" y="147"/>
                    </a:lnTo>
                    <a:lnTo>
                      <a:pt x="129" y="160"/>
                    </a:lnTo>
                    <a:lnTo>
                      <a:pt x="119" y="147"/>
                    </a:lnTo>
                    <a:close/>
                    <a:moveTo>
                      <a:pt x="138" y="174"/>
                    </a:moveTo>
                    <a:lnTo>
                      <a:pt x="133" y="177"/>
                    </a:lnTo>
                    <a:lnTo>
                      <a:pt x="127" y="180"/>
                    </a:lnTo>
                    <a:lnTo>
                      <a:pt x="121" y="182"/>
                    </a:lnTo>
                    <a:lnTo>
                      <a:pt x="115" y="184"/>
                    </a:lnTo>
                    <a:lnTo>
                      <a:pt x="106" y="154"/>
                    </a:lnTo>
                    <a:lnTo>
                      <a:pt x="113" y="151"/>
                    </a:lnTo>
                    <a:lnTo>
                      <a:pt x="119" y="147"/>
                    </a:lnTo>
                    <a:lnTo>
                      <a:pt x="138" y="174"/>
                    </a:lnTo>
                    <a:close/>
                    <a:moveTo>
                      <a:pt x="115" y="184"/>
                    </a:moveTo>
                    <a:lnTo>
                      <a:pt x="80" y="194"/>
                    </a:lnTo>
                    <a:lnTo>
                      <a:pt x="115" y="184"/>
                    </a:lnTo>
                    <a:lnTo>
                      <a:pt x="110" y="169"/>
                    </a:lnTo>
                    <a:lnTo>
                      <a:pt x="115" y="184"/>
                    </a:lnTo>
                    <a:close/>
                    <a:moveTo>
                      <a:pt x="115" y="184"/>
                    </a:moveTo>
                    <a:lnTo>
                      <a:pt x="102" y="187"/>
                    </a:lnTo>
                    <a:lnTo>
                      <a:pt x="88" y="187"/>
                    </a:lnTo>
                    <a:lnTo>
                      <a:pt x="88" y="156"/>
                    </a:lnTo>
                    <a:lnTo>
                      <a:pt x="97" y="155"/>
                    </a:lnTo>
                    <a:lnTo>
                      <a:pt x="106" y="153"/>
                    </a:lnTo>
                    <a:lnTo>
                      <a:pt x="115" y="184"/>
                    </a:lnTo>
                    <a:close/>
                    <a:moveTo>
                      <a:pt x="88" y="187"/>
                    </a:moveTo>
                    <a:lnTo>
                      <a:pt x="77" y="187"/>
                    </a:lnTo>
                    <a:lnTo>
                      <a:pt x="66" y="185"/>
                    </a:lnTo>
                    <a:lnTo>
                      <a:pt x="57" y="183"/>
                    </a:lnTo>
                    <a:lnTo>
                      <a:pt x="47" y="180"/>
                    </a:lnTo>
                    <a:lnTo>
                      <a:pt x="60" y="151"/>
                    </a:lnTo>
                    <a:lnTo>
                      <a:pt x="66" y="153"/>
                    </a:lnTo>
                    <a:lnTo>
                      <a:pt x="72" y="154"/>
                    </a:lnTo>
                    <a:lnTo>
                      <a:pt x="80" y="155"/>
                    </a:lnTo>
                    <a:lnTo>
                      <a:pt x="88" y="156"/>
                    </a:lnTo>
                    <a:lnTo>
                      <a:pt x="88" y="187"/>
                    </a:lnTo>
                    <a:close/>
                    <a:moveTo>
                      <a:pt x="47" y="180"/>
                    </a:moveTo>
                    <a:lnTo>
                      <a:pt x="39" y="176"/>
                    </a:lnTo>
                    <a:lnTo>
                      <a:pt x="31" y="170"/>
                    </a:lnTo>
                    <a:lnTo>
                      <a:pt x="24" y="163"/>
                    </a:lnTo>
                    <a:lnTo>
                      <a:pt x="17" y="156"/>
                    </a:lnTo>
                    <a:lnTo>
                      <a:pt x="43" y="136"/>
                    </a:lnTo>
                    <a:lnTo>
                      <a:pt x="46" y="141"/>
                    </a:lnTo>
                    <a:lnTo>
                      <a:pt x="51" y="145"/>
                    </a:lnTo>
                    <a:lnTo>
                      <a:pt x="56" y="148"/>
                    </a:lnTo>
                    <a:lnTo>
                      <a:pt x="60" y="151"/>
                    </a:lnTo>
                    <a:lnTo>
                      <a:pt x="47" y="180"/>
                    </a:lnTo>
                    <a:close/>
                    <a:moveTo>
                      <a:pt x="42" y="136"/>
                    </a:moveTo>
                    <a:lnTo>
                      <a:pt x="42" y="135"/>
                    </a:lnTo>
                    <a:lnTo>
                      <a:pt x="43" y="136"/>
                    </a:lnTo>
                    <a:lnTo>
                      <a:pt x="30" y="147"/>
                    </a:lnTo>
                    <a:lnTo>
                      <a:pt x="42" y="136"/>
                    </a:lnTo>
                    <a:close/>
                    <a:moveTo>
                      <a:pt x="17" y="156"/>
                    </a:moveTo>
                    <a:lnTo>
                      <a:pt x="17" y="156"/>
                    </a:lnTo>
                    <a:lnTo>
                      <a:pt x="17" y="155"/>
                    </a:lnTo>
                    <a:lnTo>
                      <a:pt x="43" y="137"/>
                    </a:lnTo>
                    <a:lnTo>
                      <a:pt x="43" y="136"/>
                    </a:lnTo>
                    <a:lnTo>
                      <a:pt x="42" y="136"/>
                    </a:lnTo>
                    <a:lnTo>
                      <a:pt x="17" y="156"/>
                    </a:lnTo>
                    <a:close/>
                    <a:moveTo>
                      <a:pt x="43" y="136"/>
                    </a:moveTo>
                    <a:lnTo>
                      <a:pt x="44" y="138"/>
                    </a:lnTo>
                    <a:lnTo>
                      <a:pt x="43" y="137"/>
                    </a:lnTo>
                    <a:lnTo>
                      <a:pt x="30" y="146"/>
                    </a:lnTo>
                    <a:lnTo>
                      <a:pt x="43" y="136"/>
                    </a:lnTo>
                    <a:close/>
                    <a:moveTo>
                      <a:pt x="17" y="155"/>
                    </a:moveTo>
                    <a:lnTo>
                      <a:pt x="14" y="152"/>
                    </a:lnTo>
                    <a:lnTo>
                      <a:pt x="12" y="148"/>
                    </a:lnTo>
                    <a:lnTo>
                      <a:pt x="40" y="132"/>
                    </a:lnTo>
                    <a:lnTo>
                      <a:pt x="42" y="135"/>
                    </a:lnTo>
                    <a:lnTo>
                      <a:pt x="43" y="136"/>
                    </a:lnTo>
                    <a:lnTo>
                      <a:pt x="17" y="155"/>
                    </a:lnTo>
                    <a:close/>
                    <a:moveTo>
                      <a:pt x="40" y="132"/>
                    </a:moveTo>
                    <a:lnTo>
                      <a:pt x="55" y="157"/>
                    </a:lnTo>
                    <a:lnTo>
                      <a:pt x="40" y="132"/>
                    </a:lnTo>
                    <a:lnTo>
                      <a:pt x="27" y="140"/>
                    </a:lnTo>
                    <a:lnTo>
                      <a:pt x="40" y="132"/>
                    </a:lnTo>
                    <a:close/>
                    <a:moveTo>
                      <a:pt x="12" y="148"/>
                    </a:moveTo>
                    <a:lnTo>
                      <a:pt x="10" y="145"/>
                    </a:lnTo>
                    <a:lnTo>
                      <a:pt x="9" y="140"/>
                    </a:lnTo>
                    <a:lnTo>
                      <a:pt x="38" y="127"/>
                    </a:lnTo>
                    <a:lnTo>
                      <a:pt x="39" y="130"/>
                    </a:lnTo>
                    <a:lnTo>
                      <a:pt x="40" y="132"/>
                    </a:lnTo>
                    <a:lnTo>
                      <a:pt x="12" y="148"/>
                    </a:lnTo>
                    <a:close/>
                    <a:moveTo>
                      <a:pt x="9" y="140"/>
                    </a:moveTo>
                    <a:lnTo>
                      <a:pt x="5" y="130"/>
                    </a:lnTo>
                    <a:lnTo>
                      <a:pt x="2" y="119"/>
                    </a:lnTo>
                    <a:lnTo>
                      <a:pt x="0" y="107"/>
                    </a:lnTo>
                    <a:lnTo>
                      <a:pt x="0" y="95"/>
                    </a:lnTo>
                    <a:lnTo>
                      <a:pt x="32" y="95"/>
                    </a:lnTo>
                    <a:lnTo>
                      <a:pt x="32" y="104"/>
                    </a:lnTo>
                    <a:lnTo>
                      <a:pt x="33" y="112"/>
                    </a:lnTo>
                    <a:lnTo>
                      <a:pt x="35" y="120"/>
                    </a:lnTo>
                    <a:lnTo>
                      <a:pt x="38" y="127"/>
                    </a:lnTo>
                    <a:lnTo>
                      <a:pt x="9" y="140"/>
                    </a:lnTo>
                    <a:close/>
                    <a:moveTo>
                      <a:pt x="0" y="95"/>
                    </a:moveTo>
                    <a:lnTo>
                      <a:pt x="0" y="95"/>
                    </a:lnTo>
                    <a:lnTo>
                      <a:pt x="32" y="95"/>
                    </a:lnTo>
                    <a:lnTo>
                      <a:pt x="0" y="95"/>
                    </a:lnTo>
                    <a:close/>
                    <a:moveTo>
                      <a:pt x="0" y="95"/>
                    </a:moveTo>
                    <a:lnTo>
                      <a:pt x="0" y="84"/>
                    </a:lnTo>
                    <a:lnTo>
                      <a:pt x="1" y="75"/>
                    </a:lnTo>
                    <a:lnTo>
                      <a:pt x="3" y="65"/>
                    </a:lnTo>
                    <a:lnTo>
                      <a:pt x="5" y="56"/>
                    </a:lnTo>
                    <a:lnTo>
                      <a:pt x="35" y="67"/>
                    </a:lnTo>
                    <a:lnTo>
                      <a:pt x="34" y="73"/>
                    </a:lnTo>
                    <a:lnTo>
                      <a:pt x="33" y="80"/>
                    </a:lnTo>
                    <a:lnTo>
                      <a:pt x="32" y="86"/>
                    </a:lnTo>
                    <a:lnTo>
                      <a:pt x="32" y="95"/>
                    </a:lnTo>
                    <a:lnTo>
                      <a:pt x="0" y="95"/>
                    </a:lnTo>
                    <a:close/>
                    <a:moveTo>
                      <a:pt x="36" y="67"/>
                    </a:moveTo>
                    <a:lnTo>
                      <a:pt x="41" y="49"/>
                    </a:lnTo>
                    <a:lnTo>
                      <a:pt x="35" y="67"/>
                    </a:lnTo>
                    <a:lnTo>
                      <a:pt x="20" y="61"/>
                    </a:lnTo>
                    <a:lnTo>
                      <a:pt x="36" y="67"/>
                    </a:lnTo>
                    <a:close/>
                    <a:moveTo>
                      <a:pt x="5" y="56"/>
                    </a:moveTo>
                    <a:lnTo>
                      <a:pt x="6" y="54"/>
                    </a:lnTo>
                    <a:lnTo>
                      <a:pt x="7" y="51"/>
                    </a:lnTo>
                    <a:lnTo>
                      <a:pt x="37" y="63"/>
                    </a:lnTo>
                    <a:lnTo>
                      <a:pt x="36" y="64"/>
                    </a:lnTo>
                    <a:lnTo>
                      <a:pt x="36" y="67"/>
                    </a:lnTo>
                    <a:lnTo>
                      <a:pt x="5" y="56"/>
                    </a:lnTo>
                    <a:close/>
                    <a:moveTo>
                      <a:pt x="37" y="63"/>
                    </a:moveTo>
                    <a:lnTo>
                      <a:pt x="49" y="33"/>
                    </a:lnTo>
                    <a:lnTo>
                      <a:pt x="37" y="63"/>
                    </a:lnTo>
                    <a:lnTo>
                      <a:pt x="23" y="57"/>
                    </a:lnTo>
                    <a:lnTo>
                      <a:pt x="37" y="63"/>
                    </a:lnTo>
                    <a:close/>
                    <a:moveTo>
                      <a:pt x="7" y="51"/>
                    </a:moveTo>
                    <a:lnTo>
                      <a:pt x="10" y="44"/>
                    </a:lnTo>
                    <a:lnTo>
                      <a:pt x="14" y="37"/>
                    </a:lnTo>
                    <a:lnTo>
                      <a:pt x="18" y="31"/>
                    </a:lnTo>
                    <a:lnTo>
                      <a:pt x="24" y="26"/>
                    </a:lnTo>
                    <a:lnTo>
                      <a:pt x="46" y="48"/>
                    </a:lnTo>
                    <a:lnTo>
                      <a:pt x="41" y="55"/>
                    </a:lnTo>
                    <a:lnTo>
                      <a:pt x="37" y="63"/>
                    </a:lnTo>
                    <a:lnTo>
                      <a:pt x="7" y="51"/>
                    </a:lnTo>
                    <a:close/>
                    <a:moveTo>
                      <a:pt x="46" y="48"/>
                    </a:moveTo>
                    <a:lnTo>
                      <a:pt x="47" y="47"/>
                    </a:lnTo>
                    <a:lnTo>
                      <a:pt x="46" y="48"/>
                    </a:lnTo>
                    <a:lnTo>
                      <a:pt x="35" y="36"/>
                    </a:lnTo>
                    <a:lnTo>
                      <a:pt x="46" y="48"/>
                    </a:lnTo>
                    <a:close/>
                    <a:moveTo>
                      <a:pt x="24" y="26"/>
                    </a:moveTo>
                    <a:lnTo>
                      <a:pt x="24" y="26"/>
                    </a:lnTo>
                    <a:lnTo>
                      <a:pt x="46" y="48"/>
                    </a:lnTo>
                    <a:lnTo>
                      <a:pt x="24" y="26"/>
                    </a:lnTo>
                    <a:close/>
                    <a:moveTo>
                      <a:pt x="24" y="26"/>
                    </a:moveTo>
                    <a:lnTo>
                      <a:pt x="11" y="39"/>
                    </a:lnTo>
                    <a:lnTo>
                      <a:pt x="24" y="26"/>
                    </a:lnTo>
                    <a:lnTo>
                      <a:pt x="35" y="36"/>
                    </a:lnTo>
                    <a:lnTo>
                      <a:pt x="24" y="26"/>
                    </a:lnTo>
                    <a:close/>
                    <a:moveTo>
                      <a:pt x="24" y="26"/>
                    </a:moveTo>
                    <a:lnTo>
                      <a:pt x="27" y="22"/>
                    </a:lnTo>
                    <a:lnTo>
                      <a:pt x="30" y="19"/>
                    </a:lnTo>
                    <a:lnTo>
                      <a:pt x="51" y="43"/>
                    </a:lnTo>
                    <a:lnTo>
                      <a:pt x="49" y="45"/>
                    </a:lnTo>
                    <a:lnTo>
                      <a:pt x="46" y="48"/>
                    </a:lnTo>
                    <a:lnTo>
                      <a:pt x="24" y="26"/>
                    </a:lnTo>
                    <a:close/>
                    <a:moveTo>
                      <a:pt x="30" y="19"/>
                    </a:moveTo>
                    <a:lnTo>
                      <a:pt x="34" y="16"/>
                    </a:lnTo>
                    <a:lnTo>
                      <a:pt x="38" y="13"/>
                    </a:lnTo>
                    <a:lnTo>
                      <a:pt x="56" y="39"/>
                    </a:lnTo>
                    <a:lnTo>
                      <a:pt x="53" y="42"/>
                    </a:lnTo>
                    <a:lnTo>
                      <a:pt x="51" y="43"/>
                    </a:lnTo>
                    <a:lnTo>
                      <a:pt x="30" y="19"/>
                    </a:lnTo>
                    <a:close/>
                    <a:moveTo>
                      <a:pt x="38" y="13"/>
                    </a:moveTo>
                    <a:lnTo>
                      <a:pt x="49" y="7"/>
                    </a:lnTo>
                    <a:lnTo>
                      <a:pt x="59" y="3"/>
                    </a:lnTo>
                    <a:lnTo>
                      <a:pt x="71" y="0"/>
                    </a:lnTo>
                    <a:lnTo>
                      <a:pt x="84" y="0"/>
                    </a:lnTo>
                    <a:lnTo>
                      <a:pt x="84" y="31"/>
                    </a:lnTo>
                    <a:lnTo>
                      <a:pt x="76" y="32"/>
                    </a:lnTo>
                    <a:lnTo>
                      <a:pt x="68" y="33"/>
                    </a:lnTo>
                    <a:lnTo>
                      <a:pt x="62" y="36"/>
                    </a:lnTo>
                    <a:lnTo>
                      <a:pt x="56" y="39"/>
                    </a:lnTo>
                    <a:lnTo>
                      <a:pt x="38" y="13"/>
                    </a:lnTo>
                    <a:close/>
                    <a:moveTo>
                      <a:pt x="84" y="0"/>
                    </a:moveTo>
                    <a:lnTo>
                      <a:pt x="93" y="0"/>
                    </a:lnTo>
                    <a:lnTo>
                      <a:pt x="103" y="1"/>
                    </a:lnTo>
                    <a:lnTo>
                      <a:pt x="112" y="3"/>
                    </a:lnTo>
                    <a:lnTo>
                      <a:pt x="120" y="6"/>
                    </a:lnTo>
                    <a:lnTo>
                      <a:pt x="108" y="35"/>
                    </a:lnTo>
                    <a:lnTo>
                      <a:pt x="103" y="34"/>
                    </a:lnTo>
                    <a:lnTo>
                      <a:pt x="96" y="32"/>
                    </a:lnTo>
                    <a:lnTo>
                      <a:pt x="90" y="32"/>
                    </a:lnTo>
                    <a:lnTo>
                      <a:pt x="84" y="31"/>
                    </a:lnTo>
                    <a:lnTo>
                      <a:pt x="84" y="0"/>
                    </a:lnTo>
                    <a:close/>
                    <a:moveTo>
                      <a:pt x="120" y="6"/>
                    </a:moveTo>
                    <a:lnTo>
                      <a:pt x="128" y="10"/>
                    </a:lnTo>
                    <a:lnTo>
                      <a:pt x="135" y="14"/>
                    </a:lnTo>
                    <a:lnTo>
                      <a:pt x="142" y="21"/>
                    </a:lnTo>
                    <a:lnTo>
                      <a:pt x="148" y="27"/>
                    </a:lnTo>
                    <a:lnTo>
                      <a:pt x="124" y="48"/>
                    </a:lnTo>
                    <a:lnTo>
                      <a:pt x="120" y="45"/>
                    </a:lnTo>
                    <a:lnTo>
                      <a:pt x="117" y="41"/>
                    </a:lnTo>
                    <a:lnTo>
                      <a:pt x="112" y="38"/>
                    </a:lnTo>
                    <a:lnTo>
                      <a:pt x="108" y="35"/>
                    </a:lnTo>
                    <a:lnTo>
                      <a:pt x="120" y="6"/>
                    </a:lnTo>
                    <a:close/>
                    <a:moveTo>
                      <a:pt x="148" y="27"/>
                    </a:moveTo>
                    <a:lnTo>
                      <a:pt x="155" y="34"/>
                    </a:lnTo>
                    <a:lnTo>
                      <a:pt x="159" y="43"/>
                    </a:lnTo>
                    <a:lnTo>
                      <a:pt x="163" y="52"/>
                    </a:lnTo>
                    <a:lnTo>
                      <a:pt x="166" y="61"/>
                    </a:lnTo>
                    <a:lnTo>
                      <a:pt x="135" y="70"/>
                    </a:lnTo>
                    <a:lnTo>
                      <a:pt x="133" y="63"/>
                    </a:lnTo>
                    <a:lnTo>
                      <a:pt x="131" y="57"/>
                    </a:lnTo>
                    <a:lnTo>
                      <a:pt x="128" y="53"/>
                    </a:lnTo>
                    <a:lnTo>
                      <a:pt x="124" y="48"/>
                    </a:lnTo>
                    <a:lnTo>
                      <a:pt x="148" y="27"/>
                    </a:lnTo>
                    <a:close/>
                    <a:moveTo>
                      <a:pt x="166" y="61"/>
                    </a:moveTo>
                    <a:lnTo>
                      <a:pt x="168" y="71"/>
                    </a:lnTo>
                    <a:lnTo>
                      <a:pt x="170" y="82"/>
                    </a:lnTo>
                    <a:lnTo>
                      <a:pt x="170" y="94"/>
                    </a:lnTo>
                    <a:lnTo>
                      <a:pt x="171" y="105"/>
                    </a:lnTo>
                    <a:lnTo>
                      <a:pt x="139" y="105"/>
                    </a:lnTo>
                    <a:lnTo>
                      <a:pt x="139" y="95"/>
                    </a:lnTo>
                    <a:lnTo>
                      <a:pt x="138" y="85"/>
                    </a:lnTo>
                    <a:lnTo>
                      <a:pt x="137" y="77"/>
                    </a:lnTo>
                    <a:lnTo>
                      <a:pt x="135" y="70"/>
                    </a:lnTo>
                    <a:lnTo>
                      <a:pt x="166" y="61"/>
                    </a:lnTo>
                    <a:close/>
                    <a:moveTo>
                      <a:pt x="171" y="105"/>
                    </a:moveTo>
                    <a:lnTo>
                      <a:pt x="170" y="121"/>
                    </a:lnTo>
                    <a:lnTo>
                      <a:pt x="155" y="121"/>
                    </a:lnTo>
                    <a:lnTo>
                      <a:pt x="155" y="105"/>
                    </a:lnTo>
                    <a:lnTo>
                      <a:pt x="171" y="105"/>
                    </a:lnTo>
                    <a:close/>
                    <a:moveTo>
                      <a:pt x="155" y="121"/>
                    </a:moveTo>
                    <a:lnTo>
                      <a:pt x="56" y="121"/>
                    </a:lnTo>
                    <a:lnTo>
                      <a:pt x="56" y="89"/>
                    </a:lnTo>
                    <a:lnTo>
                      <a:pt x="155" y="89"/>
                    </a:lnTo>
                    <a:lnTo>
                      <a:pt x="155" y="121"/>
                    </a:lnTo>
                    <a:close/>
                    <a:moveTo>
                      <a:pt x="40" y="105"/>
                    </a:moveTo>
                    <a:lnTo>
                      <a:pt x="39" y="89"/>
                    </a:lnTo>
                    <a:lnTo>
                      <a:pt x="56" y="89"/>
                    </a:lnTo>
                    <a:lnTo>
                      <a:pt x="56" y="105"/>
                    </a:lnTo>
                    <a:lnTo>
                      <a:pt x="40" y="105"/>
                    </a:lnTo>
                    <a:close/>
                    <a:moveTo>
                      <a:pt x="72" y="105"/>
                    </a:moveTo>
                    <a:lnTo>
                      <a:pt x="72" y="105"/>
                    </a:lnTo>
                    <a:lnTo>
                      <a:pt x="72" y="106"/>
                    </a:lnTo>
                    <a:lnTo>
                      <a:pt x="40" y="108"/>
                    </a:lnTo>
                    <a:lnTo>
                      <a:pt x="40" y="107"/>
                    </a:lnTo>
                    <a:lnTo>
                      <a:pt x="40" y="105"/>
                    </a:lnTo>
                    <a:lnTo>
                      <a:pt x="72" y="105"/>
                    </a:lnTo>
                    <a:close/>
                    <a:moveTo>
                      <a:pt x="72" y="106"/>
                    </a:moveTo>
                    <a:lnTo>
                      <a:pt x="72" y="105"/>
                    </a:lnTo>
                    <a:lnTo>
                      <a:pt x="72" y="106"/>
                    </a:lnTo>
                    <a:lnTo>
                      <a:pt x="56" y="107"/>
                    </a:lnTo>
                    <a:lnTo>
                      <a:pt x="72" y="106"/>
                    </a:lnTo>
                    <a:close/>
                    <a:moveTo>
                      <a:pt x="72" y="106"/>
                    </a:moveTo>
                    <a:lnTo>
                      <a:pt x="72" y="108"/>
                    </a:lnTo>
                    <a:lnTo>
                      <a:pt x="72" y="109"/>
                    </a:lnTo>
                    <a:lnTo>
                      <a:pt x="40" y="114"/>
                    </a:lnTo>
                    <a:lnTo>
                      <a:pt x="40" y="110"/>
                    </a:lnTo>
                    <a:lnTo>
                      <a:pt x="40" y="108"/>
                    </a:lnTo>
                    <a:lnTo>
                      <a:pt x="72" y="106"/>
                    </a:lnTo>
                    <a:close/>
                    <a:moveTo>
                      <a:pt x="72" y="109"/>
                    </a:moveTo>
                    <a:lnTo>
                      <a:pt x="72" y="111"/>
                    </a:lnTo>
                    <a:lnTo>
                      <a:pt x="72" y="112"/>
                    </a:lnTo>
                    <a:lnTo>
                      <a:pt x="41" y="120"/>
                    </a:lnTo>
                    <a:lnTo>
                      <a:pt x="41" y="116"/>
                    </a:lnTo>
                    <a:lnTo>
                      <a:pt x="40" y="114"/>
                    </a:lnTo>
                    <a:lnTo>
                      <a:pt x="72" y="109"/>
                    </a:lnTo>
                    <a:close/>
                    <a:moveTo>
                      <a:pt x="72" y="112"/>
                    </a:moveTo>
                    <a:lnTo>
                      <a:pt x="75" y="118"/>
                    </a:lnTo>
                    <a:lnTo>
                      <a:pt x="77" y="122"/>
                    </a:lnTo>
                    <a:lnTo>
                      <a:pt x="54" y="144"/>
                    </a:lnTo>
                    <a:lnTo>
                      <a:pt x="50" y="138"/>
                    </a:lnTo>
                    <a:lnTo>
                      <a:pt x="46" y="132"/>
                    </a:lnTo>
                    <a:lnTo>
                      <a:pt x="43" y="126"/>
                    </a:lnTo>
                    <a:lnTo>
                      <a:pt x="41" y="120"/>
                    </a:lnTo>
                    <a:lnTo>
                      <a:pt x="72" y="112"/>
                    </a:lnTo>
                    <a:close/>
                    <a:moveTo>
                      <a:pt x="77" y="122"/>
                    </a:moveTo>
                    <a:lnTo>
                      <a:pt x="80" y="124"/>
                    </a:lnTo>
                    <a:lnTo>
                      <a:pt x="78" y="122"/>
                    </a:lnTo>
                    <a:lnTo>
                      <a:pt x="65" y="132"/>
                    </a:lnTo>
                    <a:lnTo>
                      <a:pt x="77" y="122"/>
                    </a:lnTo>
                    <a:close/>
                    <a:moveTo>
                      <a:pt x="78" y="122"/>
                    </a:moveTo>
                    <a:lnTo>
                      <a:pt x="78" y="122"/>
                    </a:lnTo>
                    <a:lnTo>
                      <a:pt x="54" y="144"/>
                    </a:lnTo>
                    <a:lnTo>
                      <a:pt x="78" y="122"/>
                    </a:lnTo>
                    <a:close/>
                    <a:moveTo>
                      <a:pt x="54" y="144"/>
                    </a:moveTo>
                    <a:lnTo>
                      <a:pt x="52" y="140"/>
                    </a:lnTo>
                    <a:lnTo>
                      <a:pt x="54" y="144"/>
                    </a:lnTo>
                    <a:lnTo>
                      <a:pt x="65" y="132"/>
                    </a:lnTo>
                    <a:lnTo>
                      <a:pt x="54" y="144"/>
                    </a:lnTo>
                    <a:close/>
                    <a:moveTo>
                      <a:pt x="78" y="122"/>
                    </a:moveTo>
                    <a:lnTo>
                      <a:pt x="78" y="123"/>
                    </a:lnTo>
                    <a:lnTo>
                      <a:pt x="79" y="123"/>
                    </a:lnTo>
                    <a:lnTo>
                      <a:pt x="58" y="147"/>
                    </a:lnTo>
                    <a:lnTo>
                      <a:pt x="56" y="146"/>
                    </a:lnTo>
                    <a:lnTo>
                      <a:pt x="54" y="144"/>
                    </a:lnTo>
                    <a:lnTo>
                      <a:pt x="78" y="122"/>
                    </a:lnTo>
                    <a:close/>
                    <a:moveTo>
                      <a:pt x="58" y="147"/>
                    </a:moveTo>
                    <a:lnTo>
                      <a:pt x="65" y="154"/>
                    </a:lnTo>
                    <a:lnTo>
                      <a:pt x="58" y="147"/>
                    </a:lnTo>
                    <a:lnTo>
                      <a:pt x="68" y="135"/>
                    </a:lnTo>
                    <a:lnTo>
                      <a:pt x="58" y="147"/>
                    </a:lnTo>
                    <a:close/>
                    <a:moveTo>
                      <a:pt x="79" y="123"/>
                    </a:moveTo>
                    <a:lnTo>
                      <a:pt x="80" y="124"/>
                    </a:lnTo>
                    <a:lnTo>
                      <a:pt x="62" y="151"/>
                    </a:lnTo>
                    <a:lnTo>
                      <a:pt x="60" y="149"/>
                    </a:lnTo>
                    <a:lnTo>
                      <a:pt x="58" y="147"/>
                    </a:lnTo>
                    <a:lnTo>
                      <a:pt x="79" y="123"/>
                    </a:lnTo>
                    <a:close/>
                    <a:moveTo>
                      <a:pt x="80" y="124"/>
                    </a:moveTo>
                    <a:lnTo>
                      <a:pt x="84" y="126"/>
                    </a:lnTo>
                    <a:lnTo>
                      <a:pt x="88" y="126"/>
                    </a:lnTo>
                    <a:lnTo>
                      <a:pt x="88" y="158"/>
                    </a:lnTo>
                    <a:lnTo>
                      <a:pt x="81" y="158"/>
                    </a:lnTo>
                    <a:lnTo>
                      <a:pt x="75" y="156"/>
                    </a:lnTo>
                    <a:lnTo>
                      <a:pt x="68" y="154"/>
                    </a:lnTo>
                    <a:lnTo>
                      <a:pt x="62" y="151"/>
                    </a:lnTo>
                    <a:lnTo>
                      <a:pt x="80" y="124"/>
                    </a:lnTo>
                    <a:close/>
                    <a:moveTo>
                      <a:pt x="88" y="126"/>
                    </a:moveTo>
                    <a:lnTo>
                      <a:pt x="90" y="126"/>
                    </a:lnTo>
                    <a:lnTo>
                      <a:pt x="92" y="126"/>
                    </a:lnTo>
                    <a:lnTo>
                      <a:pt x="102" y="156"/>
                    </a:lnTo>
                    <a:lnTo>
                      <a:pt x="95" y="157"/>
                    </a:lnTo>
                    <a:lnTo>
                      <a:pt x="88" y="158"/>
                    </a:lnTo>
                    <a:lnTo>
                      <a:pt x="88" y="126"/>
                    </a:lnTo>
                    <a:close/>
                    <a:moveTo>
                      <a:pt x="92" y="126"/>
                    </a:moveTo>
                    <a:lnTo>
                      <a:pt x="87" y="127"/>
                    </a:lnTo>
                    <a:lnTo>
                      <a:pt x="92" y="126"/>
                    </a:lnTo>
                    <a:lnTo>
                      <a:pt x="96" y="140"/>
                    </a:lnTo>
                    <a:lnTo>
                      <a:pt x="92" y="126"/>
                    </a:lnTo>
                    <a:close/>
                    <a:moveTo>
                      <a:pt x="92" y="126"/>
                    </a:moveTo>
                    <a:lnTo>
                      <a:pt x="93" y="125"/>
                    </a:lnTo>
                    <a:lnTo>
                      <a:pt x="94" y="125"/>
                    </a:lnTo>
                    <a:lnTo>
                      <a:pt x="114" y="150"/>
                    </a:lnTo>
                    <a:lnTo>
                      <a:pt x="108" y="153"/>
                    </a:lnTo>
                    <a:lnTo>
                      <a:pt x="102" y="156"/>
                    </a:lnTo>
                    <a:lnTo>
                      <a:pt x="92" y="126"/>
                    </a:lnTo>
                    <a:close/>
                    <a:moveTo>
                      <a:pt x="94" y="125"/>
                    </a:moveTo>
                    <a:lnTo>
                      <a:pt x="93" y="125"/>
                    </a:lnTo>
                    <a:lnTo>
                      <a:pt x="94" y="125"/>
                    </a:lnTo>
                    <a:lnTo>
                      <a:pt x="104" y="137"/>
                    </a:lnTo>
                    <a:lnTo>
                      <a:pt x="94" y="125"/>
                    </a:lnTo>
                    <a:close/>
                    <a:moveTo>
                      <a:pt x="94" y="125"/>
                    </a:moveTo>
                    <a:lnTo>
                      <a:pt x="93" y="125"/>
                    </a:lnTo>
                    <a:lnTo>
                      <a:pt x="92" y="126"/>
                    </a:lnTo>
                    <a:lnTo>
                      <a:pt x="115" y="149"/>
                    </a:lnTo>
                    <a:lnTo>
                      <a:pt x="114" y="149"/>
                    </a:lnTo>
                    <a:lnTo>
                      <a:pt x="113" y="150"/>
                    </a:lnTo>
                    <a:lnTo>
                      <a:pt x="94" y="125"/>
                    </a:lnTo>
                    <a:close/>
                    <a:moveTo>
                      <a:pt x="92" y="126"/>
                    </a:moveTo>
                    <a:lnTo>
                      <a:pt x="93" y="126"/>
                    </a:lnTo>
                    <a:lnTo>
                      <a:pt x="94" y="125"/>
                    </a:lnTo>
                    <a:lnTo>
                      <a:pt x="104" y="137"/>
                    </a:lnTo>
                    <a:lnTo>
                      <a:pt x="92" y="126"/>
                    </a:lnTo>
                    <a:close/>
                    <a:moveTo>
                      <a:pt x="94" y="125"/>
                    </a:moveTo>
                    <a:lnTo>
                      <a:pt x="94" y="125"/>
                    </a:lnTo>
                    <a:lnTo>
                      <a:pt x="94" y="124"/>
                    </a:lnTo>
                    <a:lnTo>
                      <a:pt x="117" y="147"/>
                    </a:lnTo>
                    <a:lnTo>
                      <a:pt x="115" y="148"/>
                    </a:lnTo>
                    <a:lnTo>
                      <a:pt x="114" y="150"/>
                    </a:lnTo>
                    <a:lnTo>
                      <a:pt x="94" y="125"/>
                    </a:lnTo>
                    <a:close/>
                    <a:moveTo>
                      <a:pt x="94" y="124"/>
                    </a:moveTo>
                    <a:lnTo>
                      <a:pt x="94" y="124"/>
                    </a:lnTo>
                    <a:lnTo>
                      <a:pt x="120" y="144"/>
                    </a:lnTo>
                    <a:lnTo>
                      <a:pt x="118" y="145"/>
                    </a:lnTo>
                    <a:lnTo>
                      <a:pt x="117" y="147"/>
                    </a:lnTo>
                    <a:lnTo>
                      <a:pt x="94" y="124"/>
                    </a:lnTo>
                    <a:close/>
                    <a:moveTo>
                      <a:pt x="94" y="124"/>
                    </a:moveTo>
                    <a:lnTo>
                      <a:pt x="95" y="123"/>
                    </a:lnTo>
                    <a:lnTo>
                      <a:pt x="94" y="124"/>
                    </a:lnTo>
                    <a:lnTo>
                      <a:pt x="107" y="133"/>
                    </a:lnTo>
                    <a:lnTo>
                      <a:pt x="94" y="124"/>
                    </a:lnTo>
                    <a:close/>
                    <a:moveTo>
                      <a:pt x="94" y="124"/>
                    </a:moveTo>
                    <a:lnTo>
                      <a:pt x="96" y="121"/>
                    </a:lnTo>
                    <a:lnTo>
                      <a:pt x="98" y="116"/>
                    </a:lnTo>
                    <a:lnTo>
                      <a:pt x="129" y="125"/>
                    </a:lnTo>
                    <a:lnTo>
                      <a:pt x="124" y="135"/>
                    </a:lnTo>
                    <a:lnTo>
                      <a:pt x="119" y="144"/>
                    </a:lnTo>
                    <a:lnTo>
                      <a:pt x="94" y="124"/>
                    </a:lnTo>
                    <a:close/>
                    <a:moveTo>
                      <a:pt x="98" y="116"/>
                    </a:moveTo>
                    <a:lnTo>
                      <a:pt x="102" y="103"/>
                    </a:lnTo>
                    <a:lnTo>
                      <a:pt x="116" y="105"/>
                    </a:lnTo>
                    <a:lnTo>
                      <a:pt x="113" y="121"/>
                    </a:lnTo>
                    <a:lnTo>
                      <a:pt x="98" y="116"/>
                    </a:lnTo>
                    <a:close/>
                    <a:moveTo>
                      <a:pt x="100" y="81"/>
                    </a:moveTo>
                    <a:lnTo>
                      <a:pt x="100" y="76"/>
                    </a:lnTo>
                    <a:lnTo>
                      <a:pt x="98" y="71"/>
                    </a:lnTo>
                    <a:lnTo>
                      <a:pt x="129" y="60"/>
                    </a:lnTo>
                    <a:lnTo>
                      <a:pt x="131" y="70"/>
                    </a:lnTo>
                    <a:lnTo>
                      <a:pt x="132" y="80"/>
                    </a:lnTo>
                    <a:lnTo>
                      <a:pt x="100" y="81"/>
                    </a:lnTo>
                    <a:close/>
                    <a:moveTo>
                      <a:pt x="129" y="60"/>
                    </a:moveTo>
                    <a:lnTo>
                      <a:pt x="118" y="30"/>
                    </a:lnTo>
                    <a:lnTo>
                      <a:pt x="129" y="60"/>
                    </a:lnTo>
                    <a:lnTo>
                      <a:pt x="113" y="65"/>
                    </a:lnTo>
                    <a:lnTo>
                      <a:pt x="129" y="60"/>
                    </a:lnTo>
                    <a:close/>
                    <a:moveTo>
                      <a:pt x="98" y="71"/>
                    </a:moveTo>
                    <a:lnTo>
                      <a:pt x="96" y="68"/>
                    </a:lnTo>
                    <a:lnTo>
                      <a:pt x="95" y="65"/>
                    </a:lnTo>
                    <a:lnTo>
                      <a:pt x="118" y="44"/>
                    </a:lnTo>
                    <a:lnTo>
                      <a:pt x="121" y="48"/>
                    </a:lnTo>
                    <a:lnTo>
                      <a:pt x="124" y="52"/>
                    </a:lnTo>
                    <a:lnTo>
                      <a:pt x="127" y="56"/>
                    </a:lnTo>
                    <a:lnTo>
                      <a:pt x="129" y="60"/>
                    </a:lnTo>
                    <a:lnTo>
                      <a:pt x="98" y="71"/>
                    </a:lnTo>
                    <a:close/>
                    <a:moveTo>
                      <a:pt x="118" y="44"/>
                    </a:moveTo>
                    <a:lnTo>
                      <a:pt x="117" y="43"/>
                    </a:lnTo>
                    <a:lnTo>
                      <a:pt x="118" y="44"/>
                    </a:lnTo>
                    <a:lnTo>
                      <a:pt x="107" y="55"/>
                    </a:lnTo>
                    <a:lnTo>
                      <a:pt x="118" y="44"/>
                    </a:lnTo>
                    <a:close/>
                    <a:moveTo>
                      <a:pt x="95" y="67"/>
                    </a:moveTo>
                    <a:lnTo>
                      <a:pt x="95" y="65"/>
                    </a:lnTo>
                    <a:lnTo>
                      <a:pt x="94" y="64"/>
                    </a:lnTo>
                    <a:lnTo>
                      <a:pt x="119" y="45"/>
                    </a:lnTo>
                    <a:lnTo>
                      <a:pt x="118" y="44"/>
                    </a:lnTo>
                    <a:lnTo>
                      <a:pt x="95" y="67"/>
                    </a:lnTo>
                    <a:close/>
                    <a:moveTo>
                      <a:pt x="118" y="44"/>
                    </a:moveTo>
                    <a:lnTo>
                      <a:pt x="119" y="44"/>
                    </a:lnTo>
                    <a:lnTo>
                      <a:pt x="119" y="45"/>
                    </a:lnTo>
                    <a:lnTo>
                      <a:pt x="107" y="55"/>
                    </a:lnTo>
                    <a:lnTo>
                      <a:pt x="118" y="44"/>
                    </a:lnTo>
                    <a:close/>
                    <a:moveTo>
                      <a:pt x="95" y="65"/>
                    </a:moveTo>
                    <a:lnTo>
                      <a:pt x="94" y="65"/>
                    </a:lnTo>
                    <a:lnTo>
                      <a:pt x="94" y="64"/>
                    </a:lnTo>
                    <a:lnTo>
                      <a:pt x="115" y="41"/>
                    </a:lnTo>
                    <a:lnTo>
                      <a:pt x="116" y="42"/>
                    </a:lnTo>
                    <a:lnTo>
                      <a:pt x="118" y="44"/>
                    </a:lnTo>
                    <a:lnTo>
                      <a:pt x="95" y="65"/>
                    </a:lnTo>
                    <a:close/>
                    <a:moveTo>
                      <a:pt x="94" y="64"/>
                    </a:moveTo>
                    <a:lnTo>
                      <a:pt x="93" y="64"/>
                    </a:lnTo>
                    <a:lnTo>
                      <a:pt x="93" y="63"/>
                    </a:lnTo>
                    <a:lnTo>
                      <a:pt x="111" y="37"/>
                    </a:lnTo>
                    <a:lnTo>
                      <a:pt x="113" y="38"/>
                    </a:lnTo>
                    <a:lnTo>
                      <a:pt x="115" y="41"/>
                    </a:lnTo>
                    <a:lnTo>
                      <a:pt x="94" y="64"/>
                    </a:lnTo>
                    <a:close/>
                    <a:moveTo>
                      <a:pt x="111" y="37"/>
                    </a:moveTo>
                    <a:lnTo>
                      <a:pt x="113" y="38"/>
                    </a:lnTo>
                    <a:lnTo>
                      <a:pt x="111" y="37"/>
                    </a:lnTo>
                    <a:lnTo>
                      <a:pt x="102" y="50"/>
                    </a:lnTo>
                    <a:lnTo>
                      <a:pt x="111" y="37"/>
                    </a:lnTo>
                    <a:close/>
                    <a:moveTo>
                      <a:pt x="93" y="63"/>
                    </a:moveTo>
                    <a:lnTo>
                      <a:pt x="90" y="62"/>
                    </a:lnTo>
                    <a:lnTo>
                      <a:pt x="86" y="61"/>
                    </a:lnTo>
                    <a:lnTo>
                      <a:pt x="86" y="30"/>
                    </a:lnTo>
                    <a:lnTo>
                      <a:pt x="93" y="30"/>
                    </a:lnTo>
                    <a:lnTo>
                      <a:pt x="100" y="31"/>
                    </a:lnTo>
                    <a:lnTo>
                      <a:pt x="105" y="34"/>
                    </a:lnTo>
                    <a:lnTo>
                      <a:pt x="111" y="37"/>
                    </a:lnTo>
                    <a:lnTo>
                      <a:pt x="93" y="63"/>
                    </a:lnTo>
                    <a:close/>
                    <a:moveTo>
                      <a:pt x="86" y="61"/>
                    </a:moveTo>
                    <a:lnTo>
                      <a:pt x="84" y="62"/>
                    </a:lnTo>
                    <a:lnTo>
                      <a:pt x="81" y="62"/>
                    </a:lnTo>
                    <a:lnTo>
                      <a:pt x="68" y="33"/>
                    </a:lnTo>
                    <a:lnTo>
                      <a:pt x="77" y="31"/>
                    </a:lnTo>
                    <a:lnTo>
                      <a:pt x="86" y="30"/>
                    </a:lnTo>
                    <a:lnTo>
                      <a:pt x="86" y="61"/>
                    </a:lnTo>
                    <a:close/>
                    <a:moveTo>
                      <a:pt x="81" y="62"/>
                    </a:moveTo>
                    <a:lnTo>
                      <a:pt x="79" y="64"/>
                    </a:lnTo>
                    <a:lnTo>
                      <a:pt x="77" y="65"/>
                    </a:lnTo>
                    <a:lnTo>
                      <a:pt x="53" y="45"/>
                    </a:lnTo>
                    <a:lnTo>
                      <a:pt x="60" y="38"/>
                    </a:lnTo>
                    <a:lnTo>
                      <a:pt x="68" y="33"/>
                    </a:lnTo>
                    <a:lnTo>
                      <a:pt x="81" y="62"/>
                    </a:lnTo>
                    <a:close/>
                    <a:moveTo>
                      <a:pt x="77" y="65"/>
                    </a:moveTo>
                    <a:lnTo>
                      <a:pt x="78" y="65"/>
                    </a:lnTo>
                    <a:lnTo>
                      <a:pt x="77" y="65"/>
                    </a:lnTo>
                    <a:lnTo>
                      <a:pt x="65" y="55"/>
                    </a:lnTo>
                    <a:lnTo>
                      <a:pt x="77" y="65"/>
                    </a:lnTo>
                    <a:close/>
                    <a:moveTo>
                      <a:pt x="77" y="65"/>
                    </a:moveTo>
                    <a:lnTo>
                      <a:pt x="76" y="67"/>
                    </a:lnTo>
                    <a:lnTo>
                      <a:pt x="76" y="68"/>
                    </a:lnTo>
                    <a:lnTo>
                      <a:pt x="49" y="50"/>
                    </a:lnTo>
                    <a:lnTo>
                      <a:pt x="51" y="47"/>
                    </a:lnTo>
                    <a:lnTo>
                      <a:pt x="53" y="45"/>
                    </a:lnTo>
                    <a:lnTo>
                      <a:pt x="77" y="65"/>
                    </a:lnTo>
                    <a:close/>
                    <a:moveTo>
                      <a:pt x="76" y="68"/>
                    </a:moveTo>
                    <a:lnTo>
                      <a:pt x="75" y="69"/>
                    </a:lnTo>
                    <a:lnTo>
                      <a:pt x="75" y="70"/>
                    </a:lnTo>
                    <a:lnTo>
                      <a:pt x="45" y="56"/>
                    </a:lnTo>
                    <a:lnTo>
                      <a:pt x="47" y="53"/>
                    </a:lnTo>
                    <a:lnTo>
                      <a:pt x="49" y="50"/>
                    </a:lnTo>
                    <a:lnTo>
                      <a:pt x="76" y="68"/>
                    </a:lnTo>
                    <a:close/>
                    <a:moveTo>
                      <a:pt x="75" y="70"/>
                    </a:moveTo>
                    <a:lnTo>
                      <a:pt x="75" y="71"/>
                    </a:lnTo>
                    <a:lnTo>
                      <a:pt x="73" y="72"/>
                    </a:lnTo>
                    <a:lnTo>
                      <a:pt x="43" y="63"/>
                    </a:lnTo>
                    <a:lnTo>
                      <a:pt x="44" y="60"/>
                    </a:lnTo>
                    <a:lnTo>
                      <a:pt x="45" y="56"/>
                    </a:lnTo>
                    <a:lnTo>
                      <a:pt x="75" y="70"/>
                    </a:lnTo>
                    <a:close/>
                    <a:moveTo>
                      <a:pt x="73" y="72"/>
                    </a:moveTo>
                    <a:lnTo>
                      <a:pt x="72" y="77"/>
                    </a:lnTo>
                    <a:lnTo>
                      <a:pt x="73" y="72"/>
                    </a:lnTo>
                    <a:lnTo>
                      <a:pt x="58" y="68"/>
                    </a:lnTo>
                    <a:lnTo>
                      <a:pt x="73" y="72"/>
                    </a:lnTo>
                    <a:close/>
                    <a:moveTo>
                      <a:pt x="73" y="72"/>
                    </a:moveTo>
                    <a:lnTo>
                      <a:pt x="72" y="76"/>
                    </a:lnTo>
                    <a:lnTo>
                      <a:pt x="72" y="81"/>
                    </a:lnTo>
                    <a:lnTo>
                      <a:pt x="40" y="81"/>
                    </a:lnTo>
                    <a:lnTo>
                      <a:pt x="41" y="72"/>
                    </a:lnTo>
                    <a:lnTo>
                      <a:pt x="43" y="63"/>
                    </a:lnTo>
                    <a:lnTo>
                      <a:pt x="73" y="72"/>
                    </a:lnTo>
                    <a:close/>
                    <a:moveTo>
                      <a:pt x="57" y="97"/>
                    </a:moveTo>
                    <a:lnTo>
                      <a:pt x="41" y="97"/>
                    </a:lnTo>
                    <a:lnTo>
                      <a:pt x="40" y="81"/>
                    </a:lnTo>
                    <a:lnTo>
                      <a:pt x="57" y="81"/>
                    </a:lnTo>
                    <a:lnTo>
                      <a:pt x="57" y="97"/>
                    </a:lnTo>
                    <a:close/>
                    <a:moveTo>
                      <a:pt x="57" y="64"/>
                    </a:moveTo>
                    <a:lnTo>
                      <a:pt x="116" y="64"/>
                    </a:lnTo>
                    <a:lnTo>
                      <a:pt x="116" y="97"/>
                    </a:lnTo>
                    <a:lnTo>
                      <a:pt x="57" y="97"/>
                    </a:lnTo>
                    <a:lnTo>
                      <a:pt x="57" y="64"/>
                    </a:lnTo>
                    <a:close/>
                    <a:moveTo>
                      <a:pt x="132" y="80"/>
                    </a:moveTo>
                    <a:lnTo>
                      <a:pt x="132" y="97"/>
                    </a:lnTo>
                    <a:lnTo>
                      <a:pt x="116" y="97"/>
                    </a:lnTo>
                    <a:lnTo>
                      <a:pt x="116" y="81"/>
                    </a:lnTo>
                    <a:lnTo>
                      <a:pt x="132" y="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3" name="Freeform 36"/>
              <p:cNvSpPr>
                <a:spLocks noEditPoints="1"/>
              </p:cNvSpPr>
              <p:nvPr/>
            </p:nvSpPr>
            <p:spPr bwMode="auto">
              <a:xfrm>
                <a:off x="2782" y="2675"/>
                <a:ext cx="42" cy="45"/>
              </a:xfrm>
              <a:custGeom>
                <a:avLst/>
                <a:gdLst>
                  <a:gd name="T0" fmla="*/ 1 w 168"/>
                  <a:gd name="T1" fmla="*/ 0 h 181"/>
                  <a:gd name="T2" fmla="*/ 0 w 168"/>
                  <a:gd name="T3" fmla="*/ 0 h 181"/>
                  <a:gd name="T4" fmla="*/ 1 w 168"/>
                  <a:gd name="T5" fmla="*/ 0 h 181"/>
                  <a:gd name="T6" fmla="*/ 1 w 168"/>
                  <a:gd name="T7" fmla="*/ 0 h 181"/>
                  <a:gd name="T8" fmla="*/ 1 w 168"/>
                  <a:gd name="T9" fmla="*/ 0 h 181"/>
                  <a:gd name="T10" fmla="*/ 1 w 168"/>
                  <a:gd name="T11" fmla="*/ 1 h 181"/>
                  <a:gd name="T12" fmla="*/ 1 w 168"/>
                  <a:gd name="T13" fmla="*/ 0 h 181"/>
                  <a:gd name="T14" fmla="*/ 1 w 168"/>
                  <a:gd name="T15" fmla="*/ 1 h 181"/>
                  <a:gd name="T16" fmla="*/ 1 w 168"/>
                  <a:gd name="T17" fmla="*/ 1 h 181"/>
                  <a:gd name="T18" fmla="*/ 1 w 168"/>
                  <a:gd name="T19" fmla="*/ 1 h 181"/>
                  <a:gd name="T20" fmla="*/ 2 w 168"/>
                  <a:gd name="T21" fmla="*/ 1 h 181"/>
                  <a:gd name="T22" fmla="*/ 1 w 168"/>
                  <a:gd name="T23" fmla="*/ 1 h 181"/>
                  <a:gd name="T24" fmla="*/ 2 w 168"/>
                  <a:gd name="T25" fmla="*/ 1 h 181"/>
                  <a:gd name="T26" fmla="*/ 2 w 168"/>
                  <a:gd name="T27" fmla="*/ 1 h 181"/>
                  <a:gd name="T28" fmla="*/ 2 w 168"/>
                  <a:gd name="T29" fmla="*/ 1 h 181"/>
                  <a:gd name="T30" fmla="*/ 2 w 168"/>
                  <a:gd name="T31" fmla="*/ 0 h 181"/>
                  <a:gd name="T32" fmla="*/ 2 w 168"/>
                  <a:gd name="T33" fmla="*/ 1 h 181"/>
                  <a:gd name="T34" fmla="*/ 2 w 168"/>
                  <a:gd name="T35" fmla="*/ 0 h 181"/>
                  <a:gd name="T36" fmla="*/ 2 w 168"/>
                  <a:gd name="T37" fmla="*/ 0 h 181"/>
                  <a:gd name="T38" fmla="*/ 2 w 168"/>
                  <a:gd name="T39" fmla="*/ 0 h 181"/>
                  <a:gd name="T40" fmla="*/ 3 w 168"/>
                  <a:gd name="T41" fmla="*/ 0 h 181"/>
                  <a:gd name="T42" fmla="*/ 2 w 168"/>
                  <a:gd name="T43" fmla="*/ 0 h 181"/>
                  <a:gd name="T44" fmla="*/ 3 w 168"/>
                  <a:gd name="T45" fmla="*/ 0 h 181"/>
                  <a:gd name="T46" fmla="*/ 3 w 168"/>
                  <a:gd name="T47" fmla="*/ 0 h 181"/>
                  <a:gd name="T48" fmla="*/ 3 w 168"/>
                  <a:gd name="T49" fmla="*/ 0 h 181"/>
                  <a:gd name="T50" fmla="*/ 3 w 168"/>
                  <a:gd name="T51" fmla="*/ 2 h 181"/>
                  <a:gd name="T52" fmla="*/ 2 w 168"/>
                  <a:gd name="T53" fmla="*/ 0 h 181"/>
                  <a:gd name="T54" fmla="*/ 3 w 168"/>
                  <a:gd name="T55" fmla="*/ 2 h 181"/>
                  <a:gd name="T56" fmla="*/ 3 w 168"/>
                  <a:gd name="T57" fmla="*/ 3 h 181"/>
                  <a:gd name="T58" fmla="*/ 3 w 168"/>
                  <a:gd name="T59" fmla="*/ 2 h 181"/>
                  <a:gd name="T60" fmla="*/ 2 w 168"/>
                  <a:gd name="T61" fmla="*/ 3 h 181"/>
                  <a:gd name="T62" fmla="*/ 3 w 168"/>
                  <a:gd name="T63" fmla="*/ 2 h 181"/>
                  <a:gd name="T64" fmla="*/ 2 w 168"/>
                  <a:gd name="T65" fmla="*/ 3 h 181"/>
                  <a:gd name="T66" fmla="*/ 2 w 168"/>
                  <a:gd name="T67" fmla="*/ 2 h 181"/>
                  <a:gd name="T68" fmla="*/ 2 w 168"/>
                  <a:gd name="T69" fmla="*/ 3 h 181"/>
                  <a:gd name="T70" fmla="*/ 2 w 168"/>
                  <a:gd name="T71" fmla="*/ 1 h 181"/>
                  <a:gd name="T72" fmla="*/ 2 w 168"/>
                  <a:gd name="T73" fmla="*/ 2 h 181"/>
                  <a:gd name="T74" fmla="*/ 2 w 168"/>
                  <a:gd name="T75" fmla="*/ 1 h 181"/>
                  <a:gd name="T76" fmla="*/ 2 w 168"/>
                  <a:gd name="T77" fmla="*/ 1 h 181"/>
                  <a:gd name="T78" fmla="*/ 2 w 168"/>
                  <a:gd name="T79" fmla="*/ 1 h 181"/>
                  <a:gd name="T80" fmla="*/ 1 w 168"/>
                  <a:gd name="T81" fmla="*/ 2 h 181"/>
                  <a:gd name="T82" fmla="*/ 2 w 168"/>
                  <a:gd name="T83" fmla="*/ 1 h 181"/>
                  <a:gd name="T84" fmla="*/ 1 w 168"/>
                  <a:gd name="T85" fmla="*/ 1 h 181"/>
                  <a:gd name="T86" fmla="*/ 1 w 168"/>
                  <a:gd name="T87" fmla="*/ 1 h 181"/>
                  <a:gd name="T88" fmla="*/ 1 w 168"/>
                  <a:gd name="T89" fmla="*/ 1 h 181"/>
                  <a:gd name="T90" fmla="*/ 1 w 168"/>
                  <a:gd name="T91" fmla="*/ 2 h 181"/>
                  <a:gd name="T92" fmla="*/ 1 w 168"/>
                  <a:gd name="T93" fmla="*/ 1 h 181"/>
                  <a:gd name="T94" fmla="*/ 1 w 168"/>
                  <a:gd name="T95" fmla="*/ 2 h 181"/>
                  <a:gd name="T96" fmla="*/ 1 w 168"/>
                  <a:gd name="T97" fmla="*/ 3 h 181"/>
                  <a:gd name="T98" fmla="*/ 1 w 168"/>
                  <a:gd name="T99" fmla="*/ 2 h 181"/>
                  <a:gd name="T100" fmla="*/ 0 w 168"/>
                  <a:gd name="T101" fmla="*/ 3 h 181"/>
                  <a:gd name="T102" fmla="*/ 1 w 168"/>
                  <a:gd name="T103" fmla="*/ 2 h 181"/>
                  <a:gd name="T104" fmla="*/ 0 w 168"/>
                  <a:gd name="T105" fmla="*/ 3 h 181"/>
                  <a:gd name="T106" fmla="*/ 0 w 168"/>
                  <a:gd name="T107" fmla="*/ 2 h 181"/>
                  <a:gd name="T108" fmla="*/ 0 w 168"/>
                  <a:gd name="T109" fmla="*/ 3 h 181"/>
                  <a:gd name="T110" fmla="*/ 0 w 168"/>
                  <a:gd name="T111" fmla="*/ 0 h 181"/>
                  <a:gd name="T112" fmla="*/ 1 w 168"/>
                  <a:gd name="T113" fmla="*/ 2 h 181"/>
                  <a:gd name="T114" fmla="*/ 0 w 168"/>
                  <a:gd name="T115" fmla="*/ 0 h 181"/>
                  <a:gd name="T116" fmla="*/ 0 w 168"/>
                  <a:gd name="T117" fmla="*/ 0 h 181"/>
                  <a:gd name="T118" fmla="*/ 0 w 168"/>
                  <a:gd name="T119" fmla="*/ 0 h 1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68" h="181">
                    <a:moveTo>
                      <a:pt x="17" y="0"/>
                    </a:moveTo>
                    <a:lnTo>
                      <a:pt x="56" y="0"/>
                    </a:lnTo>
                    <a:lnTo>
                      <a:pt x="56" y="32"/>
                    </a:lnTo>
                    <a:lnTo>
                      <a:pt x="17" y="32"/>
                    </a:lnTo>
                    <a:lnTo>
                      <a:pt x="17" y="0"/>
                    </a:lnTo>
                    <a:close/>
                    <a:moveTo>
                      <a:pt x="56" y="0"/>
                    </a:moveTo>
                    <a:lnTo>
                      <a:pt x="72" y="0"/>
                    </a:lnTo>
                    <a:lnTo>
                      <a:pt x="72" y="16"/>
                    </a:lnTo>
                    <a:lnTo>
                      <a:pt x="56" y="16"/>
                    </a:lnTo>
                    <a:lnTo>
                      <a:pt x="56" y="0"/>
                    </a:lnTo>
                    <a:close/>
                    <a:moveTo>
                      <a:pt x="72" y="16"/>
                    </a:moveTo>
                    <a:lnTo>
                      <a:pt x="72" y="71"/>
                    </a:lnTo>
                    <a:lnTo>
                      <a:pt x="40" y="71"/>
                    </a:lnTo>
                    <a:lnTo>
                      <a:pt x="40" y="16"/>
                    </a:lnTo>
                    <a:lnTo>
                      <a:pt x="72" y="16"/>
                    </a:lnTo>
                    <a:close/>
                    <a:moveTo>
                      <a:pt x="56" y="86"/>
                    </a:moveTo>
                    <a:lnTo>
                      <a:pt x="40" y="86"/>
                    </a:lnTo>
                    <a:lnTo>
                      <a:pt x="40" y="71"/>
                    </a:lnTo>
                    <a:lnTo>
                      <a:pt x="56" y="71"/>
                    </a:lnTo>
                    <a:lnTo>
                      <a:pt x="56" y="86"/>
                    </a:lnTo>
                    <a:close/>
                    <a:moveTo>
                      <a:pt x="56" y="54"/>
                    </a:moveTo>
                    <a:lnTo>
                      <a:pt x="113" y="54"/>
                    </a:lnTo>
                    <a:lnTo>
                      <a:pt x="113" y="86"/>
                    </a:lnTo>
                    <a:lnTo>
                      <a:pt x="56" y="86"/>
                    </a:lnTo>
                    <a:lnTo>
                      <a:pt x="56" y="54"/>
                    </a:lnTo>
                    <a:close/>
                    <a:moveTo>
                      <a:pt x="128" y="71"/>
                    </a:moveTo>
                    <a:lnTo>
                      <a:pt x="128" y="86"/>
                    </a:lnTo>
                    <a:lnTo>
                      <a:pt x="113" y="86"/>
                    </a:lnTo>
                    <a:lnTo>
                      <a:pt x="113" y="71"/>
                    </a:lnTo>
                    <a:lnTo>
                      <a:pt x="128" y="71"/>
                    </a:lnTo>
                    <a:close/>
                    <a:moveTo>
                      <a:pt x="97" y="71"/>
                    </a:moveTo>
                    <a:lnTo>
                      <a:pt x="97" y="16"/>
                    </a:lnTo>
                    <a:lnTo>
                      <a:pt x="128" y="16"/>
                    </a:lnTo>
                    <a:lnTo>
                      <a:pt x="128" y="71"/>
                    </a:lnTo>
                    <a:lnTo>
                      <a:pt x="97" y="71"/>
                    </a:lnTo>
                    <a:close/>
                    <a:moveTo>
                      <a:pt x="97" y="16"/>
                    </a:moveTo>
                    <a:lnTo>
                      <a:pt x="97" y="0"/>
                    </a:lnTo>
                    <a:lnTo>
                      <a:pt x="113" y="0"/>
                    </a:lnTo>
                    <a:lnTo>
                      <a:pt x="113" y="16"/>
                    </a:lnTo>
                    <a:lnTo>
                      <a:pt x="97" y="16"/>
                    </a:lnTo>
                    <a:close/>
                    <a:moveTo>
                      <a:pt x="113" y="0"/>
                    </a:moveTo>
                    <a:lnTo>
                      <a:pt x="152" y="0"/>
                    </a:lnTo>
                    <a:lnTo>
                      <a:pt x="152" y="32"/>
                    </a:lnTo>
                    <a:lnTo>
                      <a:pt x="113" y="32"/>
                    </a:lnTo>
                    <a:lnTo>
                      <a:pt x="113" y="0"/>
                    </a:lnTo>
                    <a:close/>
                    <a:moveTo>
                      <a:pt x="152" y="0"/>
                    </a:moveTo>
                    <a:lnTo>
                      <a:pt x="168" y="0"/>
                    </a:lnTo>
                    <a:lnTo>
                      <a:pt x="168" y="16"/>
                    </a:lnTo>
                    <a:lnTo>
                      <a:pt x="152" y="16"/>
                    </a:lnTo>
                    <a:lnTo>
                      <a:pt x="152" y="0"/>
                    </a:lnTo>
                    <a:close/>
                    <a:moveTo>
                      <a:pt x="168" y="16"/>
                    </a:moveTo>
                    <a:lnTo>
                      <a:pt x="168" y="166"/>
                    </a:lnTo>
                    <a:lnTo>
                      <a:pt x="137" y="166"/>
                    </a:lnTo>
                    <a:lnTo>
                      <a:pt x="137" y="16"/>
                    </a:lnTo>
                    <a:lnTo>
                      <a:pt x="168" y="16"/>
                    </a:lnTo>
                    <a:close/>
                    <a:moveTo>
                      <a:pt x="168" y="166"/>
                    </a:moveTo>
                    <a:lnTo>
                      <a:pt x="168" y="181"/>
                    </a:lnTo>
                    <a:lnTo>
                      <a:pt x="152" y="181"/>
                    </a:lnTo>
                    <a:lnTo>
                      <a:pt x="152" y="166"/>
                    </a:lnTo>
                    <a:lnTo>
                      <a:pt x="168" y="166"/>
                    </a:lnTo>
                    <a:close/>
                    <a:moveTo>
                      <a:pt x="152" y="181"/>
                    </a:moveTo>
                    <a:lnTo>
                      <a:pt x="113" y="181"/>
                    </a:lnTo>
                    <a:lnTo>
                      <a:pt x="113" y="149"/>
                    </a:lnTo>
                    <a:lnTo>
                      <a:pt x="152" y="149"/>
                    </a:lnTo>
                    <a:lnTo>
                      <a:pt x="152" y="181"/>
                    </a:lnTo>
                    <a:close/>
                    <a:moveTo>
                      <a:pt x="113" y="181"/>
                    </a:moveTo>
                    <a:lnTo>
                      <a:pt x="97" y="181"/>
                    </a:lnTo>
                    <a:lnTo>
                      <a:pt x="97" y="166"/>
                    </a:lnTo>
                    <a:lnTo>
                      <a:pt x="113" y="166"/>
                    </a:lnTo>
                    <a:lnTo>
                      <a:pt x="113" y="181"/>
                    </a:lnTo>
                    <a:close/>
                    <a:moveTo>
                      <a:pt x="97" y="166"/>
                    </a:moveTo>
                    <a:lnTo>
                      <a:pt x="97" y="102"/>
                    </a:lnTo>
                    <a:lnTo>
                      <a:pt x="128" y="102"/>
                    </a:lnTo>
                    <a:lnTo>
                      <a:pt x="128" y="166"/>
                    </a:lnTo>
                    <a:lnTo>
                      <a:pt x="97" y="166"/>
                    </a:lnTo>
                    <a:close/>
                    <a:moveTo>
                      <a:pt x="113" y="86"/>
                    </a:moveTo>
                    <a:lnTo>
                      <a:pt x="128" y="86"/>
                    </a:lnTo>
                    <a:lnTo>
                      <a:pt x="128" y="102"/>
                    </a:lnTo>
                    <a:lnTo>
                      <a:pt x="113" y="102"/>
                    </a:lnTo>
                    <a:lnTo>
                      <a:pt x="113" y="86"/>
                    </a:lnTo>
                    <a:close/>
                    <a:moveTo>
                      <a:pt x="113" y="119"/>
                    </a:moveTo>
                    <a:lnTo>
                      <a:pt x="56" y="119"/>
                    </a:lnTo>
                    <a:lnTo>
                      <a:pt x="56" y="86"/>
                    </a:lnTo>
                    <a:lnTo>
                      <a:pt x="113" y="86"/>
                    </a:lnTo>
                    <a:lnTo>
                      <a:pt x="113" y="119"/>
                    </a:lnTo>
                    <a:close/>
                    <a:moveTo>
                      <a:pt x="40" y="102"/>
                    </a:moveTo>
                    <a:lnTo>
                      <a:pt x="40" y="86"/>
                    </a:lnTo>
                    <a:lnTo>
                      <a:pt x="56" y="86"/>
                    </a:lnTo>
                    <a:lnTo>
                      <a:pt x="56" y="102"/>
                    </a:lnTo>
                    <a:lnTo>
                      <a:pt x="40" y="102"/>
                    </a:lnTo>
                    <a:close/>
                    <a:moveTo>
                      <a:pt x="72" y="102"/>
                    </a:moveTo>
                    <a:lnTo>
                      <a:pt x="72" y="166"/>
                    </a:lnTo>
                    <a:lnTo>
                      <a:pt x="40" y="166"/>
                    </a:lnTo>
                    <a:lnTo>
                      <a:pt x="40" y="102"/>
                    </a:lnTo>
                    <a:lnTo>
                      <a:pt x="72" y="102"/>
                    </a:lnTo>
                    <a:close/>
                    <a:moveTo>
                      <a:pt x="72" y="166"/>
                    </a:moveTo>
                    <a:lnTo>
                      <a:pt x="72" y="181"/>
                    </a:lnTo>
                    <a:lnTo>
                      <a:pt x="56" y="181"/>
                    </a:lnTo>
                    <a:lnTo>
                      <a:pt x="56" y="166"/>
                    </a:lnTo>
                    <a:lnTo>
                      <a:pt x="72" y="166"/>
                    </a:lnTo>
                    <a:close/>
                    <a:moveTo>
                      <a:pt x="56" y="181"/>
                    </a:moveTo>
                    <a:lnTo>
                      <a:pt x="17" y="181"/>
                    </a:lnTo>
                    <a:lnTo>
                      <a:pt x="17" y="149"/>
                    </a:lnTo>
                    <a:lnTo>
                      <a:pt x="56" y="149"/>
                    </a:lnTo>
                    <a:lnTo>
                      <a:pt x="56" y="181"/>
                    </a:lnTo>
                    <a:close/>
                    <a:moveTo>
                      <a:pt x="17" y="181"/>
                    </a:moveTo>
                    <a:lnTo>
                      <a:pt x="0" y="181"/>
                    </a:lnTo>
                    <a:lnTo>
                      <a:pt x="0" y="166"/>
                    </a:lnTo>
                    <a:lnTo>
                      <a:pt x="17" y="166"/>
                    </a:lnTo>
                    <a:lnTo>
                      <a:pt x="17" y="181"/>
                    </a:lnTo>
                    <a:close/>
                    <a:moveTo>
                      <a:pt x="0" y="166"/>
                    </a:moveTo>
                    <a:lnTo>
                      <a:pt x="0" y="16"/>
                    </a:lnTo>
                    <a:lnTo>
                      <a:pt x="33" y="16"/>
                    </a:lnTo>
                    <a:lnTo>
                      <a:pt x="33" y="166"/>
                    </a:lnTo>
                    <a:lnTo>
                      <a:pt x="0" y="166"/>
                    </a:lnTo>
                    <a:close/>
                    <a:moveTo>
                      <a:pt x="0" y="16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4" name="Freeform 37"/>
              <p:cNvSpPr>
                <a:spLocks noEditPoints="1"/>
              </p:cNvSpPr>
              <p:nvPr/>
            </p:nvSpPr>
            <p:spPr bwMode="auto">
              <a:xfrm>
                <a:off x="2826" y="2675"/>
                <a:ext cx="44" cy="45"/>
              </a:xfrm>
              <a:custGeom>
                <a:avLst/>
                <a:gdLst>
                  <a:gd name="T0" fmla="*/ 1 w 176"/>
                  <a:gd name="T1" fmla="*/ 0 h 181"/>
                  <a:gd name="T2" fmla="*/ 1 w 176"/>
                  <a:gd name="T3" fmla="*/ 1 h 181"/>
                  <a:gd name="T4" fmla="*/ 1 w 176"/>
                  <a:gd name="T5" fmla="*/ 1 h 181"/>
                  <a:gd name="T6" fmla="*/ 1 w 176"/>
                  <a:gd name="T7" fmla="*/ 1 h 181"/>
                  <a:gd name="T8" fmla="*/ 2 w 176"/>
                  <a:gd name="T9" fmla="*/ 1 h 181"/>
                  <a:gd name="T10" fmla="*/ 2 w 176"/>
                  <a:gd name="T11" fmla="*/ 1 h 181"/>
                  <a:gd name="T12" fmla="*/ 2 w 176"/>
                  <a:gd name="T13" fmla="*/ 1 h 181"/>
                  <a:gd name="T14" fmla="*/ 2 w 176"/>
                  <a:gd name="T15" fmla="*/ 1 h 181"/>
                  <a:gd name="T16" fmla="*/ 3 w 176"/>
                  <a:gd name="T17" fmla="*/ 1 h 181"/>
                  <a:gd name="T18" fmla="*/ 2 w 176"/>
                  <a:gd name="T19" fmla="*/ 1 h 181"/>
                  <a:gd name="T20" fmla="*/ 2 w 176"/>
                  <a:gd name="T21" fmla="*/ 1 h 181"/>
                  <a:gd name="T22" fmla="*/ 2 w 176"/>
                  <a:gd name="T23" fmla="*/ 1 h 181"/>
                  <a:gd name="T24" fmla="*/ 3 w 176"/>
                  <a:gd name="T25" fmla="*/ 1 h 181"/>
                  <a:gd name="T26" fmla="*/ 2 w 176"/>
                  <a:gd name="T27" fmla="*/ 1 h 181"/>
                  <a:gd name="T28" fmla="*/ 2 w 176"/>
                  <a:gd name="T29" fmla="*/ 2 h 181"/>
                  <a:gd name="T30" fmla="*/ 3 w 176"/>
                  <a:gd name="T31" fmla="*/ 1 h 181"/>
                  <a:gd name="T32" fmla="*/ 3 w 176"/>
                  <a:gd name="T33" fmla="*/ 2 h 181"/>
                  <a:gd name="T34" fmla="*/ 3 w 176"/>
                  <a:gd name="T35" fmla="*/ 2 h 181"/>
                  <a:gd name="T36" fmla="*/ 3 w 176"/>
                  <a:gd name="T37" fmla="*/ 2 h 181"/>
                  <a:gd name="T38" fmla="*/ 3 w 176"/>
                  <a:gd name="T39" fmla="*/ 2 h 181"/>
                  <a:gd name="T40" fmla="*/ 3 w 176"/>
                  <a:gd name="T41" fmla="*/ 2 h 181"/>
                  <a:gd name="T42" fmla="*/ 3 w 176"/>
                  <a:gd name="T43" fmla="*/ 2 h 181"/>
                  <a:gd name="T44" fmla="*/ 2 w 176"/>
                  <a:gd name="T45" fmla="*/ 2 h 181"/>
                  <a:gd name="T46" fmla="*/ 2 w 176"/>
                  <a:gd name="T47" fmla="*/ 2 h 181"/>
                  <a:gd name="T48" fmla="*/ 2 w 176"/>
                  <a:gd name="T49" fmla="*/ 2 h 181"/>
                  <a:gd name="T50" fmla="*/ 3 w 176"/>
                  <a:gd name="T51" fmla="*/ 2 h 181"/>
                  <a:gd name="T52" fmla="*/ 2 w 176"/>
                  <a:gd name="T53" fmla="*/ 2 h 181"/>
                  <a:gd name="T54" fmla="*/ 2 w 176"/>
                  <a:gd name="T55" fmla="*/ 2 h 181"/>
                  <a:gd name="T56" fmla="*/ 2 w 176"/>
                  <a:gd name="T57" fmla="*/ 2 h 181"/>
                  <a:gd name="T58" fmla="*/ 0 w 176"/>
                  <a:gd name="T59" fmla="*/ 2 h 181"/>
                  <a:gd name="T60" fmla="*/ 0 w 176"/>
                  <a:gd name="T61" fmla="*/ 2 h 181"/>
                  <a:gd name="T62" fmla="*/ 0 w 176"/>
                  <a:gd name="T63" fmla="*/ 2 h 181"/>
                  <a:gd name="T64" fmla="*/ 1 w 176"/>
                  <a:gd name="T65" fmla="*/ 2 h 181"/>
                  <a:gd name="T66" fmla="*/ 2 w 176"/>
                  <a:gd name="T67" fmla="*/ 2 h 181"/>
                  <a:gd name="T68" fmla="*/ 2 w 176"/>
                  <a:gd name="T69" fmla="*/ 2 h 181"/>
                  <a:gd name="T70" fmla="*/ 2 w 176"/>
                  <a:gd name="T71" fmla="*/ 2 h 181"/>
                  <a:gd name="T72" fmla="*/ 2 w 176"/>
                  <a:gd name="T73" fmla="*/ 2 h 181"/>
                  <a:gd name="T74" fmla="*/ 2 w 176"/>
                  <a:gd name="T75" fmla="*/ 2 h 181"/>
                  <a:gd name="T76" fmla="*/ 2 w 176"/>
                  <a:gd name="T77" fmla="*/ 2 h 181"/>
                  <a:gd name="T78" fmla="*/ 2 w 176"/>
                  <a:gd name="T79" fmla="*/ 2 h 181"/>
                  <a:gd name="T80" fmla="*/ 2 w 176"/>
                  <a:gd name="T81" fmla="*/ 2 h 181"/>
                  <a:gd name="T82" fmla="*/ 2 w 176"/>
                  <a:gd name="T83" fmla="*/ 2 h 181"/>
                  <a:gd name="T84" fmla="*/ 2 w 176"/>
                  <a:gd name="T85" fmla="*/ 2 h 181"/>
                  <a:gd name="T86" fmla="*/ 2 w 176"/>
                  <a:gd name="T87" fmla="*/ 2 h 181"/>
                  <a:gd name="T88" fmla="*/ 2 w 176"/>
                  <a:gd name="T89" fmla="*/ 2 h 181"/>
                  <a:gd name="T90" fmla="*/ 2 w 176"/>
                  <a:gd name="T91" fmla="*/ 2 h 181"/>
                  <a:gd name="T92" fmla="*/ 2 w 176"/>
                  <a:gd name="T93" fmla="*/ 2 h 181"/>
                  <a:gd name="T94" fmla="*/ 2 w 176"/>
                  <a:gd name="T95" fmla="*/ 2 h 181"/>
                  <a:gd name="T96" fmla="*/ 2 w 176"/>
                  <a:gd name="T97" fmla="*/ 2 h 181"/>
                  <a:gd name="T98" fmla="*/ 2 w 176"/>
                  <a:gd name="T99" fmla="*/ 2 h 181"/>
                  <a:gd name="T100" fmla="*/ 2 w 176"/>
                  <a:gd name="T101" fmla="*/ 1 h 181"/>
                  <a:gd name="T102" fmla="*/ 2 w 176"/>
                  <a:gd name="T103" fmla="*/ 2 h 181"/>
                  <a:gd name="T104" fmla="*/ 2 w 176"/>
                  <a:gd name="T105" fmla="*/ 1 h 181"/>
                  <a:gd name="T106" fmla="*/ 2 w 176"/>
                  <a:gd name="T107" fmla="*/ 2 h 181"/>
                  <a:gd name="T108" fmla="*/ 2 w 176"/>
                  <a:gd name="T109" fmla="*/ 1 h 181"/>
                  <a:gd name="T110" fmla="*/ 2 w 176"/>
                  <a:gd name="T111" fmla="*/ 2 h 181"/>
                  <a:gd name="T112" fmla="*/ 2 w 176"/>
                  <a:gd name="T113" fmla="*/ 2 h 181"/>
                  <a:gd name="T114" fmla="*/ 2 w 176"/>
                  <a:gd name="T115" fmla="*/ 2 h 181"/>
                  <a:gd name="T116" fmla="*/ 2 w 176"/>
                  <a:gd name="T117" fmla="*/ 2 h 181"/>
                  <a:gd name="T118" fmla="*/ 2 w 176"/>
                  <a:gd name="T119" fmla="*/ 2 h 181"/>
                  <a:gd name="T120" fmla="*/ 1 w 176"/>
                  <a:gd name="T121" fmla="*/ 1 h 181"/>
                  <a:gd name="T122" fmla="*/ 1 w 176"/>
                  <a:gd name="T123" fmla="*/ 2 h 181"/>
                  <a:gd name="T124" fmla="*/ 1 w 176"/>
                  <a:gd name="T125" fmla="*/ 2 h 18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76" h="181">
                    <a:moveTo>
                      <a:pt x="16" y="0"/>
                    </a:moveTo>
                    <a:lnTo>
                      <a:pt x="55" y="0"/>
                    </a:lnTo>
                    <a:lnTo>
                      <a:pt x="55" y="32"/>
                    </a:lnTo>
                    <a:lnTo>
                      <a:pt x="16" y="32"/>
                    </a:lnTo>
                    <a:lnTo>
                      <a:pt x="16" y="0"/>
                    </a:lnTo>
                    <a:close/>
                    <a:moveTo>
                      <a:pt x="55" y="0"/>
                    </a:moveTo>
                    <a:lnTo>
                      <a:pt x="71" y="0"/>
                    </a:lnTo>
                    <a:lnTo>
                      <a:pt x="71" y="16"/>
                    </a:lnTo>
                    <a:lnTo>
                      <a:pt x="55" y="16"/>
                    </a:lnTo>
                    <a:lnTo>
                      <a:pt x="55" y="0"/>
                    </a:lnTo>
                    <a:close/>
                    <a:moveTo>
                      <a:pt x="71" y="16"/>
                    </a:moveTo>
                    <a:lnTo>
                      <a:pt x="71" y="78"/>
                    </a:lnTo>
                    <a:lnTo>
                      <a:pt x="40" y="78"/>
                    </a:lnTo>
                    <a:lnTo>
                      <a:pt x="40" y="16"/>
                    </a:lnTo>
                    <a:lnTo>
                      <a:pt x="71" y="16"/>
                    </a:lnTo>
                    <a:close/>
                    <a:moveTo>
                      <a:pt x="55" y="94"/>
                    </a:moveTo>
                    <a:lnTo>
                      <a:pt x="40" y="94"/>
                    </a:lnTo>
                    <a:lnTo>
                      <a:pt x="40" y="78"/>
                    </a:lnTo>
                    <a:lnTo>
                      <a:pt x="55" y="78"/>
                    </a:lnTo>
                    <a:lnTo>
                      <a:pt x="55" y="94"/>
                    </a:lnTo>
                    <a:close/>
                    <a:moveTo>
                      <a:pt x="55" y="62"/>
                    </a:moveTo>
                    <a:lnTo>
                      <a:pt x="95" y="62"/>
                    </a:lnTo>
                    <a:lnTo>
                      <a:pt x="95" y="94"/>
                    </a:lnTo>
                    <a:lnTo>
                      <a:pt x="55" y="94"/>
                    </a:lnTo>
                    <a:lnTo>
                      <a:pt x="55" y="62"/>
                    </a:lnTo>
                    <a:close/>
                    <a:moveTo>
                      <a:pt x="95" y="62"/>
                    </a:moveTo>
                    <a:lnTo>
                      <a:pt x="106" y="62"/>
                    </a:lnTo>
                    <a:lnTo>
                      <a:pt x="117" y="62"/>
                    </a:lnTo>
                    <a:lnTo>
                      <a:pt x="115" y="95"/>
                    </a:lnTo>
                    <a:lnTo>
                      <a:pt x="105" y="94"/>
                    </a:lnTo>
                    <a:lnTo>
                      <a:pt x="95" y="94"/>
                    </a:lnTo>
                    <a:lnTo>
                      <a:pt x="95" y="62"/>
                    </a:lnTo>
                    <a:close/>
                    <a:moveTo>
                      <a:pt x="117" y="62"/>
                    </a:moveTo>
                    <a:lnTo>
                      <a:pt x="127" y="65"/>
                    </a:lnTo>
                    <a:lnTo>
                      <a:pt x="135" y="66"/>
                    </a:lnTo>
                    <a:lnTo>
                      <a:pt x="127" y="97"/>
                    </a:lnTo>
                    <a:lnTo>
                      <a:pt x="121" y="96"/>
                    </a:lnTo>
                    <a:lnTo>
                      <a:pt x="115" y="95"/>
                    </a:lnTo>
                    <a:lnTo>
                      <a:pt x="117" y="62"/>
                    </a:lnTo>
                    <a:close/>
                    <a:moveTo>
                      <a:pt x="135" y="66"/>
                    </a:moveTo>
                    <a:lnTo>
                      <a:pt x="142" y="68"/>
                    </a:lnTo>
                    <a:lnTo>
                      <a:pt x="135" y="66"/>
                    </a:lnTo>
                    <a:lnTo>
                      <a:pt x="131" y="81"/>
                    </a:lnTo>
                    <a:lnTo>
                      <a:pt x="135" y="66"/>
                    </a:lnTo>
                    <a:close/>
                    <a:moveTo>
                      <a:pt x="135" y="66"/>
                    </a:moveTo>
                    <a:lnTo>
                      <a:pt x="144" y="69"/>
                    </a:lnTo>
                    <a:lnTo>
                      <a:pt x="151" y="74"/>
                    </a:lnTo>
                    <a:lnTo>
                      <a:pt x="133" y="100"/>
                    </a:lnTo>
                    <a:lnTo>
                      <a:pt x="130" y="98"/>
                    </a:lnTo>
                    <a:lnTo>
                      <a:pt x="127" y="97"/>
                    </a:lnTo>
                    <a:lnTo>
                      <a:pt x="135" y="66"/>
                    </a:lnTo>
                    <a:close/>
                    <a:moveTo>
                      <a:pt x="151" y="74"/>
                    </a:moveTo>
                    <a:lnTo>
                      <a:pt x="138" y="64"/>
                    </a:lnTo>
                    <a:lnTo>
                      <a:pt x="151" y="74"/>
                    </a:lnTo>
                    <a:lnTo>
                      <a:pt x="143" y="86"/>
                    </a:lnTo>
                    <a:lnTo>
                      <a:pt x="151" y="74"/>
                    </a:lnTo>
                    <a:close/>
                    <a:moveTo>
                      <a:pt x="151" y="74"/>
                    </a:moveTo>
                    <a:lnTo>
                      <a:pt x="158" y="79"/>
                    </a:lnTo>
                    <a:lnTo>
                      <a:pt x="165" y="86"/>
                    </a:lnTo>
                    <a:lnTo>
                      <a:pt x="139" y="105"/>
                    </a:lnTo>
                    <a:lnTo>
                      <a:pt x="137" y="102"/>
                    </a:lnTo>
                    <a:lnTo>
                      <a:pt x="133" y="100"/>
                    </a:lnTo>
                    <a:lnTo>
                      <a:pt x="151" y="74"/>
                    </a:lnTo>
                    <a:close/>
                    <a:moveTo>
                      <a:pt x="139" y="105"/>
                    </a:moveTo>
                    <a:lnTo>
                      <a:pt x="138" y="103"/>
                    </a:lnTo>
                    <a:lnTo>
                      <a:pt x="139" y="105"/>
                    </a:lnTo>
                    <a:lnTo>
                      <a:pt x="152" y="96"/>
                    </a:lnTo>
                    <a:lnTo>
                      <a:pt x="139" y="105"/>
                    </a:lnTo>
                    <a:close/>
                    <a:moveTo>
                      <a:pt x="165" y="86"/>
                    </a:moveTo>
                    <a:lnTo>
                      <a:pt x="165" y="86"/>
                    </a:lnTo>
                    <a:lnTo>
                      <a:pt x="139" y="105"/>
                    </a:lnTo>
                    <a:lnTo>
                      <a:pt x="165" y="86"/>
                    </a:lnTo>
                    <a:close/>
                    <a:moveTo>
                      <a:pt x="165" y="86"/>
                    </a:moveTo>
                    <a:lnTo>
                      <a:pt x="166" y="87"/>
                    </a:lnTo>
                    <a:lnTo>
                      <a:pt x="165" y="86"/>
                    </a:lnTo>
                    <a:lnTo>
                      <a:pt x="152" y="96"/>
                    </a:lnTo>
                    <a:lnTo>
                      <a:pt x="165" y="86"/>
                    </a:lnTo>
                    <a:close/>
                    <a:moveTo>
                      <a:pt x="165" y="86"/>
                    </a:moveTo>
                    <a:lnTo>
                      <a:pt x="167" y="89"/>
                    </a:lnTo>
                    <a:lnTo>
                      <a:pt x="168" y="91"/>
                    </a:lnTo>
                    <a:lnTo>
                      <a:pt x="141" y="107"/>
                    </a:lnTo>
                    <a:lnTo>
                      <a:pt x="140" y="106"/>
                    </a:lnTo>
                    <a:lnTo>
                      <a:pt x="139" y="105"/>
                    </a:lnTo>
                    <a:lnTo>
                      <a:pt x="165" y="86"/>
                    </a:lnTo>
                    <a:close/>
                    <a:moveTo>
                      <a:pt x="168" y="91"/>
                    </a:moveTo>
                    <a:lnTo>
                      <a:pt x="169" y="94"/>
                    </a:lnTo>
                    <a:lnTo>
                      <a:pt x="170" y="96"/>
                    </a:lnTo>
                    <a:lnTo>
                      <a:pt x="142" y="109"/>
                    </a:lnTo>
                    <a:lnTo>
                      <a:pt x="141" y="108"/>
                    </a:lnTo>
                    <a:lnTo>
                      <a:pt x="141" y="107"/>
                    </a:lnTo>
                    <a:lnTo>
                      <a:pt x="168" y="91"/>
                    </a:lnTo>
                    <a:close/>
                    <a:moveTo>
                      <a:pt x="170" y="96"/>
                    </a:moveTo>
                    <a:lnTo>
                      <a:pt x="163" y="80"/>
                    </a:lnTo>
                    <a:lnTo>
                      <a:pt x="170" y="96"/>
                    </a:lnTo>
                    <a:lnTo>
                      <a:pt x="156" y="102"/>
                    </a:lnTo>
                    <a:lnTo>
                      <a:pt x="170" y="96"/>
                    </a:lnTo>
                    <a:close/>
                    <a:moveTo>
                      <a:pt x="170" y="96"/>
                    </a:moveTo>
                    <a:lnTo>
                      <a:pt x="173" y="102"/>
                    </a:lnTo>
                    <a:lnTo>
                      <a:pt x="175" y="108"/>
                    </a:lnTo>
                    <a:lnTo>
                      <a:pt x="176" y="115"/>
                    </a:lnTo>
                    <a:lnTo>
                      <a:pt x="176" y="122"/>
                    </a:lnTo>
                    <a:lnTo>
                      <a:pt x="144" y="122"/>
                    </a:lnTo>
                    <a:lnTo>
                      <a:pt x="144" y="116"/>
                    </a:lnTo>
                    <a:lnTo>
                      <a:pt x="142" y="109"/>
                    </a:lnTo>
                    <a:lnTo>
                      <a:pt x="170" y="96"/>
                    </a:lnTo>
                    <a:close/>
                    <a:moveTo>
                      <a:pt x="176" y="122"/>
                    </a:moveTo>
                    <a:lnTo>
                      <a:pt x="176" y="122"/>
                    </a:lnTo>
                    <a:lnTo>
                      <a:pt x="144" y="122"/>
                    </a:lnTo>
                    <a:lnTo>
                      <a:pt x="176" y="122"/>
                    </a:lnTo>
                    <a:close/>
                    <a:moveTo>
                      <a:pt x="176" y="122"/>
                    </a:moveTo>
                    <a:lnTo>
                      <a:pt x="176" y="129"/>
                    </a:lnTo>
                    <a:lnTo>
                      <a:pt x="175" y="135"/>
                    </a:lnTo>
                    <a:lnTo>
                      <a:pt x="173" y="142"/>
                    </a:lnTo>
                    <a:lnTo>
                      <a:pt x="171" y="148"/>
                    </a:lnTo>
                    <a:lnTo>
                      <a:pt x="142" y="134"/>
                    </a:lnTo>
                    <a:lnTo>
                      <a:pt x="144" y="129"/>
                    </a:lnTo>
                    <a:lnTo>
                      <a:pt x="144" y="122"/>
                    </a:lnTo>
                    <a:lnTo>
                      <a:pt x="176" y="122"/>
                    </a:lnTo>
                    <a:close/>
                    <a:moveTo>
                      <a:pt x="171" y="148"/>
                    </a:moveTo>
                    <a:lnTo>
                      <a:pt x="169" y="152"/>
                    </a:lnTo>
                    <a:lnTo>
                      <a:pt x="171" y="148"/>
                    </a:lnTo>
                    <a:lnTo>
                      <a:pt x="156" y="141"/>
                    </a:lnTo>
                    <a:lnTo>
                      <a:pt x="171" y="148"/>
                    </a:lnTo>
                    <a:close/>
                    <a:moveTo>
                      <a:pt x="171" y="148"/>
                    </a:moveTo>
                    <a:lnTo>
                      <a:pt x="170" y="150"/>
                    </a:lnTo>
                    <a:lnTo>
                      <a:pt x="169" y="151"/>
                    </a:lnTo>
                    <a:lnTo>
                      <a:pt x="141" y="135"/>
                    </a:lnTo>
                    <a:lnTo>
                      <a:pt x="142" y="135"/>
                    </a:lnTo>
                    <a:lnTo>
                      <a:pt x="142" y="134"/>
                    </a:lnTo>
                    <a:lnTo>
                      <a:pt x="171" y="148"/>
                    </a:lnTo>
                    <a:close/>
                    <a:moveTo>
                      <a:pt x="169" y="151"/>
                    </a:moveTo>
                    <a:lnTo>
                      <a:pt x="166" y="156"/>
                    </a:lnTo>
                    <a:lnTo>
                      <a:pt x="163" y="160"/>
                    </a:lnTo>
                    <a:lnTo>
                      <a:pt x="158" y="163"/>
                    </a:lnTo>
                    <a:lnTo>
                      <a:pt x="154" y="168"/>
                    </a:lnTo>
                    <a:lnTo>
                      <a:pt x="135" y="142"/>
                    </a:lnTo>
                    <a:lnTo>
                      <a:pt x="139" y="138"/>
                    </a:lnTo>
                    <a:lnTo>
                      <a:pt x="141" y="135"/>
                    </a:lnTo>
                    <a:lnTo>
                      <a:pt x="169" y="151"/>
                    </a:lnTo>
                    <a:close/>
                    <a:moveTo>
                      <a:pt x="135" y="142"/>
                    </a:moveTo>
                    <a:lnTo>
                      <a:pt x="138" y="141"/>
                    </a:lnTo>
                    <a:lnTo>
                      <a:pt x="135" y="142"/>
                    </a:lnTo>
                    <a:lnTo>
                      <a:pt x="145" y="154"/>
                    </a:lnTo>
                    <a:lnTo>
                      <a:pt x="135" y="142"/>
                    </a:lnTo>
                    <a:close/>
                    <a:moveTo>
                      <a:pt x="155" y="168"/>
                    </a:moveTo>
                    <a:lnTo>
                      <a:pt x="154" y="168"/>
                    </a:lnTo>
                    <a:lnTo>
                      <a:pt x="135" y="142"/>
                    </a:lnTo>
                    <a:lnTo>
                      <a:pt x="155" y="168"/>
                    </a:lnTo>
                    <a:close/>
                    <a:moveTo>
                      <a:pt x="154" y="168"/>
                    </a:moveTo>
                    <a:lnTo>
                      <a:pt x="152" y="169"/>
                    </a:lnTo>
                    <a:lnTo>
                      <a:pt x="154" y="168"/>
                    </a:lnTo>
                    <a:lnTo>
                      <a:pt x="145" y="154"/>
                    </a:lnTo>
                    <a:lnTo>
                      <a:pt x="154" y="168"/>
                    </a:lnTo>
                    <a:close/>
                    <a:moveTo>
                      <a:pt x="154" y="168"/>
                    </a:moveTo>
                    <a:lnTo>
                      <a:pt x="149" y="171"/>
                    </a:lnTo>
                    <a:lnTo>
                      <a:pt x="143" y="174"/>
                    </a:lnTo>
                    <a:lnTo>
                      <a:pt x="130" y="145"/>
                    </a:lnTo>
                    <a:lnTo>
                      <a:pt x="133" y="144"/>
                    </a:lnTo>
                    <a:lnTo>
                      <a:pt x="135" y="142"/>
                    </a:lnTo>
                    <a:lnTo>
                      <a:pt x="154" y="168"/>
                    </a:lnTo>
                    <a:close/>
                    <a:moveTo>
                      <a:pt x="143" y="174"/>
                    </a:moveTo>
                    <a:lnTo>
                      <a:pt x="137" y="176"/>
                    </a:lnTo>
                    <a:lnTo>
                      <a:pt x="130" y="178"/>
                    </a:lnTo>
                    <a:lnTo>
                      <a:pt x="123" y="147"/>
                    </a:lnTo>
                    <a:lnTo>
                      <a:pt x="127" y="146"/>
                    </a:lnTo>
                    <a:lnTo>
                      <a:pt x="130" y="145"/>
                    </a:lnTo>
                    <a:lnTo>
                      <a:pt x="143" y="174"/>
                    </a:lnTo>
                    <a:close/>
                    <a:moveTo>
                      <a:pt x="130" y="178"/>
                    </a:moveTo>
                    <a:lnTo>
                      <a:pt x="117" y="180"/>
                    </a:lnTo>
                    <a:lnTo>
                      <a:pt x="101" y="181"/>
                    </a:lnTo>
                    <a:lnTo>
                      <a:pt x="101" y="149"/>
                    </a:lnTo>
                    <a:lnTo>
                      <a:pt x="113" y="149"/>
                    </a:lnTo>
                    <a:lnTo>
                      <a:pt x="123" y="147"/>
                    </a:lnTo>
                    <a:lnTo>
                      <a:pt x="130" y="178"/>
                    </a:lnTo>
                    <a:close/>
                    <a:moveTo>
                      <a:pt x="101" y="181"/>
                    </a:moveTo>
                    <a:lnTo>
                      <a:pt x="16" y="181"/>
                    </a:lnTo>
                    <a:lnTo>
                      <a:pt x="16" y="149"/>
                    </a:lnTo>
                    <a:lnTo>
                      <a:pt x="101" y="149"/>
                    </a:lnTo>
                    <a:lnTo>
                      <a:pt x="101" y="181"/>
                    </a:lnTo>
                    <a:close/>
                    <a:moveTo>
                      <a:pt x="16" y="181"/>
                    </a:moveTo>
                    <a:lnTo>
                      <a:pt x="0" y="181"/>
                    </a:lnTo>
                    <a:lnTo>
                      <a:pt x="0" y="166"/>
                    </a:lnTo>
                    <a:lnTo>
                      <a:pt x="16" y="166"/>
                    </a:lnTo>
                    <a:lnTo>
                      <a:pt x="16" y="181"/>
                    </a:lnTo>
                    <a:close/>
                    <a:moveTo>
                      <a:pt x="0" y="166"/>
                    </a:moveTo>
                    <a:lnTo>
                      <a:pt x="0" y="16"/>
                    </a:lnTo>
                    <a:lnTo>
                      <a:pt x="31" y="16"/>
                    </a:lnTo>
                    <a:lnTo>
                      <a:pt x="31" y="166"/>
                    </a:lnTo>
                    <a:lnTo>
                      <a:pt x="0" y="166"/>
                    </a:lnTo>
                    <a:close/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close/>
                    <a:moveTo>
                      <a:pt x="55" y="124"/>
                    </a:moveTo>
                    <a:lnTo>
                      <a:pt x="92" y="124"/>
                    </a:lnTo>
                    <a:lnTo>
                      <a:pt x="92" y="156"/>
                    </a:lnTo>
                    <a:lnTo>
                      <a:pt x="55" y="156"/>
                    </a:lnTo>
                    <a:lnTo>
                      <a:pt x="55" y="124"/>
                    </a:lnTo>
                    <a:close/>
                    <a:moveTo>
                      <a:pt x="92" y="124"/>
                    </a:moveTo>
                    <a:lnTo>
                      <a:pt x="93" y="124"/>
                    </a:lnTo>
                    <a:lnTo>
                      <a:pt x="93" y="156"/>
                    </a:lnTo>
                    <a:lnTo>
                      <a:pt x="92" y="156"/>
                    </a:lnTo>
                    <a:lnTo>
                      <a:pt x="92" y="124"/>
                    </a:lnTo>
                    <a:close/>
                    <a:moveTo>
                      <a:pt x="93" y="124"/>
                    </a:moveTo>
                    <a:lnTo>
                      <a:pt x="98" y="124"/>
                    </a:lnTo>
                    <a:lnTo>
                      <a:pt x="102" y="124"/>
                    </a:lnTo>
                    <a:lnTo>
                      <a:pt x="110" y="154"/>
                    </a:lnTo>
                    <a:lnTo>
                      <a:pt x="102" y="156"/>
                    </a:lnTo>
                    <a:lnTo>
                      <a:pt x="93" y="156"/>
                    </a:lnTo>
                    <a:lnTo>
                      <a:pt x="93" y="124"/>
                    </a:lnTo>
                    <a:close/>
                    <a:moveTo>
                      <a:pt x="102" y="124"/>
                    </a:moveTo>
                    <a:lnTo>
                      <a:pt x="129" y="117"/>
                    </a:lnTo>
                    <a:lnTo>
                      <a:pt x="102" y="123"/>
                    </a:lnTo>
                    <a:lnTo>
                      <a:pt x="106" y="138"/>
                    </a:lnTo>
                    <a:lnTo>
                      <a:pt x="102" y="124"/>
                    </a:lnTo>
                    <a:close/>
                    <a:moveTo>
                      <a:pt x="102" y="123"/>
                    </a:moveTo>
                    <a:lnTo>
                      <a:pt x="103" y="123"/>
                    </a:lnTo>
                    <a:lnTo>
                      <a:pt x="114" y="153"/>
                    </a:lnTo>
                    <a:lnTo>
                      <a:pt x="112" y="154"/>
                    </a:lnTo>
                    <a:lnTo>
                      <a:pt x="110" y="154"/>
                    </a:lnTo>
                    <a:lnTo>
                      <a:pt x="102" y="123"/>
                    </a:lnTo>
                    <a:close/>
                    <a:moveTo>
                      <a:pt x="103" y="123"/>
                    </a:moveTo>
                    <a:lnTo>
                      <a:pt x="105" y="123"/>
                    </a:lnTo>
                    <a:lnTo>
                      <a:pt x="103" y="123"/>
                    </a:lnTo>
                    <a:lnTo>
                      <a:pt x="108" y="138"/>
                    </a:lnTo>
                    <a:lnTo>
                      <a:pt x="103" y="123"/>
                    </a:lnTo>
                    <a:close/>
                    <a:moveTo>
                      <a:pt x="103" y="123"/>
                    </a:moveTo>
                    <a:lnTo>
                      <a:pt x="102" y="124"/>
                    </a:lnTo>
                    <a:lnTo>
                      <a:pt x="126" y="145"/>
                    </a:lnTo>
                    <a:lnTo>
                      <a:pt x="124" y="148"/>
                    </a:lnTo>
                    <a:lnTo>
                      <a:pt x="121" y="150"/>
                    </a:lnTo>
                    <a:lnTo>
                      <a:pt x="117" y="152"/>
                    </a:lnTo>
                    <a:lnTo>
                      <a:pt x="114" y="153"/>
                    </a:lnTo>
                    <a:lnTo>
                      <a:pt x="103" y="123"/>
                    </a:lnTo>
                    <a:close/>
                    <a:moveTo>
                      <a:pt x="102" y="124"/>
                    </a:moveTo>
                    <a:lnTo>
                      <a:pt x="102" y="124"/>
                    </a:lnTo>
                    <a:lnTo>
                      <a:pt x="126" y="145"/>
                    </a:lnTo>
                    <a:lnTo>
                      <a:pt x="102" y="124"/>
                    </a:lnTo>
                    <a:close/>
                    <a:moveTo>
                      <a:pt x="102" y="124"/>
                    </a:moveTo>
                    <a:lnTo>
                      <a:pt x="101" y="126"/>
                    </a:lnTo>
                    <a:lnTo>
                      <a:pt x="102" y="124"/>
                    </a:lnTo>
                    <a:lnTo>
                      <a:pt x="115" y="134"/>
                    </a:lnTo>
                    <a:lnTo>
                      <a:pt x="102" y="124"/>
                    </a:lnTo>
                    <a:close/>
                    <a:moveTo>
                      <a:pt x="102" y="124"/>
                    </a:moveTo>
                    <a:lnTo>
                      <a:pt x="102" y="124"/>
                    </a:lnTo>
                    <a:lnTo>
                      <a:pt x="129" y="142"/>
                    </a:lnTo>
                    <a:lnTo>
                      <a:pt x="128" y="144"/>
                    </a:lnTo>
                    <a:lnTo>
                      <a:pt x="126" y="145"/>
                    </a:lnTo>
                    <a:lnTo>
                      <a:pt x="102" y="124"/>
                    </a:lnTo>
                    <a:close/>
                    <a:moveTo>
                      <a:pt x="102" y="124"/>
                    </a:moveTo>
                    <a:lnTo>
                      <a:pt x="103" y="124"/>
                    </a:lnTo>
                    <a:lnTo>
                      <a:pt x="131" y="138"/>
                    </a:lnTo>
                    <a:lnTo>
                      <a:pt x="130" y="141"/>
                    </a:lnTo>
                    <a:lnTo>
                      <a:pt x="129" y="142"/>
                    </a:lnTo>
                    <a:lnTo>
                      <a:pt x="102" y="124"/>
                    </a:lnTo>
                    <a:close/>
                    <a:moveTo>
                      <a:pt x="103" y="124"/>
                    </a:moveTo>
                    <a:lnTo>
                      <a:pt x="103" y="123"/>
                    </a:lnTo>
                    <a:lnTo>
                      <a:pt x="103" y="124"/>
                    </a:lnTo>
                    <a:lnTo>
                      <a:pt x="117" y="131"/>
                    </a:lnTo>
                    <a:lnTo>
                      <a:pt x="103" y="124"/>
                    </a:lnTo>
                    <a:close/>
                    <a:moveTo>
                      <a:pt x="103" y="124"/>
                    </a:moveTo>
                    <a:lnTo>
                      <a:pt x="103" y="123"/>
                    </a:lnTo>
                    <a:lnTo>
                      <a:pt x="103" y="121"/>
                    </a:lnTo>
                    <a:lnTo>
                      <a:pt x="135" y="121"/>
                    </a:lnTo>
                    <a:lnTo>
                      <a:pt x="135" y="126"/>
                    </a:lnTo>
                    <a:lnTo>
                      <a:pt x="134" y="130"/>
                    </a:lnTo>
                    <a:lnTo>
                      <a:pt x="132" y="134"/>
                    </a:lnTo>
                    <a:lnTo>
                      <a:pt x="130" y="138"/>
                    </a:lnTo>
                    <a:lnTo>
                      <a:pt x="103" y="124"/>
                    </a:lnTo>
                    <a:close/>
                    <a:moveTo>
                      <a:pt x="103" y="121"/>
                    </a:moveTo>
                    <a:lnTo>
                      <a:pt x="103" y="121"/>
                    </a:lnTo>
                    <a:lnTo>
                      <a:pt x="135" y="121"/>
                    </a:lnTo>
                    <a:lnTo>
                      <a:pt x="103" y="121"/>
                    </a:lnTo>
                    <a:close/>
                    <a:moveTo>
                      <a:pt x="135" y="121"/>
                    </a:moveTo>
                    <a:lnTo>
                      <a:pt x="135" y="121"/>
                    </a:lnTo>
                    <a:lnTo>
                      <a:pt x="119" y="121"/>
                    </a:lnTo>
                    <a:lnTo>
                      <a:pt x="135" y="121"/>
                    </a:lnTo>
                    <a:close/>
                    <a:moveTo>
                      <a:pt x="103" y="121"/>
                    </a:moveTo>
                    <a:lnTo>
                      <a:pt x="103" y="121"/>
                    </a:lnTo>
                    <a:lnTo>
                      <a:pt x="103" y="120"/>
                    </a:lnTo>
                    <a:lnTo>
                      <a:pt x="131" y="104"/>
                    </a:lnTo>
                    <a:lnTo>
                      <a:pt x="132" y="108"/>
                    </a:lnTo>
                    <a:lnTo>
                      <a:pt x="134" y="112"/>
                    </a:lnTo>
                    <a:lnTo>
                      <a:pt x="135" y="117"/>
                    </a:lnTo>
                    <a:lnTo>
                      <a:pt x="135" y="121"/>
                    </a:lnTo>
                    <a:lnTo>
                      <a:pt x="103" y="121"/>
                    </a:lnTo>
                    <a:close/>
                    <a:moveTo>
                      <a:pt x="103" y="120"/>
                    </a:moveTo>
                    <a:lnTo>
                      <a:pt x="103" y="121"/>
                    </a:lnTo>
                    <a:lnTo>
                      <a:pt x="103" y="120"/>
                    </a:lnTo>
                    <a:lnTo>
                      <a:pt x="117" y="112"/>
                    </a:lnTo>
                    <a:lnTo>
                      <a:pt x="103" y="120"/>
                    </a:lnTo>
                    <a:close/>
                    <a:moveTo>
                      <a:pt x="103" y="120"/>
                    </a:moveTo>
                    <a:lnTo>
                      <a:pt x="103" y="120"/>
                    </a:lnTo>
                    <a:lnTo>
                      <a:pt x="129" y="102"/>
                    </a:lnTo>
                    <a:lnTo>
                      <a:pt x="130" y="103"/>
                    </a:lnTo>
                    <a:lnTo>
                      <a:pt x="131" y="104"/>
                    </a:lnTo>
                    <a:lnTo>
                      <a:pt x="103" y="120"/>
                    </a:lnTo>
                    <a:close/>
                    <a:moveTo>
                      <a:pt x="129" y="102"/>
                    </a:moveTo>
                    <a:lnTo>
                      <a:pt x="129" y="101"/>
                    </a:lnTo>
                    <a:lnTo>
                      <a:pt x="129" y="102"/>
                    </a:lnTo>
                    <a:lnTo>
                      <a:pt x="117" y="111"/>
                    </a:lnTo>
                    <a:lnTo>
                      <a:pt x="129" y="102"/>
                    </a:lnTo>
                    <a:close/>
                    <a:moveTo>
                      <a:pt x="103" y="120"/>
                    </a:moveTo>
                    <a:lnTo>
                      <a:pt x="103" y="121"/>
                    </a:lnTo>
                    <a:lnTo>
                      <a:pt x="104" y="121"/>
                    </a:lnTo>
                    <a:lnTo>
                      <a:pt x="118" y="92"/>
                    </a:lnTo>
                    <a:lnTo>
                      <a:pt x="124" y="96"/>
                    </a:lnTo>
                    <a:lnTo>
                      <a:pt x="129" y="102"/>
                    </a:lnTo>
                    <a:lnTo>
                      <a:pt x="103" y="120"/>
                    </a:lnTo>
                    <a:close/>
                    <a:moveTo>
                      <a:pt x="104" y="121"/>
                    </a:moveTo>
                    <a:lnTo>
                      <a:pt x="104" y="121"/>
                    </a:lnTo>
                    <a:lnTo>
                      <a:pt x="110" y="106"/>
                    </a:lnTo>
                    <a:lnTo>
                      <a:pt x="104" y="121"/>
                    </a:lnTo>
                    <a:close/>
                    <a:moveTo>
                      <a:pt x="104" y="121"/>
                    </a:moveTo>
                    <a:lnTo>
                      <a:pt x="103" y="121"/>
                    </a:lnTo>
                    <a:lnTo>
                      <a:pt x="118" y="92"/>
                    </a:lnTo>
                    <a:lnTo>
                      <a:pt x="104" y="121"/>
                    </a:lnTo>
                    <a:close/>
                    <a:moveTo>
                      <a:pt x="118" y="92"/>
                    </a:moveTo>
                    <a:lnTo>
                      <a:pt x="119" y="93"/>
                    </a:lnTo>
                    <a:lnTo>
                      <a:pt x="118" y="92"/>
                    </a:lnTo>
                    <a:lnTo>
                      <a:pt x="110" y="106"/>
                    </a:lnTo>
                    <a:lnTo>
                      <a:pt x="118" y="92"/>
                    </a:lnTo>
                    <a:close/>
                    <a:moveTo>
                      <a:pt x="104" y="121"/>
                    </a:moveTo>
                    <a:lnTo>
                      <a:pt x="103" y="121"/>
                    </a:lnTo>
                    <a:lnTo>
                      <a:pt x="113" y="90"/>
                    </a:lnTo>
                    <a:lnTo>
                      <a:pt x="116" y="91"/>
                    </a:lnTo>
                    <a:lnTo>
                      <a:pt x="118" y="92"/>
                    </a:lnTo>
                    <a:lnTo>
                      <a:pt x="104" y="121"/>
                    </a:lnTo>
                    <a:close/>
                    <a:moveTo>
                      <a:pt x="103" y="121"/>
                    </a:moveTo>
                    <a:lnTo>
                      <a:pt x="102" y="120"/>
                    </a:lnTo>
                    <a:lnTo>
                      <a:pt x="101" y="120"/>
                    </a:lnTo>
                    <a:lnTo>
                      <a:pt x="108" y="89"/>
                    </a:lnTo>
                    <a:lnTo>
                      <a:pt x="110" y="90"/>
                    </a:lnTo>
                    <a:lnTo>
                      <a:pt x="113" y="90"/>
                    </a:lnTo>
                    <a:lnTo>
                      <a:pt x="103" y="121"/>
                    </a:lnTo>
                    <a:close/>
                    <a:moveTo>
                      <a:pt x="101" y="120"/>
                    </a:moveTo>
                    <a:lnTo>
                      <a:pt x="96" y="119"/>
                    </a:lnTo>
                    <a:lnTo>
                      <a:pt x="101" y="120"/>
                    </a:lnTo>
                    <a:lnTo>
                      <a:pt x="105" y="104"/>
                    </a:lnTo>
                    <a:lnTo>
                      <a:pt x="101" y="120"/>
                    </a:lnTo>
                    <a:close/>
                    <a:moveTo>
                      <a:pt x="101" y="120"/>
                    </a:moveTo>
                    <a:lnTo>
                      <a:pt x="93" y="119"/>
                    </a:lnTo>
                    <a:lnTo>
                      <a:pt x="81" y="119"/>
                    </a:lnTo>
                    <a:lnTo>
                      <a:pt x="81" y="86"/>
                    </a:lnTo>
                    <a:lnTo>
                      <a:pt x="97" y="86"/>
                    </a:lnTo>
                    <a:lnTo>
                      <a:pt x="108" y="89"/>
                    </a:lnTo>
                    <a:lnTo>
                      <a:pt x="101" y="120"/>
                    </a:lnTo>
                    <a:close/>
                    <a:moveTo>
                      <a:pt x="81" y="119"/>
                    </a:moveTo>
                    <a:lnTo>
                      <a:pt x="55" y="119"/>
                    </a:lnTo>
                    <a:lnTo>
                      <a:pt x="55" y="86"/>
                    </a:lnTo>
                    <a:lnTo>
                      <a:pt x="81" y="86"/>
                    </a:lnTo>
                    <a:lnTo>
                      <a:pt x="81" y="119"/>
                    </a:lnTo>
                    <a:close/>
                    <a:moveTo>
                      <a:pt x="40" y="102"/>
                    </a:moveTo>
                    <a:lnTo>
                      <a:pt x="40" y="86"/>
                    </a:lnTo>
                    <a:lnTo>
                      <a:pt x="55" y="86"/>
                    </a:lnTo>
                    <a:lnTo>
                      <a:pt x="55" y="102"/>
                    </a:lnTo>
                    <a:lnTo>
                      <a:pt x="40" y="102"/>
                    </a:lnTo>
                    <a:close/>
                    <a:moveTo>
                      <a:pt x="71" y="102"/>
                    </a:moveTo>
                    <a:lnTo>
                      <a:pt x="71" y="141"/>
                    </a:lnTo>
                    <a:lnTo>
                      <a:pt x="40" y="141"/>
                    </a:lnTo>
                    <a:lnTo>
                      <a:pt x="40" y="102"/>
                    </a:lnTo>
                    <a:lnTo>
                      <a:pt x="71" y="102"/>
                    </a:lnTo>
                    <a:close/>
                    <a:moveTo>
                      <a:pt x="55" y="156"/>
                    </a:moveTo>
                    <a:lnTo>
                      <a:pt x="40" y="156"/>
                    </a:lnTo>
                    <a:lnTo>
                      <a:pt x="40" y="141"/>
                    </a:lnTo>
                    <a:lnTo>
                      <a:pt x="55" y="141"/>
                    </a:lnTo>
                    <a:lnTo>
                      <a:pt x="55" y="1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5" name="Freeform 38"/>
              <p:cNvSpPr>
                <a:spLocks/>
              </p:cNvSpPr>
              <p:nvPr/>
            </p:nvSpPr>
            <p:spPr bwMode="auto">
              <a:xfrm>
                <a:off x="2586" y="2665"/>
                <a:ext cx="41" cy="51"/>
              </a:xfrm>
              <a:custGeom>
                <a:avLst/>
                <a:gdLst>
                  <a:gd name="T0" fmla="*/ 1 w 163"/>
                  <a:gd name="T1" fmla="*/ 3 h 207"/>
                  <a:gd name="T2" fmla="*/ 1 w 163"/>
                  <a:gd name="T3" fmla="*/ 0 h 207"/>
                  <a:gd name="T4" fmla="*/ 0 w 163"/>
                  <a:gd name="T5" fmla="*/ 0 h 207"/>
                  <a:gd name="T6" fmla="*/ 0 w 163"/>
                  <a:gd name="T7" fmla="*/ 0 h 207"/>
                  <a:gd name="T8" fmla="*/ 3 w 163"/>
                  <a:gd name="T9" fmla="*/ 0 h 207"/>
                  <a:gd name="T10" fmla="*/ 3 w 163"/>
                  <a:gd name="T11" fmla="*/ 0 h 207"/>
                  <a:gd name="T12" fmla="*/ 2 w 163"/>
                  <a:gd name="T13" fmla="*/ 0 h 207"/>
                  <a:gd name="T14" fmla="*/ 2 w 163"/>
                  <a:gd name="T15" fmla="*/ 3 h 207"/>
                  <a:gd name="T16" fmla="*/ 1 w 163"/>
                  <a:gd name="T17" fmla="*/ 3 h 2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3" h="207">
                    <a:moveTo>
                      <a:pt x="61" y="207"/>
                    </a:moveTo>
                    <a:lnTo>
                      <a:pt x="61" y="35"/>
                    </a:lnTo>
                    <a:lnTo>
                      <a:pt x="0" y="35"/>
                    </a:lnTo>
                    <a:lnTo>
                      <a:pt x="0" y="0"/>
                    </a:lnTo>
                    <a:lnTo>
                      <a:pt x="163" y="0"/>
                    </a:lnTo>
                    <a:lnTo>
                      <a:pt x="163" y="35"/>
                    </a:lnTo>
                    <a:lnTo>
                      <a:pt x="103" y="35"/>
                    </a:lnTo>
                    <a:lnTo>
                      <a:pt x="103" y="207"/>
                    </a:lnTo>
                    <a:lnTo>
                      <a:pt x="61" y="20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6" name="Freeform 39"/>
              <p:cNvSpPr>
                <a:spLocks noEditPoints="1"/>
              </p:cNvSpPr>
              <p:nvPr/>
            </p:nvSpPr>
            <p:spPr bwMode="auto">
              <a:xfrm>
                <a:off x="2632" y="2678"/>
                <a:ext cx="54" cy="39"/>
              </a:xfrm>
              <a:custGeom>
                <a:avLst/>
                <a:gdLst>
                  <a:gd name="T0" fmla="*/ 1 w 214"/>
                  <a:gd name="T1" fmla="*/ 0 h 156"/>
                  <a:gd name="T2" fmla="*/ 1 w 214"/>
                  <a:gd name="T3" fmla="*/ 1 h 156"/>
                  <a:gd name="T4" fmla="*/ 1 w 214"/>
                  <a:gd name="T5" fmla="*/ 1 h 156"/>
                  <a:gd name="T6" fmla="*/ 1 w 214"/>
                  <a:gd name="T7" fmla="*/ 1 h 156"/>
                  <a:gd name="T8" fmla="*/ 1 w 214"/>
                  <a:gd name="T9" fmla="*/ 1 h 156"/>
                  <a:gd name="T10" fmla="*/ 2 w 214"/>
                  <a:gd name="T11" fmla="*/ 0 h 156"/>
                  <a:gd name="T12" fmla="*/ 2 w 214"/>
                  <a:gd name="T13" fmla="*/ 0 h 156"/>
                  <a:gd name="T14" fmla="*/ 2 w 214"/>
                  <a:gd name="T15" fmla="*/ 0 h 156"/>
                  <a:gd name="T16" fmla="*/ 2 w 214"/>
                  <a:gd name="T17" fmla="*/ 0 h 156"/>
                  <a:gd name="T18" fmla="*/ 2 w 214"/>
                  <a:gd name="T19" fmla="*/ 0 h 156"/>
                  <a:gd name="T20" fmla="*/ 3 w 214"/>
                  <a:gd name="T21" fmla="*/ 0 h 156"/>
                  <a:gd name="T22" fmla="*/ 3 w 214"/>
                  <a:gd name="T23" fmla="*/ 0 h 156"/>
                  <a:gd name="T24" fmla="*/ 3 w 214"/>
                  <a:gd name="T25" fmla="*/ 0 h 156"/>
                  <a:gd name="T26" fmla="*/ 3 w 214"/>
                  <a:gd name="T27" fmla="*/ 0 h 156"/>
                  <a:gd name="T28" fmla="*/ 3 w 214"/>
                  <a:gd name="T29" fmla="*/ 1 h 156"/>
                  <a:gd name="T30" fmla="*/ 3 w 214"/>
                  <a:gd name="T31" fmla="*/ 1 h 156"/>
                  <a:gd name="T32" fmla="*/ 3 w 214"/>
                  <a:gd name="T33" fmla="*/ 1 h 156"/>
                  <a:gd name="T34" fmla="*/ 4 w 214"/>
                  <a:gd name="T35" fmla="*/ 1 h 156"/>
                  <a:gd name="T36" fmla="*/ 3 w 214"/>
                  <a:gd name="T37" fmla="*/ 2 h 156"/>
                  <a:gd name="T38" fmla="*/ 3 w 214"/>
                  <a:gd name="T39" fmla="*/ 2 h 156"/>
                  <a:gd name="T40" fmla="*/ 3 w 214"/>
                  <a:gd name="T41" fmla="*/ 2 h 156"/>
                  <a:gd name="T42" fmla="*/ 3 w 214"/>
                  <a:gd name="T43" fmla="*/ 2 h 156"/>
                  <a:gd name="T44" fmla="*/ 3 w 214"/>
                  <a:gd name="T45" fmla="*/ 3 h 156"/>
                  <a:gd name="T46" fmla="*/ 2 w 214"/>
                  <a:gd name="T47" fmla="*/ 3 h 156"/>
                  <a:gd name="T48" fmla="*/ 2 w 214"/>
                  <a:gd name="T49" fmla="*/ 3 h 156"/>
                  <a:gd name="T50" fmla="*/ 2 w 214"/>
                  <a:gd name="T51" fmla="*/ 3 h 156"/>
                  <a:gd name="T52" fmla="*/ 2 w 214"/>
                  <a:gd name="T53" fmla="*/ 2 h 156"/>
                  <a:gd name="T54" fmla="*/ 2 w 214"/>
                  <a:gd name="T55" fmla="*/ 2 h 156"/>
                  <a:gd name="T56" fmla="*/ 1 w 214"/>
                  <a:gd name="T57" fmla="*/ 2 h 156"/>
                  <a:gd name="T58" fmla="*/ 1 w 214"/>
                  <a:gd name="T59" fmla="*/ 2 h 156"/>
                  <a:gd name="T60" fmla="*/ 1 w 214"/>
                  <a:gd name="T61" fmla="*/ 3 h 156"/>
                  <a:gd name="T62" fmla="*/ 0 w 214"/>
                  <a:gd name="T63" fmla="*/ 0 h 156"/>
                  <a:gd name="T64" fmla="*/ 2 w 214"/>
                  <a:gd name="T65" fmla="*/ 1 h 156"/>
                  <a:gd name="T66" fmla="*/ 2 w 214"/>
                  <a:gd name="T67" fmla="*/ 1 h 156"/>
                  <a:gd name="T68" fmla="*/ 2 w 214"/>
                  <a:gd name="T69" fmla="*/ 1 h 156"/>
                  <a:gd name="T70" fmla="*/ 2 w 214"/>
                  <a:gd name="T71" fmla="*/ 1 h 156"/>
                  <a:gd name="T72" fmla="*/ 2 w 214"/>
                  <a:gd name="T73" fmla="*/ 2 h 156"/>
                  <a:gd name="T74" fmla="*/ 2 w 214"/>
                  <a:gd name="T75" fmla="*/ 2 h 156"/>
                  <a:gd name="T76" fmla="*/ 2 w 214"/>
                  <a:gd name="T77" fmla="*/ 2 h 156"/>
                  <a:gd name="T78" fmla="*/ 2 w 214"/>
                  <a:gd name="T79" fmla="*/ 2 h 156"/>
                  <a:gd name="T80" fmla="*/ 3 w 214"/>
                  <a:gd name="T81" fmla="*/ 2 h 156"/>
                  <a:gd name="T82" fmla="*/ 3 w 214"/>
                  <a:gd name="T83" fmla="*/ 2 h 156"/>
                  <a:gd name="T84" fmla="*/ 3 w 214"/>
                  <a:gd name="T85" fmla="*/ 2 h 156"/>
                  <a:gd name="T86" fmla="*/ 3 w 214"/>
                  <a:gd name="T87" fmla="*/ 2 h 156"/>
                  <a:gd name="T88" fmla="*/ 3 w 214"/>
                  <a:gd name="T89" fmla="*/ 1 h 156"/>
                  <a:gd name="T90" fmla="*/ 3 w 214"/>
                  <a:gd name="T91" fmla="*/ 1 h 156"/>
                  <a:gd name="T92" fmla="*/ 3 w 214"/>
                  <a:gd name="T93" fmla="*/ 1 h 156"/>
                  <a:gd name="T94" fmla="*/ 3 w 214"/>
                  <a:gd name="T95" fmla="*/ 1 h 15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4" h="156">
                    <a:moveTo>
                      <a:pt x="0" y="3"/>
                    </a:moveTo>
                    <a:lnTo>
                      <a:pt x="39" y="3"/>
                    </a:lnTo>
                    <a:lnTo>
                      <a:pt x="39" y="63"/>
                    </a:lnTo>
                    <a:lnTo>
                      <a:pt x="71" y="63"/>
                    </a:lnTo>
                    <a:lnTo>
                      <a:pt x="72" y="57"/>
                    </a:lnTo>
                    <a:lnTo>
                      <a:pt x="73" y="49"/>
                    </a:lnTo>
                    <a:lnTo>
                      <a:pt x="75" y="43"/>
                    </a:lnTo>
                    <a:lnTo>
                      <a:pt x="78" y="37"/>
                    </a:lnTo>
                    <a:lnTo>
                      <a:pt x="81" y="32"/>
                    </a:lnTo>
                    <a:lnTo>
                      <a:pt x="84" y="27"/>
                    </a:lnTo>
                    <a:lnTo>
                      <a:pt x="88" y="21"/>
                    </a:lnTo>
                    <a:lnTo>
                      <a:pt x="92" y="17"/>
                    </a:lnTo>
                    <a:lnTo>
                      <a:pt x="98" y="13"/>
                    </a:lnTo>
                    <a:lnTo>
                      <a:pt x="103" y="10"/>
                    </a:lnTo>
                    <a:lnTo>
                      <a:pt x="108" y="7"/>
                    </a:lnTo>
                    <a:lnTo>
                      <a:pt x="114" y="4"/>
                    </a:lnTo>
                    <a:lnTo>
                      <a:pt x="121" y="2"/>
                    </a:lnTo>
                    <a:lnTo>
                      <a:pt x="128" y="1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7" y="1"/>
                    </a:lnTo>
                    <a:lnTo>
                      <a:pt x="164" y="3"/>
                    </a:lnTo>
                    <a:lnTo>
                      <a:pt x="171" y="5"/>
                    </a:lnTo>
                    <a:lnTo>
                      <a:pt x="177" y="8"/>
                    </a:lnTo>
                    <a:lnTo>
                      <a:pt x="183" y="11"/>
                    </a:lnTo>
                    <a:lnTo>
                      <a:pt x="188" y="15"/>
                    </a:lnTo>
                    <a:lnTo>
                      <a:pt x="193" y="20"/>
                    </a:lnTo>
                    <a:lnTo>
                      <a:pt x="199" y="26"/>
                    </a:lnTo>
                    <a:lnTo>
                      <a:pt x="203" y="32"/>
                    </a:lnTo>
                    <a:lnTo>
                      <a:pt x="206" y="38"/>
                    </a:lnTo>
                    <a:lnTo>
                      <a:pt x="209" y="45"/>
                    </a:lnTo>
                    <a:lnTo>
                      <a:pt x="211" y="53"/>
                    </a:lnTo>
                    <a:lnTo>
                      <a:pt x="212" y="61"/>
                    </a:lnTo>
                    <a:lnTo>
                      <a:pt x="213" y="69"/>
                    </a:lnTo>
                    <a:lnTo>
                      <a:pt x="214" y="79"/>
                    </a:lnTo>
                    <a:lnTo>
                      <a:pt x="213" y="90"/>
                    </a:lnTo>
                    <a:lnTo>
                      <a:pt x="212" y="99"/>
                    </a:lnTo>
                    <a:lnTo>
                      <a:pt x="210" y="109"/>
                    </a:lnTo>
                    <a:lnTo>
                      <a:pt x="206" y="118"/>
                    </a:lnTo>
                    <a:lnTo>
                      <a:pt x="202" y="127"/>
                    </a:lnTo>
                    <a:lnTo>
                      <a:pt x="197" y="134"/>
                    </a:lnTo>
                    <a:lnTo>
                      <a:pt x="190" y="140"/>
                    </a:lnTo>
                    <a:lnTo>
                      <a:pt x="183" y="145"/>
                    </a:lnTo>
                    <a:lnTo>
                      <a:pt x="175" y="149"/>
                    </a:lnTo>
                    <a:lnTo>
                      <a:pt x="165" y="154"/>
                    </a:lnTo>
                    <a:lnTo>
                      <a:pt x="155" y="155"/>
                    </a:lnTo>
                    <a:lnTo>
                      <a:pt x="143" y="156"/>
                    </a:lnTo>
                    <a:lnTo>
                      <a:pt x="134" y="156"/>
                    </a:lnTo>
                    <a:lnTo>
                      <a:pt x="126" y="155"/>
                    </a:lnTo>
                    <a:lnTo>
                      <a:pt x="119" y="153"/>
                    </a:lnTo>
                    <a:lnTo>
                      <a:pt x="111" y="150"/>
                    </a:lnTo>
                    <a:lnTo>
                      <a:pt x="105" y="148"/>
                    </a:lnTo>
                    <a:lnTo>
                      <a:pt x="100" y="144"/>
                    </a:lnTo>
                    <a:lnTo>
                      <a:pt x="95" y="141"/>
                    </a:lnTo>
                    <a:lnTo>
                      <a:pt x="89" y="136"/>
                    </a:lnTo>
                    <a:lnTo>
                      <a:pt x="82" y="127"/>
                    </a:lnTo>
                    <a:lnTo>
                      <a:pt x="76" y="116"/>
                    </a:lnTo>
                    <a:lnTo>
                      <a:pt x="73" y="106"/>
                    </a:lnTo>
                    <a:lnTo>
                      <a:pt x="71" y="94"/>
                    </a:lnTo>
                    <a:lnTo>
                      <a:pt x="39" y="94"/>
                    </a:lnTo>
                    <a:lnTo>
                      <a:pt x="39" y="153"/>
                    </a:lnTo>
                    <a:lnTo>
                      <a:pt x="0" y="153"/>
                    </a:lnTo>
                    <a:lnTo>
                      <a:pt x="0" y="3"/>
                    </a:lnTo>
                    <a:close/>
                    <a:moveTo>
                      <a:pt x="141" y="31"/>
                    </a:moveTo>
                    <a:lnTo>
                      <a:pt x="134" y="31"/>
                    </a:lnTo>
                    <a:lnTo>
                      <a:pt x="128" y="33"/>
                    </a:lnTo>
                    <a:lnTo>
                      <a:pt x="122" y="36"/>
                    </a:lnTo>
                    <a:lnTo>
                      <a:pt x="117" y="41"/>
                    </a:lnTo>
                    <a:lnTo>
                      <a:pt x="114" y="47"/>
                    </a:lnTo>
                    <a:lnTo>
                      <a:pt x="112" y="55"/>
                    </a:lnTo>
                    <a:lnTo>
                      <a:pt x="110" y="64"/>
                    </a:lnTo>
                    <a:lnTo>
                      <a:pt x="110" y="74"/>
                    </a:lnTo>
                    <a:lnTo>
                      <a:pt x="110" y="88"/>
                    </a:lnTo>
                    <a:lnTo>
                      <a:pt x="112" y="99"/>
                    </a:lnTo>
                    <a:lnTo>
                      <a:pt x="114" y="108"/>
                    </a:lnTo>
                    <a:lnTo>
                      <a:pt x="119" y="114"/>
                    </a:lnTo>
                    <a:lnTo>
                      <a:pt x="123" y="119"/>
                    </a:lnTo>
                    <a:lnTo>
                      <a:pt x="128" y="122"/>
                    </a:lnTo>
                    <a:lnTo>
                      <a:pt x="135" y="124"/>
                    </a:lnTo>
                    <a:lnTo>
                      <a:pt x="142" y="124"/>
                    </a:lnTo>
                    <a:lnTo>
                      <a:pt x="150" y="124"/>
                    </a:lnTo>
                    <a:lnTo>
                      <a:pt x="156" y="122"/>
                    </a:lnTo>
                    <a:lnTo>
                      <a:pt x="161" y="118"/>
                    </a:lnTo>
                    <a:lnTo>
                      <a:pt x="165" y="113"/>
                    </a:lnTo>
                    <a:lnTo>
                      <a:pt x="168" y="107"/>
                    </a:lnTo>
                    <a:lnTo>
                      <a:pt x="172" y="98"/>
                    </a:lnTo>
                    <a:lnTo>
                      <a:pt x="173" y="89"/>
                    </a:lnTo>
                    <a:lnTo>
                      <a:pt x="173" y="79"/>
                    </a:lnTo>
                    <a:lnTo>
                      <a:pt x="173" y="65"/>
                    </a:lnTo>
                    <a:lnTo>
                      <a:pt x="171" y="55"/>
                    </a:lnTo>
                    <a:lnTo>
                      <a:pt x="168" y="46"/>
                    </a:lnTo>
                    <a:lnTo>
                      <a:pt x="165" y="40"/>
                    </a:lnTo>
                    <a:lnTo>
                      <a:pt x="160" y="36"/>
                    </a:lnTo>
                    <a:lnTo>
                      <a:pt x="155" y="33"/>
                    </a:lnTo>
                    <a:lnTo>
                      <a:pt x="149" y="31"/>
                    </a:lnTo>
                    <a:lnTo>
                      <a:pt x="141" y="3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7" name="Freeform 40"/>
              <p:cNvSpPr>
                <a:spLocks/>
              </p:cNvSpPr>
              <p:nvPr/>
            </p:nvSpPr>
            <p:spPr bwMode="auto">
              <a:xfrm>
                <a:off x="2693" y="2679"/>
                <a:ext cx="43" cy="37"/>
              </a:xfrm>
              <a:custGeom>
                <a:avLst/>
                <a:gdLst>
                  <a:gd name="T0" fmla="*/ 0 w 172"/>
                  <a:gd name="T1" fmla="*/ 0 h 150"/>
                  <a:gd name="T2" fmla="*/ 1 w 172"/>
                  <a:gd name="T3" fmla="*/ 0 h 150"/>
                  <a:gd name="T4" fmla="*/ 2 w 172"/>
                  <a:gd name="T5" fmla="*/ 1 h 150"/>
                  <a:gd name="T6" fmla="*/ 2 w 172"/>
                  <a:gd name="T7" fmla="*/ 0 h 150"/>
                  <a:gd name="T8" fmla="*/ 3 w 172"/>
                  <a:gd name="T9" fmla="*/ 0 h 150"/>
                  <a:gd name="T10" fmla="*/ 3 w 172"/>
                  <a:gd name="T11" fmla="*/ 2 h 150"/>
                  <a:gd name="T12" fmla="*/ 2 w 172"/>
                  <a:gd name="T13" fmla="*/ 2 h 150"/>
                  <a:gd name="T14" fmla="*/ 2 w 172"/>
                  <a:gd name="T15" fmla="*/ 1 h 150"/>
                  <a:gd name="T16" fmla="*/ 2 w 172"/>
                  <a:gd name="T17" fmla="*/ 2 h 150"/>
                  <a:gd name="T18" fmla="*/ 1 w 172"/>
                  <a:gd name="T19" fmla="*/ 2 h 150"/>
                  <a:gd name="T20" fmla="*/ 1 w 172"/>
                  <a:gd name="T21" fmla="*/ 1 h 150"/>
                  <a:gd name="T22" fmla="*/ 1 w 172"/>
                  <a:gd name="T23" fmla="*/ 2 h 150"/>
                  <a:gd name="T24" fmla="*/ 0 w 172"/>
                  <a:gd name="T25" fmla="*/ 2 h 150"/>
                  <a:gd name="T26" fmla="*/ 0 w 172"/>
                  <a:gd name="T27" fmla="*/ 0 h 1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2" h="150">
                    <a:moveTo>
                      <a:pt x="0" y="0"/>
                    </a:moveTo>
                    <a:lnTo>
                      <a:pt x="49" y="0"/>
                    </a:lnTo>
                    <a:lnTo>
                      <a:pt x="86" y="104"/>
                    </a:lnTo>
                    <a:lnTo>
                      <a:pt x="123" y="0"/>
                    </a:lnTo>
                    <a:lnTo>
                      <a:pt x="172" y="0"/>
                    </a:lnTo>
                    <a:lnTo>
                      <a:pt x="172" y="150"/>
                    </a:lnTo>
                    <a:lnTo>
                      <a:pt x="139" y="150"/>
                    </a:lnTo>
                    <a:lnTo>
                      <a:pt x="139" y="51"/>
                    </a:lnTo>
                    <a:lnTo>
                      <a:pt x="102" y="150"/>
                    </a:lnTo>
                    <a:lnTo>
                      <a:pt x="69" y="150"/>
                    </a:lnTo>
                    <a:lnTo>
                      <a:pt x="34" y="51"/>
                    </a:lnTo>
                    <a:lnTo>
                      <a:pt x="34" y="150"/>
                    </a:lnTo>
                    <a:lnTo>
                      <a:pt x="0" y="1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8" name="Freeform 41"/>
              <p:cNvSpPr>
                <a:spLocks noEditPoints="1"/>
              </p:cNvSpPr>
              <p:nvPr/>
            </p:nvSpPr>
            <p:spPr bwMode="auto">
              <a:xfrm>
                <a:off x="2743" y="2678"/>
                <a:ext cx="35" cy="39"/>
              </a:xfrm>
              <a:custGeom>
                <a:avLst/>
                <a:gdLst>
                  <a:gd name="T0" fmla="*/ 2 w 140"/>
                  <a:gd name="T1" fmla="*/ 2 h 156"/>
                  <a:gd name="T2" fmla="*/ 2 w 140"/>
                  <a:gd name="T3" fmla="*/ 2 h 156"/>
                  <a:gd name="T4" fmla="*/ 2 w 140"/>
                  <a:gd name="T5" fmla="*/ 2 h 156"/>
                  <a:gd name="T6" fmla="*/ 2 w 140"/>
                  <a:gd name="T7" fmla="*/ 3 h 156"/>
                  <a:gd name="T8" fmla="*/ 1 w 140"/>
                  <a:gd name="T9" fmla="*/ 3 h 156"/>
                  <a:gd name="T10" fmla="*/ 1 w 140"/>
                  <a:gd name="T11" fmla="*/ 3 h 156"/>
                  <a:gd name="T12" fmla="*/ 1 w 140"/>
                  <a:gd name="T13" fmla="*/ 2 h 156"/>
                  <a:gd name="T14" fmla="*/ 1 w 140"/>
                  <a:gd name="T15" fmla="*/ 2 h 156"/>
                  <a:gd name="T16" fmla="*/ 0 w 140"/>
                  <a:gd name="T17" fmla="*/ 2 h 156"/>
                  <a:gd name="T18" fmla="*/ 0 w 140"/>
                  <a:gd name="T19" fmla="*/ 2 h 156"/>
                  <a:gd name="T20" fmla="*/ 0 w 140"/>
                  <a:gd name="T21" fmla="*/ 2 h 156"/>
                  <a:gd name="T22" fmla="*/ 0 w 140"/>
                  <a:gd name="T23" fmla="*/ 1 h 156"/>
                  <a:gd name="T24" fmla="*/ 0 w 140"/>
                  <a:gd name="T25" fmla="*/ 1 h 156"/>
                  <a:gd name="T26" fmla="*/ 0 w 140"/>
                  <a:gd name="T27" fmla="*/ 1 h 156"/>
                  <a:gd name="T28" fmla="*/ 0 w 140"/>
                  <a:gd name="T29" fmla="*/ 1 h 156"/>
                  <a:gd name="T30" fmla="*/ 0 w 140"/>
                  <a:gd name="T31" fmla="*/ 0 h 156"/>
                  <a:gd name="T32" fmla="*/ 1 w 140"/>
                  <a:gd name="T33" fmla="*/ 0 h 156"/>
                  <a:gd name="T34" fmla="*/ 1 w 140"/>
                  <a:gd name="T35" fmla="*/ 0 h 156"/>
                  <a:gd name="T36" fmla="*/ 1 w 140"/>
                  <a:gd name="T37" fmla="*/ 0 h 156"/>
                  <a:gd name="T38" fmla="*/ 1 w 140"/>
                  <a:gd name="T39" fmla="*/ 0 h 156"/>
                  <a:gd name="T40" fmla="*/ 1 w 140"/>
                  <a:gd name="T41" fmla="*/ 0 h 156"/>
                  <a:gd name="T42" fmla="*/ 2 w 140"/>
                  <a:gd name="T43" fmla="*/ 0 h 156"/>
                  <a:gd name="T44" fmla="*/ 2 w 140"/>
                  <a:gd name="T45" fmla="*/ 0 h 156"/>
                  <a:gd name="T46" fmla="*/ 2 w 140"/>
                  <a:gd name="T47" fmla="*/ 0 h 156"/>
                  <a:gd name="T48" fmla="*/ 2 w 140"/>
                  <a:gd name="T49" fmla="*/ 1 h 156"/>
                  <a:gd name="T50" fmla="*/ 2 w 140"/>
                  <a:gd name="T51" fmla="*/ 1 h 156"/>
                  <a:gd name="T52" fmla="*/ 2 w 140"/>
                  <a:gd name="T53" fmla="*/ 1 h 156"/>
                  <a:gd name="T54" fmla="*/ 2 w 140"/>
                  <a:gd name="T55" fmla="*/ 2 h 156"/>
                  <a:gd name="T56" fmla="*/ 1 w 140"/>
                  <a:gd name="T57" fmla="*/ 2 h 156"/>
                  <a:gd name="T58" fmla="*/ 1 w 140"/>
                  <a:gd name="T59" fmla="*/ 2 h 156"/>
                  <a:gd name="T60" fmla="*/ 1 w 140"/>
                  <a:gd name="T61" fmla="*/ 2 h 156"/>
                  <a:gd name="T62" fmla="*/ 1 w 140"/>
                  <a:gd name="T63" fmla="*/ 2 h 156"/>
                  <a:gd name="T64" fmla="*/ 1 w 140"/>
                  <a:gd name="T65" fmla="*/ 2 h 156"/>
                  <a:gd name="T66" fmla="*/ 2 w 140"/>
                  <a:gd name="T67" fmla="*/ 2 h 156"/>
                  <a:gd name="T68" fmla="*/ 2 w 140"/>
                  <a:gd name="T69" fmla="*/ 2 h 156"/>
                  <a:gd name="T70" fmla="*/ 2 w 140"/>
                  <a:gd name="T71" fmla="*/ 2 h 156"/>
                  <a:gd name="T72" fmla="*/ 2 w 140"/>
                  <a:gd name="T73" fmla="*/ 1 h 156"/>
                  <a:gd name="T74" fmla="*/ 2 w 140"/>
                  <a:gd name="T75" fmla="*/ 1 h 156"/>
                  <a:gd name="T76" fmla="*/ 2 w 140"/>
                  <a:gd name="T77" fmla="*/ 1 h 156"/>
                  <a:gd name="T78" fmla="*/ 1 w 140"/>
                  <a:gd name="T79" fmla="*/ 1 h 156"/>
                  <a:gd name="T80" fmla="*/ 1 w 140"/>
                  <a:gd name="T81" fmla="*/ 1 h 156"/>
                  <a:gd name="T82" fmla="*/ 1 w 140"/>
                  <a:gd name="T83" fmla="*/ 1 h 156"/>
                  <a:gd name="T84" fmla="*/ 1 w 140"/>
                  <a:gd name="T85" fmla="*/ 1 h 156"/>
                  <a:gd name="T86" fmla="*/ 1 w 140"/>
                  <a:gd name="T87" fmla="*/ 1 h 156"/>
                  <a:gd name="T88" fmla="*/ 1 w 140"/>
                  <a:gd name="T89" fmla="*/ 1 h 15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40" h="156">
                    <a:moveTo>
                      <a:pt x="98" y="105"/>
                    </a:moveTo>
                    <a:lnTo>
                      <a:pt x="138" y="111"/>
                    </a:lnTo>
                    <a:lnTo>
                      <a:pt x="133" y="121"/>
                    </a:lnTo>
                    <a:lnTo>
                      <a:pt x="128" y="131"/>
                    </a:lnTo>
                    <a:lnTo>
                      <a:pt x="122" y="138"/>
                    </a:lnTo>
                    <a:lnTo>
                      <a:pt x="114" y="144"/>
                    </a:lnTo>
                    <a:lnTo>
                      <a:pt x="105" y="149"/>
                    </a:lnTo>
                    <a:lnTo>
                      <a:pt x="95" y="153"/>
                    </a:lnTo>
                    <a:lnTo>
                      <a:pt x="85" y="155"/>
                    </a:lnTo>
                    <a:lnTo>
                      <a:pt x="73" y="156"/>
                    </a:lnTo>
                    <a:lnTo>
                      <a:pt x="64" y="156"/>
                    </a:lnTo>
                    <a:lnTo>
                      <a:pt x="54" y="154"/>
                    </a:lnTo>
                    <a:lnTo>
                      <a:pt x="46" y="153"/>
                    </a:lnTo>
                    <a:lnTo>
                      <a:pt x="39" y="149"/>
                    </a:lnTo>
                    <a:lnTo>
                      <a:pt x="32" y="145"/>
                    </a:lnTo>
                    <a:lnTo>
                      <a:pt x="26" y="141"/>
                    </a:lnTo>
                    <a:lnTo>
                      <a:pt x="20" y="136"/>
                    </a:lnTo>
                    <a:lnTo>
                      <a:pt x="15" y="131"/>
                    </a:lnTo>
                    <a:lnTo>
                      <a:pt x="12" y="125"/>
                    </a:lnTo>
                    <a:lnTo>
                      <a:pt x="9" y="119"/>
                    </a:lnTo>
                    <a:lnTo>
                      <a:pt x="6" y="113"/>
                    </a:lnTo>
                    <a:lnTo>
                      <a:pt x="4" y="107"/>
                    </a:lnTo>
                    <a:lnTo>
                      <a:pt x="1" y="93"/>
                    </a:lnTo>
                    <a:lnTo>
                      <a:pt x="0" y="79"/>
                    </a:lnTo>
                    <a:lnTo>
                      <a:pt x="1" y="69"/>
                    </a:lnTo>
                    <a:lnTo>
                      <a:pt x="1" y="61"/>
                    </a:lnTo>
                    <a:lnTo>
                      <a:pt x="3" y="54"/>
                    </a:lnTo>
                    <a:lnTo>
                      <a:pt x="5" y="45"/>
                    </a:lnTo>
                    <a:lnTo>
                      <a:pt x="9" y="39"/>
                    </a:lnTo>
                    <a:lnTo>
                      <a:pt x="12" y="32"/>
                    </a:lnTo>
                    <a:lnTo>
                      <a:pt x="16" y="27"/>
                    </a:lnTo>
                    <a:lnTo>
                      <a:pt x="20" y="20"/>
                    </a:lnTo>
                    <a:lnTo>
                      <a:pt x="25" y="16"/>
                    </a:lnTo>
                    <a:lnTo>
                      <a:pt x="30" y="11"/>
                    </a:lnTo>
                    <a:lnTo>
                      <a:pt x="36" y="8"/>
                    </a:lnTo>
                    <a:lnTo>
                      <a:pt x="42" y="5"/>
                    </a:lnTo>
                    <a:lnTo>
                      <a:pt x="48" y="3"/>
                    </a:lnTo>
                    <a:lnTo>
                      <a:pt x="54" y="1"/>
                    </a:lnTo>
                    <a:lnTo>
                      <a:pt x="62" y="0"/>
                    </a:lnTo>
                    <a:lnTo>
                      <a:pt x="69" y="0"/>
                    </a:lnTo>
                    <a:lnTo>
                      <a:pt x="77" y="0"/>
                    </a:lnTo>
                    <a:lnTo>
                      <a:pt x="85" y="1"/>
                    </a:lnTo>
                    <a:lnTo>
                      <a:pt x="92" y="3"/>
                    </a:lnTo>
                    <a:lnTo>
                      <a:pt x="99" y="5"/>
                    </a:lnTo>
                    <a:lnTo>
                      <a:pt x="105" y="8"/>
                    </a:lnTo>
                    <a:lnTo>
                      <a:pt x="111" y="12"/>
                    </a:lnTo>
                    <a:lnTo>
                      <a:pt x="117" y="16"/>
                    </a:lnTo>
                    <a:lnTo>
                      <a:pt x="122" y="21"/>
                    </a:lnTo>
                    <a:lnTo>
                      <a:pt x="126" y="28"/>
                    </a:lnTo>
                    <a:lnTo>
                      <a:pt x="130" y="34"/>
                    </a:lnTo>
                    <a:lnTo>
                      <a:pt x="133" y="41"/>
                    </a:lnTo>
                    <a:lnTo>
                      <a:pt x="136" y="49"/>
                    </a:lnTo>
                    <a:lnTo>
                      <a:pt x="138" y="58"/>
                    </a:lnTo>
                    <a:lnTo>
                      <a:pt x="139" y="68"/>
                    </a:lnTo>
                    <a:lnTo>
                      <a:pt x="140" y="78"/>
                    </a:lnTo>
                    <a:lnTo>
                      <a:pt x="140" y="89"/>
                    </a:lnTo>
                    <a:lnTo>
                      <a:pt x="41" y="89"/>
                    </a:lnTo>
                    <a:lnTo>
                      <a:pt x="42" y="97"/>
                    </a:lnTo>
                    <a:lnTo>
                      <a:pt x="44" y="105"/>
                    </a:lnTo>
                    <a:lnTo>
                      <a:pt x="46" y="111"/>
                    </a:lnTo>
                    <a:lnTo>
                      <a:pt x="50" y="116"/>
                    </a:lnTo>
                    <a:lnTo>
                      <a:pt x="55" y="120"/>
                    </a:lnTo>
                    <a:lnTo>
                      <a:pt x="61" y="123"/>
                    </a:lnTo>
                    <a:lnTo>
                      <a:pt x="67" y="125"/>
                    </a:lnTo>
                    <a:lnTo>
                      <a:pt x="73" y="127"/>
                    </a:lnTo>
                    <a:lnTo>
                      <a:pt x="77" y="125"/>
                    </a:lnTo>
                    <a:lnTo>
                      <a:pt x="81" y="124"/>
                    </a:lnTo>
                    <a:lnTo>
                      <a:pt x="86" y="123"/>
                    </a:lnTo>
                    <a:lnTo>
                      <a:pt x="89" y="121"/>
                    </a:lnTo>
                    <a:lnTo>
                      <a:pt x="92" y="118"/>
                    </a:lnTo>
                    <a:lnTo>
                      <a:pt x="95" y="114"/>
                    </a:lnTo>
                    <a:lnTo>
                      <a:pt x="97" y="110"/>
                    </a:lnTo>
                    <a:lnTo>
                      <a:pt x="98" y="105"/>
                    </a:lnTo>
                    <a:close/>
                    <a:moveTo>
                      <a:pt x="101" y="65"/>
                    </a:moveTo>
                    <a:lnTo>
                      <a:pt x="100" y="57"/>
                    </a:lnTo>
                    <a:lnTo>
                      <a:pt x="98" y="49"/>
                    </a:lnTo>
                    <a:lnTo>
                      <a:pt x="96" y="43"/>
                    </a:lnTo>
                    <a:lnTo>
                      <a:pt x="92" y="39"/>
                    </a:lnTo>
                    <a:lnTo>
                      <a:pt x="88" y="35"/>
                    </a:lnTo>
                    <a:lnTo>
                      <a:pt x="82" y="32"/>
                    </a:lnTo>
                    <a:lnTo>
                      <a:pt x="77" y="31"/>
                    </a:lnTo>
                    <a:lnTo>
                      <a:pt x="71" y="30"/>
                    </a:lnTo>
                    <a:lnTo>
                      <a:pt x="65" y="31"/>
                    </a:lnTo>
                    <a:lnTo>
                      <a:pt x="60" y="32"/>
                    </a:lnTo>
                    <a:lnTo>
                      <a:pt x="54" y="35"/>
                    </a:lnTo>
                    <a:lnTo>
                      <a:pt x="50" y="39"/>
                    </a:lnTo>
                    <a:lnTo>
                      <a:pt x="46" y="44"/>
                    </a:lnTo>
                    <a:lnTo>
                      <a:pt x="44" y="51"/>
                    </a:lnTo>
                    <a:lnTo>
                      <a:pt x="42" y="57"/>
                    </a:lnTo>
                    <a:lnTo>
                      <a:pt x="42" y="65"/>
                    </a:lnTo>
                    <a:lnTo>
                      <a:pt x="101" y="6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9" name="Freeform 42"/>
              <p:cNvSpPr>
                <a:spLocks/>
              </p:cNvSpPr>
              <p:nvPr/>
            </p:nvSpPr>
            <p:spPr bwMode="auto">
              <a:xfrm>
                <a:off x="2786" y="2679"/>
                <a:ext cx="34" cy="37"/>
              </a:xfrm>
              <a:custGeom>
                <a:avLst/>
                <a:gdLst>
                  <a:gd name="T0" fmla="*/ 0 w 135"/>
                  <a:gd name="T1" fmla="*/ 0 h 150"/>
                  <a:gd name="T2" fmla="*/ 1 w 135"/>
                  <a:gd name="T3" fmla="*/ 0 h 150"/>
                  <a:gd name="T4" fmla="*/ 1 w 135"/>
                  <a:gd name="T5" fmla="*/ 1 h 150"/>
                  <a:gd name="T6" fmla="*/ 2 w 135"/>
                  <a:gd name="T7" fmla="*/ 1 h 150"/>
                  <a:gd name="T8" fmla="*/ 2 w 135"/>
                  <a:gd name="T9" fmla="*/ 0 h 150"/>
                  <a:gd name="T10" fmla="*/ 2 w 135"/>
                  <a:gd name="T11" fmla="*/ 0 h 150"/>
                  <a:gd name="T12" fmla="*/ 2 w 135"/>
                  <a:gd name="T13" fmla="*/ 2 h 150"/>
                  <a:gd name="T14" fmla="*/ 2 w 135"/>
                  <a:gd name="T15" fmla="*/ 2 h 150"/>
                  <a:gd name="T16" fmla="*/ 2 w 135"/>
                  <a:gd name="T17" fmla="*/ 1 h 150"/>
                  <a:gd name="T18" fmla="*/ 1 w 135"/>
                  <a:gd name="T19" fmla="*/ 1 h 150"/>
                  <a:gd name="T20" fmla="*/ 1 w 135"/>
                  <a:gd name="T21" fmla="*/ 2 h 150"/>
                  <a:gd name="T22" fmla="*/ 0 w 135"/>
                  <a:gd name="T23" fmla="*/ 2 h 150"/>
                  <a:gd name="T24" fmla="*/ 0 w 135"/>
                  <a:gd name="T25" fmla="*/ 0 h 1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" h="150">
                    <a:moveTo>
                      <a:pt x="0" y="0"/>
                    </a:moveTo>
                    <a:lnTo>
                      <a:pt x="39" y="0"/>
                    </a:lnTo>
                    <a:lnTo>
                      <a:pt x="39" y="55"/>
                    </a:lnTo>
                    <a:lnTo>
                      <a:pt x="96" y="55"/>
                    </a:lnTo>
                    <a:lnTo>
                      <a:pt x="96" y="0"/>
                    </a:lnTo>
                    <a:lnTo>
                      <a:pt x="135" y="0"/>
                    </a:lnTo>
                    <a:lnTo>
                      <a:pt x="135" y="150"/>
                    </a:lnTo>
                    <a:lnTo>
                      <a:pt x="96" y="150"/>
                    </a:lnTo>
                    <a:lnTo>
                      <a:pt x="96" y="86"/>
                    </a:lnTo>
                    <a:lnTo>
                      <a:pt x="39" y="86"/>
                    </a:lnTo>
                    <a:lnTo>
                      <a:pt x="39" y="150"/>
                    </a:lnTo>
                    <a:lnTo>
                      <a:pt x="0" y="1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0" name="Freeform 43"/>
              <p:cNvSpPr>
                <a:spLocks noEditPoints="1"/>
              </p:cNvSpPr>
              <p:nvPr/>
            </p:nvSpPr>
            <p:spPr bwMode="auto">
              <a:xfrm>
                <a:off x="2830" y="2679"/>
                <a:ext cx="36" cy="37"/>
              </a:xfrm>
              <a:custGeom>
                <a:avLst/>
                <a:gdLst>
                  <a:gd name="T0" fmla="*/ 0 w 144"/>
                  <a:gd name="T1" fmla="*/ 0 h 150"/>
                  <a:gd name="T2" fmla="*/ 1 w 144"/>
                  <a:gd name="T3" fmla="*/ 0 h 150"/>
                  <a:gd name="T4" fmla="*/ 1 w 144"/>
                  <a:gd name="T5" fmla="*/ 1 h 150"/>
                  <a:gd name="T6" fmla="*/ 1 w 144"/>
                  <a:gd name="T7" fmla="*/ 1 h 150"/>
                  <a:gd name="T8" fmla="*/ 2 w 144"/>
                  <a:gd name="T9" fmla="*/ 1 h 150"/>
                  <a:gd name="T10" fmla="*/ 2 w 144"/>
                  <a:gd name="T11" fmla="*/ 1 h 150"/>
                  <a:gd name="T12" fmla="*/ 2 w 144"/>
                  <a:gd name="T13" fmla="*/ 1 h 150"/>
                  <a:gd name="T14" fmla="*/ 2 w 144"/>
                  <a:gd name="T15" fmla="*/ 1 h 150"/>
                  <a:gd name="T16" fmla="*/ 2 w 144"/>
                  <a:gd name="T17" fmla="*/ 1 h 150"/>
                  <a:gd name="T18" fmla="*/ 2 w 144"/>
                  <a:gd name="T19" fmla="*/ 1 h 150"/>
                  <a:gd name="T20" fmla="*/ 2 w 144"/>
                  <a:gd name="T21" fmla="*/ 1 h 150"/>
                  <a:gd name="T22" fmla="*/ 2 w 144"/>
                  <a:gd name="T23" fmla="*/ 1 h 150"/>
                  <a:gd name="T24" fmla="*/ 2 w 144"/>
                  <a:gd name="T25" fmla="*/ 1 h 150"/>
                  <a:gd name="T26" fmla="*/ 2 w 144"/>
                  <a:gd name="T27" fmla="*/ 1 h 150"/>
                  <a:gd name="T28" fmla="*/ 2 w 144"/>
                  <a:gd name="T29" fmla="*/ 1 h 150"/>
                  <a:gd name="T30" fmla="*/ 2 w 144"/>
                  <a:gd name="T31" fmla="*/ 1 h 150"/>
                  <a:gd name="T32" fmla="*/ 2 w 144"/>
                  <a:gd name="T33" fmla="*/ 2 h 150"/>
                  <a:gd name="T34" fmla="*/ 2 w 144"/>
                  <a:gd name="T35" fmla="*/ 2 h 150"/>
                  <a:gd name="T36" fmla="*/ 2 w 144"/>
                  <a:gd name="T37" fmla="*/ 2 h 150"/>
                  <a:gd name="T38" fmla="*/ 2 w 144"/>
                  <a:gd name="T39" fmla="*/ 2 h 150"/>
                  <a:gd name="T40" fmla="*/ 2 w 144"/>
                  <a:gd name="T41" fmla="*/ 2 h 150"/>
                  <a:gd name="T42" fmla="*/ 2 w 144"/>
                  <a:gd name="T43" fmla="*/ 2 h 150"/>
                  <a:gd name="T44" fmla="*/ 2 w 144"/>
                  <a:gd name="T45" fmla="*/ 2 h 150"/>
                  <a:gd name="T46" fmla="*/ 2 w 144"/>
                  <a:gd name="T47" fmla="*/ 2 h 150"/>
                  <a:gd name="T48" fmla="*/ 2 w 144"/>
                  <a:gd name="T49" fmla="*/ 2 h 150"/>
                  <a:gd name="T50" fmla="*/ 1 w 144"/>
                  <a:gd name="T51" fmla="*/ 2 h 150"/>
                  <a:gd name="T52" fmla="*/ 0 w 144"/>
                  <a:gd name="T53" fmla="*/ 2 h 150"/>
                  <a:gd name="T54" fmla="*/ 0 w 144"/>
                  <a:gd name="T55" fmla="*/ 0 h 150"/>
                  <a:gd name="T56" fmla="*/ 1 w 144"/>
                  <a:gd name="T57" fmla="*/ 2 h 150"/>
                  <a:gd name="T58" fmla="*/ 1 w 144"/>
                  <a:gd name="T59" fmla="*/ 2 h 150"/>
                  <a:gd name="T60" fmla="*/ 1 w 144"/>
                  <a:gd name="T61" fmla="*/ 2 h 150"/>
                  <a:gd name="T62" fmla="*/ 2 w 144"/>
                  <a:gd name="T63" fmla="*/ 2 h 150"/>
                  <a:gd name="T64" fmla="*/ 2 w 144"/>
                  <a:gd name="T65" fmla="*/ 2 h 150"/>
                  <a:gd name="T66" fmla="*/ 2 w 144"/>
                  <a:gd name="T67" fmla="*/ 2 h 150"/>
                  <a:gd name="T68" fmla="*/ 2 w 144"/>
                  <a:gd name="T69" fmla="*/ 2 h 150"/>
                  <a:gd name="T70" fmla="*/ 2 w 144"/>
                  <a:gd name="T71" fmla="*/ 2 h 150"/>
                  <a:gd name="T72" fmla="*/ 2 w 144"/>
                  <a:gd name="T73" fmla="*/ 2 h 150"/>
                  <a:gd name="T74" fmla="*/ 2 w 144"/>
                  <a:gd name="T75" fmla="*/ 1 h 150"/>
                  <a:gd name="T76" fmla="*/ 2 w 144"/>
                  <a:gd name="T77" fmla="*/ 1 h 150"/>
                  <a:gd name="T78" fmla="*/ 2 w 144"/>
                  <a:gd name="T79" fmla="*/ 1 h 150"/>
                  <a:gd name="T80" fmla="*/ 2 w 144"/>
                  <a:gd name="T81" fmla="*/ 1 h 150"/>
                  <a:gd name="T82" fmla="*/ 2 w 144"/>
                  <a:gd name="T83" fmla="*/ 1 h 150"/>
                  <a:gd name="T84" fmla="*/ 2 w 144"/>
                  <a:gd name="T85" fmla="*/ 1 h 150"/>
                  <a:gd name="T86" fmla="*/ 1 w 144"/>
                  <a:gd name="T87" fmla="*/ 1 h 150"/>
                  <a:gd name="T88" fmla="*/ 1 w 144"/>
                  <a:gd name="T89" fmla="*/ 1 h 150"/>
                  <a:gd name="T90" fmla="*/ 1 w 144"/>
                  <a:gd name="T91" fmla="*/ 1 h 150"/>
                  <a:gd name="T92" fmla="*/ 1 w 144"/>
                  <a:gd name="T93" fmla="*/ 1 h 150"/>
                  <a:gd name="T94" fmla="*/ 1 w 144"/>
                  <a:gd name="T95" fmla="*/ 2 h 15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44" h="150">
                    <a:moveTo>
                      <a:pt x="0" y="0"/>
                    </a:moveTo>
                    <a:lnTo>
                      <a:pt x="39" y="0"/>
                    </a:lnTo>
                    <a:lnTo>
                      <a:pt x="39" y="62"/>
                    </a:lnTo>
                    <a:lnTo>
                      <a:pt x="79" y="62"/>
                    </a:lnTo>
                    <a:lnTo>
                      <a:pt x="90" y="62"/>
                    </a:lnTo>
                    <a:lnTo>
                      <a:pt x="100" y="63"/>
                    </a:lnTo>
                    <a:lnTo>
                      <a:pt x="108" y="64"/>
                    </a:lnTo>
                    <a:lnTo>
                      <a:pt x="115" y="65"/>
                    </a:lnTo>
                    <a:lnTo>
                      <a:pt x="121" y="67"/>
                    </a:lnTo>
                    <a:lnTo>
                      <a:pt x="127" y="70"/>
                    </a:lnTo>
                    <a:lnTo>
                      <a:pt x="131" y="75"/>
                    </a:lnTo>
                    <a:lnTo>
                      <a:pt x="136" y="80"/>
                    </a:lnTo>
                    <a:lnTo>
                      <a:pt x="139" y="86"/>
                    </a:lnTo>
                    <a:lnTo>
                      <a:pt x="142" y="92"/>
                    </a:lnTo>
                    <a:lnTo>
                      <a:pt x="143" y="99"/>
                    </a:lnTo>
                    <a:lnTo>
                      <a:pt x="144" y="106"/>
                    </a:lnTo>
                    <a:lnTo>
                      <a:pt x="143" y="116"/>
                    </a:lnTo>
                    <a:lnTo>
                      <a:pt x="140" y="125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6"/>
                    </a:lnTo>
                    <a:lnTo>
                      <a:pt x="129" y="138"/>
                    </a:lnTo>
                    <a:lnTo>
                      <a:pt x="121" y="143"/>
                    </a:lnTo>
                    <a:lnTo>
                      <a:pt x="111" y="146"/>
                    </a:lnTo>
                    <a:lnTo>
                      <a:pt x="99" y="148"/>
                    </a:lnTo>
                    <a:lnTo>
                      <a:pt x="85" y="150"/>
                    </a:lnTo>
                    <a:lnTo>
                      <a:pt x="0" y="150"/>
                    </a:lnTo>
                    <a:lnTo>
                      <a:pt x="0" y="0"/>
                    </a:lnTo>
                    <a:close/>
                    <a:moveTo>
                      <a:pt x="39" y="125"/>
                    </a:moveTo>
                    <a:lnTo>
                      <a:pt x="76" y="125"/>
                    </a:lnTo>
                    <a:lnTo>
                      <a:pt x="84" y="124"/>
                    </a:lnTo>
                    <a:lnTo>
                      <a:pt x="90" y="122"/>
                    </a:lnTo>
                    <a:lnTo>
                      <a:pt x="96" y="121"/>
                    </a:lnTo>
                    <a:lnTo>
                      <a:pt x="99" y="118"/>
                    </a:lnTo>
                    <a:lnTo>
                      <a:pt x="101" y="115"/>
                    </a:lnTo>
                    <a:lnTo>
                      <a:pt x="102" y="112"/>
                    </a:lnTo>
                    <a:lnTo>
                      <a:pt x="103" y="109"/>
                    </a:lnTo>
                    <a:lnTo>
                      <a:pt x="103" y="105"/>
                    </a:lnTo>
                    <a:lnTo>
                      <a:pt x="103" y="101"/>
                    </a:lnTo>
                    <a:lnTo>
                      <a:pt x="101" y="96"/>
                    </a:lnTo>
                    <a:lnTo>
                      <a:pt x="99" y="93"/>
                    </a:lnTo>
                    <a:lnTo>
                      <a:pt x="94" y="90"/>
                    </a:lnTo>
                    <a:lnTo>
                      <a:pt x="90" y="88"/>
                    </a:lnTo>
                    <a:lnTo>
                      <a:pt x="83" y="87"/>
                    </a:lnTo>
                    <a:lnTo>
                      <a:pt x="75" y="86"/>
                    </a:lnTo>
                    <a:lnTo>
                      <a:pt x="65" y="86"/>
                    </a:lnTo>
                    <a:lnTo>
                      <a:pt x="39" y="86"/>
                    </a:lnTo>
                    <a:lnTo>
                      <a:pt x="39" y="1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523" name="Group 44"/>
            <p:cNvGrpSpPr>
              <a:grpSpLocks/>
            </p:cNvGrpSpPr>
            <p:nvPr/>
          </p:nvGrpSpPr>
          <p:grpSpPr bwMode="auto">
            <a:xfrm>
              <a:off x="1090" y="3133"/>
              <a:ext cx="192" cy="90"/>
              <a:chOff x="2233" y="2621"/>
              <a:chExt cx="158" cy="74"/>
            </a:xfrm>
          </p:grpSpPr>
          <p:sp>
            <p:nvSpPr>
              <p:cNvPr id="21543" name="Freeform 45"/>
              <p:cNvSpPr>
                <a:spLocks noEditPoints="1"/>
              </p:cNvSpPr>
              <p:nvPr/>
            </p:nvSpPr>
            <p:spPr bwMode="auto">
              <a:xfrm>
                <a:off x="2233" y="2621"/>
                <a:ext cx="57" cy="60"/>
              </a:xfrm>
              <a:custGeom>
                <a:avLst/>
                <a:gdLst>
                  <a:gd name="T0" fmla="*/ 0 w 230"/>
                  <a:gd name="T1" fmla="*/ 0 h 241"/>
                  <a:gd name="T2" fmla="*/ 1 w 230"/>
                  <a:gd name="T3" fmla="*/ 0 h 241"/>
                  <a:gd name="T4" fmla="*/ 2 w 230"/>
                  <a:gd name="T5" fmla="*/ 2 h 241"/>
                  <a:gd name="T6" fmla="*/ 2 w 230"/>
                  <a:gd name="T7" fmla="*/ 2 h 241"/>
                  <a:gd name="T8" fmla="*/ 2 w 230"/>
                  <a:gd name="T9" fmla="*/ 2 h 241"/>
                  <a:gd name="T10" fmla="*/ 2 w 230"/>
                  <a:gd name="T11" fmla="*/ 2 h 241"/>
                  <a:gd name="T12" fmla="*/ 2 w 230"/>
                  <a:gd name="T13" fmla="*/ 0 h 241"/>
                  <a:gd name="T14" fmla="*/ 3 w 230"/>
                  <a:gd name="T15" fmla="*/ 0 h 241"/>
                  <a:gd name="T16" fmla="*/ 3 w 230"/>
                  <a:gd name="T17" fmla="*/ 0 h 241"/>
                  <a:gd name="T18" fmla="*/ 3 w 230"/>
                  <a:gd name="T19" fmla="*/ 0 h 241"/>
                  <a:gd name="T20" fmla="*/ 3 w 230"/>
                  <a:gd name="T21" fmla="*/ 0 h 241"/>
                  <a:gd name="T22" fmla="*/ 2 w 230"/>
                  <a:gd name="T23" fmla="*/ 3 h 241"/>
                  <a:gd name="T24" fmla="*/ 2 w 230"/>
                  <a:gd name="T25" fmla="*/ 3 h 241"/>
                  <a:gd name="T26" fmla="*/ 2 w 230"/>
                  <a:gd name="T27" fmla="*/ 2 h 241"/>
                  <a:gd name="T28" fmla="*/ 2 w 230"/>
                  <a:gd name="T29" fmla="*/ 2 h 241"/>
                  <a:gd name="T30" fmla="*/ 2 w 230"/>
                  <a:gd name="T31" fmla="*/ 3 h 241"/>
                  <a:gd name="T32" fmla="*/ 2 w 230"/>
                  <a:gd name="T33" fmla="*/ 3 h 241"/>
                  <a:gd name="T34" fmla="*/ 2 w 230"/>
                  <a:gd name="T35" fmla="*/ 3 h 241"/>
                  <a:gd name="T36" fmla="*/ 2 w 230"/>
                  <a:gd name="T37" fmla="*/ 3 h 241"/>
                  <a:gd name="T38" fmla="*/ 2 w 230"/>
                  <a:gd name="T39" fmla="*/ 3 h 241"/>
                  <a:gd name="T40" fmla="*/ 2 w 230"/>
                  <a:gd name="T41" fmla="*/ 3 h 241"/>
                  <a:gd name="T42" fmla="*/ 2 w 230"/>
                  <a:gd name="T43" fmla="*/ 3 h 241"/>
                  <a:gd name="T44" fmla="*/ 1 w 230"/>
                  <a:gd name="T45" fmla="*/ 3 h 241"/>
                  <a:gd name="T46" fmla="*/ 1 w 230"/>
                  <a:gd name="T47" fmla="*/ 3 h 241"/>
                  <a:gd name="T48" fmla="*/ 1 w 230"/>
                  <a:gd name="T49" fmla="*/ 3 h 241"/>
                  <a:gd name="T50" fmla="*/ 2 w 230"/>
                  <a:gd name="T51" fmla="*/ 3 h 241"/>
                  <a:gd name="T52" fmla="*/ 1 w 230"/>
                  <a:gd name="T53" fmla="*/ 3 h 241"/>
                  <a:gd name="T54" fmla="*/ 1 w 230"/>
                  <a:gd name="T55" fmla="*/ 4 h 241"/>
                  <a:gd name="T56" fmla="*/ 1 w 230"/>
                  <a:gd name="T57" fmla="*/ 3 h 241"/>
                  <a:gd name="T58" fmla="*/ 1 w 230"/>
                  <a:gd name="T59" fmla="*/ 4 h 241"/>
                  <a:gd name="T60" fmla="*/ 1 w 230"/>
                  <a:gd name="T61" fmla="*/ 4 h 241"/>
                  <a:gd name="T62" fmla="*/ 1 w 230"/>
                  <a:gd name="T63" fmla="*/ 3 h 241"/>
                  <a:gd name="T64" fmla="*/ 1 w 230"/>
                  <a:gd name="T65" fmla="*/ 4 h 241"/>
                  <a:gd name="T66" fmla="*/ 1 w 230"/>
                  <a:gd name="T67" fmla="*/ 3 h 241"/>
                  <a:gd name="T68" fmla="*/ 1 w 230"/>
                  <a:gd name="T69" fmla="*/ 3 h 241"/>
                  <a:gd name="T70" fmla="*/ 1 w 230"/>
                  <a:gd name="T71" fmla="*/ 4 h 241"/>
                  <a:gd name="T72" fmla="*/ 1 w 230"/>
                  <a:gd name="T73" fmla="*/ 3 h 241"/>
                  <a:gd name="T74" fmla="*/ 0 w 230"/>
                  <a:gd name="T75" fmla="*/ 4 h 241"/>
                  <a:gd name="T76" fmla="*/ 0 w 230"/>
                  <a:gd name="T77" fmla="*/ 3 h 241"/>
                  <a:gd name="T78" fmla="*/ 0 w 230"/>
                  <a:gd name="T79" fmla="*/ 3 h 241"/>
                  <a:gd name="T80" fmla="*/ 1 w 230"/>
                  <a:gd name="T81" fmla="*/ 3 h 241"/>
                  <a:gd name="T82" fmla="*/ 1 w 230"/>
                  <a:gd name="T83" fmla="*/ 3 h 241"/>
                  <a:gd name="T84" fmla="*/ 1 w 230"/>
                  <a:gd name="T85" fmla="*/ 3 h 241"/>
                  <a:gd name="T86" fmla="*/ 1 w 230"/>
                  <a:gd name="T87" fmla="*/ 3 h 241"/>
                  <a:gd name="T88" fmla="*/ 1 w 230"/>
                  <a:gd name="T89" fmla="*/ 3 h 241"/>
                  <a:gd name="T90" fmla="*/ 1 w 230"/>
                  <a:gd name="T91" fmla="*/ 3 h 241"/>
                  <a:gd name="T92" fmla="*/ 1 w 230"/>
                  <a:gd name="T93" fmla="*/ 3 h 241"/>
                  <a:gd name="T94" fmla="*/ 1 w 230"/>
                  <a:gd name="T95" fmla="*/ 3 h 241"/>
                  <a:gd name="T96" fmla="*/ 1 w 230"/>
                  <a:gd name="T97" fmla="*/ 3 h 241"/>
                  <a:gd name="T98" fmla="*/ 1 w 230"/>
                  <a:gd name="T99" fmla="*/ 3 h 241"/>
                  <a:gd name="T100" fmla="*/ 1 w 230"/>
                  <a:gd name="T101" fmla="*/ 3 h 241"/>
                  <a:gd name="T102" fmla="*/ 1 w 230"/>
                  <a:gd name="T103" fmla="*/ 3 h 241"/>
                  <a:gd name="T104" fmla="*/ 1 w 230"/>
                  <a:gd name="T105" fmla="*/ 3 h 241"/>
                  <a:gd name="T106" fmla="*/ 1 w 230"/>
                  <a:gd name="T107" fmla="*/ 3 h 241"/>
                  <a:gd name="T108" fmla="*/ 1 w 230"/>
                  <a:gd name="T109" fmla="*/ 3 h 241"/>
                  <a:gd name="T110" fmla="*/ 1 w 230"/>
                  <a:gd name="T111" fmla="*/ 2 h 241"/>
                  <a:gd name="T112" fmla="*/ 2 w 230"/>
                  <a:gd name="T113" fmla="*/ 3 h 241"/>
                  <a:gd name="T114" fmla="*/ 2 w 230"/>
                  <a:gd name="T115" fmla="*/ 2 h 241"/>
                  <a:gd name="T116" fmla="*/ 0 w 230"/>
                  <a:gd name="T117" fmla="*/ 0 h 241"/>
                  <a:gd name="T118" fmla="*/ 0 w 230"/>
                  <a:gd name="T119" fmla="*/ 0 h 241"/>
                  <a:gd name="T120" fmla="*/ 0 w 230"/>
                  <a:gd name="T121" fmla="*/ 0 h 24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30" h="241">
                    <a:moveTo>
                      <a:pt x="26" y="0"/>
                    </a:moveTo>
                    <a:lnTo>
                      <a:pt x="73" y="0"/>
                    </a:lnTo>
                    <a:lnTo>
                      <a:pt x="73" y="32"/>
                    </a:lnTo>
                    <a:lnTo>
                      <a:pt x="26" y="32"/>
                    </a:lnTo>
                    <a:lnTo>
                      <a:pt x="26" y="0"/>
                    </a:lnTo>
                    <a:close/>
                    <a:moveTo>
                      <a:pt x="73" y="0"/>
                    </a:moveTo>
                    <a:lnTo>
                      <a:pt x="82" y="0"/>
                    </a:lnTo>
                    <a:lnTo>
                      <a:pt x="88" y="9"/>
                    </a:lnTo>
                    <a:lnTo>
                      <a:pt x="73" y="16"/>
                    </a:lnTo>
                    <a:lnTo>
                      <a:pt x="73" y="0"/>
                    </a:lnTo>
                    <a:close/>
                    <a:moveTo>
                      <a:pt x="88" y="9"/>
                    </a:moveTo>
                    <a:lnTo>
                      <a:pt x="136" y="116"/>
                    </a:lnTo>
                    <a:lnTo>
                      <a:pt x="106" y="130"/>
                    </a:lnTo>
                    <a:lnTo>
                      <a:pt x="59" y="22"/>
                    </a:lnTo>
                    <a:lnTo>
                      <a:pt x="88" y="9"/>
                    </a:lnTo>
                    <a:close/>
                    <a:moveTo>
                      <a:pt x="136" y="129"/>
                    </a:moveTo>
                    <a:lnTo>
                      <a:pt x="122" y="164"/>
                    </a:lnTo>
                    <a:lnTo>
                      <a:pt x="106" y="130"/>
                    </a:lnTo>
                    <a:lnTo>
                      <a:pt x="121" y="122"/>
                    </a:lnTo>
                    <a:lnTo>
                      <a:pt x="136" y="129"/>
                    </a:lnTo>
                    <a:close/>
                    <a:moveTo>
                      <a:pt x="105" y="117"/>
                    </a:moveTo>
                    <a:lnTo>
                      <a:pt x="147" y="10"/>
                    </a:lnTo>
                    <a:lnTo>
                      <a:pt x="177" y="21"/>
                    </a:lnTo>
                    <a:lnTo>
                      <a:pt x="136" y="129"/>
                    </a:lnTo>
                    <a:lnTo>
                      <a:pt x="105" y="117"/>
                    </a:lnTo>
                    <a:close/>
                    <a:moveTo>
                      <a:pt x="147" y="10"/>
                    </a:moveTo>
                    <a:lnTo>
                      <a:pt x="151" y="0"/>
                    </a:lnTo>
                    <a:lnTo>
                      <a:pt x="162" y="0"/>
                    </a:lnTo>
                    <a:lnTo>
                      <a:pt x="162" y="16"/>
                    </a:lnTo>
                    <a:lnTo>
                      <a:pt x="147" y="10"/>
                    </a:lnTo>
                    <a:close/>
                    <a:moveTo>
                      <a:pt x="162" y="0"/>
                    </a:moveTo>
                    <a:lnTo>
                      <a:pt x="205" y="0"/>
                    </a:lnTo>
                    <a:lnTo>
                      <a:pt x="205" y="32"/>
                    </a:lnTo>
                    <a:lnTo>
                      <a:pt x="162" y="32"/>
                    </a:lnTo>
                    <a:lnTo>
                      <a:pt x="162" y="0"/>
                    </a:lnTo>
                    <a:close/>
                    <a:moveTo>
                      <a:pt x="205" y="0"/>
                    </a:moveTo>
                    <a:lnTo>
                      <a:pt x="230" y="0"/>
                    </a:lnTo>
                    <a:lnTo>
                      <a:pt x="220" y="22"/>
                    </a:lnTo>
                    <a:lnTo>
                      <a:pt x="205" y="16"/>
                    </a:lnTo>
                    <a:lnTo>
                      <a:pt x="205" y="0"/>
                    </a:lnTo>
                    <a:close/>
                    <a:moveTo>
                      <a:pt x="220" y="22"/>
                    </a:moveTo>
                    <a:lnTo>
                      <a:pt x="150" y="179"/>
                    </a:lnTo>
                    <a:lnTo>
                      <a:pt x="121" y="166"/>
                    </a:lnTo>
                    <a:lnTo>
                      <a:pt x="191" y="9"/>
                    </a:lnTo>
                    <a:lnTo>
                      <a:pt x="220" y="22"/>
                    </a:lnTo>
                    <a:close/>
                    <a:moveTo>
                      <a:pt x="150" y="179"/>
                    </a:moveTo>
                    <a:lnTo>
                      <a:pt x="150" y="179"/>
                    </a:lnTo>
                    <a:lnTo>
                      <a:pt x="150" y="180"/>
                    </a:lnTo>
                    <a:lnTo>
                      <a:pt x="136" y="172"/>
                    </a:lnTo>
                    <a:lnTo>
                      <a:pt x="150" y="179"/>
                    </a:lnTo>
                    <a:close/>
                    <a:moveTo>
                      <a:pt x="150" y="180"/>
                    </a:moveTo>
                    <a:lnTo>
                      <a:pt x="150" y="180"/>
                    </a:lnTo>
                    <a:lnTo>
                      <a:pt x="121" y="166"/>
                    </a:lnTo>
                    <a:lnTo>
                      <a:pt x="150" y="180"/>
                    </a:lnTo>
                    <a:close/>
                    <a:moveTo>
                      <a:pt x="121" y="166"/>
                    </a:moveTo>
                    <a:lnTo>
                      <a:pt x="122" y="165"/>
                    </a:lnTo>
                    <a:lnTo>
                      <a:pt x="121" y="166"/>
                    </a:lnTo>
                    <a:lnTo>
                      <a:pt x="136" y="172"/>
                    </a:lnTo>
                    <a:lnTo>
                      <a:pt x="121" y="166"/>
                    </a:lnTo>
                    <a:close/>
                    <a:moveTo>
                      <a:pt x="150" y="180"/>
                    </a:moveTo>
                    <a:lnTo>
                      <a:pt x="148" y="183"/>
                    </a:lnTo>
                    <a:lnTo>
                      <a:pt x="147" y="187"/>
                    </a:lnTo>
                    <a:lnTo>
                      <a:pt x="118" y="172"/>
                    </a:lnTo>
                    <a:lnTo>
                      <a:pt x="120" y="169"/>
                    </a:lnTo>
                    <a:lnTo>
                      <a:pt x="121" y="166"/>
                    </a:lnTo>
                    <a:lnTo>
                      <a:pt x="150" y="180"/>
                    </a:lnTo>
                    <a:close/>
                    <a:moveTo>
                      <a:pt x="147" y="187"/>
                    </a:moveTo>
                    <a:lnTo>
                      <a:pt x="145" y="190"/>
                    </a:lnTo>
                    <a:lnTo>
                      <a:pt x="144" y="193"/>
                    </a:lnTo>
                    <a:lnTo>
                      <a:pt x="115" y="179"/>
                    </a:lnTo>
                    <a:lnTo>
                      <a:pt x="117" y="175"/>
                    </a:lnTo>
                    <a:lnTo>
                      <a:pt x="118" y="172"/>
                    </a:lnTo>
                    <a:lnTo>
                      <a:pt x="147" y="187"/>
                    </a:lnTo>
                    <a:close/>
                    <a:moveTo>
                      <a:pt x="144" y="193"/>
                    </a:moveTo>
                    <a:lnTo>
                      <a:pt x="134" y="209"/>
                    </a:lnTo>
                    <a:lnTo>
                      <a:pt x="124" y="222"/>
                    </a:lnTo>
                    <a:lnTo>
                      <a:pt x="100" y="200"/>
                    </a:lnTo>
                    <a:lnTo>
                      <a:pt x="107" y="191"/>
                    </a:lnTo>
                    <a:lnTo>
                      <a:pt x="115" y="179"/>
                    </a:lnTo>
                    <a:lnTo>
                      <a:pt x="144" y="193"/>
                    </a:lnTo>
                    <a:close/>
                    <a:moveTo>
                      <a:pt x="124" y="222"/>
                    </a:moveTo>
                    <a:lnTo>
                      <a:pt x="122" y="225"/>
                    </a:lnTo>
                    <a:lnTo>
                      <a:pt x="124" y="222"/>
                    </a:lnTo>
                    <a:lnTo>
                      <a:pt x="113" y="211"/>
                    </a:lnTo>
                    <a:lnTo>
                      <a:pt x="124" y="222"/>
                    </a:lnTo>
                    <a:close/>
                    <a:moveTo>
                      <a:pt x="124" y="222"/>
                    </a:moveTo>
                    <a:lnTo>
                      <a:pt x="124" y="222"/>
                    </a:lnTo>
                    <a:lnTo>
                      <a:pt x="100" y="200"/>
                    </a:lnTo>
                    <a:lnTo>
                      <a:pt x="124" y="222"/>
                    </a:lnTo>
                    <a:close/>
                    <a:moveTo>
                      <a:pt x="100" y="200"/>
                    </a:moveTo>
                    <a:lnTo>
                      <a:pt x="103" y="197"/>
                    </a:lnTo>
                    <a:lnTo>
                      <a:pt x="100" y="200"/>
                    </a:lnTo>
                    <a:lnTo>
                      <a:pt x="113" y="211"/>
                    </a:lnTo>
                    <a:lnTo>
                      <a:pt x="100" y="200"/>
                    </a:lnTo>
                    <a:close/>
                    <a:moveTo>
                      <a:pt x="124" y="222"/>
                    </a:moveTo>
                    <a:lnTo>
                      <a:pt x="120" y="226"/>
                    </a:lnTo>
                    <a:lnTo>
                      <a:pt x="116" y="230"/>
                    </a:lnTo>
                    <a:lnTo>
                      <a:pt x="97" y="205"/>
                    </a:lnTo>
                    <a:lnTo>
                      <a:pt x="98" y="203"/>
                    </a:lnTo>
                    <a:lnTo>
                      <a:pt x="100" y="200"/>
                    </a:lnTo>
                    <a:lnTo>
                      <a:pt x="124" y="222"/>
                    </a:lnTo>
                    <a:close/>
                    <a:moveTo>
                      <a:pt x="116" y="230"/>
                    </a:moveTo>
                    <a:lnTo>
                      <a:pt x="111" y="233"/>
                    </a:lnTo>
                    <a:lnTo>
                      <a:pt x="105" y="236"/>
                    </a:lnTo>
                    <a:lnTo>
                      <a:pt x="93" y="207"/>
                    </a:lnTo>
                    <a:lnTo>
                      <a:pt x="95" y="206"/>
                    </a:lnTo>
                    <a:lnTo>
                      <a:pt x="97" y="205"/>
                    </a:lnTo>
                    <a:lnTo>
                      <a:pt x="116" y="230"/>
                    </a:lnTo>
                    <a:close/>
                    <a:moveTo>
                      <a:pt x="105" y="236"/>
                    </a:moveTo>
                    <a:lnTo>
                      <a:pt x="100" y="238"/>
                    </a:lnTo>
                    <a:lnTo>
                      <a:pt x="94" y="239"/>
                    </a:lnTo>
                    <a:lnTo>
                      <a:pt x="88" y="240"/>
                    </a:lnTo>
                    <a:lnTo>
                      <a:pt x="81" y="241"/>
                    </a:lnTo>
                    <a:lnTo>
                      <a:pt x="81" y="209"/>
                    </a:lnTo>
                    <a:lnTo>
                      <a:pt x="88" y="208"/>
                    </a:lnTo>
                    <a:lnTo>
                      <a:pt x="93" y="207"/>
                    </a:lnTo>
                    <a:lnTo>
                      <a:pt x="105" y="236"/>
                    </a:lnTo>
                    <a:close/>
                    <a:moveTo>
                      <a:pt x="81" y="241"/>
                    </a:moveTo>
                    <a:lnTo>
                      <a:pt x="81" y="241"/>
                    </a:lnTo>
                    <a:lnTo>
                      <a:pt x="81" y="209"/>
                    </a:lnTo>
                    <a:lnTo>
                      <a:pt x="81" y="241"/>
                    </a:lnTo>
                    <a:close/>
                    <a:moveTo>
                      <a:pt x="81" y="241"/>
                    </a:moveTo>
                    <a:lnTo>
                      <a:pt x="72" y="240"/>
                    </a:lnTo>
                    <a:lnTo>
                      <a:pt x="64" y="240"/>
                    </a:lnTo>
                    <a:lnTo>
                      <a:pt x="67" y="208"/>
                    </a:lnTo>
                    <a:lnTo>
                      <a:pt x="74" y="209"/>
                    </a:lnTo>
                    <a:lnTo>
                      <a:pt x="81" y="209"/>
                    </a:lnTo>
                    <a:lnTo>
                      <a:pt x="81" y="241"/>
                    </a:lnTo>
                    <a:close/>
                    <a:moveTo>
                      <a:pt x="64" y="240"/>
                    </a:moveTo>
                    <a:lnTo>
                      <a:pt x="64" y="240"/>
                    </a:lnTo>
                    <a:lnTo>
                      <a:pt x="62" y="240"/>
                    </a:lnTo>
                    <a:lnTo>
                      <a:pt x="65" y="208"/>
                    </a:lnTo>
                    <a:lnTo>
                      <a:pt x="67" y="208"/>
                    </a:lnTo>
                    <a:lnTo>
                      <a:pt x="64" y="240"/>
                    </a:lnTo>
                    <a:close/>
                    <a:moveTo>
                      <a:pt x="65" y="208"/>
                    </a:moveTo>
                    <a:lnTo>
                      <a:pt x="67" y="208"/>
                    </a:lnTo>
                    <a:lnTo>
                      <a:pt x="65" y="208"/>
                    </a:lnTo>
                    <a:lnTo>
                      <a:pt x="63" y="223"/>
                    </a:lnTo>
                    <a:lnTo>
                      <a:pt x="65" y="208"/>
                    </a:lnTo>
                    <a:close/>
                    <a:moveTo>
                      <a:pt x="62" y="240"/>
                    </a:moveTo>
                    <a:lnTo>
                      <a:pt x="55" y="239"/>
                    </a:lnTo>
                    <a:lnTo>
                      <a:pt x="49" y="238"/>
                    </a:lnTo>
                    <a:lnTo>
                      <a:pt x="56" y="207"/>
                    </a:lnTo>
                    <a:lnTo>
                      <a:pt x="61" y="208"/>
                    </a:lnTo>
                    <a:lnTo>
                      <a:pt x="65" y="208"/>
                    </a:lnTo>
                    <a:lnTo>
                      <a:pt x="62" y="240"/>
                    </a:lnTo>
                    <a:close/>
                    <a:moveTo>
                      <a:pt x="49" y="238"/>
                    </a:moveTo>
                    <a:lnTo>
                      <a:pt x="37" y="235"/>
                    </a:lnTo>
                    <a:lnTo>
                      <a:pt x="37" y="222"/>
                    </a:lnTo>
                    <a:lnTo>
                      <a:pt x="53" y="222"/>
                    </a:lnTo>
                    <a:lnTo>
                      <a:pt x="49" y="238"/>
                    </a:lnTo>
                    <a:close/>
                    <a:moveTo>
                      <a:pt x="37" y="222"/>
                    </a:moveTo>
                    <a:lnTo>
                      <a:pt x="37" y="191"/>
                    </a:lnTo>
                    <a:lnTo>
                      <a:pt x="69" y="191"/>
                    </a:lnTo>
                    <a:lnTo>
                      <a:pt x="69" y="222"/>
                    </a:lnTo>
                    <a:lnTo>
                      <a:pt x="37" y="222"/>
                    </a:lnTo>
                    <a:close/>
                    <a:moveTo>
                      <a:pt x="37" y="191"/>
                    </a:moveTo>
                    <a:lnTo>
                      <a:pt x="37" y="174"/>
                    </a:lnTo>
                    <a:lnTo>
                      <a:pt x="54" y="175"/>
                    </a:lnTo>
                    <a:lnTo>
                      <a:pt x="53" y="191"/>
                    </a:lnTo>
                    <a:lnTo>
                      <a:pt x="37" y="191"/>
                    </a:lnTo>
                    <a:close/>
                    <a:moveTo>
                      <a:pt x="54" y="175"/>
                    </a:moveTo>
                    <a:lnTo>
                      <a:pt x="59" y="175"/>
                    </a:lnTo>
                    <a:lnTo>
                      <a:pt x="62" y="175"/>
                    </a:lnTo>
                    <a:lnTo>
                      <a:pt x="61" y="208"/>
                    </a:lnTo>
                    <a:lnTo>
                      <a:pt x="56" y="208"/>
                    </a:lnTo>
                    <a:lnTo>
                      <a:pt x="52" y="207"/>
                    </a:lnTo>
                    <a:lnTo>
                      <a:pt x="54" y="175"/>
                    </a:lnTo>
                    <a:close/>
                    <a:moveTo>
                      <a:pt x="62" y="175"/>
                    </a:moveTo>
                    <a:lnTo>
                      <a:pt x="63" y="175"/>
                    </a:lnTo>
                    <a:lnTo>
                      <a:pt x="62" y="175"/>
                    </a:lnTo>
                    <a:lnTo>
                      <a:pt x="62" y="192"/>
                    </a:lnTo>
                    <a:lnTo>
                      <a:pt x="62" y="175"/>
                    </a:lnTo>
                    <a:close/>
                    <a:moveTo>
                      <a:pt x="62" y="175"/>
                    </a:moveTo>
                    <a:lnTo>
                      <a:pt x="66" y="175"/>
                    </a:lnTo>
                    <a:lnTo>
                      <a:pt x="69" y="175"/>
                    </a:lnTo>
                    <a:lnTo>
                      <a:pt x="69" y="208"/>
                    </a:lnTo>
                    <a:lnTo>
                      <a:pt x="65" y="208"/>
                    </a:lnTo>
                    <a:lnTo>
                      <a:pt x="61" y="208"/>
                    </a:lnTo>
                    <a:lnTo>
                      <a:pt x="62" y="175"/>
                    </a:lnTo>
                    <a:close/>
                    <a:moveTo>
                      <a:pt x="69" y="175"/>
                    </a:moveTo>
                    <a:lnTo>
                      <a:pt x="69" y="175"/>
                    </a:lnTo>
                    <a:lnTo>
                      <a:pt x="69" y="208"/>
                    </a:lnTo>
                    <a:lnTo>
                      <a:pt x="69" y="175"/>
                    </a:lnTo>
                    <a:close/>
                    <a:moveTo>
                      <a:pt x="69" y="175"/>
                    </a:moveTo>
                    <a:lnTo>
                      <a:pt x="74" y="175"/>
                    </a:lnTo>
                    <a:lnTo>
                      <a:pt x="77" y="174"/>
                    </a:lnTo>
                    <a:lnTo>
                      <a:pt x="86" y="206"/>
                    </a:lnTo>
                    <a:lnTo>
                      <a:pt x="78" y="208"/>
                    </a:lnTo>
                    <a:lnTo>
                      <a:pt x="69" y="208"/>
                    </a:lnTo>
                    <a:lnTo>
                      <a:pt x="69" y="175"/>
                    </a:lnTo>
                    <a:close/>
                    <a:moveTo>
                      <a:pt x="77" y="174"/>
                    </a:moveTo>
                    <a:lnTo>
                      <a:pt x="78" y="174"/>
                    </a:lnTo>
                    <a:lnTo>
                      <a:pt x="89" y="205"/>
                    </a:lnTo>
                    <a:lnTo>
                      <a:pt x="87" y="206"/>
                    </a:lnTo>
                    <a:lnTo>
                      <a:pt x="86" y="206"/>
                    </a:lnTo>
                    <a:lnTo>
                      <a:pt x="77" y="174"/>
                    </a:lnTo>
                    <a:close/>
                    <a:moveTo>
                      <a:pt x="78" y="174"/>
                    </a:moveTo>
                    <a:lnTo>
                      <a:pt x="74" y="177"/>
                    </a:lnTo>
                    <a:lnTo>
                      <a:pt x="78" y="174"/>
                    </a:lnTo>
                    <a:lnTo>
                      <a:pt x="83" y="190"/>
                    </a:lnTo>
                    <a:lnTo>
                      <a:pt x="78" y="174"/>
                    </a:lnTo>
                    <a:close/>
                    <a:moveTo>
                      <a:pt x="78" y="174"/>
                    </a:moveTo>
                    <a:lnTo>
                      <a:pt x="79" y="174"/>
                    </a:lnTo>
                    <a:lnTo>
                      <a:pt x="100" y="198"/>
                    </a:lnTo>
                    <a:lnTo>
                      <a:pt x="95" y="203"/>
                    </a:lnTo>
                    <a:lnTo>
                      <a:pt x="88" y="205"/>
                    </a:lnTo>
                    <a:lnTo>
                      <a:pt x="78" y="174"/>
                    </a:lnTo>
                    <a:close/>
                    <a:moveTo>
                      <a:pt x="79" y="174"/>
                    </a:moveTo>
                    <a:lnTo>
                      <a:pt x="80" y="173"/>
                    </a:lnTo>
                    <a:lnTo>
                      <a:pt x="81" y="170"/>
                    </a:lnTo>
                    <a:lnTo>
                      <a:pt x="111" y="186"/>
                    </a:lnTo>
                    <a:lnTo>
                      <a:pt x="105" y="193"/>
                    </a:lnTo>
                    <a:lnTo>
                      <a:pt x="100" y="198"/>
                    </a:lnTo>
                    <a:lnTo>
                      <a:pt x="79" y="174"/>
                    </a:lnTo>
                    <a:close/>
                    <a:moveTo>
                      <a:pt x="81" y="170"/>
                    </a:moveTo>
                    <a:lnTo>
                      <a:pt x="85" y="165"/>
                    </a:lnTo>
                    <a:lnTo>
                      <a:pt x="87" y="159"/>
                    </a:lnTo>
                    <a:lnTo>
                      <a:pt x="117" y="169"/>
                    </a:lnTo>
                    <a:lnTo>
                      <a:pt x="114" y="178"/>
                    </a:lnTo>
                    <a:lnTo>
                      <a:pt x="111" y="186"/>
                    </a:lnTo>
                    <a:lnTo>
                      <a:pt x="81" y="170"/>
                    </a:lnTo>
                    <a:close/>
                    <a:moveTo>
                      <a:pt x="116" y="157"/>
                    </a:moveTo>
                    <a:lnTo>
                      <a:pt x="119" y="162"/>
                    </a:lnTo>
                    <a:lnTo>
                      <a:pt x="117" y="169"/>
                    </a:lnTo>
                    <a:lnTo>
                      <a:pt x="102" y="164"/>
                    </a:lnTo>
                    <a:lnTo>
                      <a:pt x="116" y="157"/>
                    </a:lnTo>
                    <a:close/>
                    <a:moveTo>
                      <a:pt x="88" y="171"/>
                    </a:moveTo>
                    <a:lnTo>
                      <a:pt x="12" y="24"/>
                    </a:lnTo>
                    <a:lnTo>
                      <a:pt x="41" y="9"/>
                    </a:lnTo>
                    <a:lnTo>
                      <a:pt x="116" y="157"/>
                    </a:lnTo>
                    <a:lnTo>
                      <a:pt x="88" y="171"/>
                    </a:lnTo>
                    <a:close/>
                    <a:moveTo>
                      <a:pt x="12" y="24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26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4" name="Freeform 46"/>
              <p:cNvSpPr>
                <a:spLocks noEditPoints="1"/>
              </p:cNvSpPr>
              <p:nvPr/>
            </p:nvSpPr>
            <p:spPr bwMode="auto">
              <a:xfrm>
                <a:off x="2283" y="2621"/>
                <a:ext cx="65" cy="74"/>
              </a:xfrm>
              <a:custGeom>
                <a:avLst/>
                <a:gdLst>
                  <a:gd name="T0" fmla="*/ 2 w 260"/>
                  <a:gd name="T1" fmla="*/ 2 h 295"/>
                  <a:gd name="T2" fmla="*/ 2 w 260"/>
                  <a:gd name="T3" fmla="*/ 1 h 295"/>
                  <a:gd name="T4" fmla="*/ 3 w 260"/>
                  <a:gd name="T5" fmla="*/ 1 h 295"/>
                  <a:gd name="T6" fmla="*/ 3 w 260"/>
                  <a:gd name="T7" fmla="*/ 1 h 295"/>
                  <a:gd name="T8" fmla="*/ 3 w 260"/>
                  <a:gd name="T9" fmla="*/ 1 h 295"/>
                  <a:gd name="T10" fmla="*/ 4 w 260"/>
                  <a:gd name="T11" fmla="*/ 1 h 295"/>
                  <a:gd name="T12" fmla="*/ 4 w 260"/>
                  <a:gd name="T13" fmla="*/ 2 h 295"/>
                  <a:gd name="T14" fmla="*/ 4 w 260"/>
                  <a:gd name="T15" fmla="*/ 2 h 295"/>
                  <a:gd name="T16" fmla="*/ 4 w 260"/>
                  <a:gd name="T17" fmla="*/ 2 h 295"/>
                  <a:gd name="T18" fmla="*/ 4 w 260"/>
                  <a:gd name="T19" fmla="*/ 3 h 295"/>
                  <a:gd name="T20" fmla="*/ 4 w 260"/>
                  <a:gd name="T21" fmla="*/ 3 h 295"/>
                  <a:gd name="T22" fmla="*/ 4 w 260"/>
                  <a:gd name="T23" fmla="*/ 3 h 295"/>
                  <a:gd name="T24" fmla="*/ 3 w 260"/>
                  <a:gd name="T25" fmla="*/ 3 h 295"/>
                  <a:gd name="T26" fmla="*/ 3 w 260"/>
                  <a:gd name="T27" fmla="*/ 3 h 295"/>
                  <a:gd name="T28" fmla="*/ 3 w 260"/>
                  <a:gd name="T29" fmla="*/ 4 h 295"/>
                  <a:gd name="T30" fmla="*/ 3 w 260"/>
                  <a:gd name="T31" fmla="*/ 3 h 295"/>
                  <a:gd name="T32" fmla="*/ 3 w 260"/>
                  <a:gd name="T33" fmla="*/ 4 h 295"/>
                  <a:gd name="T34" fmla="*/ 3 w 260"/>
                  <a:gd name="T35" fmla="*/ 3 h 295"/>
                  <a:gd name="T36" fmla="*/ 3 w 260"/>
                  <a:gd name="T37" fmla="*/ 5 h 295"/>
                  <a:gd name="T38" fmla="*/ 2 w 260"/>
                  <a:gd name="T39" fmla="*/ 3 h 295"/>
                  <a:gd name="T40" fmla="*/ 2 w 260"/>
                  <a:gd name="T41" fmla="*/ 4 h 295"/>
                  <a:gd name="T42" fmla="*/ 2 w 260"/>
                  <a:gd name="T43" fmla="*/ 4 h 295"/>
                  <a:gd name="T44" fmla="*/ 1 w 260"/>
                  <a:gd name="T45" fmla="*/ 3 h 295"/>
                  <a:gd name="T46" fmla="*/ 0 w 260"/>
                  <a:gd name="T47" fmla="*/ 3 h 295"/>
                  <a:gd name="T48" fmla="*/ 0 w 260"/>
                  <a:gd name="T49" fmla="*/ 3 h 295"/>
                  <a:gd name="T50" fmla="*/ 1 w 260"/>
                  <a:gd name="T51" fmla="*/ 2 h 295"/>
                  <a:gd name="T52" fmla="*/ 1 w 260"/>
                  <a:gd name="T53" fmla="*/ 2 h 295"/>
                  <a:gd name="T54" fmla="*/ 1 w 260"/>
                  <a:gd name="T55" fmla="*/ 2 h 295"/>
                  <a:gd name="T56" fmla="*/ 1 w 260"/>
                  <a:gd name="T57" fmla="*/ 1 h 295"/>
                  <a:gd name="T58" fmla="*/ 1 w 260"/>
                  <a:gd name="T59" fmla="*/ 1 h 295"/>
                  <a:gd name="T60" fmla="*/ 1 w 260"/>
                  <a:gd name="T61" fmla="*/ 2 h 295"/>
                  <a:gd name="T62" fmla="*/ 1 w 260"/>
                  <a:gd name="T63" fmla="*/ 2 h 295"/>
                  <a:gd name="T64" fmla="*/ 2 w 260"/>
                  <a:gd name="T65" fmla="*/ 2 h 295"/>
                  <a:gd name="T66" fmla="*/ 1 w 260"/>
                  <a:gd name="T67" fmla="*/ 1 h 295"/>
                  <a:gd name="T68" fmla="*/ 1 w 260"/>
                  <a:gd name="T69" fmla="*/ 2 h 295"/>
                  <a:gd name="T70" fmla="*/ 1 w 260"/>
                  <a:gd name="T71" fmla="*/ 2 h 295"/>
                  <a:gd name="T72" fmla="*/ 1 w 260"/>
                  <a:gd name="T73" fmla="*/ 2 h 295"/>
                  <a:gd name="T74" fmla="*/ 1 w 260"/>
                  <a:gd name="T75" fmla="*/ 2 h 295"/>
                  <a:gd name="T76" fmla="*/ 1 w 260"/>
                  <a:gd name="T77" fmla="*/ 3 h 295"/>
                  <a:gd name="T78" fmla="*/ 1 w 260"/>
                  <a:gd name="T79" fmla="*/ 3 h 295"/>
                  <a:gd name="T80" fmla="*/ 1 w 260"/>
                  <a:gd name="T81" fmla="*/ 3 h 295"/>
                  <a:gd name="T82" fmla="*/ 2 w 260"/>
                  <a:gd name="T83" fmla="*/ 3 h 295"/>
                  <a:gd name="T84" fmla="*/ 2 w 260"/>
                  <a:gd name="T85" fmla="*/ 3 h 295"/>
                  <a:gd name="T86" fmla="*/ 2 w 260"/>
                  <a:gd name="T87" fmla="*/ 3 h 295"/>
                  <a:gd name="T88" fmla="*/ 2 w 260"/>
                  <a:gd name="T89" fmla="*/ 2 h 295"/>
                  <a:gd name="T90" fmla="*/ 2 w 260"/>
                  <a:gd name="T91" fmla="*/ 2 h 295"/>
                  <a:gd name="T92" fmla="*/ 2 w 260"/>
                  <a:gd name="T93" fmla="*/ 2 h 295"/>
                  <a:gd name="T94" fmla="*/ 2 w 260"/>
                  <a:gd name="T95" fmla="*/ 2 h 295"/>
                  <a:gd name="T96" fmla="*/ 3 w 260"/>
                  <a:gd name="T97" fmla="*/ 1 h 295"/>
                  <a:gd name="T98" fmla="*/ 3 w 260"/>
                  <a:gd name="T99" fmla="*/ 2 h 295"/>
                  <a:gd name="T100" fmla="*/ 3 w 260"/>
                  <a:gd name="T101" fmla="*/ 2 h 295"/>
                  <a:gd name="T102" fmla="*/ 3 w 260"/>
                  <a:gd name="T103" fmla="*/ 2 h 295"/>
                  <a:gd name="T104" fmla="*/ 3 w 260"/>
                  <a:gd name="T105" fmla="*/ 3 h 295"/>
                  <a:gd name="T106" fmla="*/ 2 w 260"/>
                  <a:gd name="T107" fmla="*/ 3 h 295"/>
                  <a:gd name="T108" fmla="*/ 3 w 260"/>
                  <a:gd name="T109" fmla="*/ 3 h 295"/>
                  <a:gd name="T110" fmla="*/ 3 w 260"/>
                  <a:gd name="T111" fmla="*/ 3 h 295"/>
                  <a:gd name="T112" fmla="*/ 3 w 260"/>
                  <a:gd name="T113" fmla="*/ 3 h 295"/>
                  <a:gd name="T114" fmla="*/ 3 w 260"/>
                  <a:gd name="T115" fmla="*/ 3 h 295"/>
                  <a:gd name="T116" fmla="*/ 4 w 260"/>
                  <a:gd name="T117" fmla="*/ 2 h 295"/>
                  <a:gd name="T118" fmla="*/ 3 w 260"/>
                  <a:gd name="T119" fmla="*/ 2 h 295"/>
                  <a:gd name="T120" fmla="*/ 3 w 260"/>
                  <a:gd name="T121" fmla="*/ 2 h 29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60" h="295">
                    <a:moveTo>
                      <a:pt x="110" y="0"/>
                    </a:moveTo>
                    <a:lnTo>
                      <a:pt x="150" y="0"/>
                    </a:lnTo>
                    <a:lnTo>
                      <a:pt x="150" y="32"/>
                    </a:lnTo>
                    <a:lnTo>
                      <a:pt x="110" y="32"/>
                    </a:lnTo>
                    <a:lnTo>
                      <a:pt x="110" y="0"/>
                    </a:lnTo>
                    <a:close/>
                    <a:moveTo>
                      <a:pt x="150" y="0"/>
                    </a:moveTo>
                    <a:lnTo>
                      <a:pt x="166" y="0"/>
                    </a:lnTo>
                    <a:lnTo>
                      <a:pt x="166" y="16"/>
                    </a:lnTo>
                    <a:lnTo>
                      <a:pt x="150" y="16"/>
                    </a:lnTo>
                    <a:lnTo>
                      <a:pt x="150" y="0"/>
                    </a:lnTo>
                    <a:close/>
                    <a:moveTo>
                      <a:pt x="166" y="16"/>
                    </a:moveTo>
                    <a:lnTo>
                      <a:pt x="166" y="91"/>
                    </a:lnTo>
                    <a:lnTo>
                      <a:pt x="134" y="91"/>
                    </a:lnTo>
                    <a:lnTo>
                      <a:pt x="134" y="16"/>
                    </a:lnTo>
                    <a:lnTo>
                      <a:pt x="166" y="16"/>
                    </a:lnTo>
                    <a:close/>
                    <a:moveTo>
                      <a:pt x="163" y="101"/>
                    </a:moveTo>
                    <a:lnTo>
                      <a:pt x="134" y="145"/>
                    </a:lnTo>
                    <a:lnTo>
                      <a:pt x="134" y="91"/>
                    </a:lnTo>
                    <a:lnTo>
                      <a:pt x="150" y="91"/>
                    </a:lnTo>
                    <a:lnTo>
                      <a:pt x="163" y="101"/>
                    </a:lnTo>
                    <a:close/>
                    <a:moveTo>
                      <a:pt x="136" y="83"/>
                    </a:moveTo>
                    <a:lnTo>
                      <a:pt x="142" y="77"/>
                    </a:lnTo>
                    <a:lnTo>
                      <a:pt x="147" y="70"/>
                    </a:lnTo>
                    <a:lnTo>
                      <a:pt x="169" y="93"/>
                    </a:lnTo>
                    <a:lnTo>
                      <a:pt x="166" y="96"/>
                    </a:lnTo>
                    <a:lnTo>
                      <a:pt x="163" y="101"/>
                    </a:lnTo>
                    <a:lnTo>
                      <a:pt x="136" y="83"/>
                    </a:lnTo>
                    <a:close/>
                    <a:moveTo>
                      <a:pt x="147" y="70"/>
                    </a:moveTo>
                    <a:lnTo>
                      <a:pt x="153" y="65"/>
                    </a:lnTo>
                    <a:lnTo>
                      <a:pt x="159" y="61"/>
                    </a:lnTo>
                    <a:lnTo>
                      <a:pt x="175" y="89"/>
                    </a:lnTo>
                    <a:lnTo>
                      <a:pt x="172" y="91"/>
                    </a:lnTo>
                    <a:lnTo>
                      <a:pt x="169" y="93"/>
                    </a:lnTo>
                    <a:lnTo>
                      <a:pt x="147" y="70"/>
                    </a:lnTo>
                    <a:close/>
                    <a:moveTo>
                      <a:pt x="175" y="89"/>
                    </a:moveTo>
                    <a:lnTo>
                      <a:pt x="176" y="89"/>
                    </a:lnTo>
                    <a:lnTo>
                      <a:pt x="175" y="89"/>
                    </a:lnTo>
                    <a:lnTo>
                      <a:pt x="168" y="75"/>
                    </a:lnTo>
                    <a:lnTo>
                      <a:pt x="175" y="89"/>
                    </a:lnTo>
                    <a:close/>
                    <a:moveTo>
                      <a:pt x="159" y="61"/>
                    </a:moveTo>
                    <a:lnTo>
                      <a:pt x="159" y="61"/>
                    </a:lnTo>
                    <a:lnTo>
                      <a:pt x="175" y="89"/>
                    </a:lnTo>
                    <a:lnTo>
                      <a:pt x="159" y="61"/>
                    </a:lnTo>
                    <a:close/>
                    <a:moveTo>
                      <a:pt x="159" y="61"/>
                    </a:moveTo>
                    <a:lnTo>
                      <a:pt x="159" y="61"/>
                    </a:lnTo>
                    <a:lnTo>
                      <a:pt x="168" y="75"/>
                    </a:lnTo>
                    <a:lnTo>
                      <a:pt x="159" y="61"/>
                    </a:lnTo>
                    <a:close/>
                    <a:moveTo>
                      <a:pt x="159" y="61"/>
                    </a:moveTo>
                    <a:lnTo>
                      <a:pt x="163" y="59"/>
                    </a:lnTo>
                    <a:lnTo>
                      <a:pt x="167" y="58"/>
                    </a:lnTo>
                    <a:lnTo>
                      <a:pt x="178" y="87"/>
                    </a:lnTo>
                    <a:lnTo>
                      <a:pt x="177" y="88"/>
                    </a:lnTo>
                    <a:lnTo>
                      <a:pt x="175" y="89"/>
                    </a:lnTo>
                    <a:lnTo>
                      <a:pt x="159" y="61"/>
                    </a:lnTo>
                    <a:close/>
                    <a:moveTo>
                      <a:pt x="178" y="87"/>
                    </a:moveTo>
                    <a:lnTo>
                      <a:pt x="191" y="83"/>
                    </a:lnTo>
                    <a:lnTo>
                      <a:pt x="178" y="87"/>
                    </a:lnTo>
                    <a:lnTo>
                      <a:pt x="173" y="72"/>
                    </a:lnTo>
                    <a:lnTo>
                      <a:pt x="178" y="87"/>
                    </a:lnTo>
                    <a:close/>
                    <a:moveTo>
                      <a:pt x="167" y="58"/>
                    </a:moveTo>
                    <a:lnTo>
                      <a:pt x="170" y="57"/>
                    </a:lnTo>
                    <a:lnTo>
                      <a:pt x="174" y="56"/>
                    </a:lnTo>
                    <a:lnTo>
                      <a:pt x="181" y="86"/>
                    </a:lnTo>
                    <a:lnTo>
                      <a:pt x="180" y="87"/>
                    </a:lnTo>
                    <a:lnTo>
                      <a:pt x="178" y="87"/>
                    </a:lnTo>
                    <a:lnTo>
                      <a:pt x="167" y="58"/>
                    </a:lnTo>
                    <a:close/>
                    <a:moveTo>
                      <a:pt x="181" y="86"/>
                    </a:moveTo>
                    <a:lnTo>
                      <a:pt x="186" y="85"/>
                    </a:lnTo>
                    <a:lnTo>
                      <a:pt x="181" y="86"/>
                    </a:lnTo>
                    <a:lnTo>
                      <a:pt x="178" y="70"/>
                    </a:lnTo>
                    <a:lnTo>
                      <a:pt x="181" y="86"/>
                    </a:lnTo>
                    <a:close/>
                    <a:moveTo>
                      <a:pt x="174" y="56"/>
                    </a:moveTo>
                    <a:lnTo>
                      <a:pt x="182" y="54"/>
                    </a:lnTo>
                    <a:lnTo>
                      <a:pt x="190" y="54"/>
                    </a:lnTo>
                    <a:lnTo>
                      <a:pt x="190" y="85"/>
                    </a:lnTo>
                    <a:lnTo>
                      <a:pt x="185" y="86"/>
                    </a:lnTo>
                    <a:lnTo>
                      <a:pt x="181" y="86"/>
                    </a:lnTo>
                    <a:lnTo>
                      <a:pt x="174" y="56"/>
                    </a:lnTo>
                    <a:close/>
                    <a:moveTo>
                      <a:pt x="190" y="54"/>
                    </a:moveTo>
                    <a:lnTo>
                      <a:pt x="191" y="54"/>
                    </a:lnTo>
                    <a:lnTo>
                      <a:pt x="191" y="85"/>
                    </a:lnTo>
                    <a:lnTo>
                      <a:pt x="190" y="85"/>
                    </a:lnTo>
                    <a:lnTo>
                      <a:pt x="190" y="54"/>
                    </a:lnTo>
                    <a:close/>
                    <a:moveTo>
                      <a:pt x="191" y="54"/>
                    </a:moveTo>
                    <a:lnTo>
                      <a:pt x="198" y="54"/>
                    </a:lnTo>
                    <a:lnTo>
                      <a:pt x="206" y="56"/>
                    </a:lnTo>
                    <a:lnTo>
                      <a:pt x="213" y="58"/>
                    </a:lnTo>
                    <a:lnTo>
                      <a:pt x="220" y="62"/>
                    </a:lnTo>
                    <a:lnTo>
                      <a:pt x="204" y="89"/>
                    </a:lnTo>
                    <a:lnTo>
                      <a:pt x="197" y="86"/>
                    </a:lnTo>
                    <a:lnTo>
                      <a:pt x="191" y="85"/>
                    </a:lnTo>
                    <a:lnTo>
                      <a:pt x="191" y="54"/>
                    </a:lnTo>
                    <a:close/>
                    <a:moveTo>
                      <a:pt x="220" y="62"/>
                    </a:moveTo>
                    <a:lnTo>
                      <a:pt x="213" y="58"/>
                    </a:lnTo>
                    <a:lnTo>
                      <a:pt x="220" y="62"/>
                    </a:lnTo>
                    <a:lnTo>
                      <a:pt x="211" y="76"/>
                    </a:lnTo>
                    <a:lnTo>
                      <a:pt x="220" y="62"/>
                    </a:lnTo>
                    <a:close/>
                    <a:moveTo>
                      <a:pt x="220" y="62"/>
                    </a:moveTo>
                    <a:lnTo>
                      <a:pt x="223" y="63"/>
                    </a:lnTo>
                    <a:lnTo>
                      <a:pt x="224" y="64"/>
                    </a:lnTo>
                    <a:lnTo>
                      <a:pt x="206" y="90"/>
                    </a:lnTo>
                    <a:lnTo>
                      <a:pt x="204" y="89"/>
                    </a:lnTo>
                    <a:lnTo>
                      <a:pt x="220" y="62"/>
                    </a:lnTo>
                    <a:close/>
                    <a:moveTo>
                      <a:pt x="224" y="64"/>
                    </a:moveTo>
                    <a:lnTo>
                      <a:pt x="229" y="68"/>
                    </a:lnTo>
                    <a:lnTo>
                      <a:pt x="234" y="72"/>
                    </a:lnTo>
                    <a:lnTo>
                      <a:pt x="238" y="78"/>
                    </a:lnTo>
                    <a:lnTo>
                      <a:pt x="243" y="84"/>
                    </a:lnTo>
                    <a:lnTo>
                      <a:pt x="216" y="102"/>
                    </a:lnTo>
                    <a:lnTo>
                      <a:pt x="211" y="95"/>
                    </a:lnTo>
                    <a:lnTo>
                      <a:pt x="206" y="90"/>
                    </a:lnTo>
                    <a:lnTo>
                      <a:pt x="224" y="64"/>
                    </a:lnTo>
                    <a:close/>
                    <a:moveTo>
                      <a:pt x="216" y="102"/>
                    </a:moveTo>
                    <a:lnTo>
                      <a:pt x="214" y="98"/>
                    </a:lnTo>
                    <a:lnTo>
                      <a:pt x="216" y="102"/>
                    </a:lnTo>
                    <a:lnTo>
                      <a:pt x="229" y="92"/>
                    </a:lnTo>
                    <a:lnTo>
                      <a:pt x="216" y="102"/>
                    </a:lnTo>
                    <a:close/>
                    <a:moveTo>
                      <a:pt x="243" y="84"/>
                    </a:moveTo>
                    <a:lnTo>
                      <a:pt x="243" y="84"/>
                    </a:lnTo>
                    <a:lnTo>
                      <a:pt x="216" y="102"/>
                    </a:lnTo>
                    <a:lnTo>
                      <a:pt x="243" y="84"/>
                    </a:lnTo>
                    <a:close/>
                    <a:moveTo>
                      <a:pt x="243" y="84"/>
                    </a:moveTo>
                    <a:lnTo>
                      <a:pt x="241" y="80"/>
                    </a:lnTo>
                    <a:lnTo>
                      <a:pt x="243" y="84"/>
                    </a:lnTo>
                    <a:lnTo>
                      <a:pt x="229" y="93"/>
                    </a:lnTo>
                    <a:lnTo>
                      <a:pt x="243" y="84"/>
                    </a:lnTo>
                    <a:close/>
                    <a:moveTo>
                      <a:pt x="243" y="84"/>
                    </a:moveTo>
                    <a:lnTo>
                      <a:pt x="245" y="88"/>
                    </a:lnTo>
                    <a:lnTo>
                      <a:pt x="248" y="92"/>
                    </a:lnTo>
                    <a:lnTo>
                      <a:pt x="220" y="107"/>
                    </a:lnTo>
                    <a:lnTo>
                      <a:pt x="218" y="105"/>
                    </a:lnTo>
                    <a:lnTo>
                      <a:pt x="216" y="102"/>
                    </a:lnTo>
                    <a:lnTo>
                      <a:pt x="243" y="84"/>
                    </a:lnTo>
                    <a:close/>
                    <a:moveTo>
                      <a:pt x="248" y="92"/>
                    </a:moveTo>
                    <a:lnTo>
                      <a:pt x="250" y="97"/>
                    </a:lnTo>
                    <a:lnTo>
                      <a:pt x="248" y="92"/>
                    </a:lnTo>
                    <a:lnTo>
                      <a:pt x="233" y="99"/>
                    </a:lnTo>
                    <a:lnTo>
                      <a:pt x="248" y="92"/>
                    </a:lnTo>
                    <a:close/>
                    <a:moveTo>
                      <a:pt x="248" y="92"/>
                    </a:moveTo>
                    <a:lnTo>
                      <a:pt x="250" y="96"/>
                    </a:lnTo>
                    <a:lnTo>
                      <a:pt x="251" y="101"/>
                    </a:lnTo>
                    <a:lnTo>
                      <a:pt x="222" y="113"/>
                    </a:lnTo>
                    <a:lnTo>
                      <a:pt x="221" y="110"/>
                    </a:lnTo>
                    <a:lnTo>
                      <a:pt x="220" y="107"/>
                    </a:lnTo>
                    <a:lnTo>
                      <a:pt x="248" y="92"/>
                    </a:lnTo>
                    <a:close/>
                    <a:moveTo>
                      <a:pt x="251" y="101"/>
                    </a:moveTo>
                    <a:lnTo>
                      <a:pt x="245" y="84"/>
                    </a:lnTo>
                    <a:lnTo>
                      <a:pt x="251" y="101"/>
                    </a:lnTo>
                    <a:lnTo>
                      <a:pt x="236" y="107"/>
                    </a:lnTo>
                    <a:lnTo>
                      <a:pt x="251" y="101"/>
                    </a:lnTo>
                    <a:close/>
                    <a:moveTo>
                      <a:pt x="251" y="101"/>
                    </a:moveTo>
                    <a:lnTo>
                      <a:pt x="255" y="112"/>
                    </a:lnTo>
                    <a:lnTo>
                      <a:pt x="258" y="123"/>
                    </a:lnTo>
                    <a:lnTo>
                      <a:pt x="260" y="136"/>
                    </a:lnTo>
                    <a:lnTo>
                      <a:pt x="260" y="148"/>
                    </a:lnTo>
                    <a:lnTo>
                      <a:pt x="228" y="148"/>
                    </a:lnTo>
                    <a:lnTo>
                      <a:pt x="228" y="139"/>
                    </a:lnTo>
                    <a:lnTo>
                      <a:pt x="227" y="130"/>
                    </a:lnTo>
                    <a:lnTo>
                      <a:pt x="225" y="120"/>
                    </a:lnTo>
                    <a:lnTo>
                      <a:pt x="222" y="113"/>
                    </a:lnTo>
                    <a:lnTo>
                      <a:pt x="251" y="101"/>
                    </a:lnTo>
                    <a:close/>
                    <a:moveTo>
                      <a:pt x="260" y="148"/>
                    </a:moveTo>
                    <a:lnTo>
                      <a:pt x="260" y="158"/>
                    </a:lnTo>
                    <a:lnTo>
                      <a:pt x="259" y="166"/>
                    </a:lnTo>
                    <a:lnTo>
                      <a:pt x="257" y="174"/>
                    </a:lnTo>
                    <a:lnTo>
                      <a:pt x="255" y="183"/>
                    </a:lnTo>
                    <a:lnTo>
                      <a:pt x="225" y="173"/>
                    </a:lnTo>
                    <a:lnTo>
                      <a:pt x="228" y="162"/>
                    </a:lnTo>
                    <a:lnTo>
                      <a:pt x="228" y="148"/>
                    </a:lnTo>
                    <a:lnTo>
                      <a:pt x="260" y="148"/>
                    </a:lnTo>
                    <a:close/>
                    <a:moveTo>
                      <a:pt x="255" y="183"/>
                    </a:moveTo>
                    <a:lnTo>
                      <a:pt x="253" y="191"/>
                    </a:lnTo>
                    <a:lnTo>
                      <a:pt x="249" y="198"/>
                    </a:lnTo>
                    <a:lnTo>
                      <a:pt x="245" y="206"/>
                    </a:lnTo>
                    <a:lnTo>
                      <a:pt x="241" y="213"/>
                    </a:lnTo>
                    <a:lnTo>
                      <a:pt x="214" y="193"/>
                    </a:lnTo>
                    <a:lnTo>
                      <a:pt x="221" y="184"/>
                    </a:lnTo>
                    <a:lnTo>
                      <a:pt x="225" y="173"/>
                    </a:lnTo>
                    <a:lnTo>
                      <a:pt x="255" y="183"/>
                    </a:lnTo>
                    <a:close/>
                    <a:moveTo>
                      <a:pt x="214" y="193"/>
                    </a:moveTo>
                    <a:lnTo>
                      <a:pt x="217" y="191"/>
                    </a:lnTo>
                    <a:lnTo>
                      <a:pt x="214" y="193"/>
                    </a:lnTo>
                    <a:lnTo>
                      <a:pt x="227" y="204"/>
                    </a:lnTo>
                    <a:lnTo>
                      <a:pt x="214" y="193"/>
                    </a:lnTo>
                    <a:close/>
                    <a:moveTo>
                      <a:pt x="241" y="213"/>
                    </a:moveTo>
                    <a:lnTo>
                      <a:pt x="241" y="213"/>
                    </a:lnTo>
                    <a:lnTo>
                      <a:pt x="214" y="193"/>
                    </a:lnTo>
                    <a:lnTo>
                      <a:pt x="241" y="213"/>
                    </a:lnTo>
                    <a:close/>
                    <a:moveTo>
                      <a:pt x="241" y="213"/>
                    </a:moveTo>
                    <a:lnTo>
                      <a:pt x="239" y="214"/>
                    </a:lnTo>
                    <a:lnTo>
                      <a:pt x="239" y="213"/>
                    </a:lnTo>
                    <a:lnTo>
                      <a:pt x="227" y="204"/>
                    </a:lnTo>
                    <a:lnTo>
                      <a:pt x="241" y="213"/>
                    </a:lnTo>
                    <a:close/>
                    <a:moveTo>
                      <a:pt x="239" y="213"/>
                    </a:moveTo>
                    <a:lnTo>
                      <a:pt x="237" y="217"/>
                    </a:lnTo>
                    <a:lnTo>
                      <a:pt x="234" y="220"/>
                    </a:lnTo>
                    <a:lnTo>
                      <a:pt x="210" y="198"/>
                    </a:lnTo>
                    <a:lnTo>
                      <a:pt x="212" y="196"/>
                    </a:lnTo>
                    <a:lnTo>
                      <a:pt x="214" y="193"/>
                    </a:lnTo>
                    <a:lnTo>
                      <a:pt x="239" y="213"/>
                    </a:lnTo>
                    <a:close/>
                    <a:moveTo>
                      <a:pt x="234" y="220"/>
                    </a:moveTo>
                    <a:lnTo>
                      <a:pt x="231" y="223"/>
                    </a:lnTo>
                    <a:lnTo>
                      <a:pt x="228" y="226"/>
                    </a:lnTo>
                    <a:lnTo>
                      <a:pt x="207" y="201"/>
                    </a:lnTo>
                    <a:lnTo>
                      <a:pt x="209" y="200"/>
                    </a:lnTo>
                    <a:lnTo>
                      <a:pt x="210" y="198"/>
                    </a:lnTo>
                    <a:lnTo>
                      <a:pt x="234" y="220"/>
                    </a:lnTo>
                    <a:close/>
                    <a:moveTo>
                      <a:pt x="228" y="226"/>
                    </a:moveTo>
                    <a:lnTo>
                      <a:pt x="219" y="233"/>
                    </a:lnTo>
                    <a:lnTo>
                      <a:pt x="208" y="238"/>
                    </a:lnTo>
                    <a:lnTo>
                      <a:pt x="198" y="240"/>
                    </a:lnTo>
                    <a:lnTo>
                      <a:pt x="187" y="241"/>
                    </a:lnTo>
                    <a:lnTo>
                      <a:pt x="187" y="210"/>
                    </a:lnTo>
                    <a:lnTo>
                      <a:pt x="193" y="209"/>
                    </a:lnTo>
                    <a:lnTo>
                      <a:pt x="198" y="208"/>
                    </a:lnTo>
                    <a:lnTo>
                      <a:pt x="202" y="205"/>
                    </a:lnTo>
                    <a:lnTo>
                      <a:pt x="207" y="201"/>
                    </a:lnTo>
                    <a:lnTo>
                      <a:pt x="228" y="226"/>
                    </a:lnTo>
                    <a:close/>
                    <a:moveTo>
                      <a:pt x="187" y="241"/>
                    </a:moveTo>
                    <a:lnTo>
                      <a:pt x="186" y="241"/>
                    </a:lnTo>
                    <a:lnTo>
                      <a:pt x="186" y="210"/>
                    </a:lnTo>
                    <a:lnTo>
                      <a:pt x="187" y="210"/>
                    </a:lnTo>
                    <a:lnTo>
                      <a:pt x="187" y="241"/>
                    </a:lnTo>
                    <a:close/>
                    <a:moveTo>
                      <a:pt x="186" y="241"/>
                    </a:moveTo>
                    <a:lnTo>
                      <a:pt x="186" y="241"/>
                    </a:lnTo>
                    <a:lnTo>
                      <a:pt x="186" y="225"/>
                    </a:lnTo>
                    <a:lnTo>
                      <a:pt x="186" y="241"/>
                    </a:lnTo>
                    <a:close/>
                    <a:moveTo>
                      <a:pt x="186" y="241"/>
                    </a:moveTo>
                    <a:lnTo>
                      <a:pt x="179" y="241"/>
                    </a:lnTo>
                    <a:lnTo>
                      <a:pt x="173" y="239"/>
                    </a:lnTo>
                    <a:lnTo>
                      <a:pt x="181" y="209"/>
                    </a:lnTo>
                    <a:lnTo>
                      <a:pt x="183" y="209"/>
                    </a:lnTo>
                    <a:lnTo>
                      <a:pt x="186" y="210"/>
                    </a:lnTo>
                    <a:lnTo>
                      <a:pt x="186" y="241"/>
                    </a:lnTo>
                    <a:close/>
                    <a:moveTo>
                      <a:pt x="173" y="239"/>
                    </a:moveTo>
                    <a:lnTo>
                      <a:pt x="165" y="238"/>
                    </a:lnTo>
                    <a:lnTo>
                      <a:pt x="173" y="239"/>
                    </a:lnTo>
                    <a:lnTo>
                      <a:pt x="177" y="224"/>
                    </a:lnTo>
                    <a:lnTo>
                      <a:pt x="173" y="239"/>
                    </a:lnTo>
                    <a:close/>
                    <a:moveTo>
                      <a:pt x="173" y="239"/>
                    </a:moveTo>
                    <a:lnTo>
                      <a:pt x="172" y="239"/>
                    </a:lnTo>
                    <a:lnTo>
                      <a:pt x="170" y="239"/>
                    </a:lnTo>
                    <a:lnTo>
                      <a:pt x="180" y="209"/>
                    </a:lnTo>
                    <a:lnTo>
                      <a:pt x="181" y="209"/>
                    </a:lnTo>
                    <a:lnTo>
                      <a:pt x="173" y="239"/>
                    </a:lnTo>
                    <a:close/>
                    <a:moveTo>
                      <a:pt x="180" y="209"/>
                    </a:moveTo>
                    <a:lnTo>
                      <a:pt x="178" y="208"/>
                    </a:lnTo>
                    <a:lnTo>
                      <a:pt x="180" y="209"/>
                    </a:lnTo>
                    <a:lnTo>
                      <a:pt x="175" y="223"/>
                    </a:lnTo>
                    <a:lnTo>
                      <a:pt x="180" y="209"/>
                    </a:lnTo>
                    <a:close/>
                    <a:moveTo>
                      <a:pt x="170" y="239"/>
                    </a:moveTo>
                    <a:lnTo>
                      <a:pt x="165" y="237"/>
                    </a:lnTo>
                    <a:lnTo>
                      <a:pt x="159" y="234"/>
                    </a:lnTo>
                    <a:lnTo>
                      <a:pt x="175" y="207"/>
                    </a:lnTo>
                    <a:lnTo>
                      <a:pt x="177" y="208"/>
                    </a:lnTo>
                    <a:lnTo>
                      <a:pt x="180" y="209"/>
                    </a:lnTo>
                    <a:lnTo>
                      <a:pt x="170" y="239"/>
                    </a:lnTo>
                    <a:close/>
                    <a:moveTo>
                      <a:pt x="175" y="206"/>
                    </a:moveTo>
                    <a:lnTo>
                      <a:pt x="176" y="207"/>
                    </a:lnTo>
                    <a:lnTo>
                      <a:pt x="175" y="207"/>
                    </a:lnTo>
                    <a:lnTo>
                      <a:pt x="168" y="220"/>
                    </a:lnTo>
                    <a:lnTo>
                      <a:pt x="175" y="206"/>
                    </a:lnTo>
                    <a:close/>
                    <a:moveTo>
                      <a:pt x="159" y="234"/>
                    </a:moveTo>
                    <a:lnTo>
                      <a:pt x="159" y="234"/>
                    </a:lnTo>
                    <a:lnTo>
                      <a:pt x="175" y="206"/>
                    </a:lnTo>
                    <a:lnTo>
                      <a:pt x="159" y="234"/>
                    </a:lnTo>
                    <a:close/>
                    <a:moveTo>
                      <a:pt x="159" y="234"/>
                    </a:moveTo>
                    <a:lnTo>
                      <a:pt x="159" y="234"/>
                    </a:lnTo>
                    <a:lnTo>
                      <a:pt x="167" y="220"/>
                    </a:lnTo>
                    <a:lnTo>
                      <a:pt x="159" y="234"/>
                    </a:lnTo>
                    <a:close/>
                    <a:moveTo>
                      <a:pt x="159" y="234"/>
                    </a:moveTo>
                    <a:lnTo>
                      <a:pt x="157" y="233"/>
                    </a:lnTo>
                    <a:lnTo>
                      <a:pt x="155" y="232"/>
                    </a:lnTo>
                    <a:lnTo>
                      <a:pt x="174" y="205"/>
                    </a:lnTo>
                    <a:lnTo>
                      <a:pt x="174" y="206"/>
                    </a:lnTo>
                    <a:lnTo>
                      <a:pt x="175" y="206"/>
                    </a:lnTo>
                    <a:lnTo>
                      <a:pt x="159" y="234"/>
                    </a:lnTo>
                    <a:close/>
                    <a:moveTo>
                      <a:pt x="173" y="205"/>
                    </a:moveTo>
                    <a:lnTo>
                      <a:pt x="170" y="203"/>
                    </a:lnTo>
                    <a:lnTo>
                      <a:pt x="174" y="205"/>
                    </a:lnTo>
                    <a:lnTo>
                      <a:pt x="165" y="218"/>
                    </a:lnTo>
                    <a:lnTo>
                      <a:pt x="173" y="205"/>
                    </a:lnTo>
                    <a:close/>
                    <a:moveTo>
                      <a:pt x="156" y="232"/>
                    </a:moveTo>
                    <a:lnTo>
                      <a:pt x="154" y="231"/>
                    </a:lnTo>
                    <a:lnTo>
                      <a:pt x="152" y="230"/>
                    </a:lnTo>
                    <a:lnTo>
                      <a:pt x="172" y="204"/>
                    </a:lnTo>
                    <a:lnTo>
                      <a:pt x="172" y="205"/>
                    </a:lnTo>
                    <a:lnTo>
                      <a:pt x="173" y="205"/>
                    </a:lnTo>
                    <a:lnTo>
                      <a:pt x="156" y="232"/>
                    </a:lnTo>
                    <a:close/>
                    <a:moveTo>
                      <a:pt x="152" y="230"/>
                    </a:moveTo>
                    <a:lnTo>
                      <a:pt x="145" y="223"/>
                    </a:lnTo>
                    <a:lnTo>
                      <a:pt x="152" y="230"/>
                    </a:lnTo>
                    <a:lnTo>
                      <a:pt x="162" y="217"/>
                    </a:lnTo>
                    <a:lnTo>
                      <a:pt x="152" y="230"/>
                    </a:lnTo>
                    <a:close/>
                    <a:moveTo>
                      <a:pt x="152" y="230"/>
                    </a:moveTo>
                    <a:lnTo>
                      <a:pt x="145" y="222"/>
                    </a:lnTo>
                    <a:lnTo>
                      <a:pt x="137" y="214"/>
                    </a:lnTo>
                    <a:lnTo>
                      <a:pt x="162" y="195"/>
                    </a:lnTo>
                    <a:lnTo>
                      <a:pt x="167" y="199"/>
                    </a:lnTo>
                    <a:lnTo>
                      <a:pt x="172" y="204"/>
                    </a:lnTo>
                    <a:lnTo>
                      <a:pt x="152" y="230"/>
                    </a:lnTo>
                    <a:close/>
                    <a:moveTo>
                      <a:pt x="134" y="205"/>
                    </a:moveTo>
                    <a:lnTo>
                      <a:pt x="134" y="157"/>
                    </a:lnTo>
                    <a:lnTo>
                      <a:pt x="162" y="195"/>
                    </a:lnTo>
                    <a:lnTo>
                      <a:pt x="150" y="205"/>
                    </a:lnTo>
                    <a:lnTo>
                      <a:pt x="134" y="205"/>
                    </a:lnTo>
                    <a:close/>
                    <a:moveTo>
                      <a:pt x="166" y="205"/>
                    </a:moveTo>
                    <a:lnTo>
                      <a:pt x="166" y="278"/>
                    </a:lnTo>
                    <a:lnTo>
                      <a:pt x="134" y="278"/>
                    </a:lnTo>
                    <a:lnTo>
                      <a:pt x="134" y="205"/>
                    </a:lnTo>
                    <a:lnTo>
                      <a:pt x="166" y="205"/>
                    </a:lnTo>
                    <a:close/>
                    <a:moveTo>
                      <a:pt x="166" y="278"/>
                    </a:moveTo>
                    <a:lnTo>
                      <a:pt x="166" y="295"/>
                    </a:lnTo>
                    <a:lnTo>
                      <a:pt x="150" y="295"/>
                    </a:lnTo>
                    <a:lnTo>
                      <a:pt x="150" y="278"/>
                    </a:lnTo>
                    <a:lnTo>
                      <a:pt x="166" y="278"/>
                    </a:lnTo>
                    <a:close/>
                    <a:moveTo>
                      <a:pt x="150" y="295"/>
                    </a:moveTo>
                    <a:lnTo>
                      <a:pt x="110" y="295"/>
                    </a:lnTo>
                    <a:lnTo>
                      <a:pt x="110" y="263"/>
                    </a:lnTo>
                    <a:lnTo>
                      <a:pt x="150" y="263"/>
                    </a:lnTo>
                    <a:lnTo>
                      <a:pt x="150" y="295"/>
                    </a:lnTo>
                    <a:close/>
                    <a:moveTo>
                      <a:pt x="110" y="295"/>
                    </a:moveTo>
                    <a:lnTo>
                      <a:pt x="95" y="295"/>
                    </a:lnTo>
                    <a:lnTo>
                      <a:pt x="95" y="278"/>
                    </a:lnTo>
                    <a:lnTo>
                      <a:pt x="110" y="278"/>
                    </a:lnTo>
                    <a:lnTo>
                      <a:pt x="110" y="295"/>
                    </a:lnTo>
                    <a:close/>
                    <a:moveTo>
                      <a:pt x="95" y="278"/>
                    </a:moveTo>
                    <a:lnTo>
                      <a:pt x="95" y="205"/>
                    </a:lnTo>
                    <a:lnTo>
                      <a:pt x="127" y="205"/>
                    </a:lnTo>
                    <a:lnTo>
                      <a:pt x="127" y="278"/>
                    </a:lnTo>
                    <a:lnTo>
                      <a:pt x="95" y="278"/>
                    </a:lnTo>
                    <a:close/>
                    <a:moveTo>
                      <a:pt x="99" y="194"/>
                    </a:moveTo>
                    <a:lnTo>
                      <a:pt x="127" y="160"/>
                    </a:lnTo>
                    <a:lnTo>
                      <a:pt x="127" y="205"/>
                    </a:lnTo>
                    <a:lnTo>
                      <a:pt x="110" y="205"/>
                    </a:lnTo>
                    <a:lnTo>
                      <a:pt x="99" y="194"/>
                    </a:lnTo>
                    <a:close/>
                    <a:moveTo>
                      <a:pt x="123" y="215"/>
                    </a:moveTo>
                    <a:lnTo>
                      <a:pt x="123" y="215"/>
                    </a:lnTo>
                    <a:lnTo>
                      <a:pt x="98" y="194"/>
                    </a:lnTo>
                    <a:lnTo>
                      <a:pt x="99" y="194"/>
                    </a:lnTo>
                    <a:lnTo>
                      <a:pt x="123" y="215"/>
                    </a:lnTo>
                    <a:close/>
                    <a:moveTo>
                      <a:pt x="123" y="215"/>
                    </a:moveTo>
                    <a:lnTo>
                      <a:pt x="122" y="216"/>
                    </a:lnTo>
                    <a:lnTo>
                      <a:pt x="120" y="218"/>
                    </a:lnTo>
                    <a:lnTo>
                      <a:pt x="97" y="196"/>
                    </a:lnTo>
                    <a:lnTo>
                      <a:pt x="98" y="194"/>
                    </a:lnTo>
                    <a:lnTo>
                      <a:pt x="123" y="215"/>
                    </a:lnTo>
                    <a:close/>
                    <a:moveTo>
                      <a:pt x="120" y="218"/>
                    </a:moveTo>
                    <a:lnTo>
                      <a:pt x="119" y="220"/>
                    </a:lnTo>
                    <a:lnTo>
                      <a:pt x="117" y="221"/>
                    </a:lnTo>
                    <a:lnTo>
                      <a:pt x="95" y="198"/>
                    </a:lnTo>
                    <a:lnTo>
                      <a:pt x="96" y="197"/>
                    </a:lnTo>
                    <a:lnTo>
                      <a:pt x="97" y="196"/>
                    </a:lnTo>
                    <a:lnTo>
                      <a:pt x="120" y="218"/>
                    </a:lnTo>
                    <a:close/>
                    <a:moveTo>
                      <a:pt x="117" y="221"/>
                    </a:moveTo>
                    <a:lnTo>
                      <a:pt x="108" y="229"/>
                    </a:lnTo>
                    <a:lnTo>
                      <a:pt x="100" y="234"/>
                    </a:lnTo>
                    <a:lnTo>
                      <a:pt x="84" y="206"/>
                    </a:lnTo>
                    <a:lnTo>
                      <a:pt x="90" y="203"/>
                    </a:lnTo>
                    <a:lnTo>
                      <a:pt x="95" y="198"/>
                    </a:lnTo>
                    <a:lnTo>
                      <a:pt x="117" y="221"/>
                    </a:lnTo>
                    <a:close/>
                    <a:moveTo>
                      <a:pt x="84" y="206"/>
                    </a:moveTo>
                    <a:lnTo>
                      <a:pt x="83" y="207"/>
                    </a:lnTo>
                    <a:lnTo>
                      <a:pt x="84" y="206"/>
                    </a:lnTo>
                    <a:lnTo>
                      <a:pt x="93" y="220"/>
                    </a:lnTo>
                    <a:lnTo>
                      <a:pt x="84" y="206"/>
                    </a:lnTo>
                    <a:close/>
                    <a:moveTo>
                      <a:pt x="100" y="234"/>
                    </a:moveTo>
                    <a:lnTo>
                      <a:pt x="94" y="237"/>
                    </a:lnTo>
                    <a:lnTo>
                      <a:pt x="86" y="240"/>
                    </a:lnTo>
                    <a:lnTo>
                      <a:pt x="78" y="209"/>
                    </a:lnTo>
                    <a:lnTo>
                      <a:pt x="81" y="208"/>
                    </a:lnTo>
                    <a:lnTo>
                      <a:pt x="84" y="206"/>
                    </a:lnTo>
                    <a:lnTo>
                      <a:pt x="100" y="234"/>
                    </a:lnTo>
                    <a:close/>
                    <a:moveTo>
                      <a:pt x="86" y="240"/>
                    </a:moveTo>
                    <a:lnTo>
                      <a:pt x="93" y="238"/>
                    </a:lnTo>
                    <a:lnTo>
                      <a:pt x="86" y="240"/>
                    </a:lnTo>
                    <a:lnTo>
                      <a:pt x="82" y="224"/>
                    </a:lnTo>
                    <a:lnTo>
                      <a:pt x="86" y="240"/>
                    </a:lnTo>
                    <a:close/>
                    <a:moveTo>
                      <a:pt x="86" y="240"/>
                    </a:moveTo>
                    <a:lnTo>
                      <a:pt x="79" y="241"/>
                    </a:lnTo>
                    <a:lnTo>
                      <a:pt x="72" y="241"/>
                    </a:lnTo>
                    <a:lnTo>
                      <a:pt x="72" y="210"/>
                    </a:lnTo>
                    <a:lnTo>
                      <a:pt x="75" y="209"/>
                    </a:lnTo>
                    <a:lnTo>
                      <a:pt x="78" y="209"/>
                    </a:lnTo>
                    <a:lnTo>
                      <a:pt x="86" y="240"/>
                    </a:lnTo>
                    <a:close/>
                    <a:moveTo>
                      <a:pt x="72" y="241"/>
                    </a:moveTo>
                    <a:lnTo>
                      <a:pt x="64" y="241"/>
                    </a:lnTo>
                    <a:lnTo>
                      <a:pt x="56" y="239"/>
                    </a:lnTo>
                    <a:lnTo>
                      <a:pt x="49" y="237"/>
                    </a:lnTo>
                    <a:lnTo>
                      <a:pt x="42" y="234"/>
                    </a:lnTo>
                    <a:lnTo>
                      <a:pt x="57" y="206"/>
                    </a:lnTo>
                    <a:lnTo>
                      <a:pt x="65" y="209"/>
                    </a:lnTo>
                    <a:lnTo>
                      <a:pt x="72" y="210"/>
                    </a:lnTo>
                    <a:lnTo>
                      <a:pt x="72" y="241"/>
                    </a:lnTo>
                    <a:close/>
                    <a:moveTo>
                      <a:pt x="42" y="234"/>
                    </a:moveTo>
                    <a:lnTo>
                      <a:pt x="35" y="230"/>
                    </a:lnTo>
                    <a:lnTo>
                      <a:pt x="29" y="224"/>
                    </a:lnTo>
                    <a:lnTo>
                      <a:pt x="24" y="219"/>
                    </a:lnTo>
                    <a:lnTo>
                      <a:pt x="19" y="212"/>
                    </a:lnTo>
                    <a:lnTo>
                      <a:pt x="45" y="194"/>
                    </a:lnTo>
                    <a:lnTo>
                      <a:pt x="51" y="200"/>
                    </a:lnTo>
                    <a:lnTo>
                      <a:pt x="57" y="206"/>
                    </a:lnTo>
                    <a:lnTo>
                      <a:pt x="42" y="234"/>
                    </a:lnTo>
                    <a:close/>
                    <a:moveTo>
                      <a:pt x="19" y="212"/>
                    </a:moveTo>
                    <a:lnTo>
                      <a:pt x="19" y="212"/>
                    </a:lnTo>
                    <a:lnTo>
                      <a:pt x="45" y="193"/>
                    </a:lnTo>
                    <a:lnTo>
                      <a:pt x="45" y="194"/>
                    </a:lnTo>
                    <a:lnTo>
                      <a:pt x="19" y="212"/>
                    </a:lnTo>
                    <a:close/>
                    <a:moveTo>
                      <a:pt x="19" y="212"/>
                    </a:moveTo>
                    <a:lnTo>
                      <a:pt x="10" y="201"/>
                    </a:lnTo>
                    <a:lnTo>
                      <a:pt x="19" y="212"/>
                    </a:lnTo>
                    <a:lnTo>
                      <a:pt x="31" y="203"/>
                    </a:lnTo>
                    <a:lnTo>
                      <a:pt x="19" y="212"/>
                    </a:lnTo>
                    <a:close/>
                    <a:moveTo>
                      <a:pt x="19" y="212"/>
                    </a:moveTo>
                    <a:lnTo>
                      <a:pt x="16" y="209"/>
                    </a:lnTo>
                    <a:lnTo>
                      <a:pt x="14" y="205"/>
                    </a:lnTo>
                    <a:lnTo>
                      <a:pt x="42" y="189"/>
                    </a:lnTo>
                    <a:lnTo>
                      <a:pt x="43" y="191"/>
                    </a:lnTo>
                    <a:lnTo>
                      <a:pt x="45" y="193"/>
                    </a:lnTo>
                    <a:lnTo>
                      <a:pt x="19" y="212"/>
                    </a:lnTo>
                    <a:close/>
                    <a:moveTo>
                      <a:pt x="14" y="205"/>
                    </a:moveTo>
                    <a:lnTo>
                      <a:pt x="12" y="200"/>
                    </a:lnTo>
                    <a:lnTo>
                      <a:pt x="9" y="196"/>
                    </a:lnTo>
                    <a:lnTo>
                      <a:pt x="39" y="183"/>
                    </a:lnTo>
                    <a:lnTo>
                      <a:pt x="40" y="186"/>
                    </a:lnTo>
                    <a:lnTo>
                      <a:pt x="42" y="189"/>
                    </a:lnTo>
                    <a:lnTo>
                      <a:pt x="14" y="205"/>
                    </a:lnTo>
                    <a:close/>
                    <a:moveTo>
                      <a:pt x="9" y="196"/>
                    </a:moveTo>
                    <a:lnTo>
                      <a:pt x="5" y="185"/>
                    </a:lnTo>
                    <a:lnTo>
                      <a:pt x="2" y="172"/>
                    </a:lnTo>
                    <a:lnTo>
                      <a:pt x="0" y="160"/>
                    </a:lnTo>
                    <a:lnTo>
                      <a:pt x="0" y="146"/>
                    </a:lnTo>
                    <a:lnTo>
                      <a:pt x="32" y="146"/>
                    </a:lnTo>
                    <a:lnTo>
                      <a:pt x="32" y="157"/>
                    </a:lnTo>
                    <a:lnTo>
                      <a:pt x="33" y="166"/>
                    </a:lnTo>
                    <a:lnTo>
                      <a:pt x="35" y="175"/>
                    </a:lnTo>
                    <a:lnTo>
                      <a:pt x="39" y="183"/>
                    </a:lnTo>
                    <a:lnTo>
                      <a:pt x="9" y="196"/>
                    </a:lnTo>
                    <a:close/>
                    <a:moveTo>
                      <a:pt x="0" y="146"/>
                    </a:moveTo>
                    <a:lnTo>
                      <a:pt x="0" y="146"/>
                    </a:lnTo>
                    <a:lnTo>
                      <a:pt x="32" y="146"/>
                    </a:lnTo>
                    <a:lnTo>
                      <a:pt x="0" y="146"/>
                    </a:lnTo>
                    <a:close/>
                    <a:moveTo>
                      <a:pt x="0" y="146"/>
                    </a:moveTo>
                    <a:lnTo>
                      <a:pt x="0" y="137"/>
                    </a:lnTo>
                    <a:lnTo>
                      <a:pt x="1" y="129"/>
                    </a:lnTo>
                    <a:lnTo>
                      <a:pt x="3" y="119"/>
                    </a:lnTo>
                    <a:lnTo>
                      <a:pt x="5" y="111"/>
                    </a:lnTo>
                    <a:lnTo>
                      <a:pt x="35" y="121"/>
                    </a:lnTo>
                    <a:lnTo>
                      <a:pt x="33" y="133"/>
                    </a:lnTo>
                    <a:lnTo>
                      <a:pt x="32" y="146"/>
                    </a:lnTo>
                    <a:lnTo>
                      <a:pt x="0" y="146"/>
                    </a:lnTo>
                    <a:close/>
                    <a:moveTo>
                      <a:pt x="5" y="111"/>
                    </a:moveTo>
                    <a:lnTo>
                      <a:pt x="6" y="109"/>
                    </a:lnTo>
                    <a:lnTo>
                      <a:pt x="7" y="106"/>
                    </a:lnTo>
                    <a:lnTo>
                      <a:pt x="37" y="117"/>
                    </a:lnTo>
                    <a:lnTo>
                      <a:pt x="37" y="119"/>
                    </a:lnTo>
                    <a:lnTo>
                      <a:pt x="35" y="121"/>
                    </a:lnTo>
                    <a:lnTo>
                      <a:pt x="5" y="111"/>
                    </a:lnTo>
                    <a:close/>
                    <a:moveTo>
                      <a:pt x="7" y="106"/>
                    </a:moveTo>
                    <a:lnTo>
                      <a:pt x="10" y="99"/>
                    </a:lnTo>
                    <a:lnTo>
                      <a:pt x="14" y="93"/>
                    </a:lnTo>
                    <a:lnTo>
                      <a:pt x="18" y="87"/>
                    </a:lnTo>
                    <a:lnTo>
                      <a:pt x="22" y="81"/>
                    </a:lnTo>
                    <a:lnTo>
                      <a:pt x="46" y="102"/>
                    </a:lnTo>
                    <a:lnTo>
                      <a:pt x="41" y="109"/>
                    </a:lnTo>
                    <a:lnTo>
                      <a:pt x="37" y="117"/>
                    </a:lnTo>
                    <a:lnTo>
                      <a:pt x="7" y="106"/>
                    </a:lnTo>
                    <a:close/>
                    <a:moveTo>
                      <a:pt x="22" y="81"/>
                    </a:moveTo>
                    <a:lnTo>
                      <a:pt x="28" y="73"/>
                    </a:lnTo>
                    <a:lnTo>
                      <a:pt x="22" y="81"/>
                    </a:lnTo>
                    <a:lnTo>
                      <a:pt x="34" y="91"/>
                    </a:lnTo>
                    <a:lnTo>
                      <a:pt x="22" y="81"/>
                    </a:lnTo>
                    <a:close/>
                    <a:moveTo>
                      <a:pt x="22" y="81"/>
                    </a:moveTo>
                    <a:lnTo>
                      <a:pt x="22" y="81"/>
                    </a:lnTo>
                    <a:lnTo>
                      <a:pt x="46" y="102"/>
                    </a:lnTo>
                    <a:lnTo>
                      <a:pt x="22" y="81"/>
                    </a:lnTo>
                    <a:close/>
                    <a:moveTo>
                      <a:pt x="46" y="102"/>
                    </a:moveTo>
                    <a:lnTo>
                      <a:pt x="41" y="109"/>
                    </a:lnTo>
                    <a:lnTo>
                      <a:pt x="46" y="102"/>
                    </a:lnTo>
                    <a:lnTo>
                      <a:pt x="34" y="91"/>
                    </a:lnTo>
                    <a:lnTo>
                      <a:pt x="46" y="102"/>
                    </a:lnTo>
                    <a:close/>
                    <a:moveTo>
                      <a:pt x="22" y="81"/>
                    </a:moveTo>
                    <a:lnTo>
                      <a:pt x="25" y="78"/>
                    </a:lnTo>
                    <a:lnTo>
                      <a:pt x="28" y="75"/>
                    </a:lnTo>
                    <a:lnTo>
                      <a:pt x="50" y="96"/>
                    </a:lnTo>
                    <a:lnTo>
                      <a:pt x="49" y="98"/>
                    </a:lnTo>
                    <a:lnTo>
                      <a:pt x="46" y="102"/>
                    </a:lnTo>
                    <a:lnTo>
                      <a:pt x="22" y="81"/>
                    </a:lnTo>
                    <a:close/>
                    <a:moveTo>
                      <a:pt x="28" y="75"/>
                    </a:moveTo>
                    <a:lnTo>
                      <a:pt x="31" y="71"/>
                    </a:lnTo>
                    <a:lnTo>
                      <a:pt x="34" y="68"/>
                    </a:lnTo>
                    <a:lnTo>
                      <a:pt x="54" y="93"/>
                    </a:lnTo>
                    <a:lnTo>
                      <a:pt x="52" y="95"/>
                    </a:lnTo>
                    <a:lnTo>
                      <a:pt x="50" y="96"/>
                    </a:lnTo>
                    <a:lnTo>
                      <a:pt x="28" y="75"/>
                    </a:lnTo>
                    <a:close/>
                    <a:moveTo>
                      <a:pt x="54" y="93"/>
                    </a:moveTo>
                    <a:lnTo>
                      <a:pt x="46" y="101"/>
                    </a:lnTo>
                    <a:lnTo>
                      <a:pt x="54" y="93"/>
                    </a:lnTo>
                    <a:lnTo>
                      <a:pt x="45" y="81"/>
                    </a:lnTo>
                    <a:lnTo>
                      <a:pt x="54" y="93"/>
                    </a:lnTo>
                    <a:close/>
                    <a:moveTo>
                      <a:pt x="34" y="68"/>
                    </a:moveTo>
                    <a:lnTo>
                      <a:pt x="44" y="62"/>
                    </a:lnTo>
                    <a:lnTo>
                      <a:pt x="53" y="57"/>
                    </a:lnTo>
                    <a:lnTo>
                      <a:pt x="63" y="55"/>
                    </a:lnTo>
                    <a:lnTo>
                      <a:pt x="73" y="54"/>
                    </a:lnTo>
                    <a:lnTo>
                      <a:pt x="73" y="85"/>
                    </a:lnTo>
                    <a:lnTo>
                      <a:pt x="69" y="86"/>
                    </a:lnTo>
                    <a:lnTo>
                      <a:pt x="64" y="87"/>
                    </a:lnTo>
                    <a:lnTo>
                      <a:pt x="59" y="89"/>
                    </a:lnTo>
                    <a:lnTo>
                      <a:pt x="54" y="93"/>
                    </a:lnTo>
                    <a:lnTo>
                      <a:pt x="34" y="68"/>
                    </a:lnTo>
                    <a:close/>
                    <a:moveTo>
                      <a:pt x="73" y="54"/>
                    </a:moveTo>
                    <a:lnTo>
                      <a:pt x="80" y="54"/>
                    </a:lnTo>
                    <a:lnTo>
                      <a:pt x="88" y="55"/>
                    </a:lnTo>
                    <a:lnTo>
                      <a:pt x="80" y="86"/>
                    </a:lnTo>
                    <a:lnTo>
                      <a:pt x="77" y="86"/>
                    </a:lnTo>
                    <a:lnTo>
                      <a:pt x="73" y="85"/>
                    </a:lnTo>
                    <a:lnTo>
                      <a:pt x="73" y="54"/>
                    </a:lnTo>
                    <a:close/>
                    <a:moveTo>
                      <a:pt x="80" y="86"/>
                    </a:moveTo>
                    <a:lnTo>
                      <a:pt x="98" y="91"/>
                    </a:lnTo>
                    <a:lnTo>
                      <a:pt x="80" y="86"/>
                    </a:lnTo>
                    <a:lnTo>
                      <a:pt x="83" y="70"/>
                    </a:lnTo>
                    <a:lnTo>
                      <a:pt x="80" y="86"/>
                    </a:lnTo>
                    <a:close/>
                    <a:moveTo>
                      <a:pt x="88" y="55"/>
                    </a:moveTo>
                    <a:lnTo>
                      <a:pt x="95" y="58"/>
                    </a:lnTo>
                    <a:lnTo>
                      <a:pt x="102" y="61"/>
                    </a:lnTo>
                    <a:lnTo>
                      <a:pt x="85" y="88"/>
                    </a:lnTo>
                    <a:lnTo>
                      <a:pt x="83" y="87"/>
                    </a:lnTo>
                    <a:lnTo>
                      <a:pt x="80" y="86"/>
                    </a:lnTo>
                    <a:lnTo>
                      <a:pt x="88" y="55"/>
                    </a:lnTo>
                    <a:close/>
                    <a:moveTo>
                      <a:pt x="85" y="89"/>
                    </a:moveTo>
                    <a:lnTo>
                      <a:pt x="85" y="88"/>
                    </a:lnTo>
                    <a:lnTo>
                      <a:pt x="94" y="75"/>
                    </a:lnTo>
                    <a:lnTo>
                      <a:pt x="85" y="89"/>
                    </a:lnTo>
                    <a:close/>
                    <a:moveTo>
                      <a:pt x="101" y="61"/>
                    </a:moveTo>
                    <a:lnTo>
                      <a:pt x="107" y="65"/>
                    </a:lnTo>
                    <a:lnTo>
                      <a:pt x="114" y="69"/>
                    </a:lnTo>
                    <a:lnTo>
                      <a:pt x="92" y="93"/>
                    </a:lnTo>
                    <a:lnTo>
                      <a:pt x="89" y="90"/>
                    </a:lnTo>
                    <a:lnTo>
                      <a:pt x="85" y="89"/>
                    </a:lnTo>
                    <a:lnTo>
                      <a:pt x="101" y="61"/>
                    </a:lnTo>
                    <a:close/>
                    <a:moveTo>
                      <a:pt x="114" y="69"/>
                    </a:moveTo>
                    <a:lnTo>
                      <a:pt x="119" y="76"/>
                    </a:lnTo>
                    <a:lnTo>
                      <a:pt x="124" y="82"/>
                    </a:lnTo>
                    <a:lnTo>
                      <a:pt x="98" y="99"/>
                    </a:lnTo>
                    <a:lnTo>
                      <a:pt x="95" y="96"/>
                    </a:lnTo>
                    <a:lnTo>
                      <a:pt x="92" y="93"/>
                    </a:lnTo>
                    <a:lnTo>
                      <a:pt x="114" y="69"/>
                    </a:lnTo>
                    <a:close/>
                    <a:moveTo>
                      <a:pt x="127" y="91"/>
                    </a:moveTo>
                    <a:lnTo>
                      <a:pt x="127" y="140"/>
                    </a:lnTo>
                    <a:lnTo>
                      <a:pt x="98" y="99"/>
                    </a:lnTo>
                    <a:lnTo>
                      <a:pt x="110" y="91"/>
                    </a:lnTo>
                    <a:lnTo>
                      <a:pt x="127" y="91"/>
                    </a:lnTo>
                    <a:close/>
                    <a:moveTo>
                      <a:pt x="95" y="91"/>
                    </a:moveTo>
                    <a:lnTo>
                      <a:pt x="95" y="16"/>
                    </a:lnTo>
                    <a:lnTo>
                      <a:pt x="127" y="16"/>
                    </a:lnTo>
                    <a:lnTo>
                      <a:pt x="127" y="91"/>
                    </a:lnTo>
                    <a:lnTo>
                      <a:pt x="95" y="91"/>
                    </a:lnTo>
                    <a:close/>
                    <a:moveTo>
                      <a:pt x="95" y="16"/>
                    </a:moveTo>
                    <a:lnTo>
                      <a:pt x="95" y="0"/>
                    </a:lnTo>
                    <a:lnTo>
                      <a:pt x="110" y="0"/>
                    </a:lnTo>
                    <a:lnTo>
                      <a:pt x="110" y="16"/>
                    </a:lnTo>
                    <a:lnTo>
                      <a:pt x="95" y="16"/>
                    </a:lnTo>
                    <a:close/>
                    <a:moveTo>
                      <a:pt x="84" y="115"/>
                    </a:moveTo>
                    <a:lnTo>
                      <a:pt x="84" y="115"/>
                    </a:lnTo>
                    <a:lnTo>
                      <a:pt x="84" y="84"/>
                    </a:lnTo>
                    <a:lnTo>
                      <a:pt x="84" y="115"/>
                    </a:lnTo>
                    <a:close/>
                    <a:moveTo>
                      <a:pt x="84" y="84"/>
                    </a:moveTo>
                    <a:lnTo>
                      <a:pt x="84" y="84"/>
                    </a:lnTo>
                    <a:lnTo>
                      <a:pt x="84" y="99"/>
                    </a:lnTo>
                    <a:lnTo>
                      <a:pt x="84" y="84"/>
                    </a:lnTo>
                    <a:close/>
                    <a:moveTo>
                      <a:pt x="84" y="115"/>
                    </a:moveTo>
                    <a:lnTo>
                      <a:pt x="83" y="116"/>
                    </a:lnTo>
                    <a:lnTo>
                      <a:pt x="65" y="90"/>
                    </a:lnTo>
                    <a:lnTo>
                      <a:pt x="70" y="87"/>
                    </a:lnTo>
                    <a:lnTo>
                      <a:pt x="74" y="85"/>
                    </a:lnTo>
                    <a:lnTo>
                      <a:pt x="79" y="84"/>
                    </a:lnTo>
                    <a:lnTo>
                      <a:pt x="84" y="84"/>
                    </a:lnTo>
                    <a:lnTo>
                      <a:pt x="84" y="115"/>
                    </a:lnTo>
                    <a:close/>
                    <a:moveTo>
                      <a:pt x="65" y="90"/>
                    </a:moveTo>
                    <a:lnTo>
                      <a:pt x="64" y="91"/>
                    </a:lnTo>
                    <a:lnTo>
                      <a:pt x="65" y="90"/>
                    </a:lnTo>
                    <a:lnTo>
                      <a:pt x="74" y="103"/>
                    </a:lnTo>
                    <a:lnTo>
                      <a:pt x="65" y="90"/>
                    </a:lnTo>
                    <a:close/>
                    <a:moveTo>
                      <a:pt x="83" y="116"/>
                    </a:moveTo>
                    <a:lnTo>
                      <a:pt x="82" y="116"/>
                    </a:lnTo>
                    <a:lnTo>
                      <a:pt x="63" y="92"/>
                    </a:lnTo>
                    <a:lnTo>
                      <a:pt x="64" y="90"/>
                    </a:lnTo>
                    <a:lnTo>
                      <a:pt x="65" y="90"/>
                    </a:lnTo>
                    <a:lnTo>
                      <a:pt x="83" y="116"/>
                    </a:lnTo>
                    <a:close/>
                    <a:moveTo>
                      <a:pt x="82" y="116"/>
                    </a:moveTo>
                    <a:lnTo>
                      <a:pt x="58" y="136"/>
                    </a:lnTo>
                    <a:lnTo>
                      <a:pt x="82" y="116"/>
                    </a:lnTo>
                    <a:lnTo>
                      <a:pt x="73" y="104"/>
                    </a:lnTo>
                    <a:lnTo>
                      <a:pt x="82" y="116"/>
                    </a:lnTo>
                    <a:close/>
                    <a:moveTo>
                      <a:pt x="82" y="116"/>
                    </a:moveTo>
                    <a:lnTo>
                      <a:pt x="80" y="118"/>
                    </a:lnTo>
                    <a:lnTo>
                      <a:pt x="79" y="121"/>
                    </a:lnTo>
                    <a:lnTo>
                      <a:pt x="51" y="104"/>
                    </a:lnTo>
                    <a:lnTo>
                      <a:pt x="56" y="97"/>
                    </a:lnTo>
                    <a:lnTo>
                      <a:pt x="63" y="91"/>
                    </a:lnTo>
                    <a:lnTo>
                      <a:pt x="82" y="116"/>
                    </a:lnTo>
                    <a:close/>
                    <a:moveTo>
                      <a:pt x="79" y="121"/>
                    </a:moveTo>
                    <a:lnTo>
                      <a:pt x="88" y="108"/>
                    </a:lnTo>
                    <a:lnTo>
                      <a:pt x="78" y="121"/>
                    </a:lnTo>
                    <a:lnTo>
                      <a:pt x="66" y="113"/>
                    </a:lnTo>
                    <a:lnTo>
                      <a:pt x="79" y="121"/>
                    </a:lnTo>
                    <a:close/>
                    <a:moveTo>
                      <a:pt x="78" y="121"/>
                    </a:moveTo>
                    <a:lnTo>
                      <a:pt x="78" y="121"/>
                    </a:lnTo>
                    <a:lnTo>
                      <a:pt x="51" y="105"/>
                    </a:lnTo>
                    <a:lnTo>
                      <a:pt x="52" y="104"/>
                    </a:lnTo>
                    <a:lnTo>
                      <a:pt x="78" y="121"/>
                    </a:lnTo>
                    <a:close/>
                    <a:moveTo>
                      <a:pt x="51" y="105"/>
                    </a:moveTo>
                    <a:lnTo>
                      <a:pt x="52" y="104"/>
                    </a:lnTo>
                    <a:lnTo>
                      <a:pt x="51" y="105"/>
                    </a:lnTo>
                    <a:lnTo>
                      <a:pt x="65" y="113"/>
                    </a:lnTo>
                    <a:lnTo>
                      <a:pt x="51" y="105"/>
                    </a:lnTo>
                    <a:close/>
                    <a:moveTo>
                      <a:pt x="78" y="121"/>
                    </a:moveTo>
                    <a:lnTo>
                      <a:pt x="78" y="122"/>
                    </a:lnTo>
                    <a:lnTo>
                      <a:pt x="77" y="123"/>
                    </a:lnTo>
                    <a:lnTo>
                      <a:pt x="48" y="110"/>
                    </a:lnTo>
                    <a:lnTo>
                      <a:pt x="50" y="108"/>
                    </a:lnTo>
                    <a:lnTo>
                      <a:pt x="51" y="105"/>
                    </a:lnTo>
                    <a:lnTo>
                      <a:pt x="78" y="121"/>
                    </a:lnTo>
                    <a:close/>
                    <a:moveTo>
                      <a:pt x="77" y="123"/>
                    </a:moveTo>
                    <a:lnTo>
                      <a:pt x="79" y="119"/>
                    </a:lnTo>
                    <a:lnTo>
                      <a:pt x="77" y="123"/>
                    </a:lnTo>
                    <a:lnTo>
                      <a:pt x="63" y="117"/>
                    </a:lnTo>
                    <a:lnTo>
                      <a:pt x="77" y="123"/>
                    </a:lnTo>
                    <a:close/>
                    <a:moveTo>
                      <a:pt x="77" y="123"/>
                    </a:moveTo>
                    <a:lnTo>
                      <a:pt x="77" y="126"/>
                    </a:lnTo>
                    <a:lnTo>
                      <a:pt x="76" y="127"/>
                    </a:lnTo>
                    <a:lnTo>
                      <a:pt x="46" y="115"/>
                    </a:lnTo>
                    <a:lnTo>
                      <a:pt x="47" y="112"/>
                    </a:lnTo>
                    <a:lnTo>
                      <a:pt x="49" y="110"/>
                    </a:lnTo>
                    <a:lnTo>
                      <a:pt x="77" y="123"/>
                    </a:lnTo>
                    <a:close/>
                    <a:moveTo>
                      <a:pt x="76" y="127"/>
                    </a:moveTo>
                    <a:lnTo>
                      <a:pt x="74" y="136"/>
                    </a:lnTo>
                    <a:lnTo>
                      <a:pt x="73" y="147"/>
                    </a:lnTo>
                    <a:lnTo>
                      <a:pt x="41" y="147"/>
                    </a:lnTo>
                    <a:lnTo>
                      <a:pt x="42" y="139"/>
                    </a:lnTo>
                    <a:lnTo>
                      <a:pt x="43" y="131"/>
                    </a:lnTo>
                    <a:lnTo>
                      <a:pt x="44" y="122"/>
                    </a:lnTo>
                    <a:lnTo>
                      <a:pt x="46" y="115"/>
                    </a:lnTo>
                    <a:lnTo>
                      <a:pt x="76" y="127"/>
                    </a:lnTo>
                    <a:close/>
                    <a:moveTo>
                      <a:pt x="73" y="147"/>
                    </a:moveTo>
                    <a:lnTo>
                      <a:pt x="73" y="156"/>
                    </a:lnTo>
                    <a:lnTo>
                      <a:pt x="74" y="163"/>
                    </a:lnTo>
                    <a:lnTo>
                      <a:pt x="43" y="170"/>
                    </a:lnTo>
                    <a:lnTo>
                      <a:pt x="42" y="159"/>
                    </a:lnTo>
                    <a:lnTo>
                      <a:pt x="41" y="147"/>
                    </a:lnTo>
                    <a:lnTo>
                      <a:pt x="73" y="147"/>
                    </a:lnTo>
                    <a:close/>
                    <a:moveTo>
                      <a:pt x="74" y="163"/>
                    </a:moveTo>
                    <a:lnTo>
                      <a:pt x="76" y="169"/>
                    </a:lnTo>
                    <a:lnTo>
                      <a:pt x="78" y="174"/>
                    </a:lnTo>
                    <a:lnTo>
                      <a:pt x="51" y="190"/>
                    </a:lnTo>
                    <a:lnTo>
                      <a:pt x="46" y="181"/>
                    </a:lnTo>
                    <a:lnTo>
                      <a:pt x="43" y="170"/>
                    </a:lnTo>
                    <a:lnTo>
                      <a:pt x="74" y="163"/>
                    </a:lnTo>
                    <a:close/>
                    <a:moveTo>
                      <a:pt x="51" y="190"/>
                    </a:moveTo>
                    <a:lnTo>
                      <a:pt x="48" y="185"/>
                    </a:lnTo>
                    <a:lnTo>
                      <a:pt x="51" y="190"/>
                    </a:lnTo>
                    <a:lnTo>
                      <a:pt x="65" y="182"/>
                    </a:lnTo>
                    <a:lnTo>
                      <a:pt x="51" y="190"/>
                    </a:lnTo>
                    <a:close/>
                    <a:moveTo>
                      <a:pt x="78" y="174"/>
                    </a:moveTo>
                    <a:lnTo>
                      <a:pt x="80" y="177"/>
                    </a:lnTo>
                    <a:lnTo>
                      <a:pt x="82" y="179"/>
                    </a:lnTo>
                    <a:lnTo>
                      <a:pt x="65" y="205"/>
                    </a:lnTo>
                    <a:lnTo>
                      <a:pt x="60" y="203"/>
                    </a:lnTo>
                    <a:lnTo>
                      <a:pt x="57" y="198"/>
                    </a:lnTo>
                    <a:lnTo>
                      <a:pt x="54" y="194"/>
                    </a:lnTo>
                    <a:lnTo>
                      <a:pt x="51" y="190"/>
                    </a:lnTo>
                    <a:lnTo>
                      <a:pt x="78" y="174"/>
                    </a:lnTo>
                    <a:close/>
                    <a:moveTo>
                      <a:pt x="82" y="179"/>
                    </a:moveTo>
                    <a:lnTo>
                      <a:pt x="83" y="179"/>
                    </a:lnTo>
                    <a:lnTo>
                      <a:pt x="83" y="180"/>
                    </a:lnTo>
                    <a:lnTo>
                      <a:pt x="83" y="211"/>
                    </a:lnTo>
                    <a:lnTo>
                      <a:pt x="78" y="211"/>
                    </a:lnTo>
                    <a:lnTo>
                      <a:pt x="74" y="210"/>
                    </a:lnTo>
                    <a:lnTo>
                      <a:pt x="69" y="208"/>
                    </a:lnTo>
                    <a:lnTo>
                      <a:pt x="65" y="205"/>
                    </a:lnTo>
                    <a:lnTo>
                      <a:pt x="82" y="179"/>
                    </a:lnTo>
                    <a:close/>
                    <a:moveTo>
                      <a:pt x="83" y="180"/>
                    </a:moveTo>
                    <a:lnTo>
                      <a:pt x="84" y="179"/>
                    </a:lnTo>
                    <a:lnTo>
                      <a:pt x="85" y="179"/>
                    </a:lnTo>
                    <a:lnTo>
                      <a:pt x="103" y="206"/>
                    </a:lnTo>
                    <a:lnTo>
                      <a:pt x="99" y="208"/>
                    </a:lnTo>
                    <a:lnTo>
                      <a:pt x="94" y="210"/>
                    </a:lnTo>
                    <a:lnTo>
                      <a:pt x="89" y="211"/>
                    </a:lnTo>
                    <a:lnTo>
                      <a:pt x="83" y="211"/>
                    </a:lnTo>
                    <a:lnTo>
                      <a:pt x="83" y="180"/>
                    </a:lnTo>
                    <a:close/>
                    <a:moveTo>
                      <a:pt x="85" y="179"/>
                    </a:moveTo>
                    <a:lnTo>
                      <a:pt x="88" y="177"/>
                    </a:lnTo>
                    <a:lnTo>
                      <a:pt x="90" y="173"/>
                    </a:lnTo>
                    <a:lnTo>
                      <a:pt x="117" y="190"/>
                    </a:lnTo>
                    <a:lnTo>
                      <a:pt x="114" y="195"/>
                    </a:lnTo>
                    <a:lnTo>
                      <a:pt x="110" y="199"/>
                    </a:lnTo>
                    <a:lnTo>
                      <a:pt x="107" y="203"/>
                    </a:lnTo>
                    <a:lnTo>
                      <a:pt x="103" y="206"/>
                    </a:lnTo>
                    <a:lnTo>
                      <a:pt x="85" y="179"/>
                    </a:lnTo>
                    <a:close/>
                    <a:moveTo>
                      <a:pt x="117" y="190"/>
                    </a:moveTo>
                    <a:lnTo>
                      <a:pt x="118" y="189"/>
                    </a:lnTo>
                    <a:lnTo>
                      <a:pt x="117" y="190"/>
                    </a:lnTo>
                    <a:lnTo>
                      <a:pt x="103" y="182"/>
                    </a:lnTo>
                    <a:lnTo>
                      <a:pt x="117" y="190"/>
                    </a:lnTo>
                    <a:close/>
                    <a:moveTo>
                      <a:pt x="90" y="173"/>
                    </a:moveTo>
                    <a:lnTo>
                      <a:pt x="90" y="173"/>
                    </a:lnTo>
                    <a:lnTo>
                      <a:pt x="117" y="190"/>
                    </a:lnTo>
                    <a:lnTo>
                      <a:pt x="90" y="173"/>
                    </a:lnTo>
                    <a:close/>
                    <a:moveTo>
                      <a:pt x="90" y="173"/>
                    </a:moveTo>
                    <a:lnTo>
                      <a:pt x="91" y="172"/>
                    </a:lnTo>
                    <a:lnTo>
                      <a:pt x="91" y="171"/>
                    </a:lnTo>
                    <a:lnTo>
                      <a:pt x="120" y="185"/>
                    </a:lnTo>
                    <a:lnTo>
                      <a:pt x="119" y="188"/>
                    </a:lnTo>
                    <a:lnTo>
                      <a:pt x="117" y="190"/>
                    </a:lnTo>
                    <a:lnTo>
                      <a:pt x="90" y="173"/>
                    </a:lnTo>
                    <a:close/>
                    <a:moveTo>
                      <a:pt x="91" y="171"/>
                    </a:moveTo>
                    <a:lnTo>
                      <a:pt x="92" y="170"/>
                    </a:lnTo>
                    <a:lnTo>
                      <a:pt x="92" y="168"/>
                    </a:lnTo>
                    <a:lnTo>
                      <a:pt x="122" y="180"/>
                    </a:lnTo>
                    <a:lnTo>
                      <a:pt x="121" y="182"/>
                    </a:lnTo>
                    <a:lnTo>
                      <a:pt x="120" y="185"/>
                    </a:lnTo>
                    <a:lnTo>
                      <a:pt x="91" y="171"/>
                    </a:lnTo>
                    <a:close/>
                    <a:moveTo>
                      <a:pt x="92" y="168"/>
                    </a:moveTo>
                    <a:lnTo>
                      <a:pt x="95" y="159"/>
                    </a:lnTo>
                    <a:lnTo>
                      <a:pt x="95" y="146"/>
                    </a:lnTo>
                    <a:lnTo>
                      <a:pt x="127" y="146"/>
                    </a:lnTo>
                    <a:lnTo>
                      <a:pt x="127" y="156"/>
                    </a:lnTo>
                    <a:lnTo>
                      <a:pt x="126" y="164"/>
                    </a:lnTo>
                    <a:lnTo>
                      <a:pt x="124" y="172"/>
                    </a:lnTo>
                    <a:lnTo>
                      <a:pt x="122" y="180"/>
                    </a:lnTo>
                    <a:lnTo>
                      <a:pt x="92" y="168"/>
                    </a:lnTo>
                    <a:close/>
                    <a:moveTo>
                      <a:pt x="95" y="146"/>
                    </a:moveTo>
                    <a:lnTo>
                      <a:pt x="95" y="146"/>
                    </a:lnTo>
                    <a:lnTo>
                      <a:pt x="127" y="146"/>
                    </a:lnTo>
                    <a:lnTo>
                      <a:pt x="95" y="146"/>
                    </a:lnTo>
                    <a:close/>
                    <a:moveTo>
                      <a:pt x="95" y="146"/>
                    </a:moveTo>
                    <a:lnTo>
                      <a:pt x="95" y="137"/>
                    </a:lnTo>
                    <a:lnTo>
                      <a:pt x="94" y="129"/>
                    </a:lnTo>
                    <a:lnTo>
                      <a:pt x="125" y="121"/>
                    </a:lnTo>
                    <a:lnTo>
                      <a:pt x="126" y="133"/>
                    </a:lnTo>
                    <a:lnTo>
                      <a:pt x="127" y="146"/>
                    </a:lnTo>
                    <a:lnTo>
                      <a:pt x="95" y="146"/>
                    </a:lnTo>
                    <a:close/>
                    <a:moveTo>
                      <a:pt x="94" y="129"/>
                    </a:moveTo>
                    <a:lnTo>
                      <a:pt x="95" y="134"/>
                    </a:lnTo>
                    <a:lnTo>
                      <a:pt x="94" y="129"/>
                    </a:lnTo>
                    <a:lnTo>
                      <a:pt x="109" y="126"/>
                    </a:lnTo>
                    <a:lnTo>
                      <a:pt x="94" y="129"/>
                    </a:lnTo>
                    <a:close/>
                    <a:moveTo>
                      <a:pt x="94" y="129"/>
                    </a:moveTo>
                    <a:lnTo>
                      <a:pt x="94" y="128"/>
                    </a:lnTo>
                    <a:lnTo>
                      <a:pt x="93" y="127"/>
                    </a:lnTo>
                    <a:lnTo>
                      <a:pt x="124" y="117"/>
                    </a:lnTo>
                    <a:lnTo>
                      <a:pt x="124" y="119"/>
                    </a:lnTo>
                    <a:lnTo>
                      <a:pt x="125" y="121"/>
                    </a:lnTo>
                    <a:lnTo>
                      <a:pt x="94" y="129"/>
                    </a:lnTo>
                    <a:close/>
                    <a:moveTo>
                      <a:pt x="124" y="117"/>
                    </a:moveTo>
                    <a:lnTo>
                      <a:pt x="125" y="121"/>
                    </a:lnTo>
                    <a:lnTo>
                      <a:pt x="124" y="117"/>
                    </a:lnTo>
                    <a:lnTo>
                      <a:pt x="108" y="122"/>
                    </a:lnTo>
                    <a:lnTo>
                      <a:pt x="124" y="117"/>
                    </a:lnTo>
                    <a:close/>
                    <a:moveTo>
                      <a:pt x="93" y="127"/>
                    </a:moveTo>
                    <a:lnTo>
                      <a:pt x="92" y="123"/>
                    </a:lnTo>
                    <a:lnTo>
                      <a:pt x="90" y="120"/>
                    </a:lnTo>
                    <a:lnTo>
                      <a:pt x="115" y="101"/>
                    </a:lnTo>
                    <a:lnTo>
                      <a:pt x="120" y="109"/>
                    </a:lnTo>
                    <a:lnTo>
                      <a:pt x="124" y="117"/>
                    </a:lnTo>
                    <a:lnTo>
                      <a:pt x="93" y="127"/>
                    </a:lnTo>
                    <a:close/>
                    <a:moveTo>
                      <a:pt x="90" y="120"/>
                    </a:moveTo>
                    <a:lnTo>
                      <a:pt x="91" y="122"/>
                    </a:lnTo>
                    <a:lnTo>
                      <a:pt x="90" y="120"/>
                    </a:lnTo>
                    <a:lnTo>
                      <a:pt x="102" y="111"/>
                    </a:lnTo>
                    <a:lnTo>
                      <a:pt x="90" y="120"/>
                    </a:lnTo>
                    <a:close/>
                    <a:moveTo>
                      <a:pt x="90" y="120"/>
                    </a:moveTo>
                    <a:lnTo>
                      <a:pt x="90" y="120"/>
                    </a:lnTo>
                    <a:lnTo>
                      <a:pt x="116" y="101"/>
                    </a:lnTo>
                    <a:lnTo>
                      <a:pt x="116" y="102"/>
                    </a:lnTo>
                    <a:lnTo>
                      <a:pt x="90" y="120"/>
                    </a:lnTo>
                    <a:close/>
                    <a:moveTo>
                      <a:pt x="115" y="101"/>
                    </a:moveTo>
                    <a:lnTo>
                      <a:pt x="114" y="98"/>
                    </a:lnTo>
                    <a:lnTo>
                      <a:pt x="116" y="101"/>
                    </a:lnTo>
                    <a:lnTo>
                      <a:pt x="102" y="111"/>
                    </a:lnTo>
                    <a:lnTo>
                      <a:pt x="115" y="101"/>
                    </a:lnTo>
                    <a:close/>
                    <a:moveTo>
                      <a:pt x="90" y="120"/>
                    </a:moveTo>
                    <a:lnTo>
                      <a:pt x="89" y="119"/>
                    </a:lnTo>
                    <a:lnTo>
                      <a:pt x="89" y="118"/>
                    </a:lnTo>
                    <a:lnTo>
                      <a:pt x="111" y="96"/>
                    </a:lnTo>
                    <a:lnTo>
                      <a:pt x="114" y="98"/>
                    </a:lnTo>
                    <a:lnTo>
                      <a:pt x="115" y="101"/>
                    </a:lnTo>
                    <a:lnTo>
                      <a:pt x="90" y="120"/>
                    </a:lnTo>
                    <a:close/>
                    <a:moveTo>
                      <a:pt x="111" y="96"/>
                    </a:moveTo>
                    <a:lnTo>
                      <a:pt x="111" y="96"/>
                    </a:lnTo>
                    <a:lnTo>
                      <a:pt x="100" y="108"/>
                    </a:lnTo>
                    <a:lnTo>
                      <a:pt x="111" y="96"/>
                    </a:lnTo>
                    <a:close/>
                    <a:moveTo>
                      <a:pt x="89" y="118"/>
                    </a:moveTo>
                    <a:lnTo>
                      <a:pt x="88" y="118"/>
                    </a:lnTo>
                    <a:lnTo>
                      <a:pt x="86" y="117"/>
                    </a:lnTo>
                    <a:lnTo>
                      <a:pt x="108" y="93"/>
                    </a:lnTo>
                    <a:lnTo>
                      <a:pt x="109" y="95"/>
                    </a:lnTo>
                    <a:lnTo>
                      <a:pt x="111" y="96"/>
                    </a:lnTo>
                    <a:lnTo>
                      <a:pt x="89" y="118"/>
                    </a:lnTo>
                    <a:close/>
                    <a:moveTo>
                      <a:pt x="86" y="117"/>
                    </a:moveTo>
                    <a:lnTo>
                      <a:pt x="85" y="116"/>
                    </a:lnTo>
                    <a:lnTo>
                      <a:pt x="84" y="115"/>
                    </a:lnTo>
                    <a:lnTo>
                      <a:pt x="84" y="84"/>
                    </a:lnTo>
                    <a:lnTo>
                      <a:pt x="91" y="84"/>
                    </a:lnTo>
                    <a:lnTo>
                      <a:pt x="97" y="86"/>
                    </a:lnTo>
                    <a:lnTo>
                      <a:pt x="102" y="89"/>
                    </a:lnTo>
                    <a:lnTo>
                      <a:pt x="108" y="93"/>
                    </a:lnTo>
                    <a:lnTo>
                      <a:pt x="86" y="117"/>
                    </a:lnTo>
                    <a:close/>
                    <a:moveTo>
                      <a:pt x="177" y="116"/>
                    </a:moveTo>
                    <a:lnTo>
                      <a:pt x="177" y="116"/>
                    </a:lnTo>
                    <a:lnTo>
                      <a:pt x="177" y="84"/>
                    </a:lnTo>
                    <a:lnTo>
                      <a:pt x="177" y="116"/>
                    </a:lnTo>
                    <a:close/>
                    <a:moveTo>
                      <a:pt x="177" y="84"/>
                    </a:moveTo>
                    <a:lnTo>
                      <a:pt x="177" y="84"/>
                    </a:lnTo>
                    <a:lnTo>
                      <a:pt x="177" y="99"/>
                    </a:lnTo>
                    <a:lnTo>
                      <a:pt x="177" y="84"/>
                    </a:lnTo>
                    <a:close/>
                    <a:moveTo>
                      <a:pt x="177" y="116"/>
                    </a:moveTo>
                    <a:lnTo>
                      <a:pt x="176" y="116"/>
                    </a:lnTo>
                    <a:lnTo>
                      <a:pt x="175" y="116"/>
                    </a:lnTo>
                    <a:lnTo>
                      <a:pt x="156" y="90"/>
                    </a:lnTo>
                    <a:lnTo>
                      <a:pt x="161" y="88"/>
                    </a:lnTo>
                    <a:lnTo>
                      <a:pt x="166" y="86"/>
                    </a:lnTo>
                    <a:lnTo>
                      <a:pt x="171" y="84"/>
                    </a:lnTo>
                    <a:lnTo>
                      <a:pt x="177" y="84"/>
                    </a:lnTo>
                    <a:lnTo>
                      <a:pt x="177" y="116"/>
                    </a:lnTo>
                    <a:close/>
                    <a:moveTo>
                      <a:pt x="175" y="116"/>
                    </a:moveTo>
                    <a:lnTo>
                      <a:pt x="173" y="117"/>
                    </a:lnTo>
                    <a:lnTo>
                      <a:pt x="175" y="116"/>
                    </a:lnTo>
                    <a:lnTo>
                      <a:pt x="166" y="104"/>
                    </a:lnTo>
                    <a:lnTo>
                      <a:pt x="175" y="116"/>
                    </a:lnTo>
                    <a:close/>
                    <a:moveTo>
                      <a:pt x="175" y="116"/>
                    </a:moveTo>
                    <a:lnTo>
                      <a:pt x="175" y="116"/>
                    </a:lnTo>
                    <a:lnTo>
                      <a:pt x="154" y="92"/>
                    </a:lnTo>
                    <a:lnTo>
                      <a:pt x="155" y="91"/>
                    </a:lnTo>
                    <a:lnTo>
                      <a:pt x="156" y="90"/>
                    </a:lnTo>
                    <a:lnTo>
                      <a:pt x="175" y="116"/>
                    </a:lnTo>
                    <a:close/>
                    <a:moveTo>
                      <a:pt x="175" y="116"/>
                    </a:moveTo>
                    <a:lnTo>
                      <a:pt x="173" y="118"/>
                    </a:lnTo>
                    <a:lnTo>
                      <a:pt x="171" y="121"/>
                    </a:lnTo>
                    <a:lnTo>
                      <a:pt x="143" y="107"/>
                    </a:lnTo>
                    <a:lnTo>
                      <a:pt x="148" y="98"/>
                    </a:lnTo>
                    <a:lnTo>
                      <a:pt x="154" y="92"/>
                    </a:lnTo>
                    <a:lnTo>
                      <a:pt x="175" y="116"/>
                    </a:lnTo>
                    <a:close/>
                    <a:moveTo>
                      <a:pt x="171" y="121"/>
                    </a:moveTo>
                    <a:lnTo>
                      <a:pt x="169" y="127"/>
                    </a:lnTo>
                    <a:lnTo>
                      <a:pt x="171" y="121"/>
                    </a:lnTo>
                    <a:lnTo>
                      <a:pt x="157" y="114"/>
                    </a:lnTo>
                    <a:lnTo>
                      <a:pt x="171" y="121"/>
                    </a:lnTo>
                    <a:close/>
                    <a:moveTo>
                      <a:pt x="171" y="121"/>
                    </a:moveTo>
                    <a:lnTo>
                      <a:pt x="169" y="127"/>
                    </a:lnTo>
                    <a:lnTo>
                      <a:pt x="167" y="133"/>
                    </a:lnTo>
                    <a:lnTo>
                      <a:pt x="135" y="127"/>
                    </a:lnTo>
                    <a:lnTo>
                      <a:pt x="139" y="116"/>
                    </a:lnTo>
                    <a:lnTo>
                      <a:pt x="143" y="107"/>
                    </a:lnTo>
                    <a:lnTo>
                      <a:pt x="171" y="121"/>
                    </a:lnTo>
                    <a:close/>
                    <a:moveTo>
                      <a:pt x="167" y="133"/>
                    </a:moveTo>
                    <a:lnTo>
                      <a:pt x="166" y="141"/>
                    </a:lnTo>
                    <a:lnTo>
                      <a:pt x="166" y="149"/>
                    </a:lnTo>
                    <a:lnTo>
                      <a:pt x="133" y="149"/>
                    </a:lnTo>
                    <a:lnTo>
                      <a:pt x="134" y="138"/>
                    </a:lnTo>
                    <a:lnTo>
                      <a:pt x="135" y="127"/>
                    </a:lnTo>
                    <a:lnTo>
                      <a:pt x="167" y="133"/>
                    </a:lnTo>
                    <a:close/>
                    <a:moveTo>
                      <a:pt x="166" y="149"/>
                    </a:moveTo>
                    <a:lnTo>
                      <a:pt x="166" y="149"/>
                    </a:lnTo>
                    <a:lnTo>
                      <a:pt x="133" y="149"/>
                    </a:lnTo>
                    <a:lnTo>
                      <a:pt x="166" y="149"/>
                    </a:lnTo>
                    <a:close/>
                    <a:moveTo>
                      <a:pt x="166" y="149"/>
                    </a:moveTo>
                    <a:lnTo>
                      <a:pt x="166" y="158"/>
                    </a:lnTo>
                    <a:lnTo>
                      <a:pt x="167" y="165"/>
                    </a:lnTo>
                    <a:lnTo>
                      <a:pt x="136" y="172"/>
                    </a:lnTo>
                    <a:lnTo>
                      <a:pt x="134" y="161"/>
                    </a:lnTo>
                    <a:lnTo>
                      <a:pt x="133" y="149"/>
                    </a:lnTo>
                    <a:lnTo>
                      <a:pt x="166" y="149"/>
                    </a:lnTo>
                    <a:close/>
                    <a:moveTo>
                      <a:pt x="167" y="165"/>
                    </a:moveTo>
                    <a:lnTo>
                      <a:pt x="169" y="172"/>
                    </a:lnTo>
                    <a:lnTo>
                      <a:pt x="167" y="165"/>
                    </a:lnTo>
                    <a:lnTo>
                      <a:pt x="151" y="168"/>
                    </a:lnTo>
                    <a:lnTo>
                      <a:pt x="167" y="165"/>
                    </a:lnTo>
                    <a:close/>
                    <a:moveTo>
                      <a:pt x="167" y="165"/>
                    </a:moveTo>
                    <a:lnTo>
                      <a:pt x="168" y="166"/>
                    </a:lnTo>
                    <a:lnTo>
                      <a:pt x="168" y="167"/>
                    </a:lnTo>
                    <a:lnTo>
                      <a:pt x="136" y="175"/>
                    </a:lnTo>
                    <a:lnTo>
                      <a:pt x="136" y="173"/>
                    </a:lnTo>
                    <a:lnTo>
                      <a:pt x="136" y="172"/>
                    </a:lnTo>
                    <a:lnTo>
                      <a:pt x="167" y="165"/>
                    </a:lnTo>
                    <a:close/>
                    <a:moveTo>
                      <a:pt x="136" y="175"/>
                    </a:moveTo>
                    <a:lnTo>
                      <a:pt x="139" y="182"/>
                    </a:lnTo>
                    <a:lnTo>
                      <a:pt x="136" y="175"/>
                    </a:lnTo>
                    <a:lnTo>
                      <a:pt x="152" y="171"/>
                    </a:lnTo>
                    <a:lnTo>
                      <a:pt x="136" y="175"/>
                    </a:lnTo>
                    <a:close/>
                    <a:moveTo>
                      <a:pt x="168" y="166"/>
                    </a:moveTo>
                    <a:lnTo>
                      <a:pt x="169" y="170"/>
                    </a:lnTo>
                    <a:lnTo>
                      <a:pt x="171" y="174"/>
                    </a:lnTo>
                    <a:lnTo>
                      <a:pt x="144" y="192"/>
                    </a:lnTo>
                    <a:lnTo>
                      <a:pt x="140" y="184"/>
                    </a:lnTo>
                    <a:lnTo>
                      <a:pt x="136" y="175"/>
                    </a:lnTo>
                    <a:lnTo>
                      <a:pt x="168" y="166"/>
                    </a:lnTo>
                    <a:close/>
                    <a:moveTo>
                      <a:pt x="171" y="174"/>
                    </a:moveTo>
                    <a:lnTo>
                      <a:pt x="173" y="178"/>
                    </a:lnTo>
                    <a:lnTo>
                      <a:pt x="175" y="179"/>
                    </a:lnTo>
                    <a:lnTo>
                      <a:pt x="157" y="206"/>
                    </a:lnTo>
                    <a:lnTo>
                      <a:pt x="154" y="203"/>
                    </a:lnTo>
                    <a:lnTo>
                      <a:pt x="151" y="199"/>
                    </a:lnTo>
                    <a:lnTo>
                      <a:pt x="147" y="196"/>
                    </a:lnTo>
                    <a:lnTo>
                      <a:pt x="144" y="192"/>
                    </a:lnTo>
                    <a:lnTo>
                      <a:pt x="171" y="174"/>
                    </a:lnTo>
                    <a:close/>
                    <a:moveTo>
                      <a:pt x="175" y="179"/>
                    </a:moveTo>
                    <a:lnTo>
                      <a:pt x="168" y="174"/>
                    </a:lnTo>
                    <a:lnTo>
                      <a:pt x="175" y="179"/>
                    </a:lnTo>
                    <a:lnTo>
                      <a:pt x="167" y="192"/>
                    </a:lnTo>
                    <a:lnTo>
                      <a:pt x="175" y="179"/>
                    </a:lnTo>
                    <a:close/>
                    <a:moveTo>
                      <a:pt x="175" y="179"/>
                    </a:moveTo>
                    <a:lnTo>
                      <a:pt x="176" y="180"/>
                    </a:lnTo>
                    <a:lnTo>
                      <a:pt x="177" y="180"/>
                    </a:lnTo>
                    <a:lnTo>
                      <a:pt x="177" y="212"/>
                    </a:lnTo>
                    <a:lnTo>
                      <a:pt x="172" y="211"/>
                    </a:lnTo>
                    <a:lnTo>
                      <a:pt x="167" y="210"/>
                    </a:lnTo>
                    <a:lnTo>
                      <a:pt x="162" y="208"/>
                    </a:lnTo>
                    <a:lnTo>
                      <a:pt x="157" y="206"/>
                    </a:lnTo>
                    <a:lnTo>
                      <a:pt x="175" y="179"/>
                    </a:lnTo>
                    <a:close/>
                    <a:moveTo>
                      <a:pt x="177" y="180"/>
                    </a:moveTo>
                    <a:lnTo>
                      <a:pt x="177" y="180"/>
                    </a:lnTo>
                    <a:lnTo>
                      <a:pt x="177" y="212"/>
                    </a:lnTo>
                    <a:lnTo>
                      <a:pt x="177" y="180"/>
                    </a:lnTo>
                    <a:close/>
                    <a:moveTo>
                      <a:pt x="177" y="212"/>
                    </a:moveTo>
                    <a:lnTo>
                      <a:pt x="177" y="212"/>
                    </a:lnTo>
                    <a:lnTo>
                      <a:pt x="177" y="195"/>
                    </a:lnTo>
                    <a:lnTo>
                      <a:pt x="177" y="212"/>
                    </a:lnTo>
                    <a:close/>
                    <a:moveTo>
                      <a:pt x="177" y="180"/>
                    </a:moveTo>
                    <a:lnTo>
                      <a:pt x="177" y="180"/>
                    </a:lnTo>
                    <a:lnTo>
                      <a:pt x="178" y="179"/>
                    </a:lnTo>
                    <a:lnTo>
                      <a:pt x="197" y="205"/>
                    </a:lnTo>
                    <a:lnTo>
                      <a:pt x="192" y="208"/>
                    </a:lnTo>
                    <a:lnTo>
                      <a:pt x="187" y="210"/>
                    </a:lnTo>
                    <a:lnTo>
                      <a:pt x="182" y="211"/>
                    </a:lnTo>
                    <a:lnTo>
                      <a:pt x="177" y="212"/>
                    </a:lnTo>
                    <a:lnTo>
                      <a:pt x="177" y="180"/>
                    </a:lnTo>
                    <a:close/>
                    <a:moveTo>
                      <a:pt x="178" y="179"/>
                    </a:moveTo>
                    <a:lnTo>
                      <a:pt x="178" y="179"/>
                    </a:lnTo>
                    <a:lnTo>
                      <a:pt x="199" y="203"/>
                    </a:lnTo>
                    <a:lnTo>
                      <a:pt x="198" y="204"/>
                    </a:lnTo>
                    <a:lnTo>
                      <a:pt x="197" y="205"/>
                    </a:lnTo>
                    <a:lnTo>
                      <a:pt x="178" y="179"/>
                    </a:lnTo>
                    <a:close/>
                    <a:moveTo>
                      <a:pt x="199" y="203"/>
                    </a:moveTo>
                    <a:lnTo>
                      <a:pt x="198" y="204"/>
                    </a:lnTo>
                    <a:lnTo>
                      <a:pt x="199" y="203"/>
                    </a:lnTo>
                    <a:lnTo>
                      <a:pt x="188" y="191"/>
                    </a:lnTo>
                    <a:lnTo>
                      <a:pt x="199" y="203"/>
                    </a:lnTo>
                    <a:close/>
                    <a:moveTo>
                      <a:pt x="178" y="179"/>
                    </a:moveTo>
                    <a:lnTo>
                      <a:pt x="180" y="177"/>
                    </a:lnTo>
                    <a:lnTo>
                      <a:pt x="182" y="173"/>
                    </a:lnTo>
                    <a:lnTo>
                      <a:pt x="209" y="189"/>
                    </a:lnTo>
                    <a:lnTo>
                      <a:pt x="205" y="196"/>
                    </a:lnTo>
                    <a:lnTo>
                      <a:pt x="199" y="203"/>
                    </a:lnTo>
                    <a:lnTo>
                      <a:pt x="178" y="179"/>
                    </a:lnTo>
                    <a:close/>
                    <a:moveTo>
                      <a:pt x="182" y="173"/>
                    </a:moveTo>
                    <a:lnTo>
                      <a:pt x="184" y="168"/>
                    </a:lnTo>
                    <a:lnTo>
                      <a:pt x="186" y="162"/>
                    </a:lnTo>
                    <a:lnTo>
                      <a:pt x="218" y="170"/>
                    </a:lnTo>
                    <a:lnTo>
                      <a:pt x="214" y="180"/>
                    </a:lnTo>
                    <a:lnTo>
                      <a:pt x="209" y="189"/>
                    </a:lnTo>
                    <a:lnTo>
                      <a:pt x="182" y="173"/>
                    </a:lnTo>
                    <a:close/>
                    <a:moveTo>
                      <a:pt x="186" y="162"/>
                    </a:moveTo>
                    <a:lnTo>
                      <a:pt x="187" y="156"/>
                    </a:lnTo>
                    <a:lnTo>
                      <a:pt x="187" y="148"/>
                    </a:lnTo>
                    <a:lnTo>
                      <a:pt x="220" y="148"/>
                    </a:lnTo>
                    <a:lnTo>
                      <a:pt x="220" y="159"/>
                    </a:lnTo>
                    <a:lnTo>
                      <a:pt x="218" y="170"/>
                    </a:lnTo>
                    <a:lnTo>
                      <a:pt x="186" y="162"/>
                    </a:lnTo>
                    <a:close/>
                    <a:moveTo>
                      <a:pt x="187" y="148"/>
                    </a:moveTo>
                    <a:lnTo>
                      <a:pt x="187" y="147"/>
                    </a:lnTo>
                    <a:lnTo>
                      <a:pt x="220" y="147"/>
                    </a:lnTo>
                    <a:lnTo>
                      <a:pt x="220" y="148"/>
                    </a:lnTo>
                    <a:lnTo>
                      <a:pt x="187" y="148"/>
                    </a:lnTo>
                    <a:close/>
                    <a:moveTo>
                      <a:pt x="187" y="147"/>
                    </a:moveTo>
                    <a:lnTo>
                      <a:pt x="187" y="140"/>
                    </a:lnTo>
                    <a:lnTo>
                      <a:pt x="186" y="133"/>
                    </a:lnTo>
                    <a:lnTo>
                      <a:pt x="218" y="126"/>
                    </a:lnTo>
                    <a:lnTo>
                      <a:pt x="220" y="137"/>
                    </a:lnTo>
                    <a:lnTo>
                      <a:pt x="220" y="147"/>
                    </a:lnTo>
                    <a:lnTo>
                      <a:pt x="187" y="147"/>
                    </a:lnTo>
                    <a:close/>
                    <a:moveTo>
                      <a:pt x="186" y="133"/>
                    </a:moveTo>
                    <a:lnTo>
                      <a:pt x="186" y="132"/>
                    </a:lnTo>
                    <a:lnTo>
                      <a:pt x="185" y="131"/>
                    </a:lnTo>
                    <a:lnTo>
                      <a:pt x="217" y="122"/>
                    </a:lnTo>
                    <a:lnTo>
                      <a:pt x="218" y="124"/>
                    </a:lnTo>
                    <a:lnTo>
                      <a:pt x="218" y="126"/>
                    </a:lnTo>
                    <a:lnTo>
                      <a:pt x="186" y="133"/>
                    </a:lnTo>
                    <a:close/>
                    <a:moveTo>
                      <a:pt x="217" y="122"/>
                    </a:moveTo>
                    <a:lnTo>
                      <a:pt x="216" y="118"/>
                    </a:lnTo>
                    <a:lnTo>
                      <a:pt x="217" y="122"/>
                    </a:lnTo>
                    <a:lnTo>
                      <a:pt x="201" y="127"/>
                    </a:lnTo>
                    <a:lnTo>
                      <a:pt x="217" y="122"/>
                    </a:lnTo>
                    <a:close/>
                    <a:moveTo>
                      <a:pt x="185" y="131"/>
                    </a:moveTo>
                    <a:lnTo>
                      <a:pt x="184" y="126"/>
                    </a:lnTo>
                    <a:lnTo>
                      <a:pt x="182" y="121"/>
                    </a:lnTo>
                    <a:lnTo>
                      <a:pt x="210" y="107"/>
                    </a:lnTo>
                    <a:lnTo>
                      <a:pt x="214" y="114"/>
                    </a:lnTo>
                    <a:lnTo>
                      <a:pt x="217" y="122"/>
                    </a:lnTo>
                    <a:lnTo>
                      <a:pt x="185" y="131"/>
                    </a:lnTo>
                    <a:close/>
                    <a:moveTo>
                      <a:pt x="182" y="121"/>
                    </a:moveTo>
                    <a:lnTo>
                      <a:pt x="180" y="118"/>
                    </a:lnTo>
                    <a:lnTo>
                      <a:pt x="179" y="116"/>
                    </a:lnTo>
                    <a:lnTo>
                      <a:pt x="197" y="90"/>
                    </a:lnTo>
                    <a:lnTo>
                      <a:pt x="201" y="93"/>
                    </a:lnTo>
                    <a:lnTo>
                      <a:pt x="204" y="97"/>
                    </a:lnTo>
                    <a:lnTo>
                      <a:pt x="208" y="102"/>
                    </a:lnTo>
                    <a:lnTo>
                      <a:pt x="210" y="107"/>
                    </a:lnTo>
                    <a:lnTo>
                      <a:pt x="182" y="121"/>
                    </a:lnTo>
                    <a:close/>
                    <a:moveTo>
                      <a:pt x="179" y="116"/>
                    </a:moveTo>
                    <a:lnTo>
                      <a:pt x="185" y="121"/>
                    </a:lnTo>
                    <a:lnTo>
                      <a:pt x="179" y="116"/>
                    </a:lnTo>
                    <a:lnTo>
                      <a:pt x="187" y="104"/>
                    </a:lnTo>
                    <a:lnTo>
                      <a:pt x="179" y="116"/>
                    </a:lnTo>
                    <a:close/>
                    <a:moveTo>
                      <a:pt x="179" y="116"/>
                    </a:moveTo>
                    <a:lnTo>
                      <a:pt x="178" y="116"/>
                    </a:lnTo>
                    <a:lnTo>
                      <a:pt x="177" y="116"/>
                    </a:lnTo>
                    <a:lnTo>
                      <a:pt x="177" y="84"/>
                    </a:lnTo>
                    <a:lnTo>
                      <a:pt x="182" y="84"/>
                    </a:lnTo>
                    <a:lnTo>
                      <a:pt x="187" y="85"/>
                    </a:lnTo>
                    <a:lnTo>
                      <a:pt x="193" y="87"/>
                    </a:lnTo>
                    <a:lnTo>
                      <a:pt x="197" y="90"/>
                    </a:lnTo>
                    <a:lnTo>
                      <a:pt x="179" y="1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5" name="Freeform 47"/>
              <p:cNvSpPr>
                <a:spLocks noEditPoints="1"/>
              </p:cNvSpPr>
              <p:nvPr/>
            </p:nvSpPr>
            <p:spPr bwMode="auto">
              <a:xfrm>
                <a:off x="2344" y="2634"/>
                <a:ext cx="47" cy="47"/>
              </a:xfrm>
              <a:custGeom>
                <a:avLst/>
                <a:gdLst>
                  <a:gd name="T0" fmla="*/ 1 w 185"/>
                  <a:gd name="T1" fmla="*/ 1 h 187"/>
                  <a:gd name="T2" fmla="*/ 1 w 185"/>
                  <a:gd name="T3" fmla="*/ 0 h 187"/>
                  <a:gd name="T4" fmla="*/ 1 w 185"/>
                  <a:gd name="T5" fmla="*/ 1 h 187"/>
                  <a:gd name="T6" fmla="*/ 1 w 185"/>
                  <a:gd name="T7" fmla="*/ 0 h 187"/>
                  <a:gd name="T8" fmla="*/ 1 w 185"/>
                  <a:gd name="T9" fmla="*/ 1 h 187"/>
                  <a:gd name="T10" fmla="*/ 2 w 185"/>
                  <a:gd name="T11" fmla="*/ 0 h 187"/>
                  <a:gd name="T12" fmla="*/ 2 w 185"/>
                  <a:gd name="T13" fmla="*/ 0 h 187"/>
                  <a:gd name="T14" fmla="*/ 2 w 185"/>
                  <a:gd name="T15" fmla="*/ 0 h 187"/>
                  <a:gd name="T16" fmla="*/ 2 w 185"/>
                  <a:gd name="T17" fmla="*/ 1 h 187"/>
                  <a:gd name="T18" fmla="*/ 3 w 185"/>
                  <a:gd name="T19" fmla="*/ 1 h 187"/>
                  <a:gd name="T20" fmla="*/ 2 w 185"/>
                  <a:gd name="T21" fmla="*/ 1 h 187"/>
                  <a:gd name="T22" fmla="*/ 3 w 185"/>
                  <a:gd name="T23" fmla="*/ 1 h 187"/>
                  <a:gd name="T24" fmla="*/ 2 w 185"/>
                  <a:gd name="T25" fmla="*/ 1 h 187"/>
                  <a:gd name="T26" fmla="*/ 2 w 185"/>
                  <a:gd name="T27" fmla="*/ 2 h 187"/>
                  <a:gd name="T28" fmla="*/ 3 w 185"/>
                  <a:gd name="T29" fmla="*/ 2 h 187"/>
                  <a:gd name="T30" fmla="*/ 3 w 185"/>
                  <a:gd name="T31" fmla="*/ 2 h 187"/>
                  <a:gd name="T32" fmla="*/ 2 w 185"/>
                  <a:gd name="T33" fmla="*/ 3 h 187"/>
                  <a:gd name="T34" fmla="*/ 3 w 185"/>
                  <a:gd name="T35" fmla="*/ 3 h 187"/>
                  <a:gd name="T36" fmla="*/ 2 w 185"/>
                  <a:gd name="T37" fmla="*/ 3 h 187"/>
                  <a:gd name="T38" fmla="*/ 2 w 185"/>
                  <a:gd name="T39" fmla="*/ 3 h 187"/>
                  <a:gd name="T40" fmla="*/ 2 w 185"/>
                  <a:gd name="T41" fmla="*/ 3 h 187"/>
                  <a:gd name="T42" fmla="*/ 2 w 185"/>
                  <a:gd name="T43" fmla="*/ 3 h 187"/>
                  <a:gd name="T44" fmla="*/ 2 w 185"/>
                  <a:gd name="T45" fmla="*/ 3 h 187"/>
                  <a:gd name="T46" fmla="*/ 2 w 185"/>
                  <a:gd name="T47" fmla="*/ 2 h 187"/>
                  <a:gd name="T48" fmla="*/ 2 w 185"/>
                  <a:gd name="T49" fmla="*/ 3 h 187"/>
                  <a:gd name="T50" fmla="*/ 2 w 185"/>
                  <a:gd name="T51" fmla="*/ 3 h 187"/>
                  <a:gd name="T52" fmla="*/ 1 w 185"/>
                  <a:gd name="T53" fmla="*/ 3 h 187"/>
                  <a:gd name="T54" fmla="*/ 1 w 185"/>
                  <a:gd name="T55" fmla="*/ 3 h 187"/>
                  <a:gd name="T56" fmla="*/ 1 w 185"/>
                  <a:gd name="T57" fmla="*/ 3 h 187"/>
                  <a:gd name="T58" fmla="*/ 1 w 185"/>
                  <a:gd name="T59" fmla="*/ 2 h 187"/>
                  <a:gd name="T60" fmla="*/ 0 w 185"/>
                  <a:gd name="T61" fmla="*/ 2 h 187"/>
                  <a:gd name="T62" fmla="*/ 0 w 185"/>
                  <a:gd name="T63" fmla="*/ 2 h 187"/>
                  <a:gd name="T64" fmla="*/ 0 w 185"/>
                  <a:gd name="T65" fmla="*/ 2 h 187"/>
                  <a:gd name="T66" fmla="*/ 1 w 185"/>
                  <a:gd name="T67" fmla="*/ 1 h 187"/>
                  <a:gd name="T68" fmla="*/ 1 w 185"/>
                  <a:gd name="T69" fmla="*/ 2 h 187"/>
                  <a:gd name="T70" fmla="*/ 1 w 185"/>
                  <a:gd name="T71" fmla="*/ 2 h 187"/>
                  <a:gd name="T72" fmla="*/ 1 w 185"/>
                  <a:gd name="T73" fmla="*/ 1 h 187"/>
                  <a:gd name="T74" fmla="*/ 1 w 185"/>
                  <a:gd name="T75" fmla="*/ 2 h 187"/>
                  <a:gd name="T76" fmla="*/ 2 w 185"/>
                  <a:gd name="T77" fmla="*/ 2 h 187"/>
                  <a:gd name="T78" fmla="*/ 2 w 185"/>
                  <a:gd name="T79" fmla="*/ 1 h 187"/>
                  <a:gd name="T80" fmla="*/ 2 w 185"/>
                  <a:gd name="T81" fmla="*/ 1 h 187"/>
                  <a:gd name="T82" fmla="*/ 2 w 185"/>
                  <a:gd name="T83" fmla="*/ 1 h 187"/>
                  <a:gd name="T84" fmla="*/ 2 w 185"/>
                  <a:gd name="T85" fmla="*/ 1 h 187"/>
                  <a:gd name="T86" fmla="*/ 2 w 185"/>
                  <a:gd name="T87" fmla="*/ 1 h 187"/>
                  <a:gd name="T88" fmla="*/ 2 w 185"/>
                  <a:gd name="T89" fmla="*/ 1 h 187"/>
                  <a:gd name="T90" fmla="*/ 1 w 185"/>
                  <a:gd name="T91" fmla="*/ 1 h 187"/>
                  <a:gd name="T92" fmla="*/ 1 w 185"/>
                  <a:gd name="T93" fmla="*/ 1 h 187"/>
                  <a:gd name="T94" fmla="*/ 2 w 185"/>
                  <a:gd name="T95" fmla="*/ 2 h 187"/>
                  <a:gd name="T96" fmla="*/ 2 w 185"/>
                  <a:gd name="T97" fmla="*/ 2 h 187"/>
                  <a:gd name="T98" fmla="*/ 2 w 185"/>
                  <a:gd name="T99" fmla="*/ 2 h 187"/>
                  <a:gd name="T100" fmla="*/ 2 w 185"/>
                  <a:gd name="T101" fmla="*/ 2 h 187"/>
                  <a:gd name="T102" fmla="*/ 1 w 185"/>
                  <a:gd name="T103" fmla="*/ 2 h 187"/>
                  <a:gd name="T104" fmla="*/ 1 w 185"/>
                  <a:gd name="T105" fmla="*/ 2 h 187"/>
                  <a:gd name="T106" fmla="*/ 1 w 185"/>
                  <a:gd name="T107" fmla="*/ 2 h 187"/>
                  <a:gd name="T108" fmla="*/ 1 w 185"/>
                  <a:gd name="T109" fmla="*/ 2 h 187"/>
                  <a:gd name="T110" fmla="*/ 1 w 185"/>
                  <a:gd name="T111" fmla="*/ 2 h 187"/>
                  <a:gd name="T112" fmla="*/ 2 w 185"/>
                  <a:gd name="T113" fmla="*/ 3 h 187"/>
                  <a:gd name="T114" fmla="*/ 2 w 185"/>
                  <a:gd name="T115" fmla="*/ 2 h 187"/>
                  <a:gd name="T116" fmla="*/ 2 w 185"/>
                  <a:gd name="T117" fmla="*/ 2 h 187"/>
                  <a:gd name="T118" fmla="*/ 2 w 185"/>
                  <a:gd name="T119" fmla="*/ 2 h 18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5" h="187">
                    <a:moveTo>
                      <a:pt x="57" y="80"/>
                    </a:moveTo>
                    <a:lnTo>
                      <a:pt x="21" y="74"/>
                    </a:lnTo>
                    <a:lnTo>
                      <a:pt x="27" y="42"/>
                    </a:lnTo>
                    <a:lnTo>
                      <a:pt x="62" y="49"/>
                    </a:lnTo>
                    <a:lnTo>
                      <a:pt x="57" y="80"/>
                    </a:lnTo>
                    <a:close/>
                    <a:moveTo>
                      <a:pt x="21" y="74"/>
                    </a:moveTo>
                    <a:lnTo>
                      <a:pt x="4" y="70"/>
                    </a:lnTo>
                    <a:lnTo>
                      <a:pt x="8" y="54"/>
                    </a:lnTo>
                    <a:lnTo>
                      <a:pt x="24" y="58"/>
                    </a:lnTo>
                    <a:lnTo>
                      <a:pt x="21" y="74"/>
                    </a:lnTo>
                    <a:close/>
                    <a:moveTo>
                      <a:pt x="8" y="54"/>
                    </a:moveTo>
                    <a:lnTo>
                      <a:pt x="12" y="41"/>
                    </a:lnTo>
                    <a:lnTo>
                      <a:pt x="18" y="30"/>
                    </a:lnTo>
                    <a:lnTo>
                      <a:pt x="46" y="48"/>
                    </a:lnTo>
                    <a:lnTo>
                      <a:pt x="41" y="54"/>
                    </a:lnTo>
                    <a:lnTo>
                      <a:pt x="39" y="62"/>
                    </a:lnTo>
                    <a:lnTo>
                      <a:pt x="8" y="54"/>
                    </a:lnTo>
                    <a:close/>
                    <a:moveTo>
                      <a:pt x="18" y="30"/>
                    </a:moveTo>
                    <a:lnTo>
                      <a:pt x="22" y="25"/>
                    </a:lnTo>
                    <a:lnTo>
                      <a:pt x="26" y="21"/>
                    </a:lnTo>
                    <a:lnTo>
                      <a:pt x="30" y="16"/>
                    </a:lnTo>
                    <a:lnTo>
                      <a:pt x="35" y="12"/>
                    </a:lnTo>
                    <a:lnTo>
                      <a:pt x="54" y="39"/>
                    </a:lnTo>
                    <a:lnTo>
                      <a:pt x="49" y="42"/>
                    </a:lnTo>
                    <a:lnTo>
                      <a:pt x="46" y="48"/>
                    </a:lnTo>
                    <a:lnTo>
                      <a:pt x="18" y="30"/>
                    </a:lnTo>
                    <a:close/>
                    <a:moveTo>
                      <a:pt x="35" y="12"/>
                    </a:moveTo>
                    <a:lnTo>
                      <a:pt x="35" y="12"/>
                    </a:lnTo>
                    <a:lnTo>
                      <a:pt x="54" y="38"/>
                    </a:lnTo>
                    <a:lnTo>
                      <a:pt x="54" y="39"/>
                    </a:lnTo>
                    <a:lnTo>
                      <a:pt x="35" y="12"/>
                    </a:lnTo>
                    <a:close/>
                    <a:moveTo>
                      <a:pt x="35" y="12"/>
                    </a:moveTo>
                    <a:lnTo>
                      <a:pt x="33" y="14"/>
                    </a:lnTo>
                    <a:lnTo>
                      <a:pt x="35" y="12"/>
                    </a:lnTo>
                    <a:lnTo>
                      <a:pt x="44" y="26"/>
                    </a:lnTo>
                    <a:lnTo>
                      <a:pt x="35" y="12"/>
                    </a:lnTo>
                    <a:close/>
                    <a:moveTo>
                      <a:pt x="35" y="12"/>
                    </a:moveTo>
                    <a:lnTo>
                      <a:pt x="38" y="10"/>
                    </a:lnTo>
                    <a:lnTo>
                      <a:pt x="41" y="9"/>
                    </a:lnTo>
                    <a:lnTo>
                      <a:pt x="56" y="37"/>
                    </a:lnTo>
                    <a:lnTo>
                      <a:pt x="55" y="38"/>
                    </a:lnTo>
                    <a:lnTo>
                      <a:pt x="54" y="38"/>
                    </a:lnTo>
                    <a:lnTo>
                      <a:pt x="35" y="12"/>
                    </a:lnTo>
                    <a:close/>
                    <a:moveTo>
                      <a:pt x="56" y="37"/>
                    </a:moveTo>
                    <a:lnTo>
                      <a:pt x="47" y="42"/>
                    </a:lnTo>
                    <a:lnTo>
                      <a:pt x="56" y="37"/>
                    </a:lnTo>
                    <a:lnTo>
                      <a:pt x="49" y="23"/>
                    </a:lnTo>
                    <a:lnTo>
                      <a:pt x="56" y="37"/>
                    </a:lnTo>
                    <a:close/>
                    <a:moveTo>
                      <a:pt x="41" y="9"/>
                    </a:moveTo>
                    <a:lnTo>
                      <a:pt x="44" y="7"/>
                    </a:lnTo>
                    <a:lnTo>
                      <a:pt x="48" y="6"/>
                    </a:lnTo>
                    <a:lnTo>
                      <a:pt x="60" y="35"/>
                    </a:lnTo>
                    <a:lnTo>
                      <a:pt x="58" y="36"/>
                    </a:lnTo>
                    <a:lnTo>
                      <a:pt x="56" y="37"/>
                    </a:lnTo>
                    <a:lnTo>
                      <a:pt x="41" y="9"/>
                    </a:lnTo>
                    <a:close/>
                    <a:moveTo>
                      <a:pt x="48" y="6"/>
                    </a:moveTo>
                    <a:lnTo>
                      <a:pt x="37" y="10"/>
                    </a:lnTo>
                    <a:lnTo>
                      <a:pt x="48" y="6"/>
                    </a:lnTo>
                    <a:lnTo>
                      <a:pt x="54" y="21"/>
                    </a:lnTo>
                    <a:lnTo>
                      <a:pt x="48" y="6"/>
                    </a:lnTo>
                    <a:close/>
                    <a:moveTo>
                      <a:pt x="48" y="6"/>
                    </a:moveTo>
                    <a:lnTo>
                      <a:pt x="57" y="3"/>
                    </a:lnTo>
                    <a:lnTo>
                      <a:pt x="66" y="1"/>
                    </a:lnTo>
                    <a:lnTo>
                      <a:pt x="77" y="0"/>
                    </a:lnTo>
                    <a:lnTo>
                      <a:pt x="88" y="0"/>
                    </a:lnTo>
                    <a:lnTo>
                      <a:pt x="88" y="31"/>
                    </a:lnTo>
                    <a:lnTo>
                      <a:pt x="80" y="32"/>
                    </a:lnTo>
                    <a:lnTo>
                      <a:pt x="73" y="32"/>
                    </a:lnTo>
                    <a:lnTo>
                      <a:pt x="65" y="34"/>
                    </a:lnTo>
                    <a:lnTo>
                      <a:pt x="60" y="35"/>
                    </a:lnTo>
                    <a:lnTo>
                      <a:pt x="48" y="6"/>
                    </a:lnTo>
                    <a:close/>
                    <a:moveTo>
                      <a:pt x="88" y="0"/>
                    </a:moveTo>
                    <a:lnTo>
                      <a:pt x="88" y="0"/>
                    </a:lnTo>
                    <a:lnTo>
                      <a:pt x="88" y="31"/>
                    </a:lnTo>
                    <a:lnTo>
                      <a:pt x="88" y="0"/>
                    </a:lnTo>
                    <a:close/>
                    <a:moveTo>
                      <a:pt x="88" y="0"/>
                    </a:moveTo>
                    <a:lnTo>
                      <a:pt x="102" y="0"/>
                    </a:lnTo>
                    <a:lnTo>
                      <a:pt x="114" y="1"/>
                    </a:lnTo>
                    <a:lnTo>
                      <a:pt x="109" y="33"/>
                    </a:lnTo>
                    <a:lnTo>
                      <a:pt x="100" y="32"/>
                    </a:lnTo>
                    <a:lnTo>
                      <a:pt x="88" y="31"/>
                    </a:lnTo>
                    <a:lnTo>
                      <a:pt x="88" y="0"/>
                    </a:lnTo>
                    <a:close/>
                    <a:moveTo>
                      <a:pt x="114" y="1"/>
                    </a:moveTo>
                    <a:lnTo>
                      <a:pt x="141" y="6"/>
                    </a:lnTo>
                    <a:lnTo>
                      <a:pt x="114" y="1"/>
                    </a:lnTo>
                    <a:lnTo>
                      <a:pt x="111" y="17"/>
                    </a:lnTo>
                    <a:lnTo>
                      <a:pt x="114" y="1"/>
                    </a:lnTo>
                    <a:close/>
                    <a:moveTo>
                      <a:pt x="114" y="1"/>
                    </a:moveTo>
                    <a:lnTo>
                      <a:pt x="116" y="2"/>
                    </a:lnTo>
                    <a:lnTo>
                      <a:pt x="117" y="2"/>
                    </a:lnTo>
                    <a:lnTo>
                      <a:pt x="111" y="33"/>
                    </a:lnTo>
                    <a:lnTo>
                      <a:pt x="110" y="33"/>
                    </a:lnTo>
                    <a:lnTo>
                      <a:pt x="109" y="33"/>
                    </a:lnTo>
                    <a:lnTo>
                      <a:pt x="114" y="1"/>
                    </a:lnTo>
                    <a:close/>
                    <a:moveTo>
                      <a:pt x="117" y="2"/>
                    </a:moveTo>
                    <a:lnTo>
                      <a:pt x="127" y="4"/>
                    </a:lnTo>
                    <a:lnTo>
                      <a:pt x="134" y="7"/>
                    </a:lnTo>
                    <a:lnTo>
                      <a:pt x="120" y="36"/>
                    </a:lnTo>
                    <a:lnTo>
                      <a:pt x="116" y="34"/>
                    </a:lnTo>
                    <a:lnTo>
                      <a:pt x="111" y="33"/>
                    </a:lnTo>
                    <a:lnTo>
                      <a:pt x="117" y="2"/>
                    </a:lnTo>
                    <a:close/>
                    <a:moveTo>
                      <a:pt x="120" y="36"/>
                    </a:moveTo>
                    <a:lnTo>
                      <a:pt x="119" y="35"/>
                    </a:lnTo>
                    <a:lnTo>
                      <a:pt x="120" y="36"/>
                    </a:lnTo>
                    <a:lnTo>
                      <a:pt x="128" y="22"/>
                    </a:lnTo>
                    <a:lnTo>
                      <a:pt x="120" y="36"/>
                    </a:lnTo>
                    <a:close/>
                    <a:moveTo>
                      <a:pt x="134" y="7"/>
                    </a:moveTo>
                    <a:lnTo>
                      <a:pt x="134" y="7"/>
                    </a:lnTo>
                    <a:lnTo>
                      <a:pt x="120" y="36"/>
                    </a:lnTo>
                    <a:lnTo>
                      <a:pt x="134" y="7"/>
                    </a:lnTo>
                    <a:close/>
                    <a:moveTo>
                      <a:pt x="134" y="7"/>
                    </a:moveTo>
                    <a:lnTo>
                      <a:pt x="136" y="8"/>
                    </a:lnTo>
                    <a:lnTo>
                      <a:pt x="135" y="7"/>
                    </a:lnTo>
                    <a:lnTo>
                      <a:pt x="128" y="22"/>
                    </a:lnTo>
                    <a:lnTo>
                      <a:pt x="134" y="7"/>
                    </a:lnTo>
                    <a:close/>
                    <a:moveTo>
                      <a:pt x="135" y="7"/>
                    </a:moveTo>
                    <a:lnTo>
                      <a:pt x="137" y="8"/>
                    </a:lnTo>
                    <a:lnTo>
                      <a:pt x="139" y="10"/>
                    </a:lnTo>
                    <a:lnTo>
                      <a:pt x="124" y="37"/>
                    </a:lnTo>
                    <a:lnTo>
                      <a:pt x="122" y="36"/>
                    </a:lnTo>
                    <a:lnTo>
                      <a:pt x="120" y="36"/>
                    </a:lnTo>
                    <a:lnTo>
                      <a:pt x="135" y="7"/>
                    </a:lnTo>
                    <a:close/>
                    <a:moveTo>
                      <a:pt x="124" y="37"/>
                    </a:moveTo>
                    <a:lnTo>
                      <a:pt x="123" y="37"/>
                    </a:lnTo>
                    <a:lnTo>
                      <a:pt x="124" y="37"/>
                    </a:lnTo>
                    <a:lnTo>
                      <a:pt x="131" y="24"/>
                    </a:lnTo>
                    <a:lnTo>
                      <a:pt x="124" y="37"/>
                    </a:lnTo>
                    <a:close/>
                    <a:moveTo>
                      <a:pt x="139" y="9"/>
                    </a:moveTo>
                    <a:lnTo>
                      <a:pt x="141" y="11"/>
                    </a:lnTo>
                    <a:lnTo>
                      <a:pt x="143" y="12"/>
                    </a:lnTo>
                    <a:lnTo>
                      <a:pt x="126" y="38"/>
                    </a:lnTo>
                    <a:lnTo>
                      <a:pt x="125" y="38"/>
                    </a:lnTo>
                    <a:lnTo>
                      <a:pt x="124" y="37"/>
                    </a:lnTo>
                    <a:lnTo>
                      <a:pt x="139" y="9"/>
                    </a:lnTo>
                    <a:close/>
                    <a:moveTo>
                      <a:pt x="143" y="12"/>
                    </a:moveTo>
                    <a:lnTo>
                      <a:pt x="149" y="16"/>
                    </a:lnTo>
                    <a:lnTo>
                      <a:pt x="153" y="21"/>
                    </a:lnTo>
                    <a:lnTo>
                      <a:pt x="157" y="25"/>
                    </a:lnTo>
                    <a:lnTo>
                      <a:pt x="160" y="30"/>
                    </a:lnTo>
                    <a:lnTo>
                      <a:pt x="132" y="45"/>
                    </a:lnTo>
                    <a:lnTo>
                      <a:pt x="129" y="41"/>
                    </a:lnTo>
                    <a:lnTo>
                      <a:pt x="126" y="38"/>
                    </a:lnTo>
                    <a:lnTo>
                      <a:pt x="143" y="12"/>
                    </a:lnTo>
                    <a:close/>
                    <a:moveTo>
                      <a:pt x="160" y="30"/>
                    </a:moveTo>
                    <a:lnTo>
                      <a:pt x="160" y="30"/>
                    </a:lnTo>
                    <a:lnTo>
                      <a:pt x="132" y="45"/>
                    </a:lnTo>
                    <a:lnTo>
                      <a:pt x="160" y="30"/>
                    </a:lnTo>
                    <a:close/>
                    <a:moveTo>
                      <a:pt x="160" y="30"/>
                    </a:moveTo>
                    <a:lnTo>
                      <a:pt x="161" y="32"/>
                    </a:lnTo>
                    <a:lnTo>
                      <a:pt x="160" y="30"/>
                    </a:lnTo>
                    <a:lnTo>
                      <a:pt x="145" y="37"/>
                    </a:lnTo>
                    <a:lnTo>
                      <a:pt x="160" y="30"/>
                    </a:lnTo>
                    <a:close/>
                    <a:moveTo>
                      <a:pt x="160" y="30"/>
                    </a:moveTo>
                    <a:lnTo>
                      <a:pt x="161" y="32"/>
                    </a:lnTo>
                    <a:lnTo>
                      <a:pt x="162" y="35"/>
                    </a:lnTo>
                    <a:lnTo>
                      <a:pt x="132" y="47"/>
                    </a:lnTo>
                    <a:lnTo>
                      <a:pt x="132" y="45"/>
                    </a:lnTo>
                    <a:lnTo>
                      <a:pt x="160" y="30"/>
                    </a:lnTo>
                    <a:close/>
                    <a:moveTo>
                      <a:pt x="162" y="35"/>
                    </a:moveTo>
                    <a:lnTo>
                      <a:pt x="170" y="56"/>
                    </a:lnTo>
                    <a:lnTo>
                      <a:pt x="162" y="35"/>
                    </a:lnTo>
                    <a:lnTo>
                      <a:pt x="148" y="40"/>
                    </a:lnTo>
                    <a:lnTo>
                      <a:pt x="162" y="35"/>
                    </a:lnTo>
                    <a:close/>
                    <a:moveTo>
                      <a:pt x="162" y="35"/>
                    </a:moveTo>
                    <a:lnTo>
                      <a:pt x="163" y="37"/>
                    </a:lnTo>
                    <a:lnTo>
                      <a:pt x="164" y="40"/>
                    </a:lnTo>
                    <a:lnTo>
                      <a:pt x="133" y="49"/>
                    </a:lnTo>
                    <a:lnTo>
                      <a:pt x="133" y="48"/>
                    </a:lnTo>
                    <a:lnTo>
                      <a:pt x="132" y="47"/>
                    </a:lnTo>
                    <a:lnTo>
                      <a:pt x="162" y="35"/>
                    </a:lnTo>
                    <a:close/>
                    <a:moveTo>
                      <a:pt x="164" y="40"/>
                    </a:moveTo>
                    <a:lnTo>
                      <a:pt x="165" y="47"/>
                    </a:lnTo>
                    <a:lnTo>
                      <a:pt x="166" y="55"/>
                    </a:lnTo>
                    <a:lnTo>
                      <a:pt x="167" y="63"/>
                    </a:lnTo>
                    <a:lnTo>
                      <a:pt x="167" y="73"/>
                    </a:lnTo>
                    <a:lnTo>
                      <a:pt x="135" y="73"/>
                    </a:lnTo>
                    <a:lnTo>
                      <a:pt x="134" y="59"/>
                    </a:lnTo>
                    <a:lnTo>
                      <a:pt x="133" y="49"/>
                    </a:lnTo>
                    <a:lnTo>
                      <a:pt x="164" y="40"/>
                    </a:lnTo>
                    <a:close/>
                    <a:moveTo>
                      <a:pt x="167" y="73"/>
                    </a:moveTo>
                    <a:lnTo>
                      <a:pt x="167" y="73"/>
                    </a:lnTo>
                    <a:lnTo>
                      <a:pt x="151" y="73"/>
                    </a:lnTo>
                    <a:lnTo>
                      <a:pt x="167" y="73"/>
                    </a:lnTo>
                    <a:close/>
                    <a:moveTo>
                      <a:pt x="167" y="73"/>
                    </a:moveTo>
                    <a:lnTo>
                      <a:pt x="166" y="119"/>
                    </a:lnTo>
                    <a:lnTo>
                      <a:pt x="135" y="118"/>
                    </a:lnTo>
                    <a:lnTo>
                      <a:pt x="135" y="73"/>
                    </a:lnTo>
                    <a:lnTo>
                      <a:pt x="167" y="73"/>
                    </a:lnTo>
                    <a:close/>
                    <a:moveTo>
                      <a:pt x="135" y="119"/>
                    </a:moveTo>
                    <a:lnTo>
                      <a:pt x="135" y="118"/>
                    </a:lnTo>
                    <a:lnTo>
                      <a:pt x="151" y="119"/>
                    </a:lnTo>
                    <a:lnTo>
                      <a:pt x="135" y="119"/>
                    </a:lnTo>
                    <a:close/>
                    <a:moveTo>
                      <a:pt x="166" y="119"/>
                    </a:moveTo>
                    <a:lnTo>
                      <a:pt x="166" y="128"/>
                    </a:lnTo>
                    <a:lnTo>
                      <a:pt x="167" y="135"/>
                    </a:lnTo>
                    <a:lnTo>
                      <a:pt x="135" y="137"/>
                    </a:lnTo>
                    <a:lnTo>
                      <a:pt x="135" y="129"/>
                    </a:lnTo>
                    <a:lnTo>
                      <a:pt x="135" y="119"/>
                    </a:lnTo>
                    <a:lnTo>
                      <a:pt x="166" y="119"/>
                    </a:lnTo>
                    <a:close/>
                    <a:moveTo>
                      <a:pt x="167" y="135"/>
                    </a:moveTo>
                    <a:lnTo>
                      <a:pt x="167" y="141"/>
                    </a:lnTo>
                    <a:lnTo>
                      <a:pt x="168" y="144"/>
                    </a:lnTo>
                    <a:lnTo>
                      <a:pt x="137" y="152"/>
                    </a:lnTo>
                    <a:lnTo>
                      <a:pt x="136" y="144"/>
                    </a:lnTo>
                    <a:lnTo>
                      <a:pt x="135" y="137"/>
                    </a:lnTo>
                    <a:lnTo>
                      <a:pt x="167" y="135"/>
                    </a:lnTo>
                    <a:close/>
                    <a:moveTo>
                      <a:pt x="168" y="144"/>
                    </a:moveTo>
                    <a:lnTo>
                      <a:pt x="169" y="149"/>
                    </a:lnTo>
                    <a:lnTo>
                      <a:pt x="168" y="144"/>
                    </a:lnTo>
                    <a:lnTo>
                      <a:pt x="153" y="147"/>
                    </a:lnTo>
                    <a:lnTo>
                      <a:pt x="168" y="144"/>
                    </a:lnTo>
                    <a:close/>
                    <a:moveTo>
                      <a:pt x="168" y="144"/>
                    </a:moveTo>
                    <a:lnTo>
                      <a:pt x="168" y="145"/>
                    </a:lnTo>
                    <a:lnTo>
                      <a:pt x="137" y="152"/>
                    </a:lnTo>
                    <a:lnTo>
                      <a:pt x="137" y="151"/>
                    </a:lnTo>
                    <a:lnTo>
                      <a:pt x="168" y="144"/>
                    </a:lnTo>
                    <a:close/>
                    <a:moveTo>
                      <a:pt x="137" y="152"/>
                    </a:moveTo>
                    <a:lnTo>
                      <a:pt x="136" y="147"/>
                    </a:lnTo>
                    <a:lnTo>
                      <a:pt x="137" y="152"/>
                    </a:lnTo>
                    <a:lnTo>
                      <a:pt x="153" y="149"/>
                    </a:lnTo>
                    <a:lnTo>
                      <a:pt x="137" y="152"/>
                    </a:lnTo>
                    <a:close/>
                    <a:moveTo>
                      <a:pt x="168" y="145"/>
                    </a:moveTo>
                    <a:lnTo>
                      <a:pt x="168" y="145"/>
                    </a:lnTo>
                    <a:lnTo>
                      <a:pt x="168" y="146"/>
                    </a:lnTo>
                    <a:lnTo>
                      <a:pt x="138" y="155"/>
                    </a:lnTo>
                    <a:lnTo>
                      <a:pt x="137" y="154"/>
                    </a:lnTo>
                    <a:lnTo>
                      <a:pt x="137" y="152"/>
                    </a:lnTo>
                    <a:lnTo>
                      <a:pt x="168" y="145"/>
                    </a:lnTo>
                    <a:close/>
                    <a:moveTo>
                      <a:pt x="168" y="146"/>
                    </a:moveTo>
                    <a:lnTo>
                      <a:pt x="169" y="149"/>
                    </a:lnTo>
                    <a:lnTo>
                      <a:pt x="169" y="150"/>
                    </a:lnTo>
                    <a:lnTo>
                      <a:pt x="138" y="158"/>
                    </a:lnTo>
                    <a:lnTo>
                      <a:pt x="138" y="156"/>
                    </a:lnTo>
                    <a:lnTo>
                      <a:pt x="138" y="155"/>
                    </a:lnTo>
                    <a:lnTo>
                      <a:pt x="168" y="146"/>
                    </a:lnTo>
                    <a:close/>
                    <a:moveTo>
                      <a:pt x="138" y="158"/>
                    </a:moveTo>
                    <a:lnTo>
                      <a:pt x="142" y="170"/>
                    </a:lnTo>
                    <a:lnTo>
                      <a:pt x="138" y="158"/>
                    </a:lnTo>
                    <a:lnTo>
                      <a:pt x="154" y="154"/>
                    </a:lnTo>
                    <a:lnTo>
                      <a:pt x="138" y="158"/>
                    </a:lnTo>
                    <a:close/>
                    <a:moveTo>
                      <a:pt x="169" y="150"/>
                    </a:moveTo>
                    <a:lnTo>
                      <a:pt x="171" y="155"/>
                    </a:lnTo>
                    <a:lnTo>
                      <a:pt x="174" y="161"/>
                    </a:lnTo>
                    <a:lnTo>
                      <a:pt x="145" y="175"/>
                    </a:lnTo>
                    <a:lnTo>
                      <a:pt x="141" y="166"/>
                    </a:lnTo>
                    <a:lnTo>
                      <a:pt x="138" y="158"/>
                    </a:lnTo>
                    <a:lnTo>
                      <a:pt x="169" y="150"/>
                    </a:lnTo>
                    <a:close/>
                    <a:moveTo>
                      <a:pt x="174" y="161"/>
                    </a:moveTo>
                    <a:lnTo>
                      <a:pt x="185" y="184"/>
                    </a:lnTo>
                    <a:lnTo>
                      <a:pt x="160" y="184"/>
                    </a:lnTo>
                    <a:lnTo>
                      <a:pt x="160" y="168"/>
                    </a:lnTo>
                    <a:lnTo>
                      <a:pt x="174" y="161"/>
                    </a:lnTo>
                    <a:close/>
                    <a:moveTo>
                      <a:pt x="160" y="184"/>
                    </a:moveTo>
                    <a:lnTo>
                      <a:pt x="120" y="184"/>
                    </a:lnTo>
                    <a:lnTo>
                      <a:pt x="120" y="152"/>
                    </a:lnTo>
                    <a:lnTo>
                      <a:pt x="160" y="152"/>
                    </a:lnTo>
                    <a:lnTo>
                      <a:pt x="160" y="184"/>
                    </a:lnTo>
                    <a:close/>
                    <a:moveTo>
                      <a:pt x="120" y="184"/>
                    </a:moveTo>
                    <a:lnTo>
                      <a:pt x="109" y="184"/>
                    </a:lnTo>
                    <a:lnTo>
                      <a:pt x="106" y="173"/>
                    </a:lnTo>
                    <a:lnTo>
                      <a:pt x="120" y="168"/>
                    </a:lnTo>
                    <a:lnTo>
                      <a:pt x="120" y="184"/>
                    </a:lnTo>
                    <a:close/>
                    <a:moveTo>
                      <a:pt x="106" y="173"/>
                    </a:moveTo>
                    <a:lnTo>
                      <a:pt x="106" y="173"/>
                    </a:lnTo>
                    <a:lnTo>
                      <a:pt x="135" y="162"/>
                    </a:lnTo>
                    <a:lnTo>
                      <a:pt x="106" y="173"/>
                    </a:lnTo>
                    <a:close/>
                    <a:moveTo>
                      <a:pt x="135" y="162"/>
                    </a:moveTo>
                    <a:lnTo>
                      <a:pt x="134" y="160"/>
                    </a:lnTo>
                    <a:lnTo>
                      <a:pt x="135" y="162"/>
                    </a:lnTo>
                    <a:lnTo>
                      <a:pt x="120" y="168"/>
                    </a:lnTo>
                    <a:lnTo>
                      <a:pt x="135" y="162"/>
                    </a:lnTo>
                    <a:close/>
                    <a:moveTo>
                      <a:pt x="106" y="173"/>
                    </a:moveTo>
                    <a:lnTo>
                      <a:pt x="105" y="173"/>
                    </a:lnTo>
                    <a:lnTo>
                      <a:pt x="105" y="172"/>
                    </a:lnTo>
                    <a:lnTo>
                      <a:pt x="135" y="161"/>
                    </a:lnTo>
                    <a:lnTo>
                      <a:pt x="135" y="162"/>
                    </a:lnTo>
                    <a:lnTo>
                      <a:pt x="106" y="173"/>
                    </a:lnTo>
                    <a:close/>
                    <a:moveTo>
                      <a:pt x="105" y="172"/>
                    </a:moveTo>
                    <a:lnTo>
                      <a:pt x="105" y="170"/>
                    </a:lnTo>
                    <a:lnTo>
                      <a:pt x="135" y="160"/>
                    </a:lnTo>
                    <a:lnTo>
                      <a:pt x="135" y="161"/>
                    </a:lnTo>
                    <a:lnTo>
                      <a:pt x="105" y="172"/>
                    </a:lnTo>
                    <a:close/>
                    <a:moveTo>
                      <a:pt x="105" y="170"/>
                    </a:moveTo>
                    <a:lnTo>
                      <a:pt x="103" y="166"/>
                    </a:lnTo>
                    <a:lnTo>
                      <a:pt x="102" y="161"/>
                    </a:lnTo>
                    <a:lnTo>
                      <a:pt x="132" y="152"/>
                    </a:lnTo>
                    <a:lnTo>
                      <a:pt x="133" y="156"/>
                    </a:lnTo>
                    <a:lnTo>
                      <a:pt x="135" y="160"/>
                    </a:lnTo>
                    <a:lnTo>
                      <a:pt x="105" y="170"/>
                    </a:lnTo>
                    <a:close/>
                    <a:moveTo>
                      <a:pt x="102" y="161"/>
                    </a:moveTo>
                    <a:lnTo>
                      <a:pt x="101" y="158"/>
                    </a:lnTo>
                    <a:lnTo>
                      <a:pt x="102" y="160"/>
                    </a:lnTo>
                    <a:lnTo>
                      <a:pt x="116" y="156"/>
                    </a:lnTo>
                    <a:lnTo>
                      <a:pt x="102" y="161"/>
                    </a:lnTo>
                    <a:close/>
                    <a:moveTo>
                      <a:pt x="102" y="160"/>
                    </a:moveTo>
                    <a:lnTo>
                      <a:pt x="101" y="160"/>
                    </a:lnTo>
                    <a:lnTo>
                      <a:pt x="132" y="152"/>
                    </a:lnTo>
                    <a:lnTo>
                      <a:pt x="132" y="153"/>
                    </a:lnTo>
                    <a:lnTo>
                      <a:pt x="102" y="160"/>
                    </a:lnTo>
                    <a:close/>
                    <a:moveTo>
                      <a:pt x="101" y="160"/>
                    </a:moveTo>
                    <a:lnTo>
                      <a:pt x="102" y="163"/>
                    </a:lnTo>
                    <a:lnTo>
                      <a:pt x="101" y="160"/>
                    </a:lnTo>
                    <a:lnTo>
                      <a:pt x="116" y="156"/>
                    </a:lnTo>
                    <a:lnTo>
                      <a:pt x="101" y="160"/>
                    </a:lnTo>
                    <a:close/>
                    <a:moveTo>
                      <a:pt x="101" y="160"/>
                    </a:moveTo>
                    <a:lnTo>
                      <a:pt x="101" y="160"/>
                    </a:lnTo>
                    <a:lnTo>
                      <a:pt x="101" y="159"/>
                    </a:lnTo>
                    <a:lnTo>
                      <a:pt x="132" y="151"/>
                    </a:lnTo>
                    <a:lnTo>
                      <a:pt x="132" y="152"/>
                    </a:lnTo>
                    <a:lnTo>
                      <a:pt x="101" y="160"/>
                    </a:lnTo>
                    <a:close/>
                    <a:moveTo>
                      <a:pt x="101" y="159"/>
                    </a:moveTo>
                    <a:lnTo>
                      <a:pt x="101" y="160"/>
                    </a:lnTo>
                    <a:lnTo>
                      <a:pt x="101" y="159"/>
                    </a:lnTo>
                    <a:lnTo>
                      <a:pt x="132" y="150"/>
                    </a:lnTo>
                    <a:lnTo>
                      <a:pt x="132" y="151"/>
                    </a:lnTo>
                    <a:lnTo>
                      <a:pt x="101" y="159"/>
                    </a:lnTo>
                    <a:close/>
                    <a:moveTo>
                      <a:pt x="101" y="159"/>
                    </a:moveTo>
                    <a:lnTo>
                      <a:pt x="100" y="156"/>
                    </a:lnTo>
                    <a:lnTo>
                      <a:pt x="101" y="159"/>
                    </a:lnTo>
                    <a:lnTo>
                      <a:pt x="116" y="154"/>
                    </a:lnTo>
                    <a:lnTo>
                      <a:pt x="101" y="159"/>
                    </a:lnTo>
                    <a:close/>
                    <a:moveTo>
                      <a:pt x="101" y="159"/>
                    </a:moveTo>
                    <a:lnTo>
                      <a:pt x="101" y="158"/>
                    </a:lnTo>
                    <a:lnTo>
                      <a:pt x="130" y="145"/>
                    </a:lnTo>
                    <a:lnTo>
                      <a:pt x="131" y="147"/>
                    </a:lnTo>
                    <a:lnTo>
                      <a:pt x="132" y="150"/>
                    </a:lnTo>
                    <a:lnTo>
                      <a:pt x="101" y="159"/>
                    </a:lnTo>
                    <a:close/>
                    <a:moveTo>
                      <a:pt x="104" y="140"/>
                    </a:moveTo>
                    <a:lnTo>
                      <a:pt x="122" y="124"/>
                    </a:lnTo>
                    <a:lnTo>
                      <a:pt x="130" y="145"/>
                    </a:lnTo>
                    <a:lnTo>
                      <a:pt x="115" y="152"/>
                    </a:lnTo>
                    <a:lnTo>
                      <a:pt x="104" y="140"/>
                    </a:lnTo>
                    <a:close/>
                    <a:moveTo>
                      <a:pt x="127" y="163"/>
                    </a:moveTo>
                    <a:lnTo>
                      <a:pt x="120" y="168"/>
                    </a:lnTo>
                    <a:lnTo>
                      <a:pt x="114" y="173"/>
                    </a:lnTo>
                    <a:lnTo>
                      <a:pt x="95" y="147"/>
                    </a:lnTo>
                    <a:lnTo>
                      <a:pt x="100" y="144"/>
                    </a:lnTo>
                    <a:lnTo>
                      <a:pt x="104" y="140"/>
                    </a:lnTo>
                    <a:lnTo>
                      <a:pt x="127" y="163"/>
                    </a:lnTo>
                    <a:close/>
                    <a:moveTo>
                      <a:pt x="114" y="173"/>
                    </a:moveTo>
                    <a:lnTo>
                      <a:pt x="107" y="178"/>
                    </a:lnTo>
                    <a:lnTo>
                      <a:pt x="100" y="181"/>
                    </a:lnTo>
                    <a:lnTo>
                      <a:pt x="87" y="152"/>
                    </a:lnTo>
                    <a:lnTo>
                      <a:pt x="91" y="150"/>
                    </a:lnTo>
                    <a:lnTo>
                      <a:pt x="95" y="147"/>
                    </a:lnTo>
                    <a:lnTo>
                      <a:pt x="114" y="173"/>
                    </a:lnTo>
                    <a:close/>
                    <a:moveTo>
                      <a:pt x="100" y="181"/>
                    </a:moveTo>
                    <a:lnTo>
                      <a:pt x="104" y="180"/>
                    </a:lnTo>
                    <a:lnTo>
                      <a:pt x="100" y="181"/>
                    </a:lnTo>
                    <a:lnTo>
                      <a:pt x="93" y="166"/>
                    </a:lnTo>
                    <a:lnTo>
                      <a:pt x="100" y="181"/>
                    </a:lnTo>
                    <a:close/>
                    <a:moveTo>
                      <a:pt x="100" y="181"/>
                    </a:moveTo>
                    <a:lnTo>
                      <a:pt x="92" y="184"/>
                    </a:lnTo>
                    <a:lnTo>
                      <a:pt x="85" y="186"/>
                    </a:lnTo>
                    <a:lnTo>
                      <a:pt x="79" y="155"/>
                    </a:lnTo>
                    <a:lnTo>
                      <a:pt x="83" y="154"/>
                    </a:lnTo>
                    <a:lnTo>
                      <a:pt x="87" y="152"/>
                    </a:lnTo>
                    <a:lnTo>
                      <a:pt x="100" y="181"/>
                    </a:lnTo>
                    <a:close/>
                    <a:moveTo>
                      <a:pt x="85" y="186"/>
                    </a:moveTo>
                    <a:lnTo>
                      <a:pt x="77" y="187"/>
                    </a:lnTo>
                    <a:lnTo>
                      <a:pt x="69" y="187"/>
                    </a:lnTo>
                    <a:lnTo>
                      <a:pt x="69" y="156"/>
                    </a:lnTo>
                    <a:lnTo>
                      <a:pt x="74" y="155"/>
                    </a:lnTo>
                    <a:lnTo>
                      <a:pt x="79" y="155"/>
                    </a:lnTo>
                    <a:lnTo>
                      <a:pt x="85" y="186"/>
                    </a:lnTo>
                    <a:close/>
                    <a:moveTo>
                      <a:pt x="69" y="187"/>
                    </a:moveTo>
                    <a:lnTo>
                      <a:pt x="68" y="187"/>
                    </a:lnTo>
                    <a:lnTo>
                      <a:pt x="68" y="156"/>
                    </a:lnTo>
                    <a:lnTo>
                      <a:pt x="69" y="156"/>
                    </a:lnTo>
                    <a:lnTo>
                      <a:pt x="69" y="187"/>
                    </a:lnTo>
                    <a:close/>
                    <a:moveTo>
                      <a:pt x="68" y="187"/>
                    </a:moveTo>
                    <a:lnTo>
                      <a:pt x="62" y="187"/>
                    </a:lnTo>
                    <a:lnTo>
                      <a:pt x="55" y="186"/>
                    </a:lnTo>
                    <a:lnTo>
                      <a:pt x="49" y="185"/>
                    </a:lnTo>
                    <a:lnTo>
                      <a:pt x="43" y="183"/>
                    </a:lnTo>
                    <a:lnTo>
                      <a:pt x="54" y="153"/>
                    </a:lnTo>
                    <a:lnTo>
                      <a:pt x="60" y="155"/>
                    </a:lnTo>
                    <a:lnTo>
                      <a:pt x="68" y="156"/>
                    </a:lnTo>
                    <a:lnTo>
                      <a:pt x="68" y="187"/>
                    </a:lnTo>
                    <a:close/>
                    <a:moveTo>
                      <a:pt x="43" y="183"/>
                    </a:moveTo>
                    <a:lnTo>
                      <a:pt x="54" y="187"/>
                    </a:lnTo>
                    <a:lnTo>
                      <a:pt x="43" y="183"/>
                    </a:lnTo>
                    <a:lnTo>
                      <a:pt x="49" y="168"/>
                    </a:lnTo>
                    <a:lnTo>
                      <a:pt x="43" y="183"/>
                    </a:lnTo>
                    <a:close/>
                    <a:moveTo>
                      <a:pt x="43" y="183"/>
                    </a:moveTo>
                    <a:lnTo>
                      <a:pt x="41" y="183"/>
                    </a:lnTo>
                    <a:lnTo>
                      <a:pt x="39" y="182"/>
                    </a:lnTo>
                    <a:lnTo>
                      <a:pt x="52" y="153"/>
                    </a:lnTo>
                    <a:lnTo>
                      <a:pt x="53" y="153"/>
                    </a:lnTo>
                    <a:lnTo>
                      <a:pt x="54" y="153"/>
                    </a:lnTo>
                    <a:lnTo>
                      <a:pt x="43" y="183"/>
                    </a:lnTo>
                    <a:close/>
                    <a:moveTo>
                      <a:pt x="52" y="153"/>
                    </a:moveTo>
                    <a:lnTo>
                      <a:pt x="31" y="143"/>
                    </a:lnTo>
                    <a:lnTo>
                      <a:pt x="52" y="153"/>
                    </a:lnTo>
                    <a:lnTo>
                      <a:pt x="46" y="167"/>
                    </a:lnTo>
                    <a:lnTo>
                      <a:pt x="52" y="153"/>
                    </a:lnTo>
                    <a:close/>
                    <a:moveTo>
                      <a:pt x="39" y="182"/>
                    </a:moveTo>
                    <a:lnTo>
                      <a:pt x="30" y="177"/>
                    </a:lnTo>
                    <a:lnTo>
                      <a:pt x="22" y="170"/>
                    </a:lnTo>
                    <a:lnTo>
                      <a:pt x="43" y="147"/>
                    </a:lnTo>
                    <a:lnTo>
                      <a:pt x="48" y="151"/>
                    </a:lnTo>
                    <a:lnTo>
                      <a:pt x="52" y="153"/>
                    </a:lnTo>
                    <a:lnTo>
                      <a:pt x="39" y="182"/>
                    </a:lnTo>
                    <a:close/>
                    <a:moveTo>
                      <a:pt x="22" y="170"/>
                    </a:moveTo>
                    <a:lnTo>
                      <a:pt x="17" y="166"/>
                    </a:lnTo>
                    <a:lnTo>
                      <a:pt x="13" y="161"/>
                    </a:lnTo>
                    <a:lnTo>
                      <a:pt x="10" y="156"/>
                    </a:lnTo>
                    <a:lnTo>
                      <a:pt x="8" y="151"/>
                    </a:lnTo>
                    <a:lnTo>
                      <a:pt x="37" y="138"/>
                    </a:lnTo>
                    <a:lnTo>
                      <a:pt x="40" y="143"/>
                    </a:lnTo>
                    <a:lnTo>
                      <a:pt x="43" y="147"/>
                    </a:lnTo>
                    <a:lnTo>
                      <a:pt x="22" y="170"/>
                    </a:lnTo>
                    <a:close/>
                    <a:moveTo>
                      <a:pt x="8" y="151"/>
                    </a:moveTo>
                    <a:lnTo>
                      <a:pt x="6" y="145"/>
                    </a:lnTo>
                    <a:lnTo>
                      <a:pt x="5" y="139"/>
                    </a:lnTo>
                    <a:lnTo>
                      <a:pt x="4" y="134"/>
                    </a:lnTo>
                    <a:lnTo>
                      <a:pt x="4" y="128"/>
                    </a:lnTo>
                    <a:lnTo>
                      <a:pt x="35" y="128"/>
                    </a:lnTo>
                    <a:lnTo>
                      <a:pt x="36" y="133"/>
                    </a:lnTo>
                    <a:lnTo>
                      <a:pt x="37" y="138"/>
                    </a:lnTo>
                    <a:lnTo>
                      <a:pt x="8" y="151"/>
                    </a:lnTo>
                    <a:close/>
                    <a:moveTo>
                      <a:pt x="4" y="128"/>
                    </a:moveTo>
                    <a:lnTo>
                      <a:pt x="4" y="127"/>
                    </a:lnTo>
                    <a:lnTo>
                      <a:pt x="35" y="127"/>
                    </a:lnTo>
                    <a:lnTo>
                      <a:pt x="35" y="128"/>
                    </a:lnTo>
                    <a:lnTo>
                      <a:pt x="4" y="128"/>
                    </a:lnTo>
                    <a:close/>
                    <a:moveTo>
                      <a:pt x="4" y="127"/>
                    </a:moveTo>
                    <a:lnTo>
                      <a:pt x="4" y="127"/>
                    </a:lnTo>
                    <a:lnTo>
                      <a:pt x="20" y="127"/>
                    </a:lnTo>
                    <a:lnTo>
                      <a:pt x="4" y="127"/>
                    </a:lnTo>
                    <a:close/>
                    <a:moveTo>
                      <a:pt x="4" y="127"/>
                    </a:moveTo>
                    <a:lnTo>
                      <a:pt x="4" y="118"/>
                    </a:lnTo>
                    <a:lnTo>
                      <a:pt x="6" y="111"/>
                    </a:lnTo>
                    <a:lnTo>
                      <a:pt x="36" y="119"/>
                    </a:lnTo>
                    <a:lnTo>
                      <a:pt x="36" y="123"/>
                    </a:lnTo>
                    <a:lnTo>
                      <a:pt x="35" y="127"/>
                    </a:lnTo>
                    <a:lnTo>
                      <a:pt x="4" y="127"/>
                    </a:lnTo>
                    <a:close/>
                    <a:moveTo>
                      <a:pt x="6" y="111"/>
                    </a:moveTo>
                    <a:lnTo>
                      <a:pt x="6" y="110"/>
                    </a:lnTo>
                    <a:lnTo>
                      <a:pt x="6" y="109"/>
                    </a:lnTo>
                    <a:lnTo>
                      <a:pt x="37" y="118"/>
                    </a:lnTo>
                    <a:lnTo>
                      <a:pt x="36" y="118"/>
                    </a:lnTo>
                    <a:lnTo>
                      <a:pt x="36" y="119"/>
                    </a:lnTo>
                    <a:lnTo>
                      <a:pt x="6" y="111"/>
                    </a:lnTo>
                    <a:close/>
                    <a:moveTo>
                      <a:pt x="6" y="109"/>
                    </a:moveTo>
                    <a:lnTo>
                      <a:pt x="0" y="129"/>
                    </a:lnTo>
                    <a:lnTo>
                      <a:pt x="6" y="109"/>
                    </a:lnTo>
                    <a:lnTo>
                      <a:pt x="22" y="113"/>
                    </a:lnTo>
                    <a:lnTo>
                      <a:pt x="6" y="109"/>
                    </a:lnTo>
                    <a:close/>
                    <a:moveTo>
                      <a:pt x="6" y="109"/>
                    </a:moveTo>
                    <a:lnTo>
                      <a:pt x="9" y="103"/>
                    </a:lnTo>
                    <a:lnTo>
                      <a:pt x="12" y="96"/>
                    </a:lnTo>
                    <a:lnTo>
                      <a:pt x="39" y="113"/>
                    </a:lnTo>
                    <a:lnTo>
                      <a:pt x="37" y="115"/>
                    </a:lnTo>
                    <a:lnTo>
                      <a:pt x="36" y="118"/>
                    </a:lnTo>
                    <a:lnTo>
                      <a:pt x="6" y="109"/>
                    </a:lnTo>
                    <a:close/>
                    <a:moveTo>
                      <a:pt x="12" y="96"/>
                    </a:moveTo>
                    <a:lnTo>
                      <a:pt x="16" y="89"/>
                    </a:lnTo>
                    <a:lnTo>
                      <a:pt x="22" y="84"/>
                    </a:lnTo>
                    <a:lnTo>
                      <a:pt x="43" y="108"/>
                    </a:lnTo>
                    <a:lnTo>
                      <a:pt x="41" y="110"/>
                    </a:lnTo>
                    <a:lnTo>
                      <a:pt x="39" y="113"/>
                    </a:lnTo>
                    <a:lnTo>
                      <a:pt x="12" y="96"/>
                    </a:lnTo>
                    <a:close/>
                    <a:moveTo>
                      <a:pt x="22" y="84"/>
                    </a:moveTo>
                    <a:lnTo>
                      <a:pt x="28" y="79"/>
                    </a:lnTo>
                    <a:lnTo>
                      <a:pt x="35" y="75"/>
                    </a:lnTo>
                    <a:lnTo>
                      <a:pt x="50" y="104"/>
                    </a:lnTo>
                    <a:lnTo>
                      <a:pt x="47" y="106"/>
                    </a:lnTo>
                    <a:lnTo>
                      <a:pt x="43" y="108"/>
                    </a:lnTo>
                    <a:lnTo>
                      <a:pt x="22" y="84"/>
                    </a:lnTo>
                    <a:close/>
                    <a:moveTo>
                      <a:pt x="51" y="103"/>
                    </a:moveTo>
                    <a:lnTo>
                      <a:pt x="50" y="104"/>
                    </a:lnTo>
                    <a:lnTo>
                      <a:pt x="42" y="89"/>
                    </a:lnTo>
                    <a:lnTo>
                      <a:pt x="51" y="103"/>
                    </a:lnTo>
                    <a:close/>
                    <a:moveTo>
                      <a:pt x="34" y="76"/>
                    </a:moveTo>
                    <a:lnTo>
                      <a:pt x="35" y="76"/>
                    </a:lnTo>
                    <a:lnTo>
                      <a:pt x="35" y="75"/>
                    </a:lnTo>
                    <a:lnTo>
                      <a:pt x="50" y="104"/>
                    </a:lnTo>
                    <a:lnTo>
                      <a:pt x="51" y="103"/>
                    </a:lnTo>
                    <a:lnTo>
                      <a:pt x="34" y="76"/>
                    </a:lnTo>
                    <a:close/>
                    <a:moveTo>
                      <a:pt x="35" y="75"/>
                    </a:moveTo>
                    <a:lnTo>
                      <a:pt x="34" y="76"/>
                    </a:lnTo>
                    <a:lnTo>
                      <a:pt x="35" y="75"/>
                    </a:lnTo>
                    <a:lnTo>
                      <a:pt x="42" y="89"/>
                    </a:lnTo>
                    <a:lnTo>
                      <a:pt x="35" y="75"/>
                    </a:lnTo>
                    <a:close/>
                    <a:moveTo>
                      <a:pt x="35" y="75"/>
                    </a:moveTo>
                    <a:lnTo>
                      <a:pt x="37" y="75"/>
                    </a:lnTo>
                    <a:lnTo>
                      <a:pt x="39" y="74"/>
                    </a:lnTo>
                    <a:lnTo>
                      <a:pt x="52" y="103"/>
                    </a:lnTo>
                    <a:lnTo>
                      <a:pt x="51" y="103"/>
                    </a:lnTo>
                    <a:lnTo>
                      <a:pt x="50" y="104"/>
                    </a:lnTo>
                    <a:lnTo>
                      <a:pt x="35" y="75"/>
                    </a:lnTo>
                    <a:close/>
                    <a:moveTo>
                      <a:pt x="39" y="74"/>
                    </a:moveTo>
                    <a:lnTo>
                      <a:pt x="42" y="73"/>
                    </a:lnTo>
                    <a:lnTo>
                      <a:pt x="44" y="72"/>
                    </a:lnTo>
                    <a:lnTo>
                      <a:pt x="55" y="102"/>
                    </a:lnTo>
                    <a:lnTo>
                      <a:pt x="53" y="103"/>
                    </a:lnTo>
                    <a:lnTo>
                      <a:pt x="52" y="103"/>
                    </a:lnTo>
                    <a:lnTo>
                      <a:pt x="39" y="74"/>
                    </a:lnTo>
                    <a:close/>
                    <a:moveTo>
                      <a:pt x="55" y="102"/>
                    </a:moveTo>
                    <a:lnTo>
                      <a:pt x="60" y="100"/>
                    </a:lnTo>
                    <a:lnTo>
                      <a:pt x="55" y="102"/>
                    </a:lnTo>
                    <a:lnTo>
                      <a:pt x="50" y="86"/>
                    </a:lnTo>
                    <a:lnTo>
                      <a:pt x="55" y="102"/>
                    </a:lnTo>
                    <a:close/>
                    <a:moveTo>
                      <a:pt x="44" y="72"/>
                    </a:moveTo>
                    <a:lnTo>
                      <a:pt x="56" y="67"/>
                    </a:lnTo>
                    <a:lnTo>
                      <a:pt x="71" y="64"/>
                    </a:lnTo>
                    <a:lnTo>
                      <a:pt x="77" y="95"/>
                    </a:lnTo>
                    <a:lnTo>
                      <a:pt x="64" y="99"/>
                    </a:lnTo>
                    <a:lnTo>
                      <a:pt x="55" y="102"/>
                    </a:lnTo>
                    <a:lnTo>
                      <a:pt x="44" y="72"/>
                    </a:lnTo>
                    <a:close/>
                    <a:moveTo>
                      <a:pt x="71" y="64"/>
                    </a:moveTo>
                    <a:lnTo>
                      <a:pt x="67" y="65"/>
                    </a:lnTo>
                    <a:lnTo>
                      <a:pt x="71" y="64"/>
                    </a:lnTo>
                    <a:lnTo>
                      <a:pt x="74" y="80"/>
                    </a:lnTo>
                    <a:lnTo>
                      <a:pt x="71" y="64"/>
                    </a:lnTo>
                    <a:close/>
                    <a:moveTo>
                      <a:pt x="71" y="64"/>
                    </a:moveTo>
                    <a:lnTo>
                      <a:pt x="72" y="64"/>
                    </a:lnTo>
                    <a:lnTo>
                      <a:pt x="77" y="95"/>
                    </a:lnTo>
                    <a:lnTo>
                      <a:pt x="71" y="64"/>
                    </a:lnTo>
                    <a:close/>
                    <a:moveTo>
                      <a:pt x="72" y="64"/>
                    </a:moveTo>
                    <a:lnTo>
                      <a:pt x="74" y="64"/>
                    </a:lnTo>
                    <a:lnTo>
                      <a:pt x="79" y="63"/>
                    </a:lnTo>
                    <a:lnTo>
                      <a:pt x="85" y="94"/>
                    </a:lnTo>
                    <a:lnTo>
                      <a:pt x="82" y="94"/>
                    </a:lnTo>
                    <a:lnTo>
                      <a:pt x="77" y="95"/>
                    </a:lnTo>
                    <a:lnTo>
                      <a:pt x="72" y="64"/>
                    </a:lnTo>
                    <a:close/>
                    <a:moveTo>
                      <a:pt x="79" y="63"/>
                    </a:moveTo>
                    <a:lnTo>
                      <a:pt x="83" y="62"/>
                    </a:lnTo>
                    <a:lnTo>
                      <a:pt x="85" y="62"/>
                    </a:lnTo>
                    <a:lnTo>
                      <a:pt x="91" y="93"/>
                    </a:lnTo>
                    <a:lnTo>
                      <a:pt x="87" y="94"/>
                    </a:lnTo>
                    <a:lnTo>
                      <a:pt x="85" y="94"/>
                    </a:lnTo>
                    <a:lnTo>
                      <a:pt x="79" y="63"/>
                    </a:lnTo>
                    <a:close/>
                    <a:moveTo>
                      <a:pt x="85" y="62"/>
                    </a:moveTo>
                    <a:lnTo>
                      <a:pt x="102" y="58"/>
                    </a:lnTo>
                    <a:lnTo>
                      <a:pt x="85" y="62"/>
                    </a:lnTo>
                    <a:lnTo>
                      <a:pt x="88" y="78"/>
                    </a:lnTo>
                    <a:lnTo>
                      <a:pt x="85" y="62"/>
                    </a:lnTo>
                    <a:close/>
                    <a:moveTo>
                      <a:pt x="85" y="62"/>
                    </a:moveTo>
                    <a:lnTo>
                      <a:pt x="98" y="59"/>
                    </a:lnTo>
                    <a:lnTo>
                      <a:pt x="106" y="56"/>
                    </a:lnTo>
                    <a:lnTo>
                      <a:pt x="118" y="85"/>
                    </a:lnTo>
                    <a:lnTo>
                      <a:pt x="107" y="89"/>
                    </a:lnTo>
                    <a:lnTo>
                      <a:pt x="91" y="93"/>
                    </a:lnTo>
                    <a:lnTo>
                      <a:pt x="85" y="62"/>
                    </a:lnTo>
                    <a:close/>
                    <a:moveTo>
                      <a:pt x="128" y="70"/>
                    </a:moveTo>
                    <a:lnTo>
                      <a:pt x="128" y="81"/>
                    </a:lnTo>
                    <a:lnTo>
                      <a:pt x="118" y="85"/>
                    </a:lnTo>
                    <a:lnTo>
                      <a:pt x="112" y="70"/>
                    </a:lnTo>
                    <a:lnTo>
                      <a:pt x="128" y="70"/>
                    </a:lnTo>
                    <a:close/>
                    <a:moveTo>
                      <a:pt x="97" y="70"/>
                    </a:moveTo>
                    <a:lnTo>
                      <a:pt x="97" y="66"/>
                    </a:lnTo>
                    <a:lnTo>
                      <a:pt x="128" y="66"/>
                    </a:lnTo>
                    <a:lnTo>
                      <a:pt x="128" y="70"/>
                    </a:lnTo>
                    <a:lnTo>
                      <a:pt x="97" y="70"/>
                    </a:lnTo>
                    <a:close/>
                    <a:moveTo>
                      <a:pt x="97" y="66"/>
                    </a:moveTo>
                    <a:lnTo>
                      <a:pt x="97" y="64"/>
                    </a:lnTo>
                    <a:lnTo>
                      <a:pt x="95" y="62"/>
                    </a:lnTo>
                    <a:lnTo>
                      <a:pt x="126" y="52"/>
                    </a:lnTo>
                    <a:lnTo>
                      <a:pt x="128" y="59"/>
                    </a:lnTo>
                    <a:lnTo>
                      <a:pt x="128" y="66"/>
                    </a:lnTo>
                    <a:lnTo>
                      <a:pt x="97" y="66"/>
                    </a:lnTo>
                    <a:close/>
                    <a:moveTo>
                      <a:pt x="95" y="62"/>
                    </a:moveTo>
                    <a:lnTo>
                      <a:pt x="95" y="62"/>
                    </a:lnTo>
                    <a:lnTo>
                      <a:pt x="97" y="62"/>
                    </a:lnTo>
                    <a:lnTo>
                      <a:pt x="117" y="38"/>
                    </a:lnTo>
                    <a:lnTo>
                      <a:pt x="119" y="41"/>
                    </a:lnTo>
                    <a:lnTo>
                      <a:pt x="123" y="44"/>
                    </a:lnTo>
                    <a:lnTo>
                      <a:pt x="125" y="48"/>
                    </a:lnTo>
                    <a:lnTo>
                      <a:pt x="126" y="52"/>
                    </a:lnTo>
                    <a:lnTo>
                      <a:pt x="95" y="62"/>
                    </a:lnTo>
                    <a:close/>
                    <a:moveTo>
                      <a:pt x="117" y="38"/>
                    </a:moveTo>
                    <a:lnTo>
                      <a:pt x="116" y="37"/>
                    </a:lnTo>
                    <a:lnTo>
                      <a:pt x="117" y="38"/>
                    </a:lnTo>
                    <a:lnTo>
                      <a:pt x="107" y="51"/>
                    </a:lnTo>
                    <a:lnTo>
                      <a:pt x="117" y="38"/>
                    </a:lnTo>
                    <a:close/>
                    <a:moveTo>
                      <a:pt x="97" y="62"/>
                    </a:moveTo>
                    <a:lnTo>
                      <a:pt x="97" y="62"/>
                    </a:lnTo>
                    <a:lnTo>
                      <a:pt x="116" y="38"/>
                    </a:lnTo>
                    <a:lnTo>
                      <a:pt x="117" y="38"/>
                    </a:lnTo>
                    <a:lnTo>
                      <a:pt x="97" y="62"/>
                    </a:lnTo>
                    <a:close/>
                    <a:moveTo>
                      <a:pt x="116" y="38"/>
                    </a:moveTo>
                    <a:lnTo>
                      <a:pt x="114" y="36"/>
                    </a:lnTo>
                    <a:lnTo>
                      <a:pt x="116" y="38"/>
                    </a:lnTo>
                    <a:lnTo>
                      <a:pt x="107" y="51"/>
                    </a:lnTo>
                    <a:lnTo>
                      <a:pt x="116" y="38"/>
                    </a:lnTo>
                    <a:close/>
                    <a:moveTo>
                      <a:pt x="97" y="62"/>
                    </a:moveTo>
                    <a:lnTo>
                      <a:pt x="97" y="63"/>
                    </a:lnTo>
                    <a:lnTo>
                      <a:pt x="112" y="35"/>
                    </a:lnTo>
                    <a:lnTo>
                      <a:pt x="114" y="36"/>
                    </a:lnTo>
                    <a:lnTo>
                      <a:pt x="116" y="38"/>
                    </a:lnTo>
                    <a:lnTo>
                      <a:pt x="97" y="62"/>
                    </a:lnTo>
                    <a:close/>
                    <a:moveTo>
                      <a:pt x="97" y="63"/>
                    </a:moveTo>
                    <a:lnTo>
                      <a:pt x="97" y="63"/>
                    </a:lnTo>
                    <a:lnTo>
                      <a:pt x="108" y="33"/>
                    </a:lnTo>
                    <a:lnTo>
                      <a:pt x="111" y="34"/>
                    </a:lnTo>
                    <a:lnTo>
                      <a:pt x="112" y="35"/>
                    </a:lnTo>
                    <a:lnTo>
                      <a:pt x="97" y="63"/>
                    </a:lnTo>
                    <a:close/>
                    <a:moveTo>
                      <a:pt x="97" y="63"/>
                    </a:moveTo>
                    <a:lnTo>
                      <a:pt x="92" y="62"/>
                    </a:lnTo>
                    <a:lnTo>
                      <a:pt x="85" y="61"/>
                    </a:lnTo>
                    <a:lnTo>
                      <a:pt x="85" y="30"/>
                    </a:lnTo>
                    <a:lnTo>
                      <a:pt x="92" y="30"/>
                    </a:lnTo>
                    <a:lnTo>
                      <a:pt x="99" y="31"/>
                    </a:lnTo>
                    <a:lnTo>
                      <a:pt x="104" y="32"/>
                    </a:lnTo>
                    <a:lnTo>
                      <a:pt x="108" y="33"/>
                    </a:lnTo>
                    <a:lnTo>
                      <a:pt x="97" y="63"/>
                    </a:lnTo>
                    <a:close/>
                    <a:moveTo>
                      <a:pt x="85" y="61"/>
                    </a:moveTo>
                    <a:lnTo>
                      <a:pt x="82" y="62"/>
                    </a:lnTo>
                    <a:lnTo>
                      <a:pt x="80" y="62"/>
                    </a:lnTo>
                    <a:lnTo>
                      <a:pt x="72" y="31"/>
                    </a:lnTo>
                    <a:lnTo>
                      <a:pt x="79" y="30"/>
                    </a:lnTo>
                    <a:lnTo>
                      <a:pt x="85" y="30"/>
                    </a:lnTo>
                    <a:lnTo>
                      <a:pt x="85" y="61"/>
                    </a:lnTo>
                    <a:close/>
                    <a:moveTo>
                      <a:pt x="80" y="62"/>
                    </a:moveTo>
                    <a:lnTo>
                      <a:pt x="86" y="60"/>
                    </a:lnTo>
                    <a:lnTo>
                      <a:pt x="80" y="62"/>
                    </a:lnTo>
                    <a:lnTo>
                      <a:pt x="76" y="47"/>
                    </a:lnTo>
                    <a:lnTo>
                      <a:pt x="80" y="62"/>
                    </a:lnTo>
                    <a:close/>
                    <a:moveTo>
                      <a:pt x="80" y="62"/>
                    </a:moveTo>
                    <a:lnTo>
                      <a:pt x="79" y="62"/>
                    </a:lnTo>
                    <a:lnTo>
                      <a:pt x="78" y="63"/>
                    </a:lnTo>
                    <a:lnTo>
                      <a:pt x="60" y="37"/>
                    </a:lnTo>
                    <a:lnTo>
                      <a:pt x="65" y="33"/>
                    </a:lnTo>
                    <a:lnTo>
                      <a:pt x="72" y="31"/>
                    </a:lnTo>
                    <a:lnTo>
                      <a:pt x="80" y="62"/>
                    </a:lnTo>
                    <a:close/>
                    <a:moveTo>
                      <a:pt x="78" y="63"/>
                    </a:moveTo>
                    <a:lnTo>
                      <a:pt x="76" y="64"/>
                    </a:lnTo>
                    <a:lnTo>
                      <a:pt x="78" y="63"/>
                    </a:lnTo>
                    <a:lnTo>
                      <a:pt x="68" y="50"/>
                    </a:lnTo>
                    <a:lnTo>
                      <a:pt x="78" y="63"/>
                    </a:lnTo>
                    <a:close/>
                    <a:moveTo>
                      <a:pt x="78" y="63"/>
                    </a:moveTo>
                    <a:lnTo>
                      <a:pt x="78" y="63"/>
                    </a:lnTo>
                    <a:lnTo>
                      <a:pt x="77" y="64"/>
                    </a:lnTo>
                    <a:lnTo>
                      <a:pt x="50" y="47"/>
                    </a:lnTo>
                    <a:lnTo>
                      <a:pt x="55" y="41"/>
                    </a:lnTo>
                    <a:lnTo>
                      <a:pt x="60" y="36"/>
                    </a:lnTo>
                    <a:lnTo>
                      <a:pt x="78" y="63"/>
                    </a:lnTo>
                    <a:close/>
                    <a:moveTo>
                      <a:pt x="77" y="64"/>
                    </a:moveTo>
                    <a:lnTo>
                      <a:pt x="76" y="66"/>
                    </a:lnTo>
                    <a:lnTo>
                      <a:pt x="75" y="69"/>
                    </a:lnTo>
                    <a:lnTo>
                      <a:pt x="44" y="59"/>
                    </a:lnTo>
                    <a:lnTo>
                      <a:pt x="47" y="53"/>
                    </a:lnTo>
                    <a:lnTo>
                      <a:pt x="50" y="47"/>
                    </a:lnTo>
                    <a:lnTo>
                      <a:pt x="77" y="64"/>
                    </a:lnTo>
                    <a:close/>
                    <a:moveTo>
                      <a:pt x="75" y="69"/>
                    </a:moveTo>
                    <a:lnTo>
                      <a:pt x="69" y="82"/>
                    </a:lnTo>
                    <a:lnTo>
                      <a:pt x="57" y="80"/>
                    </a:lnTo>
                    <a:lnTo>
                      <a:pt x="59" y="64"/>
                    </a:lnTo>
                    <a:lnTo>
                      <a:pt x="75" y="69"/>
                    </a:lnTo>
                    <a:close/>
                    <a:moveTo>
                      <a:pt x="117" y="111"/>
                    </a:moveTo>
                    <a:lnTo>
                      <a:pt x="117" y="111"/>
                    </a:lnTo>
                    <a:lnTo>
                      <a:pt x="107" y="81"/>
                    </a:lnTo>
                    <a:lnTo>
                      <a:pt x="117" y="111"/>
                    </a:lnTo>
                    <a:close/>
                    <a:moveTo>
                      <a:pt x="117" y="111"/>
                    </a:moveTo>
                    <a:lnTo>
                      <a:pt x="116" y="112"/>
                    </a:lnTo>
                    <a:lnTo>
                      <a:pt x="114" y="112"/>
                    </a:lnTo>
                    <a:lnTo>
                      <a:pt x="105" y="82"/>
                    </a:lnTo>
                    <a:lnTo>
                      <a:pt x="106" y="82"/>
                    </a:lnTo>
                    <a:lnTo>
                      <a:pt x="107" y="81"/>
                    </a:lnTo>
                    <a:lnTo>
                      <a:pt x="117" y="111"/>
                    </a:lnTo>
                    <a:close/>
                    <a:moveTo>
                      <a:pt x="114" y="112"/>
                    </a:moveTo>
                    <a:lnTo>
                      <a:pt x="112" y="113"/>
                    </a:lnTo>
                    <a:lnTo>
                      <a:pt x="111" y="113"/>
                    </a:lnTo>
                    <a:lnTo>
                      <a:pt x="103" y="82"/>
                    </a:lnTo>
                    <a:lnTo>
                      <a:pt x="105" y="82"/>
                    </a:lnTo>
                    <a:lnTo>
                      <a:pt x="114" y="112"/>
                    </a:lnTo>
                    <a:close/>
                    <a:moveTo>
                      <a:pt x="103" y="83"/>
                    </a:moveTo>
                    <a:lnTo>
                      <a:pt x="106" y="82"/>
                    </a:lnTo>
                    <a:lnTo>
                      <a:pt x="103" y="82"/>
                    </a:lnTo>
                    <a:lnTo>
                      <a:pt x="107" y="98"/>
                    </a:lnTo>
                    <a:lnTo>
                      <a:pt x="103" y="83"/>
                    </a:lnTo>
                    <a:close/>
                    <a:moveTo>
                      <a:pt x="111" y="113"/>
                    </a:moveTo>
                    <a:lnTo>
                      <a:pt x="103" y="115"/>
                    </a:lnTo>
                    <a:lnTo>
                      <a:pt x="91" y="118"/>
                    </a:lnTo>
                    <a:lnTo>
                      <a:pt x="85" y="87"/>
                    </a:lnTo>
                    <a:lnTo>
                      <a:pt x="95" y="84"/>
                    </a:lnTo>
                    <a:lnTo>
                      <a:pt x="103" y="83"/>
                    </a:lnTo>
                    <a:lnTo>
                      <a:pt x="111" y="113"/>
                    </a:lnTo>
                    <a:close/>
                    <a:moveTo>
                      <a:pt x="91" y="118"/>
                    </a:moveTo>
                    <a:lnTo>
                      <a:pt x="89" y="118"/>
                    </a:lnTo>
                    <a:lnTo>
                      <a:pt x="91" y="118"/>
                    </a:lnTo>
                    <a:lnTo>
                      <a:pt x="88" y="103"/>
                    </a:lnTo>
                    <a:lnTo>
                      <a:pt x="91" y="118"/>
                    </a:lnTo>
                    <a:close/>
                    <a:moveTo>
                      <a:pt x="91" y="118"/>
                    </a:moveTo>
                    <a:lnTo>
                      <a:pt x="91" y="118"/>
                    </a:lnTo>
                    <a:lnTo>
                      <a:pt x="85" y="87"/>
                    </a:lnTo>
                    <a:lnTo>
                      <a:pt x="91" y="118"/>
                    </a:lnTo>
                    <a:close/>
                    <a:moveTo>
                      <a:pt x="84" y="87"/>
                    </a:moveTo>
                    <a:lnTo>
                      <a:pt x="86" y="86"/>
                    </a:lnTo>
                    <a:lnTo>
                      <a:pt x="85" y="87"/>
                    </a:lnTo>
                    <a:lnTo>
                      <a:pt x="88" y="103"/>
                    </a:lnTo>
                    <a:lnTo>
                      <a:pt x="84" y="87"/>
                    </a:lnTo>
                    <a:close/>
                    <a:moveTo>
                      <a:pt x="91" y="118"/>
                    </a:moveTo>
                    <a:lnTo>
                      <a:pt x="89" y="118"/>
                    </a:lnTo>
                    <a:lnTo>
                      <a:pt x="87" y="119"/>
                    </a:lnTo>
                    <a:lnTo>
                      <a:pt x="80" y="88"/>
                    </a:lnTo>
                    <a:lnTo>
                      <a:pt x="82" y="87"/>
                    </a:lnTo>
                    <a:lnTo>
                      <a:pt x="84" y="87"/>
                    </a:lnTo>
                    <a:lnTo>
                      <a:pt x="91" y="118"/>
                    </a:lnTo>
                    <a:close/>
                    <a:moveTo>
                      <a:pt x="87" y="119"/>
                    </a:moveTo>
                    <a:lnTo>
                      <a:pt x="85" y="119"/>
                    </a:lnTo>
                    <a:lnTo>
                      <a:pt x="84" y="119"/>
                    </a:lnTo>
                    <a:lnTo>
                      <a:pt x="76" y="89"/>
                    </a:lnTo>
                    <a:lnTo>
                      <a:pt x="78" y="88"/>
                    </a:lnTo>
                    <a:lnTo>
                      <a:pt x="80" y="88"/>
                    </a:lnTo>
                    <a:lnTo>
                      <a:pt x="87" y="119"/>
                    </a:lnTo>
                    <a:close/>
                    <a:moveTo>
                      <a:pt x="84" y="119"/>
                    </a:moveTo>
                    <a:lnTo>
                      <a:pt x="78" y="121"/>
                    </a:lnTo>
                    <a:lnTo>
                      <a:pt x="76" y="123"/>
                    </a:lnTo>
                    <a:lnTo>
                      <a:pt x="58" y="95"/>
                    </a:lnTo>
                    <a:lnTo>
                      <a:pt x="65" y="92"/>
                    </a:lnTo>
                    <a:lnTo>
                      <a:pt x="76" y="89"/>
                    </a:lnTo>
                    <a:lnTo>
                      <a:pt x="84" y="119"/>
                    </a:lnTo>
                    <a:close/>
                    <a:moveTo>
                      <a:pt x="57" y="96"/>
                    </a:moveTo>
                    <a:lnTo>
                      <a:pt x="57" y="96"/>
                    </a:lnTo>
                    <a:lnTo>
                      <a:pt x="58" y="95"/>
                    </a:lnTo>
                    <a:lnTo>
                      <a:pt x="66" y="109"/>
                    </a:lnTo>
                    <a:lnTo>
                      <a:pt x="57" y="96"/>
                    </a:lnTo>
                    <a:close/>
                    <a:moveTo>
                      <a:pt x="76" y="123"/>
                    </a:moveTo>
                    <a:lnTo>
                      <a:pt x="75" y="123"/>
                    </a:lnTo>
                    <a:lnTo>
                      <a:pt x="75" y="124"/>
                    </a:lnTo>
                    <a:lnTo>
                      <a:pt x="47" y="108"/>
                    </a:lnTo>
                    <a:lnTo>
                      <a:pt x="52" y="102"/>
                    </a:lnTo>
                    <a:lnTo>
                      <a:pt x="57" y="96"/>
                    </a:lnTo>
                    <a:lnTo>
                      <a:pt x="76" y="123"/>
                    </a:lnTo>
                    <a:close/>
                    <a:moveTo>
                      <a:pt x="75" y="124"/>
                    </a:moveTo>
                    <a:lnTo>
                      <a:pt x="75" y="124"/>
                    </a:lnTo>
                    <a:lnTo>
                      <a:pt x="42" y="124"/>
                    </a:lnTo>
                    <a:lnTo>
                      <a:pt x="43" y="119"/>
                    </a:lnTo>
                    <a:lnTo>
                      <a:pt x="43" y="115"/>
                    </a:lnTo>
                    <a:lnTo>
                      <a:pt x="46" y="111"/>
                    </a:lnTo>
                    <a:lnTo>
                      <a:pt x="47" y="108"/>
                    </a:lnTo>
                    <a:lnTo>
                      <a:pt x="75" y="124"/>
                    </a:lnTo>
                    <a:close/>
                    <a:moveTo>
                      <a:pt x="75" y="124"/>
                    </a:moveTo>
                    <a:lnTo>
                      <a:pt x="75" y="124"/>
                    </a:lnTo>
                    <a:lnTo>
                      <a:pt x="75" y="125"/>
                    </a:lnTo>
                    <a:lnTo>
                      <a:pt x="46" y="137"/>
                    </a:lnTo>
                    <a:lnTo>
                      <a:pt x="43" y="131"/>
                    </a:lnTo>
                    <a:lnTo>
                      <a:pt x="42" y="124"/>
                    </a:lnTo>
                    <a:lnTo>
                      <a:pt x="75" y="124"/>
                    </a:lnTo>
                    <a:close/>
                    <a:moveTo>
                      <a:pt x="75" y="125"/>
                    </a:moveTo>
                    <a:lnTo>
                      <a:pt x="76" y="126"/>
                    </a:lnTo>
                    <a:lnTo>
                      <a:pt x="54" y="149"/>
                    </a:lnTo>
                    <a:lnTo>
                      <a:pt x="50" y="143"/>
                    </a:lnTo>
                    <a:lnTo>
                      <a:pt x="46" y="137"/>
                    </a:lnTo>
                    <a:lnTo>
                      <a:pt x="75" y="125"/>
                    </a:lnTo>
                    <a:close/>
                    <a:moveTo>
                      <a:pt x="76" y="126"/>
                    </a:moveTo>
                    <a:lnTo>
                      <a:pt x="77" y="127"/>
                    </a:lnTo>
                    <a:lnTo>
                      <a:pt x="78" y="127"/>
                    </a:lnTo>
                    <a:lnTo>
                      <a:pt x="66" y="157"/>
                    </a:lnTo>
                    <a:lnTo>
                      <a:pt x="60" y="154"/>
                    </a:lnTo>
                    <a:lnTo>
                      <a:pt x="54" y="149"/>
                    </a:lnTo>
                    <a:lnTo>
                      <a:pt x="76" y="126"/>
                    </a:lnTo>
                    <a:close/>
                    <a:moveTo>
                      <a:pt x="78" y="127"/>
                    </a:moveTo>
                    <a:lnTo>
                      <a:pt x="79" y="128"/>
                    </a:lnTo>
                    <a:lnTo>
                      <a:pt x="81" y="128"/>
                    </a:lnTo>
                    <a:lnTo>
                      <a:pt x="81" y="160"/>
                    </a:lnTo>
                    <a:lnTo>
                      <a:pt x="74" y="159"/>
                    </a:lnTo>
                    <a:lnTo>
                      <a:pt x="66" y="157"/>
                    </a:lnTo>
                    <a:lnTo>
                      <a:pt x="78" y="127"/>
                    </a:lnTo>
                    <a:close/>
                    <a:moveTo>
                      <a:pt x="81" y="128"/>
                    </a:moveTo>
                    <a:lnTo>
                      <a:pt x="83" y="128"/>
                    </a:lnTo>
                    <a:lnTo>
                      <a:pt x="86" y="127"/>
                    </a:lnTo>
                    <a:lnTo>
                      <a:pt x="97" y="157"/>
                    </a:lnTo>
                    <a:lnTo>
                      <a:pt x="89" y="159"/>
                    </a:lnTo>
                    <a:lnTo>
                      <a:pt x="81" y="160"/>
                    </a:lnTo>
                    <a:lnTo>
                      <a:pt x="81" y="128"/>
                    </a:lnTo>
                    <a:close/>
                    <a:moveTo>
                      <a:pt x="86" y="127"/>
                    </a:moveTo>
                    <a:lnTo>
                      <a:pt x="89" y="126"/>
                    </a:lnTo>
                    <a:lnTo>
                      <a:pt x="92" y="124"/>
                    </a:lnTo>
                    <a:lnTo>
                      <a:pt x="110" y="150"/>
                    </a:lnTo>
                    <a:lnTo>
                      <a:pt x="104" y="154"/>
                    </a:lnTo>
                    <a:lnTo>
                      <a:pt x="97" y="157"/>
                    </a:lnTo>
                    <a:lnTo>
                      <a:pt x="86" y="127"/>
                    </a:lnTo>
                    <a:close/>
                    <a:moveTo>
                      <a:pt x="111" y="150"/>
                    </a:moveTo>
                    <a:lnTo>
                      <a:pt x="110" y="150"/>
                    </a:lnTo>
                    <a:lnTo>
                      <a:pt x="102" y="136"/>
                    </a:lnTo>
                    <a:lnTo>
                      <a:pt x="111" y="150"/>
                    </a:lnTo>
                    <a:close/>
                    <a:moveTo>
                      <a:pt x="91" y="124"/>
                    </a:moveTo>
                    <a:lnTo>
                      <a:pt x="93" y="123"/>
                    </a:lnTo>
                    <a:lnTo>
                      <a:pt x="94" y="121"/>
                    </a:lnTo>
                    <a:lnTo>
                      <a:pt x="120" y="140"/>
                    </a:lnTo>
                    <a:lnTo>
                      <a:pt x="116" y="144"/>
                    </a:lnTo>
                    <a:lnTo>
                      <a:pt x="111" y="150"/>
                    </a:lnTo>
                    <a:lnTo>
                      <a:pt x="91" y="124"/>
                    </a:lnTo>
                    <a:close/>
                    <a:moveTo>
                      <a:pt x="94" y="121"/>
                    </a:moveTo>
                    <a:lnTo>
                      <a:pt x="91" y="126"/>
                    </a:lnTo>
                    <a:lnTo>
                      <a:pt x="94" y="121"/>
                    </a:lnTo>
                    <a:lnTo>
                      <a:pt x="107" y="131"/>
                    </a:lnTo>
                    <a:lnTo>
                      <a:pt x="94" y="121"/>
                    </a:lnTo>
                    <a:close/>
                    <a:moveTo>
                      <a:pt x="94" y="121"/>
                    </a:moveTo>
                    <a:lnTo>
                      <a:pt x="94" y="120"/>
                    </a:lnTo>
                    <a:lnTo>
                      <a:pt x="95" y="119"/>
                    </a:lnTo>
                    <a:lnTo>
                      <a:pt x="126" y="128"/>
                    </a:lnTo>
                    <a:lnTo>
                      <a:pt x="124" y="134"/>
                    </a:lnTo>
                    <a:lnTo>
                      <a:pt x="120" y="140"/>
                    </a:lnTo>
                    <a:lnTo>
                      <a:pt x="94" y="121"/>
                    </a:lnTo>
                    <a:close/>
                    <a:moveTo>
                      <a:pt x="95" y="119"/>
                    </a:moveTo>
                    <a:lnTo>
                      <a:pt x="95" y="119"/>
                    </a:lnTo>
                    <a:lnTo>
                      <a:pt x="95" y="118"/>
                    </a:lnTo>
                    <a:lnTo>
                      <a:pt x="111" y="124"/>
                    </a:lnTo>
                    <a:lnTo>
                      <a:pt x="95" y="119"/>
                    </a:lnTo>
                    <a:close/>
                    <a:moveTo>
                      <a:pt x="95" y="118"/>
                    </a:moveTo>
                    <a:lnTo>
                      <a:pt x="95" y="117"/>
                    </a:lnTo>
                    <a:lnTo>
                      <a:pt x="95" y="115"/>
                    </a:lnTo>
                    <a:lnTo>
                      <a:pt x="128" y="117"/>
                    </a:lnTo>
                    <a:lnTo>
                      <a:pt x="127" y="124"/>
                    </a:lnTo>
                    <a:lnTo>
                      <a:pt x="126" y="128"/>
                    </a:lnTo>
                    <a:lnTo>
                      <a:pt x="95" y="118"/>
                    </a:lnTo>
                    <a:close/>
                    <a:moveTo>
                      <a:pt x="95" y="115"/>
                    </a:moveTo>
                    <a:lnTo>
                      <a:pt x="97" y="110"/>
                    </a:lnTo>
                    <a:lnTo>
                      <a:pt x="97" y="104"/>
                    </a:lnTo>
                    <a:lnTo>
                      <a:pt x="128" y="104"/>
                    </a:lnTo>
                    <a:lnTo>
                      <a:pt x="128" y="112"/>
                    </a:lnTo>
                    <a:lnTo>
                      <a:pt x="128" y="117"/>
                    </a:lnTo>
                    <a:lnTo>
                      <a:pt x="95" y="115"/>
                    </a:lnTo>
                    <a:close/>
                    <a:moveTo>
                      <a:pt x="97" y="104"/>
                    </a:moveTo>
                    <a:lnTo>
                      <a:pt x="97" y="96"/>
                    </a:lnTo>
                    <a:lnTo>
                      <a:pt x="128" y="96"/>
                    </a:lnTo>
                    <a:lnTo>
                      <a:pt x="128" y="104"/>
                    </a:lnTo>
                    <a:lnTo>
                      <a:pt x="97" y="104"/>
                    </a:lnTo>
                    <a:close/>
                    <a:moveTo>
                      <a:pt x="107" y="81"/>
                    </a:moveTo>
                    <a:lnTo>
                      <a:pt x="128" y="75"/>
                    </a:lnTo>
                    <a:lnTo>
                      <a:pt x="128" y="96"/>
                    </a:lnTo>
                    <a:lnTo>
                      <a:pt x="112" y="96"/>
                    </a:lnTo>
                    <a:lnTo>
                      <a:pt x="107" y="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6" name="Freeform 48"/>
              <p:cNvSpPr>
                <a:spLocks/>
              </p:cNvSpPr>
              <p:nvPr/>
            </p:nvSpPr>
            <p:spPr bwMode="auto">
              <a:xfrm>
                <a:off x="2239" y="2625"/>
                <a:ext cx="45" cy="52"/>
              </a:xfrm>
              <a:custGeom>
                <a:avLst/>
                <a:gdLst>
                  <a:gd name="T0" fmla="*/ 0 w 179"/>
                  <a:gd name="T1" fmla="*/ 0 h 208"/>
                  <a:gd name="T2" fmla="*/ 1 w 179"/>
                  <a:gd name="T3" fmla="*/ 0 h 208"/>
                  <a:gd name="T4" fmla="*/ 2 w 179"/>
                  <a:gd name="T5" fmla="*/ 2 h 208"/>
                  <a:gd name="T6" fmla="*/ 2 w 179"/>
                  <a:gd name="T7" fmla="*/ 0 h 208"/>
                  <a:gd name="T8" fmla="*/ 3 w 179"/>
                  <a:gd name="T9" fmla="*/ 0 h 208"/>
                  <a:gd name="T10" fmla="*/ 2 w 179"/>
                  <a:gd name="T11" fmla="*/ 3 h 208"/>
                  <a:gd name="T12" fmla="*/ 2 w 179"/>
                  <a:gd name="T13" fmla="*/ 3 h 208"/>
                  <a:gd name="T14" fmla="*/ 2 w 179"/>
                  <a:gd name="T15" fmla="*/ 3 h 208"/>
                  <a:gd name="T16" fmla="*/ 2 w 179"/>
                  <a:gd name="T17" fmla="*/ 3 h 208"/>
                  <a:gd name="T18" fmla="*/ 2 w 179"/>
                  <a:gd name="T19" fmla="*/ 3 h 208"/>
                  <a:gd name="T20" fmla="*/ 1 w 179"/>
                  <a:gd name="T21" fmla="*/ 3 h 208"/>
                  <a:gd name="T22" fmla="*/ 1 w 179"/>
                  <a:gd name="T23" fmla="*/ 3 h 208"/>
                  <a:gd name="T24" fmla="*/ 1 w 179"/>
                  <a:gd name="T25" fmla="*/ 3 h 208"/>
                  <a:gd name="T26" fmla="*/ 1 w 179"/>
                  <a:gd name="T27" fmla="*/ 3 h 208"/>
                  <a:gd name="T28" fmla="*/ 1 w 179"/>
                  <a:gd name="T29" fmla="*/ 3 h 208"/>
                  <a:gd name="T30" fmla="*/ 1 w 179"/>
                  <a:gd name="T31" fmla="*/ 3 h 208"/>
                  <a:gd name="T32" fmla="*/ 1 w 179"/>
                  <a:gd name="T33" fmla="*/ 3 h 208"/>
                  <a:gd name="T34" fmla="*/ 1 w 179"/>
                  <a:gd name="T35" fmla="*/ 3 h 208"/>
                  <a:gd name="T36" fmla="*/ 1 w 179"/>
                  <a:gd name="T37" fmla="*/ 3 h 208"/>
                  <a:gd name="T38" fmla="*/ 1 w 179"/>
                  <a:gd name="T39" fmla="*/ 3 h 208"/>
                  <a:gd name="T40" fmla="*/ 1 w 179"/>
                  <a:gd name="T41" fmla="*/ 3 h 208"/>
                  <a:gd name="T42" fmla="*/ 1 w 179"/>
                  <a:gd name="T43" fmla="*/ 3 h 208"/>
                  <a:gd name="T44" fmla="*/ 1 w 179"/>
                  <a:gd name="T45" fmla="*/ 3 h 208"/>
                  <a:gd name="T46" fmla="*/ 1 w 179"/>
                  <a:gd name="T47" fmla="*/ 3 h 208"/>
                  <a:gd name="T48" fmla="*/ 1 w 179"/>
                  <a:gd name="T49" fmla="*/ 3 h 208"/>
                  <a:gd name="T50" fmla="*/ 1 w 179"/>
                  <a:gd name="T51" fmla="*/ 3 h 208"/>
                  <a:gd name="T52" fmla="*/ 1 w 179"/>
                  <a:gd name="T53" fmla="*/ 2 h 208"/>
                  <a:gd name="T54" fmla="*/ 0 w 179"/>
                  <a:gd name="T55" fmla="*/ 0 h 20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9" h="208">
                    <a:moveTo>
                      <a:pt x="0" y="0"/>
                    </a:moveTo>
                    <a:lnTo>
                      <a:pt x="47" y="0"/>
                    </a:lnTo>
                    <a:lnTo>
                      <a:pt x="95" y="106"/>
                    </a:lnTo>
                    <a:lnTo>
                      <a:pt x="136" y="0"/>
                    </a:lnTo>
                    <a:lnTo>
                      <a:pt x="179" y="0"/>
                    </a:lnTo>
                    <a:lnTo>
                      <a:pt x="110" y="156"/>
                    </a:lnTo>
                    <a:lnTo>
                      <a:pt x="104" y="169"/>
                    </a:lnTo>
                    <a:lnTo>
                      <a:pt x="98" y="179"/>
                    </a:lnTo>
                    <a:lnTo>
                      <a:pt x="92" y="188"/>
                    </a:lnTo>
                    <a:lnTo>
                      <a:pt x="87" y="195"/>
                    </a:lnTo>
                    <a:lnTo>
                      <a:pt x="80" y="201"/>
                    </a:lnTo>
                    <a:lnTo>
                      <a:pt x="73" y="205"/>
                    </a:lnTo>
                    <a:lnTo>
                      <a:pt x="65" y="207"/>
                    </a:lnTo>
                    <a:lnTo>
                      <a:pt x="55" y="208"/>
                    </a:lnTo>
                    <a:lnTo>
                      <a:pt x="40" y="208"/>
                    </a:lnTo>
                    <a:lnTo>
                      <a:pt x="27" y="206"/>
                    </a:lnTo>
                    <a:lnTo>
                      <a:pt x="27" y="175"/>
                    </a:lnTo>
                    <a:lnTo>
                      <a:pt x="36" y="176"/>
                    </a:lnTo>
                    <a:lnTo>
                      <a:pt x="43" y="176"/>
                    </a:lnTo>
                    <a:lnTo>
                      <a:pt x="50" y="175"/>
                    </a:lnTo>
                    <a:lnTo>
                      <a:pt x="55" y="174"/>
                    </a:lnTo>
                    <a:lnTo>
                      <a:pt x="61" y="173"/>
                    </a:lnTo>
                    <a:lnTo>
                      <a:pt x="64" y="171"/>
                    </a:lnTo>
                    <a:lnTo>
                      <a:pt x="67" y="167"/>
                    </a:lnTo>
                    <a:lnTo>
                      <a:pt x="70" y="163"/>
                    </a:lnTo>
                    <a:lnTo>
                      <a:pt x="73" y="155"/>
                    </a:lnTo>
                    <a:lnTo>
                      <a:pt x="76" y="1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7" name="Freeform 49"/>
              <p:cNvSpPr>
                <a:spLocks noEditPoints="1"/>
              </p:cNvSpPr>
              <p:nvPr/>
            </p:nvSpPr>
            <p:spPr bwMode="auto">
              <a:xfrm>
                <a:off x="2287" y="2625"/>
                <a:ext cx="57" cy="65"/>
              </a:xfrm>
              <a:custGeom>
                <a:avLst/>
                <a:gdLst>
                  <a:gd name="T0" fmla="*/ 2 w 229"/>
                  <a:gd name="T1" fmla="*/ 1 h 262"/>
                  <a:gd name="T2" fmla="*/ 2 w 229"/>
                  <a:gd name="T3" fmla="*/ 1 h 262"/>
                  <a:gd name="T4" fmla="*/ 2 w 229"/>
                  <a:gd name="T5" fmla="*/ 1 h 262"/>
                  <a:gd name="T6" fmla="*/ 3 w 229"/>
                  <a:gd name="T7" fmla="*/ 1 h 262"/>
                  <a:gd name="T8" fmla="*/ 3 w 229"/>
                  <a:gd name="T9" fmla="*/ 1 h 262"/>
                  <a:gd name="T10" fmla="*/ 3 w 229"/>
                  <a:gd name="T11" fmla="*/ 1 h 262"/>
                  <a:gd name="T12" fmla="*/ 3 w 229"/>
                  <a:gd name="T13" fmla="*/ 1 h 262"/>
                  <a:gd name="T14" fmla="*/ 3 w 229"/>
                  <a:gd name="T15" fmla="*/ 2 h 262"/>
                  <a:gd name="T16" fmla="*/ 3 w 229"/>
                  <a:gd name="T17" fmla="*/ 2 h 262"/>
                  <a:gd name="T18" fmla="*/ 3 w 229"/>
                  <a:gd name="T19" fmla="*/ 2 h 262"/>
                  <a:gd name="T20" fmla="*/ 3 w 229"/>
                  <a:gd name="T21" fmla="*/ 3 h 262"/>
                  <a:gd name="T22" fmla="*/ 3 w 229"/>
                  <a:gd name="T23" fmla="*/ 3 h 262"/>
                  <a:gd name="T24" fmla="*/ 3 w 229"/>
                  <a:gd name="T25" fmla="*/ 3 h 262"/>
                  <a:gd name="T26" fmla="*/ 2 w 229"/>
                  <a:gd name="T27" fmla="*/ 3 h 262"/>
                  <a:gd name="T28" fmla="*/ 2 w 229"/>
                  <a:gd name="T29" fmla="*/ 3 h 262"/>
                  <a:gd name="T30" fmla="*/ 2 w 229"/>
                  <a:gd name="T31" fmla="*/ 3 h 262"/>
                  <a:gd name="T32" fmla="*/ 1 w 229"/>
                  <a:gd name="T33" fmla="*/ 4 h 262"/>
                  <a:gd name="T34" fmla="*/ 1 w 229"/>
                  <a:gd name="T35" fmla="*/ 3 h 262"/>
                  <a:gd name="T36" fmla="*/ 1 w 229"/>
                  <a:gd name="T37" fmla="*/ 3 h 262"/>
                  <a:gd name="T38" fmla="*/ 1 w 229"/>
                  <a:gd name="T39" fmla="*/ 3 h 262"/>
                  <a:gd name="T40" fmla="*/ 0 w 229"/>
                  <a:gd name="T41" fmla="*/ 3 h 262"/>
                  <a:gd name="T42" fmla="*/ 0 w 229"/>
                  <a:gd name="T43" fmla="*/ 3 h 262"/>
                  <a:gd name="T44" fmla="*/ 0 w 229"/>
                  <a:gd name="T45" fmla="*/ 3 h 262"/>
                  <a:gd name="T46" fmla="*/ 0 w 229"/>
                  <a:gd name="T47" fmla="*/ 2 h 262"/>
                  <a:gd name="T48" fmla="*/ 0 w 229"/>
                  <a:gd name="T49" fmla="*/ 2 h 262"/>
                  <a:gd name="T50" fmla="*/ 0 w 229"/>
                  <a:gd name="T51" fmla="*/ 2 h 262"/>
                  <a:gd name="T52" fmla="*/ 0 w 229"/>
                  <a:gd name="T53" fmla="*/ 1 h 262"/>
                  <a:gd name="T54" fmla="*/ 0 w 229"/>
                  <a:gd name="T55" fmla="*/ 1 h 262"/>
                  <a:gd name="T56" fmla="*/ 0 w 229"/>
                  <a:gd name="T57" fmla="*/ 1 h 262"/>
                  <a:gd name="T58" fmla="*/ 1 w 229"/>
                  <a:gd name="T59" fmla="*/ 1 h 262"/>
                  <a:gd name="T60" fmla="*/ 1 w 229"/>
                  <a:gd name="T61" fmla="*/ 1 h 262"/>
                  <a:gd name="T62" fmla="*/ 1 w 229"/>
                  <a:gd name="T63" fmla="*/ 1 h 262"/>
                  <a:gd name="T64" fmla="*/ 1 w 229"/>
                  <a:gd name="T65" fmla="*/ 1 h 262"/>
                  <a:gd name="T66" fmla="*/ 1 w 229"/>
                  <a:gd name="T67" fmla="*/ 1 h 262"/>
                  <a:gd name="T68" fmla="*/ 1 w 229"/>
                  <a:gd name="T69" fmla="*/ 1 h 262"/>
                  <a:gd name="T70" fmla="*/ 1 w 229"/>
                  <a:gd name="T71" fmla="*/ 2 h 262"/>
                  <a:gd name="T72" fmla="*/ 0 w 229"/>
                  <a:gd name="T73" fmla="*/ 2 h 262"/>
                  <a:gd name="T74" fmla="*/ 1 w 229"/>
                  <a:gd name="T75" fmla="*/ 2 h 262"/>
                  <a:gd name="T76" fmla="*/ 1 w 229"/>
                  <a:gd name="T77" fmla="*/ 3 h 262"/>
                  <a:gd name="T78" fmla="*/ 1 w 229"/>
                  <a:gd name="T79" fmla="*/ 3 h 262"/>
                  <a:gd name="T80" fmla="*/ 1 w 229"/>
                  <a:gd name="T81" fmla="*/ 2 h 262"/>
                  <a:gd name="T82" fmla="*/ 1 w 229"/>
                  <a:gd name="T83" fmla="*/ 2 h 262"/>
                  <a:gd name="T84" fmla="*/ 1 w 229"/>
                  <a:gd name="T85" fmla="*/ 1 h 262"/>
                  <a:gd name="T86" fmla="*/ 1 w 229"/>
                  <a:gd name="T87" fmla="*/ 1 h 262"/>
                  <a:gd name="T88" fmla="*/ 2 w 229"/>
                  <a:gd name="T89" fmla="*/ 1 h 262"/>
                  <a:gd name="T90" fmla="*/ 2 w 229"/>
                  <a:gd name="T91" fmla="*/ 1 h 262"/>
                  <a:gd name="T92" fmla="*/ 2 w 229"/>
                  <a:gd name="T93" fmla="*/ 2 h 262"/>
                  <a:gd name="T94" fmla="*/ 2 w 229"/>
                  <a:gd name="T95" fmla="*/ 2 h 262"/>
                  <a:gd name="T96" fmla="*/ 2 w 229"/>
                  <a:gd name="T97" fmla="*/ 2 h 262"/>
                  <a:gd name="T98" fmla="*/ 2 w 229"/>
                  <a:gd name="T99" fmla="*/ 3 h 262"/>
                  <a:gd name="T100" fmla="*/ 3 w 229"/>
                  <a:gd name="T101" fmla="*/ 3 h 262"/>
                  <a:gd name="T102" fmla="*/ 3 w 229"/>
                  <a:gd name="T103" fmla="*/ 2 h 262"/>
                  <a:gd name="T104" fmla="*/ 3 w 229"/>
                  <a:gd name="T105" fmla="*/ 2 h 262"/>
                  <a:gd name="T106" fmla="*/ 3 w 229"/>
                  <a:gd name="T107" fmla="*/ 1 h 262"/>
                  <a:gd name="T108" fmla="*/ 3 w 229"/>
                  <a:gd name="T109" fmla="*/ 1 h 2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29" h="262">
                    <a:moveTo>
                      <a:pt x="94" y="0"/>
                    </a:moveTo>
                    <a:lnTo>
                      <a:pt x="134" y="0"/>
                    </a:lnTo>
                    <a:lnTo>
                      <a:pt x="134" y="75"/>
                    </a:lnTo>
                    <a:lnTo>
                      <a:pt x="138" y="70"/>
                    </a:lnTo>
                    <a:lnTo>
                      <a:pt x="142" y="66"/>
                    </a:lnTo>
                    <a:lnTo>
                      <a:pt x="146" y="62"/>
                    </a:lnTo>
                    <a:lnTo>
                      <a:pt x="152" y="59"/>
                    </a:lnTo>
                    <a:lnTo>
                      <a:pt x="156" y="56"/>
                    </a:lnTo>
                    <a:lnTo>
                      <a:pt x="162" y="54"/>
                    </a:lnTo>
                    <a:lnTo>
                      <a:pt x="167" y="53"/>
                    </a:lnTo>
                    <a:lnTo>
                      <a:pt x="174" y="53"/>
                    </a:lnTo>
                    <a:lnTo>
                      <a:pt x="180" y="53"/>
                    </a:lnTo>
                    <a:lnTo>
                      <a:pt x="185" y="55"/>
                    </a:lnTo>
                    <a:lnTo>
                      <a:pt x="191" y="56"/>
                    </a:lnTo>
                    <a:lnTo>
                      <a:pt x="195" y="60"/>
                    </a:lnTo>
                    <a:lnTo>
                      <a:pt x="201" y="63"/>
                    </a:lnTo>
                    <a:lnTo>
                      <a:pt x="205" y="67"/>
                    </a:lnTo>
                    <a:lnTo>
                      <a:pt x="209" y="71"/>
                    </a:lnTo>
                    <a:lnTo>
                      <a:pt x="213" y="76"/>
                    </a:lnTo>
                    <a:lnTo>
                      <a:pt x="217" y="82"/>
                    </a:lnTo>
                    <a:lnTo>
                      <a:pt x="220" y="89"/>
                    </a:lnTo>
                    <a:lnTo>
                      <a:pt x="222" y="95"/>
                    </a:lnTo>
                    <a:lnTo>
                      <a:pt x="225" y="102"/>
                    </a:lnTo>
                    <a:lnTo>
                      <a:pt x="228" y="117"/>
                    </a:lnTo>
                    <a:lnTo>
                      <a:pt x="229" y="132"/>
                    </a:lnTo>
                    <a:lnTo>
                      <a:pt x="229" y="141"/>
                    </a:lnTo>
                    <a:lnTo>
                      <a:pt x="228" y="148"/>
                    </a:lnTo>
                    <a:lnTo>
                      <a:pt x="227" y="155"/>
                    </a:lnTo>
                    <a:lnTo>
                      <a:pt x="225" y="163"/>
                    </a:lnTo>
                    <a:lnTo>
                      <a:pt x="221" y="169"/>
                    </a:lnTo>
                    <a:lnTo>
                      <a:pt x="219" y="175"/>
                    </a:lnTo>
                    <a:lnTo>
                      <a:pt x="215" y="181"/>
                    </a:lnTo>
                    <a:lnTo>
                      <a:pt x="211" y="188"/>
                    </a:lnTo>
                    <a:lnTo>
                      <a:pt x="207" y="193"/>
                    </a:lnTo>
                    <a:lnTo>
                      <a:pt x="203" y="197"/>
                    </a:lnTo>
                    <a:lnTo>
                      <a:pt x="197" y="201"/>
                    </a:lnTo>
                    <a:lnTo>
                      <a:pt x="192" y="204"/>
                    </a:lnTo>
                    <a:lnTo>
                      <a:pt x="188" y="206"/>
                    </a:lnTo>
                    <a:lnTo>
                      <a:pt x="182" y="208"/>
                    </a:lnTo>
                    <a:lnTo>
                      <a:pt x="177" y="209"/>
                    </a:lnTo>
                    <a:lnTo>
                      <a:pt x="171" y="209"/>
                    </a:lnTo>
                    <a:lnTo>
                      <a:pt x="166" y="209"/>
                    </a:lnTo>
                    <a:lnTo>
                      <a:pt x="161" y="208"/>
                    </a:lnTo>
                    <a:lnTo>
                      <a:pt x="156" y="206"/>
                    </a:lnTo>
                    <a:lnTo>
                      <a:pt x="152" y="204"/>
                    </a:lnTo>
                    <a:lnTo>
                      <a:pt x="146" y="201"/>
                    </a:lnTo>
                    <a:lnTo>
                      <a:pt x="142" y="198"/>
                    </a:lnTo>
                    <a:lnTo>
                      <a:pt x="138" y="194"/>
                    </a:lnTo>
                    <a:lnTo>
                      <a:pt x="134" y="189"/>
                    </a:lnTo>
                    <a:lnTo>
                      <a:pt x="134" y="262"/>
                    </a:lnTo>
                    <a:lnTo>
                      <a:pt x="94" y="262"/>
                    </a:lnTo>
                    <a:lnTo>
                      <a:pt x="94" y="189"/>
                    </a:lnTo>
                    <a:lnTo>
                      <a:pt x="90" y="194"/>
                    </a:lnTo>
                    <a:lnTo>
                      <a:pt x="86" y="198"/>
                    </a:lnTo>
                    <a:lnTo>
                      <a:pt x="81" y="201"/>
                    </a:lnTo>
                    <a:lnTo>
                      <a:pt x="77" y="204"/>
                    </a:lnTo>
                    <a:lnTo>
                      <a:pt x="72" y="206"/>
                    </a:lnTo>
                    <a:lnTo>
                      <a:pt x="66" y="208"/>
                    </a:lnTo>
                    <a:lnTo>
                      <a:pt x="61" y="209"/>
                    </a:lnTo>
                    <a:lnTo>
                      <a:pt x="56" y="209"/>
                    </a:lnTo>
                    <a:lnTo>
                      <a:pt x="50" y="209"/>
                    </a:lnTo>
                    <a:lnTo>
                      <a:pt x="44" y="208"/>
                    </a:lnTo>
                    <a:lnTo>
                      <a:pt x="38" y="206"/>
                    </a:lnTo>
                    <a:lnTo>
                      <a:pt x="34" y="204"/>
                    </a:lnTo>
                    <a:lnTo>
                      <a:pt x="29" y="201"/>
                    </a:lnTo>
                    <a:lnTo>
                      <a:pt x="24" y="197"/>
                    </a:lnTo>
                    <a:lnTo>
                      <a:pt x="19" y="192"/>
                    </a:lnTo>
                    <a:lnTo>
                      <a:pt x="15" y="187"/>
                    </a:lnTo>
                    <a:lnTo>
                      <a:pt x="12" y="181"/>
                    </a:lnTo>
                    <a:lnTo>
                      <a:pt x="9" y="175"/>
                    </a:lnTo>
                    <a:lnTo>
                      <a:pt x="6" y="169"/>
                    </a:lnTo>
                    <a:lnTo>
                      <a:pt x="4" y="162"/>
                    </a:lnTo>
                    <a:lnTo>
                      <a:pt x="2" y="154"/>
                    </a:lnTo>
                    <a:lnTo>
                      <a:pt x="1" y="147"/>
                    </a:lnTo>
                    <a:lnTo>
                      <a:pt x="1" y="139"/>
                    </a:lnTo>
                    <a:lnTo>
                      <a:pt x="0" y="130"/>
                    </a:lnTo>
                    <a:lnTo>
                      <a:pt x="1" y="123"/>
                    </a:lnTo>
                    <a:lnTo>
                      <a:pt x="1" y="115"/>
                    </a:lnTo>
                    <a:lnTo>
                      <a:pt x="3" y="107"/>
                    </a:lnTo>
                    <a:lnTo>
                      <a:pt x="5" y="100"/>
                    </a:lnTo>
                    <a:lnTo>
                      <a:pt x="7" y="93"/>
                    </a:lnTo>
                    <a:lnTo>
                      <a:pt x="10" y="87"/>
                    </a:lnTo>
                    <a:lnTo>
                      <a:pt x="14" y="81"/>
                    </a:lnTo>
                    <a:lnTo>
                      <a:pt x="18" y="75"/>
                    </a:lnTo>
                    <a:lnTo>
                      <a:pt x="23" y="70"/>
                    </a:lnTo>
                    <a:lnTo>
                      <a:pt x="27" y="66"/>
                    </a:lnTo>
                    <a:lnTo>
                      <a:pt x="32" y="62"/>
                    </a:lnTo>
                    <a:lnTo>
                      <a:pt x="37" y="59"/>
                    </a:lnTo>
                    <a:lnTo>
                      <a:pt x="41" y="56"/>
                    </a:lnTo>
                    <a:lnTo>
                      <a:pt x="47" y="54"/>
                    </a:lnTo>
                    <a:lnTo>
                      <a:pt x="52" y="53"/>
                    </a:lnTo>
                    <a:lnTo>
                      <a:pt x="57" y="53"/>
                    </a:lnTo>
                    <a:lnTo>
                      <a:pt x="62" y="53"/>
                    </a:lnTo>
                    <a:lnTo>
                      <a:pt x="67" y="54"/>
                    </a:lnTo>
                    <a:lnTo>
                      <a:pt x="73" y="56"/>
                    </a:lnTo>
                    <a:lnTo>
                      <a:pt x="78" y="59"/>
                    </a:lnTo>
                    <a:lnTo>
                      <a:pt x="82" y="62"/>
                    </a:lnTo>
                    <a:lnTo>
                      <a:pt x="87" y="66"/>
                    </a:lnTo>
                    <a:lnTo>
                      <a:pt x="91" y="70"/>
                    </a:lnTo>
                    <a:lnTo>
                      <a:pt x="94" y="75"/>
                    </a:lnTo>
                    <a:lnTo>
                      <a:pt x="94" y="0"/>
                    </a:lnTo>
                    <a:close/>
                    <a:moveTo>
                      <a:pt x="68" y="83"/>
                    </a:moveTo>
                    <a:lnTo>
                      <a:pt x="63" y="85"/>
                    </a:lnTo>
                    <a:lnTo>
                      <a:pt x="58" y="87"/>
                    </a:lnTo>
                    <a:lnTo>
                      <a:pt x="54" y="91"/>
                    </a:lnTo>
                    <a:lnTo>
                      <a:pt x="50" y="97"/>
                    </a:lnTo>
                    <a:lnTo>
                      <a:pt x="45" y="104"/>
                    </a:lnTo>
                    <a:lnTo>
                      <a:pt x="43" y="112"/>
                    </a:lnTo>
                    <a:lnTo>
                      <a:pt x="41" y="121"/>
                    </a:lnTo>
                    <a:lnTo>
                      <a:pt x="41" y="131"/>
                    </a:lnTo>
                    <a:lnTo>
                      <a:pt x="41" y="142"/>
                    </a:lnTo>
                    <a:lnTo>
                      <a:pt x="42" y="151"/>
                    </a:lnTo>
                    <a:lnTo>
                      <a:pt x="45" y="159"/>
                    </a:lnTo>
                    <a:lnTo>
                      <a:pt x="49" y="166"/>
                    </a:lnTo>
                    <a:lnTo>
                      <a:pt x="53" y="172"/>
                    </a:lnTo>
                    <a:lnTo>
                      <a:pt x="57" y="176"/>
                    </a:lnTo>
                    <a:lnTo>
                      <a:pt x="62" y="178"/>
                    </a:lnTo>
                    <a:lnTo>
                      <a:pt x="67" y="179"/>
                    </a:lnTo>
                    <a:lnTo>
                      <a:pt x="74" y="178"/>
                    </a:lnTo>
                    <a:lnTo>
                      <a:pt x="78" y="176"/>
                    </a:lnTo>
                    <a:lnTo>
                      <a:pt x="83" y="172"/>
                    </a:lnTo>
                    <a:lnTo>
                      <a:pt x="87" y="166"/>
                    </a:lnTo>
                    <a:lnTo>
                      <a:pt x="90" y="158"/>
                    </a:lnTo>
                    <a:lnTo>
                      <a:pt x="93" y="150"/>
                    </a:lnTo>
                    <a:lnTo>
                      <a:pt x="94" y="141"/>
                    </a:lnTo>
                    <a:lnTo>
                      <a:pt x="95" y="130"/>
                    </a:lnTo>
                    <a:lnTo>
                      <a:pt x="94" y="119"/>
                    </a:lnTo>
                    <a:lnTo>
                      <a:pt x="93" y="110"/>
                    </a:lnTo>
                    <a:lnTo>
                      <a:pt x="90" y="101"/>
                    </a:lnTo>
                    <a:lnTo>
                      <a:pt x="86" y="95"/>
                    </a:lnTo>
                    <a:lnTo>
                      <a:pt x="82" y="90"/>
                    </a:lnTo>
                    <a:lnTo>
                      <a:pt x="78" y="87"/>
                    </a:lnTo>
                    <a:lnTo>
                      <a:pt x="73" y="85"/>
                    </a:lnTo>
                    <a:lnTo>
                      <a:pt x="68" y="83"/>
                    </a:lnTo>
                    <a:close/>
                    <a:moveTo>
                      <a:pt x="161" y="83"/>
                    </a:moveTo>
                    <a:lnTo>
                      <a:pt x="155" y="85"/>
                    </a:lnTo>
                    <a:lnTo>
                      <a:pt x="150" y="88"/>
                    </a:lnTo>
                    <a:lnTo>
                      <a:pt x="145" y="92"/>
                    </a:lnTo>
                    <a:lnTo>
                      <a:pt x="141" y="98"/>
                    </a:lnTo>
                    <a:lnTo>
                      <a:pt x="138" y="105"/>
                    </a:lnTo>
                    <a:lnTo>
                      <a:pt x="135" y="114"/>
                    </a:lnTo>
                    <a:lnTo>
                      <a:pt x="134" y="123"/>
                    </a:lnTo>
                    <a:lnTo>
                      <a:pt x="133" y="133"/>
                    </a:lnTo>
                    <a:lnTo>
                      <a:pt x="134" y="144"/>
                    </a:lnTo>
                    <a:lnTo>
                      <a:pt x="135" y="152"/>
                    </a:lnTo>
                    <a:lnTo>
                      <a:pt x="138" y="161"/>
                    </a:lnTo>
                    <a:lnTo>
                      <a:pt x="141" y="167"/>
                    </a:lnTo>
                    <a:lnTo>
                      <a:pt x="145" y="172"/>
                    </a:lnTo>
                    <a:lnTo>
                      <a:pt x="151" y="176"/>
                    </a:lnTo>
                    <a:lnTo>
                      <a:pt x="156" y="178"/>
                    </a:lnTo>
                    <a:lnTo>
                      <a:pt x="161" y="179"/>
                    </a:lnTo>
                    <a:lnTo>
                      <a:pt x="166" y="178"/>
                    </a:lnTo>
                    <a:lnTo>
                      <a:pt x="171" y="176"/>
                    </a:lnTo>
                    <a:lnTo>
                      <a:pt x="176" y="172"/>
                    </a:lnTo>
                    <a:lnTo>
                      <a:pt x="180" y="166"/>
                    </a:lnTo>
                    <a:lnTo>
                      <a:pt x="183" y="158"/>
                    </a:lnTo>
                    <a:lnTo>
                      <a:pt x="186" y="150"/>
                    </a:lnTo>
                    <a:lnTo>
                      <a:pt x="187" y="142"/>
                    </a:lnTo>
                    <a:lnTo>
                      <a:pt x="188" y="132"/>
                    </a:lnTo>
                    <a:lnTo>
                      <a:pt x="187" y="122"/>
                    </a:lnTo>
                    <a:lnTo>
                      <a:pt x="186" y="114"/>
                    </a:lnTo>
                    <a:lnTo>
                      <a:pt x="184" y="105"/>
                    </a:lnTo>
                    <a:lnTo>
                      <a:pt x="181" y="98"/>
                    </a:lnTo>
                    <a:lnTo>
                      <a:pt x="177" y="92"/>
                    </a:lnTo>
                    <a:lnTo>
                      <a:pt x="171" y="88"/>
                    </a:lnTo>
                    <a:lnTo>
                      <a:pt x="166" y="85"/>
                    </a:lnTo>
                    <a:lnTo>
                      <a:pt x="161" y="8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8" name="Freeform 50"/>
              <p:cNvSpPr>
                <a:spLocks noEditPoints="1"/>
              </p:cNvSpPr>
              <p:nvPr/>
            </p:nvSpPr>
            <p:spPr bwMode="auto">
              <a:xfrm>
                <a:off x="2349" y="2638"/>
                <a:ext cx="36" cy="39"/>
              </a:xfrm>
              <a:custGeom>
                <a:avLst/>
                <a:gdLst>
                  <a:gd name="T0" fmla="*/ 0 w 140"/>
                  <a:gd name="T1" fmla="*/ 1 h 156"/>
                  <a:gd name="T2" fmla="*/ 0 w 140"/>
                  <a:gd name="T3" fmla="*/ 1 h 156"/>
                  <a:gd name="T4" fmla="*/ 1 w 140"/>
                  <a:gd name="T5" fmla="*/ 0 h 156"/>
                  <a:gd name="T6" fmla="*/ 1 w 140"/>
                  <a:gd name="T7" fmla="*/ 0 h 156"/>
                  <a:gd name="T8" fmla="*/ 1 w 140"/>
                  <a:gd name="T9" fmla="*/ 0 h 156"/>
                  <a:gd name="T10" fmla="*/ 2 w 140"/>
                  <a:gd name="T11" fmla="*/ 0 h 156"/>
                  <a:gd name="T12" fmla="*/ 2 w 140"/>
                  <a:gd name="T13" fmla="*/ 0 h 156"/>
                  <a:gd name="T14" fmla="*/ 2 w 140"/>
                  <a:gd name="T15" fmla="*/ 0 h 156"/>
                  <a:gd name="T16" fmla="*/ 2 w 140"/>
                  <a:gd name="T17" fmla="*/ 1 h 156"/>
                  <a:gd name="T18" fmla="*/ 2 w 140"/>
                  <a:gd name="T19" fmla="*/ 1 h 156"/>
                  <a:gd name="T20" fmla="*/ 2 w 140"/>
                  <a:gd name="T21" fmla="*/ 1 h 156"/>
                  <a:gd name="T22" fmla="*/ 2 w 140"/>
                  <a:gd name="T23" fmla="*/ 2 h 156"/>
                  <a:gd name="T24" fmla="*/ 2 w 140"/>
                  <a:gd name="T25" fmla="*/ 2 h 156"/>
                  <a:gd name="T26" fmla="*/ 2 w 140"/>
                  <a:gd name="T27" fmla="*/ 3 h 156"/>
                  <a:gd name="T28" fmla="*/ 2 w 140"/>
                  <a:gd name="T29" fmla="*/ 2 h 156"/>
                  <a:gd name="T30" fmla="*/ 2 w 140"/>
                  <a:gd name="T31" fmla="*/ 2 h 156"/>
                  <a:gd name="T32" fmla="*/ 2 w 140"/>
                  <a:gd name="T33" fmla="*/ 2 h 156"/>
                  <a:gd name="T34" fmla="*/ 1 w 140"/>
                  <a:gd name="T35" fmla="*/ 3 h 156"/>
                  <a:gd name="T36" fmla="*/ 1 w 140"/>
                  <a:gd name="T37" fmla="*/ 3 h 156"/>
                  <a:gd name="T38" fmla="*/ 1 w 140"/>
                  <a:gd name="T39" fmla="*/ 3 h 156"/>
                  <a:gd name="T40" fmla="*/ 1 w 140"/>
                  <a:gd name="T41" fmla="*/ 3 h 156"/>
                  <a:gd name="T42" fmla="*/ 0 w 140"/>
                  <a:gd name="T43" fmla="*/ 2 h 156"/>
                  <a:gd name="T44" fmla="*/ 0 w 140"/>
                  <a:gd name="T45" fmla="*/ 2 h 156"/>
                  <a:gd name="T46" fmla="*/ 0 w 140"/>
                  <a:gd name="T47" fmla="*/ 2 h 156"/>
                  <a:gd name="T48" fmla="*/ 0 w 140"/>
                  <a:gd name="T49" fmla="*/ 2 h 156"/>
                  <a:gd name="T50" fmla="*/ 0 w 140"/>
                  <a:gd name="T51" fmla="*/ 2 h 156"/>
                  <a:gd name="T52" fmla="*/ 0 w 140"/>
                  <a:gd name="T53" fmla="*/ 1 h 156"/>
                  <a:gd name="T54" fmla="*/ 1 w 140"/>
                  <a:gd name="T55" fmla="*/ 1 h 156"/>
                  <a:gd name="T56" fmla="*/ 1 w 140"/>
                  <a:gd name="T57" fmla="*/ 1 h 156"/>
                  <a:gd name="T58" fmla="*/ 1 w 140"/>
                  <a:gd name="T59" fmla="*/ 1 h 156"/>
                  <a:gd name="T60" fmla="*/ 1 w 140"/>
                  <a:gd name="T61" fmla="*/ 1 h 156"/>
                  <a:gd name="T62" fmla="*/ 2 w 140"/>
                  <a:gd name="T63" fmla="*/ 1 h 156"/>
                  <a:gd name="T64" fmla="*/ 2 w 140"/>
                  <a:gd name="T65" fmla="*/ 1 h 156"/>
                  <a:gd name="T66" fmla="*/ 2 w 140"/>
                  <a:gd name="T67" fmla="*/ 1 h 156"/>
                  <a:gd name="T68" fmla="*/ 1 w 140"/>
                  <a:gd name="T69" fmla="*/ 1 h 156"/>
                  <a:gd name="T70" fmla="*/ 1 w 140"/>
                  <a:gd name="T71" fmla="*/ 1 h 156"/>
                  <a:gd name="T72" fmla="*/ 1 w 140"/>
                  <a:gd name="T73" fmla="*/ 1 h 156"/>
                  <a:gd name="T74" fmla="*/ 1 w 140"/>
                  <a:gd name="T75" fmla="*/ 1 h 156"/>
                  <a:gd name="T76" fmla="*/ 1 w 140"/>
                  <a:gd name="T77" fmla="*/ 1 h 156"/>
                  <a:gd name="T78" fmla="*/ 1 w 140"/>
                  <a:gd name="T79" fmla="*/ 1 h 156"/>
                  <a:gd name="T80" fmla="*/ 2 w 140"/>
                  <a:gd name="T81" fmla="*/ 1 h 156"/>
                  <a:gd name="T82" fmla="*/ 1 w 140"/>
                  <a:gd name="T83" fmla="*/ 2 h 156"/>
                  <a:gd name="T84" fmla="*/ 1 w 140"/>
                  <a:gd name="T85" fmla="*/ 2 h 156"/>
                  <a:gd name="T86" fmla="*/ 1 w 140"/>
                  <a:gd name="T87" fmla="*/ 2 h 156"/>
                  <a:gd name="T88" fmla="*/ 1 w 140"/>
                  <a:gd name="T89" fmla="*/ 2 h 156"/>
                  <a:gd name="T90" fmla="*/ 1 w 140"/>
                  <a:gd name="T91" fmla="*/ 2 h 156"/>
                  <a:gd name="T92" fmla="*/ 1 w 140"/>
                  <a:gd name="T93" fmla="*/ 2 h 156"/>
                  <a:gd name="T94" fmla="*/ 1 w 140"/>
                  <a:gd name="T95" fmla="*/ 2 h 156"/>
                  <a:gd name="T96" fmla="*/ 1 w 140"/>
                  <a:gd name="T97" fmla="*/ 2 h 156"/>
                  <a:gd name="T98" fmla="*/ 1 w 140"/>
                  <a:gd name="T99" fmla="*/ 2 h 156"/>
                  <a:gd name="T100" fmla="*/ 1 w 140"/>
                  <a:gd name="T101" fmla="*/ 2 h 156"/>
                  <a:gd name="T102" fmla="*/ 2 w 140"/>
                  <a:gd name="T103" fmla="*/ 2 h 156"/>
                  <a:gd name="T104" fmla="*/ 2 w 140"/>
                  <a:gd name="T105" fmla="*/ 2 h 156"/>
                  <a:gd name="T106" fmla="*/ 2 w 140"/>
                  <a:gd name="T107" fmla="*/ 2 h 15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0" h="156">
                    <a:moveTo>
                      <a:pt x="39" y="49"/>
                    </a:moveTo>
                    <a:lnTo>
                      <a:pt x="4" y="43"/>
                    </a:lnTo>
                    <a:lnTo>
                      <a:pt x="7" y="33"/>
                    </a:lnTo>
                    <a:lnTo>
                      <a:pt x="12" y="24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3" y="7"/>
                    </a:lnTo>
                    <a:lnTo>
                      <a:pt x="42" y="2"/>
                    </a:lnTo>
                    <a:lnTo>
                      <a:pt x="55" y="1"/>
                    </a:lnTo>
                    <a:lnTo>
                      <a:pt x="68" y="0"/>
                    </a:lnTo>
                    <a:lnTo>
                      <a:pt x="81" y="0"/>
                    </a:lnTo>
                    <a:lnTo>
                      <a:pt x="91" y="1"/>
                    </a:lnTo>
                    <a:lnTo>
                      <a:pt x="100" y="3"/>
                    </a:lnTo>
                    <a:lnTo>
                      <a:pt x="108" y="7"/>
                    </a:lnTo>
                    <a:lnTo>
                      <a:pt x="114" y="10"/>
                    </a:lnTo>
                    <a:lnTo>
                      <a:pt x="118" y="14"/>
                    </a:lnTo>
                    <a:lnTo>
                      <a:pt x="122" y="18"/>
                    </a:lnTo>
                    <a:lnTo>
                      <a:pt x="125" y="22"/>
                    </a:lnTo>
                    <a:lnTo>
                      <a:pt x="128" y="28"/>
                    </a:lnTo>
                    <a:lnTo>
                      <a:pt x="130" y="36"/>
                    </a:lnTo>
                    <a:lnTo>
                      <a:pt x="131" y="46"/>
                    </a:lnTo>
                    <a:lnTo>
                      <a:pt x="131" y="58"/>
                    </a:lnTo>
                    <a:lnTo>
                      <a:pt x="131" y="104"/>
                    </a:lnTo>
                    <a:lnTo>
                      <a:pt x="131" y="121"/>
                    </a:lnTo>
                    <a:lnTo>
                      <a:pt x="133" y="132"/>
                    </a:lnTo>
                    <a:lnTo>
                      <a:pt x="135" y="143"/>
                    </a:lnTo>
                    <a:lnTo>
                      <a:pt x="140" y="153"/>
                    </a:lnTo>
                    <a:lnTo>
                      <a:pt x="100" y="153"/>
                    </a:lnTo>
                    <a:lnTo>
                      <a:pt x="98" y="148"/>
                    </a:lnTo>
                    <a:lnTo>
                      <a:pt x="96" y="141"/>
                    </a:lnTo>
                    <a:lnTo>
                      <a:pt x="96" y="139"/>
                    </a:lnTo>
                    <a:lnTo>
                      <a:pt x="95" y="137"/>
                    </a:lnTo>
                    <a:lnTo>
                      <a:pt x="90" y="141"/>
                    </a:lnTo>
                    <a:lnTo>
                      <a:pt x="85" y="145"/>
                    </a:lnTo>
                    <a:lnTo>
                      <a:pt x="80" y="149"/>
                    </a:lnTo>
                    <a:lnTo>
                      <a:pt x="73" y="151"/>
                    </a:lnTo>
                    <a:lnTo>
                      <a:pt x="68" y="153"/>
                    </a:lnTo>
                    <a:lnTo>
                      <a:pt x="62" y="155"/>
                    </a:lnTo>
                    <a:lnTo>
                      <a:pt x="56" y="156"/>
                    </a:lnTo>
                    <a:lnTo>
                      <a:pt x="49" y="156"/>
                    </a:lnTo>
                    <a:lnTo>
                      <a:pt x="38" y="155"/>
                    </a:lnTo>
                    <a:lnTo>
                      <a:pt x="29" y="153"/>
                    </a:lnTo>
                    <a:lnTo>
                      <a:pt x="20" y="149"/>
                    </a:lnTo>
                    <a:lnTo>
                      <a:pt x="13" y="144"/>
                    </a:lnTo>
                    <a:lnTo>
                      <a:pt x="7" y="138"/>
                    </a:lnTo>
                    <a:lnTo>
                      <a:pt x="3" y="129"/>
                    </a:lnTo>
                    <a:lnTo>
                      <a:pt x="1" y="121"/>
                    </a:lnTo>
                    <a:lnTo>
                      <a:pt x="0" y="113"/>
                    </a:lnTo>
                    <a:lnTo>
                      <a:pt x="0" y="106"/>
                    </a:lnTo>
                    <a:lnTo>
                      <a:pt x="1" y="100"/>
                    </a:lnTo>
                    <a:lnTo>
                      <a:pt x="3" y="95"/>
                    </a:lnTo>
                    <a:lnTo>
                      <a:pt x="6" y="90"/>
                    </a:lnTo>
                    <a:lnTo>
                      <a:pt x="9" y="85"/>
                    </a:lnTo>
                    <a:lnTo>
                      <a:pt x="13" y="80"/>
                    </a:lnTo>
                    <a:lnTo>
                      <a:pt x="17" y="77"/>
                    </a:lnTo>
                    <a:lnTo>
                      <a:pt x="22" y="74"/>
                    </a:lnTo>
                    <a:lnTo>
                      <a:pt x="29" y="72"/>
                    </a:lnTo>
                    <a:lnTo>
                      <a:pt x="36" y="70"/>
                    </a:lnTo>
                    <a:lnTo>
                      <a:pt x="44" y="67"/>
                    </a:lnTo>
                    <a:lnTo>
                      <a:pt x="54" y="65"/>
                    </a:lnTo>
                    <a:lnTo>
                      <a:pt x="66" y="63"/>
                    </a:lnTo>
                    <a:lnTo>
                      <a:pt x="78" y="61"/>
                    </a:lnTo>
                    <a:lnTo>
                      <a:pt x="86" y="58"/>
                    </a:lnTo>
                    <a:lnTo>
                      <a:pt x="92" y="55"/>
                    </a:lnTo>
                    <a:lnTo>
                      <a:pt x="92" y="51"/>
                    </a:lnTo>
                    <a:lnTo>
                      <a:pt x="92" y="46"/>
                    </a:lnTo>
                    <a:lnTo>
                      <a:pt x="91" y="42"/>
                    </a:lnTo>
                    <a:lnTo>
                      <a:pt x="89" y="38"/>
                    </a:lnTo>
                    <a:lnTo>
                      <a:pt x="87" y="36"/>
                    </a:lnTo>
                    <a:lnTo>
                      <a:pt x="83" y="34"/>
                    </a:lnTo>
                    <a:lnTo>
                      <a:pt x="79" y="32"/>
                    </a:lnTo>
                    <a:lnTo>
                      <a:pt x="72" y="30"/>
                    </a:lnTo>
                    <a:lnTo>
                      <a:pt x="65" y="30"/>
                    </a:lnTo>
                    <a:lnTo>
                      <a:pt x="60" y="30"/>
                    </a:lnTo>
                    <a:lnTo>
                      <a:pt x="56" y="32"/>
                    </a:lnTo>
                    <a:lnTo>
                      <a:pt x="53" y="33"/>
                    </a:lnTo>
                    <a:lnTo>
                      <a:pt x="48" y="35"/>
                    </a:lnTo>
                    <a:lnTo>
                      <a:pt x="46" y="37"/>
                    </a:lnTo>
                    <a:lnTo>
                      <a:pt x="43" y="41"/>
                    </a:lnTo>
                    <a:lnTo>
                      <a:pt x="41" y="44"/>
                    </a:lnTo>
                    <a:lnTo>
                      <a:pt x="39" y="49"/>
                    </a:lnTo>
                    <a:close/>
                    <a:moveTo>
                      <a:pt x="92" y="81"/>
                    </a:moveTo>
                    <a:lnTo>
                      <a:pt x="83" y="84"/>
                    </a:lnTo>
                    <a:lnTo>
                      <a:pt x="68" y="88"/>
                    </a:lnTo>
                    <a:lnTo>
                      <a:pt x="55" y="91"/>
                    </a:lnTo>
                    <a:lnTo>
                      <a:pt x="46" y="94"/>
                    </a:lnTo>
                    <a:lnTo>
                      <a:pt x="43" y="97"/>
                    </a:lnTo>
                    <a:lnTo>
                      <a:pt x="41" y="100"/>
                    </a:lnTo>
                    <a:lnTo>
                      <a:pt x="39" y="104"/>
                    </a:lnTo>
                    <a:lnTo>
                      <a:pt x="39" y="109"/>
                    </a:lnTo>
                    <a:lnTo>
                      <a:pt x="39" y="112"/>
                    </a:lnTo>
                    <a:lnTo>
                      <a:pt x="40" y="116"/>
                    </a:lnTo>
                    <a:lnTo>
                      <a:pt x="42" y="119"/>
                    </a:lnTo>
                    <a:lnTo>
                      <a:pt x="45" y="122"/>
                    </a:lnTo>
                    <a:lnTo>
                      <a:pt x="48" y="125"/>
                    </a:lnTo>
                    <a:lnTo>
                      <a:pt x="53" y="127"/>
                    </a:lnTo>
                    <a:lnTo>
                      <a:pt x="57" y="128"/>
                    </a:lnTo>
                    <a:lnTo>
                      <a:pt x="61" y="128"/>
                    </a:lnTo>
                    <a:lnTo>
                      <a:pt x="66" y="128"/>
                    </a:lnTo>
                    <a:lnTo>
                      <a:pt x="71" y="126"/>
                    </a:lnTo>
                    <a:lnTo>
                      <a:pt x="77" y="124"/>
                    </a:lnTo>
                    <a:lnTo>
                      <a:pt x="82" y="121"/>
                    </a:lnTo>
                    <a:lnTo>
                      <a:pt x="85" y="119"/>
                    </a:lnTo>
                    <a:lnTo>
                      <a:pt x="87" y="116"/>
                    </a:lnTo>
                    <a:lnTo>
                      <a:pt x="89" y="112"/>
                    </a:lnTo>
                    <a:lnTo>
                      <a:pt x="91" y="109"/>
                    </a:lnTo>
                    <a:lnTo>
                      <a:pt x="92" y="101"/>
                    </a:lnTo>
                    <a:lnTo>
                      <a:pt x="92" y="89"/>
                    </a:lnTo>
                    <a:lnTo>
                      <a:pt x="92" y="8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524" name="Group 51"/>
            <p:cNvGrpSpPr>
              <a:grpSpLocks/>
            </p:cNvGrpSpPr>
            <p:nvPr/>
          </p:nvGrpSpPr>
          <p:grpSpPr bwMode="auto">
            <a:xfrm>
              <a:off x="241" y="3093"/>
              <a:ext cx="467" cy="90"/>
              <a:chOff x="1397" y="2580"/>
              <a:chExt cx="384" cy="74"/>
            </a:xfrm>
          </p:grpSpPr>
          <p:sp>
            <p:nvSpPr>
              <p:cNvPr id="21525" name="Freeform 52"/>
              <p:cNvSpPr>
                <a:spLocks noEditPoints="1"/>
              </p:cNvSpPr>
              <p:nvPr/>
            </p:nvSpPr>
            <p:spPr bwMode="auto">
              <a:xfrm>
                <a:off x="1397" y="2580"/>
                <a:ext cx="48" cy="60"/>
              </a:xfrm>
              <a:custGeom>
                <a:avLst/>
                <a:gdLst>
                  <a:gd name="T0" fmla="*/ 1 w 194"/>
                  <a:gd name="T1" fmla="*/ 0 h 241"/>
                  <a:gd name="T2" fmla="*/ 1 w 194"/>
                  <a:gd name="T3" fmla="*/ 2 h 241"/>
                  <a:gd name="T4" fmla="*/ 1 w 194"/>
                  <a:gd name="T5" fmla="*/ 2 h 241"/>
                  <a:gd name="T6" fmla="*/ 1 w 194"/>
                  <a:gd name="T7" fmla="*/ 1 h 241"/>
                  <a:gd name="T8" fmla="*/ 1 w 194"/>
                  <a:gd name="T9" fmla="*/ 1 h 241"/>
                  <a:gd name="T10" fmla="*/ 1 w 194"/>
                  <a:gd name="T11" fmla="*/ 1 h 241"/>
                  <a:gd name="T12" fmla="*/ 1 w 194"/>
                  <a:gd name="T13" fmla="*/ 2 h 241"/>
                  <a:gd name="T14" fmla="*/ 1 w 194"/>
                  <a:gd name="T15" fmla="*/ 1 h 241"/>
                  <a:gd name="T16" fmla="*/ 1 w 194"/>
                  <a:gd name="T17" fmla="*/ 1 h 241"/>
                  <a:gd name="T18" fmla="*/ 1 w 194"/>
                  <a:gd name="T19" fmla="*/ 1 h 241"/>
                  <a:gd name="T20" fmla="*/ 1 w 194"/>
                  <a:gd name="T21" fmla="*/ 1 h 241"/>
                  <a:gd name="T22" fmla="*/ 1 w 194"/>
                  <a:gd name="T23" fmla="*/ 1 h 241"/>
                  <a:gd name="T24" fmla="*/ 2 w 194"/>
                  <a:gd name="T25" fmla="*/ 1 h 241"/>
                  <a:gd name="T26" fmla="*/ 1 w 194"/>
                  <a:gd name="T27" fmla="*/ 1 h 241"/>
                  <a:gd name="T28" fmla="*/ 2 w 194"/>
                  <a:gd name="T29" fmla="*/ 1 h 241"/>
                  <a:gd name="T30" fmla="*/ 2 w 194"/>
                  <a:gd name="T31" fmla="*/ 0 h 241"/>
                  <a:gd name="T32" fmla="*/ 2 w 194"/>
                  <a:gd name="T33" fmla="*/ 0 h 241"/>
                  <a:gd name="T34" fmla="*/ 2 w 194"/>
                  <a:gd name="T35" fmla="*/ 0 h 241"/>
                  <a:gd name="T36" fmla="*/ 2 w 194"/>
                  <a:gd name="T37" fmla="*/ 0 h 241"/>
                  <a:gd name="T38" fmla="*/ 3 w 194"/>
                  <a:gd name="T39" fmla="*/ 0 h 241"/>
                  <a:gd name="T40" fmla="*/ 3 w 194"/>
                  <a:gd name="T41" fmla="*/ 1 h 241"/>
                  <a:gd name="T42" fmla="*/ 2 w 194"/>
                  <a:gd name="T43" fmla="*/ 0 h 241"/>
                  <a:gd name="T44" fmla="*/ 2 w 194"/>
                  <a:gd name="T45" fmla="*/ 1 h 241"/>
                  <a:gd name="T46" fmla="*/ 2 w 194"/>
                  <a:gd name="T47" fmla="*/ 0 h 241"/>
                  <a:gd name="T48" fmla="*/ 2 w 194"/>
                  <a:gd name="T49" fmla="*/ 1 h 241"/>
                  <a:gd name="T50" fmla="*/ 2 w 194"/>
                  <a:gd name="T51" fmla="*/ 0 h 241"/>
                  <a:gd name="T52" fmla="*/ 2 w 194"/>
                  <a:gd name="T53" fmla="*/ 0 h 241"/>
                  <a:gd name="T54" fmla="*/ 2 w 194"/>
                  <a:gd name="T55" fmla="*/ 1 h 241"/>
                  <a:gd name="T56" fmla="*/ 2 w 194"/>
                  <a:gd name="T57" fmla="*/ 0 h 241"/>
                  <a:gd name="T58" fmla="*/ 2 w 194"/>
                  <a:gd name="T59" fmla="*/ 1 h 241"/>
                  <a:gd name="T60" fmla="*/ 2 w 194"/>
                  <a:gd name="T61" fmla="*/ 1 h 241"/>
                  <a:gd name="T62" fmla="*/ 2 w 194"/>
                  <a:gd name="T63" fmla="*/ 1 h 241"/>
                  <a:gd name="T64" fmla="*/ 2 w 194"/>
                  <a:gd name="T65" fmla="*/ 1 h 241"/>
                  <a:gd name="T66" fmla="*/ 2 w 194"/>
                  <a:gd name="T67" fmla="*/ 1 h 241"/>
                  <a:gd name="T68" fmla="*/ 1 w 194"/>
                  <a:gd name="T69" fmla="*/ 1 h 241"/>
                  <a:gd name="T70" fmla="*/ 2 w 194"/>
                  <a:gd name="T71" fmla="*/ 2 h 241"/>
                  <a:gd name="T72" fmla="*/ 2 w 194"/>
                  <a:gd name="T73" fmla="*/ 2 h 241"/>
                  <a:gd name="T74" fmla="*/ 2 w 194"/>
                  <a:gd name="T75" fmla="*/ 2 h 241"/>
                  <a:gd name="T76" fmla="*/ 2 w 194"/>
                  <a:gd name="T77" fmla="*/ 2 h 241"/>
                  <a:gd name="T78" fmla="*/ 1 w 194"/>
                  <a:gd name="T79" fmla="*/ 2 h 241"/>
                  <a:gd name="T80" fmla="*/ 2 w 194"/>
                  <a:gd name="T81" fmla="*/ 2 h 241"/>
                  <a:gd name="T82" fmla="*/ 2 w 194"/>
                  <a:gd name="T83" fmla="*/ 2 h 241"/>
                  <a:gd name="T84" fmla="*/ 2 w 194"/>
                  <a:gd name="T85" fmla="*/ 2 h 241"/>
                  <a:gd name="T86" fmla="*/ 2 w 194"/>
                  <a:gd name="T87" fmla="*/ 2 h 241"/>
                  <a:gd name="T88" fmla="*/ 2 w 194"/>
                  <a:gd name="T89" fmla="*/ 4 h 241"/>
                  <a:gd name="T90" fmla="*/ 1 w 194"/>
                  <a:gd name="T91" fmla="*/ 3 h 241"/>
                  <a:gd name="T92" fmla="*/ 1 w 194"/>
                  <a:gd name="T93" fmla="*/ 3 h 241"/>
                  <a:gd name="T94" fmla="*/ 1 w 194"/>
                  <a:gd name="T95" fmla="*/ 2 h 241"/>
                  <a:gd name="T96" fmla="*/ 1 w 194"/>
                  <a:gd name="T97" fmla="*/ 3 h 241"/>
                  <a:gd name="T98" fmla="*/ 1 w 194"/>
                  <a:gd name="T99" fmla="*/ 2 h 241"/>
                  <a:gd name="T100" fmla="*/ 1 w 194"/>
                  <a:gd name="T101" fmla="*/ 2 h 241"/>
                  <a:gd name="T102" fmla="*/ 1 w 194"/>
                  <a:gd name="T103" fmla="*/ 2 h 241"/>
                  <a:gd name="T104" fmla="*/ 1 w 194"/>
                  <a:gd name="T105" fmla="*/ 2 h 241"/>
                  <a:gd name="T106" fmla="*/ 1 w 194"/>
                  <a:gd name="T107" fmla="*/ 2 h 241"/>
                  <a:gd name="T108" fmla="*/ 1 w 194"/>
                  <a:gd name="T109" fmla="*/ 2 h 241"/>
                  <a:gd name="T110" fmla="*/ 1 w 194"/>
                  <a:gd name="T111" fmla="*/ 2 h 241"/>
                  <a:gd name="T112" fmla="*/ 0 w 194"/>
                  <a:gd name="T113" fmla="*/ 2 h 241"/>
                  <a:gd name="T114" fmla="*/ 1 w 194"/>
                  <a:gd name="T115" fmla="*/ 3 h 241"/>
                  <a:gd name="T116" fmla="*/ 0 w 194"/>
                  <a:gd name="T117" fmla="*/ 4 h 241"/>
                  <a:gd name="T118" fmla="*/ 0 w 194"/>
                  <a:gd name="T119" fmla="*/ 0 h 24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94" h="241">
                    <a:moveTo>
                      <a:pt x="16" y="2"/>
                    </a:moveTo>
                    <a:lnTo>
                      <a:pt x="58" y="2"/>
                    </a:lnTo>
                    <a:lnTo>
                      <a:pt x="58" y="35"/>
                    </a:lnTo>
                    <a:lnTo>
                      <a:pt x="16" y="35"/>
                    </a:lnTo>
                    <a:lnTo>
                      <a:pt x="16" y="2"/>
                    </a:lnTo>
                    <a:close/>
                    <a:moveTo>
                      <a:pt x="58" y="2"/>
                    </a:moveTo>
                    <a:lnTo>
                      <a:pt x="74" y="2"/>
                    </a:lnTo>
                    <a:lnTo>
                      <a:pt x="74" y="19"/>
                    </a:lnTo>
                    <a:lnTo>
                      <a:pt x="58" y="19"/>
                    </a:lnTo>
                    <a:lnTo>
                      <a:pt x="58" y="2"/>
                    </a:lnTo>
                    <a:close/>
                    <a:moveTo>
                      <a:pt x="74" y="19"/>
                    </a:moveTo>
                    <a:lnTo>
                      <a:pt x="74" y="106"/>
                    </a:lnTo>
                    <a:lnTo>
                      <a:pt x="42" y="106"/>
                    </a:lnTo>
                    <a:lnTo>
                      <a:pt x="42" y="19"/>
                    </a:lnTo>
                    <a:lnTo>
                      <a:pt x="74" y="19"/>
                    </a:lnTo>
                    <a:close/>
                    <a:moveTo>
                      <a:pt x="60" y="122"/>
                    </a:moveTo>
                    <a:lnTo>
                      <a:pt x="42" y="124"/>
                    </a:lnTo>
                    <a:lnTo>
                      <a:pt x="42" y="106"/>
                    </a:lnTo>
                    <a:lnTo>
                      <a:pt x="58" y="106"/>
                    </a:lnTo>
                    <a:lnTo>
                      <a:pt x="60" y="122"/>
                    </a:lnTo>
                    <a:close/>
                    <a:moveTo>
                      <a:pt x="57" y="91"/>
                    </a:moveTo>
                    <a:lnTo>
                      <a:pt x="57" y="91"/>
                    </a:lnTo>
                    <a:lnTo>
                      <a:pt x="60" y="122"/>
                    </a:lnTo>
                    <a:lnTo>
                      <a:pt x="57" y="91"/>
                    </a:lnTo>
                    <a:close/>
                    <a:moveTo>
                      <a:pt x="60" y="122"/>
                    </a:moveTo>
                    <a:lnTo>
                      <a:pt x="62" y="122"/>
                    </a:lnTo>
                    <a:lnTo>
                      <a:pt x="60" y="122"/>
                    </a:lnTo>
                    <a:lnTo>
                      <a:pt x="59" y="106"/>
                    </a:lnTo>
                    <a:lnTo>
                      <a:pt x="60" y="122"/>
                    </a:lnTo>
                    <a:close/>
                    <a:moveTo>
                      <a:pt x="57" y="91"/>
                    </a:moveTo>
                    <a:lnTo>
                      <a:pt x="58" y="90"/>
                    </a:lnTo>
                    <a:lnTo>
                      <a:pt x="60" y="90"/>
                    </a:lnTo>
                    <a:lnTo>
                      <a:pt x="65" y="121"/>
                    </a:lnTo>
                    <a:lnTo>
                      <a:pt x="62" y="122"/>
                    </a:lnTo>
                    <a:lnTo>
                      <a:pt x="60" y="122"/>
                    </a:lnTo>
                    <a:lnTo>
                      <a:pt x="57" y="91"/>
                    </a:lnTo>
                    <a:close/>
                    <a:moveTo>
                      <a:pt x="60" y="90"/>
                    </a:moveTo>
                    <a:lnTo>
                      <a:pt x="61" y="90"/>
                    </a:lnTo>
                    <a:lnTo>
                      <a:pt x="62" y="90"/>
                    </a:lnTo>
                    <a:lnTo>
                      <a:pt x="69" y="121"/>
                    </a:lnTo>
                    <a:lnTo>
                      <a:pt x="67" y="121"/>
                    </a:lnTo>
                    <a:lnTo>
                      <a:pt x="65" y="121"/>
                    </a:lnTo>
                    <a:lnTo>
                      <a:pt x="60" y="90"/>
                    </a:lnTo>
                    <a:close/>
                    <a:moveTo>
                      <a:pt x="69" y="121"/>
                    </a:moveTo>
                    <a:lnTo>
                      <a:pt x="71" y="120"/>
                    </a:lnTo>
                    <a:lnTo>
                      <a:pt x="69" y="121"/>
                    </a:lnTo>
                    <a:lnTo>
                      <a:pt x="65" y="105"/>
                    </a:lnTo>
                    <a:lnTo>
                      <a:pt x="69" y="121"/>
                    </a:lnTo>
                    <a:close/>
                    <a:moveTo>
                      <a:pt x="62" y="90"/>
                    </a:moveTo>
                    <a:lnTo>
                      <a:pt x="64" y="89"/>
                    </a:lnTo>
                    <a:lnTo>
                      <a:pt x="65" y="89"/>
                    </a:lnTo>
                    <a:lnTo>
                      <a:pt x="89" y="109"/>
                    </a:lnTo>
                    <a:lnTo>
                      <a:pt x="85" y="114"/>
                    </a:lnTo>
                    <a:lnTo>
                      <a:pt x="80" y="116"/>
                    </a:lnTo>
                    <a:lnTo>
                      <a:pt x="75" y="119"/>
                    </a:lnTo>
                    <a:lnTo>
                      <a:pt x="69" y="121"/>
                    </a:lnTo>
                    <a:lnTo>
                      <a:pt x="62" y="90"/>
                    </a:lnTo>
                    <a:close/>
                    <a:moveTo>
                      <a:pt x="65" y="89"/>
                    </a:moveTo>
                    <a:lnTo>
                      <a:pt x="65" y="89"/>
                    </a:lnTo>
                    <a:lnTo>
                      <a:pt x="89" y="109"/>
                    </a:lnTo>
                    <a:lnTo>
                      <a:pt x="65" y="89"/>
                    </a:lnTo>
                    <a:close/>
                    <a:moveTo>
                      <a:pt x="89" y="109"/>
                    </a:moveTo>
                    <a:lnTo>
                      <a:pt x="90" y="108"/>
                    </a:lnTo>
                    <a:lnTo>
                      <a:pt x="89" y="109"/>
                    </a:lnTo>
                    <a:lnTo>
                      <a:pt x="76" y="99"/>
                    </a:lnTo>
                    <a:lnTo>
                      <a:pt x="89" y="109"/>
                    </a:lnTo>
                    <a:close/>
                    <a:moveTo>
                      <a:pt x="65" y="89"/>
                    </a:moveTo>
                    <a:lnTo>
                      <a:pt x="65" y="89"/>
                    </a:lnTo>
                    <a:lnTo>
                      <a:pt x="92" y="105"/>
                    </a:lnTo>
                    <a:lnTo>
                      <a:pt x="90" y="107"/>
                    </a:lnTo>
                    <a:lnTo>
                      <a:pt x="89" y="109"/>
                    </a:lnTo>
                    <a:lnTo>
                      <a:pt x="65" y="89"/>
                    </a:lnTo>
                    <a:close/>
                    <a:moveTo>
                      <a:pt x="92" y="105"/>
                    </a:moveTo>
                    <a:lnTo>
                      <a:pt x="90" y="108"/>
                    </a:lnTo>
                    <a:lnTo>
                      <a:pt x="92" y="105"/>
                    </a:lnTo>
                    <a:lnTo>
                      <a:pt x="78" y="97"/>
                    </a:lnTo>
                    <a:lnTo>
                      <a:pt x="92" y="105"/>
                    </a:lnTo>
                    <a:close/>
                    <a:moveTo>
                      <a:pt x="65" y="89"/>
                    </a:moveTo>
                    <a:lnTo>
                      <a:pt x="65" y="88"/>
                    </a:lnTo>
                    <a:lnTo>
                      <a:pt x="66" y="87"/>
                    </a:lnTo>
                    <a:lnTo>
                      <a:pt x="94" y="102"/>
                    </a:lnTo>
                    <a:lnTo>
                      <a:pt x="93" y="104"/>
                    </a:lnTo>
                    <a:lnTo>
                      <a:pt x="92" y="105"/>
                    </a:lnTo>
                    <a:lnTo>
                      <a:pt x="65" y="89"/>
                    </a:lnTo>
                    <a:close/>
                    <a:moveTo>
                      <a:pt x="94" y="102"/>
                    </a:moveTo>
                    <a:lnTo>
                      <a:pt x="106" y="78"/>
                    </a:lnTo>
                    <a:lnTo>
                      <a:pt x="94" y="102"/>
                    </a:lnTo>
                    <a:lnTo>
                      <a:pt x="79" y="94"/>
                    </a:lnTo>
                    <a:lnTo>
                      <a:pt x="94" y="102"/>
                    </a:lnTo>
                    <a:close/>
                    <a:moveTo>
                      <a:pt x="66" y="87"/>
                    </a:moveTo>
                    <a:lnTo>
                      <a:pt x="71" y="76"/>
                    </a:lnTo>
                    <a:lnTo>
                      <a:pt x="77" y="62"/>
                    </a:lnTo>
                    <a:lnTo>
                      <a:pt x="106" y="73"/>
                    </a:lnTo>
                    <a:lnTo>
                      <a:pt x="99" y="90"/>
                    </a:lnTo>
                    <a:lnTo>
                      <a:pt x="94" y="102"/>
                    </a:lnTo>
                    <a:lnTo>
                      <a:pt x="66" y="87"/>
                    </a:lnTo>
                    <a:close/>
                    <a:moveTo>
                      <a:pt x="106" y="73"/>
                    </a:moveTo>
                    <a:lnTo>
                      <a:pt x="106" y="73"/>
                    </a:lnTo>
                    <a:lnTo>
                      <a:pt x="92" y="67"/>
                    </a:lnTo>
                    <a:lnTo>
                      <a:pt x="106" y="73"/>
                    </a:lnTo>
                    <a:close/>
                    <a:moveTo>
                      <a:pt x="76" y="62"/>
                    </a:moveTo>
                    <a:lnTo>
                      <a:pt x="77" y="61"/>
                    </a:lnTo>
                    <a:lnTo>
                      <a:pt x="106" y="73"/>
                    </a:lnTo>
                    <a:lnTo>
                      <a:pt x="76" y="62"/>
                    </a:lnTo>
                    <a:close/>
                    <a:moveTo>
                      <a:pt x="106" y="72"/>
                    </a:moveTo>
                    <a:lnTo>
                      <a:pt x="106" y="73"/>
                    </a:lnTo>
                    <a:lnTo>
                      <a:pt x="92" y="67"/>
                    </a:lnTo>
                    <a:lnTo>
                      <a:pt x="106" y="72"/>
                    </a:lnTo>
                    <a:close/>
                    <a:moveTo>
                      <a:pt x="77" y="61"/>
                    </a:moveTo>
                    <a:lnTo>
                      <a:pt x="78" y="56"/>
                    </a:lnTo>
                    <a:lnTo>
                      <a:pt x="80" y="51"/>
                    </a:lnTo>
                    <a:lnTo>
                      <a:pt x="110" y="65"/>
                    </a:lnTo>
                    <a:lnTo>
                      <a:pt x="109" y="68"/>
                    </a:lnTo>
                    <a:lnTo>
                      <a:pt x="106" y="72"/>
                    </a:lnTo>
                    <a:lnTo>
                      <a:pt x="77" y="61"/>
                    </a:lnTo>
                    <a:close/>
                    <a:moveTo>
                      <a:pt x="111" y="65"/>
                    </a:moveTo>
                    <a:lnTo>
                      <a:pt x="115" y="53"/>
                    </a:lnTo>
                    <a:lnTo>
                      <a:pt x="110" y="65"/>
                    </a:lnTo>
                    <a:lnTo>
                      <a:pt x="95" y="57"/>
                    </a:lnTo>
                    <a:lnTo>
                      <a:pt x="111" y="65"/>
                    </a:lnTo>
                    <a:close/>
                    <a:moveTo>
                      <a:pt x="80" y="51"/>
                    </a:moveTo>
                    <a:lnTo>
                      <a:pt x="83" y="47"/>
                    </a:lnTo>
                    <a:lnTo>
                      <a:pt x="85" y="43"/>
                    </a:lnTo>
                    <a:lnTo>
                      <a:pt x="114" y="57"/>
                    </a:lnTo>
                    <a:lnTo>
                      <a:pt x="112" y="61"/>
                    </a:lnTo>
                    <a:lnTo>
                      <a:pt x="111" y="65"/>
                    </a:lnTo>
                    <a:lnTo>
                      <a:pt x="80" y="51"/>
                    </a:lnTo>
                    <a:close/>
                    <a:moveTo>
                      <a:pt x="85" y="43"/>
                    </a:moveTo>
                    <a:lnTo>
                      <a:pt x="80" y="52"/>
                    </a:lnTo>
                    <a:lnTo>
                      <a:pt x="85" y="43"/>
                    </a:lnTo>
                    <a:lnTo>
                      <a:pt x="99" y="50"/>
                    </a:lnTo>
                    <a:lnTo>
                      <a:pt x="85" y="43"/>
                    </a:lnTo>
                    <a:close/>
                    <a:moveTo>
                      <a:pt x="85" y="43"/>
                    </a:moveTo>
                    <a:lnTo>
                      <a:pt x="91" y="32"/>
                    </a:lnTo>
                    <a:lnTo>
                      <a:pt x="96" y="24"/>
                    </a:lnTo>
                    <a:lnTo>
                      <a:pt x="102" y="17"/>
                    </a:lnTo>
                    <a:lnTo>
                      <a:pt x="110" y="12"/>
                    </a:lnTo>
                    <a:lnTo>
                      <a:pt x="126" y="39"/>
                    </a:lnTo>
                    <a:lnTo>
                      <a:pt x="123" y="42"/>
                    </a:lnTo>
                    <a:lnTo>
                      <a:pt x="120" y="45"/>
                    </a:lnTo>
                    <a:lnTo>
                      <a:pt x="117" y="50"/>
                    </a:lnTo>
                    <a:lnTo>
                      <a:pt x="114" y="57"/>
                    </a:lnTo>
                    <a:lnTo>
                      <a:pt x="85" y="43"/>
                    </a:lnTo>
                    <a:close/>
                    <a:moveTo>
                      <a:pt x="126" y="39"/>
                    </a:moveTo>
                    <a:lnTo>
                      <a:pt x="127" y="38"/>
                    </a:lnTo>
                    <a:lnTo>
                      <a:pt x="126" y="39"/>
                    </a:lnTo>
                    <a:lnTo>
                      <a:pt x="118" y="25"/>
                    </a:lnTo>
                    <a:lnTo>
                      <a:pt x="126" y="39"/>
                    </a:lnTo>
                    <a:close/>
                    <a:moveTo>
                      <a:pt x="110" y="12"/>
                    </a:moveTo>
                    <a:lnTo>
                      <a:pt x="114" y="10"/>
                    </a:lnTo>
                    <a:lnTo>
                      <a:pt x="119" y="6"/>
                    </a:lnTo>
                    <a:lnTo>
                      <a:pt x="125" y="5"/>
                    </a:lnTo>
                    <a:lnTo>
                      <a:pt x="131" y="3"/>
                    </a:lnTo>
                    <a:lnTo>
                      <a:pt x="138" y="35"/>
                    </a:lnTo>
                    <a:lnTo>
                      <a:pt x="131" y="37"/>
                    </a:lnTo>
                    <a:lnTo>
                      <a:pt x="126" y="39"/>
                    </a:lnTo>
                    <a:lnTo>
                      <a:pt x="110" y="12"/>
                    </a:lnTo>
                    <a:close/>
                    <a:moveTo>
                      <a:pt x="131" y="3"/>
                    </a:moveTo>
                    <a:lnTo>
                      <a:pt x="124" y="5"/>
                    </a:lnTo>
                    <a:lnTo>
                      <a:pt x="131" y="3"/>
                    </a:lnTo>
                    <a:lnTo>
                      <a:pt x="135" y="19"/>
                    </a:lnTo>
                    <a:lnTo>
                      <a:pt x="131" y="3"/>
                    </a:lnTo>
                    <a:close/>
                    <a:moveTo>
                      <a:pt x="131" y="3"/>
                    </a:moveTo>
                    <a:lnTo>
                      <a:pt x="145" y="2"/>
                    </a:lnTo>
                    <a:lnTo>
                      <a:pt x="160" y="1"/>
                    </a:lnTo>
                    <a:lnTo>
                      <a:pt x="160" y="33"/>
                    </a:lnTo>
                    <a:lnTo>
                      <a:pt x="147" y="33"/>
                    </a:lnTo>
                    <a:lnTo>
                      <a:pt x="138" y="35"/>
                    </a:lnTo>
                    <a:lnTo>
                      <a:pt x="131" y="3"/>
                    </a:lnTo>
                    <a:close/>
                    <a:moveTo>
                      <a:pt x="160" y="1"/>
                    </a:moveTo>
                    <a:lnTo>
                      <a:pt x="161" y="1"/>
                    </a:lnTo>
                    <a:lnTo>
                      <a:pt x="162" y="1"/>
                    </a:lnTo>
                    <a:lnTo>
                      <a:pt x="162" y="33"/>
                    </a:lnTo>
                    <a:lnTo>
                      <a:pt x="161" y="33"/>
                    </a:lnTo>
                    <a:lnTo>
                      <a:pt x="160" y="33"/>
                    </a:lnTo>
                    <a:lnTo>
                      <a:pt x="160" y="1"/>
                    </a:lnTo>
                    <a:close/>
                    <a:moveTo>
                      <a:pt x="162" y="33"/>
                    </a:moveTo>
                    <a:lnTo>
                      <a:pt x="163" y="33"/>
                    </a:lnTo>
                    <a:lnTo>
                      <a:pt x="162" y="33"/>
                    </a:lnTo>
                    <a:lnTo>
                      <a:pt x="162" y="17"/>
                    </a:lnTo>
                    <a:lnTo>
                      <a:pt x="162" y="33"/>
                    </a:lnTo>
                    <a:close/>
                    <a:moveTo>
                      <a:pt x="162" y="1"/>
                    </a:moveTo>
                    <a:lnTo>
                      <a:pt x="163" y="1"/>
                    </a:lnTo>
                    <a:lnTo>
                      <a:pt x="165" y="1"/>
                    </a:lnTo>
                    <a:lnTo>
                      <a:pt x="166" y="33"/>
                    </a:lnTo>
                    <a:lnTo>
                      <a:pt x="164" y="33"/>
                    </a:lnTo>
                    <a:lnTo>
                      <a:pt x="162" y="33"/>
                    </a:lnTo>
                    <a:lnTo>
                      <a:pt x="162" y="1"/>
                    </a:lnTo>
                    <a:close/>
                    <a:moveTo>
                      <a:pt x="165" y="1"/>
                    </a:moveTo>
                    <a:lnTo>
                      <a:pt x="181" y="0"/>
                    </a:lnTo>
                    <a:lnTo>
                      <a:pt x="181" y="17"/>
                    </a:lnTo>
                    <a:lnTo>
                      <a:pt x="166" y="17"/>
                    </a:lnTo>
                    <a:lnTo>
                      <a:pt x="165" y="1"/>
                    </a:lnTo>
                    <a:close/>
                    <a:moveTo>
                      <a:pt x="181" y="17"/>
                    </a:moveTo>
                    <a:lnTo>
                      <a:pt x="181" y="48"/>
                    </a:lnTo>
                    <a:lnTo>
                      <a:pt x="149" y="48"/>
                    </a:lnTo>
                    <a:lnTo>
                      <a:pt x="149" y="17"/>
                    </a:lnTo>
                    <a:lnTo>
                      <a:pt x="181" y="17"/>
                    </a:lnTo>
                    <a:close/>
                    <a:moveTo>
                      <a:pt x="181" y="48"/>
                    </a:moveTo>
                    <a:lnTo>
                      <a:pt x="181" y="65"/>
                    </a:lnTo>
                    <a:lnTo>
                      <a:pt x="165" y="64"/>
                    </a:lnTo>
                    <a:lnTo>
                      <a:pt x="166" y="48"/>
                    </a:lnTo>
                    <a:lnTo>
                      <a:pt x="181" y="48"/>
                    </a:lnTo>
                    <a:close/>
                    <a:moveTo>
                      <a:pt x="165" y="64"/>
                    </a:moveTo>
                    <a:lnTo>
                      <a:pt x="160" y="64"/>
                    </a:lnTo>
                    <a:lnTo>
                      <a:pt x="160" y="31"/>
                    </a:lnTo>
                    <a:lnTo>
                      <a:pt x="166" y="31"/>
                    </a:lnTo>
                    <a:lnTo>
                      <a:pt x="165" y="64"/>
                    </a:lnTo>
                    <a:close/>
                    <a:moveTo>
                      <a:pt x="160" y="31"/>
                    </a:moveTo>
                    <a:lnTo>
                      <a:pt x="160" y="31"/>
                    </a:lnTo>
                    <a:lnTo>
                      <a:pt x="160" y="48"/>
                    </a:lnTo>
                    <a:lnTo>
                      <a:pt x="160" y="31"/>
                    </a:lnTo>
                    <a:close/>
                    <a:moveTo>
                      <a:pt x="160" y="64"/>
                    </a:moveTo>
                    <a:lnTo>
                      <a:pt x="160" y="64"/>
                    </a:lnTo>
                    <a:lnTo>
                      <a:pt x="160" y="31"/>
                    </a:lnTo>
                    <a:lnTo>
                      <a:pt x="160" y="64"/>
                    </a:lnTo>
                    <a:close/>
                    <a:moveTo>
                      <a:pt x="160" y="31"/>
                    </a:moveTo>
                    <a:lnTo>
                      <a:pt x="160" y="31"/>
                    </a:lnTo>
                    <a:lnTo>
                      <a:pt x="160" y="48"/>
                    </a:lnTo>
                    <a:lnTo>
                      <a:pt x="160" y="31"/>
                    </a:lnTo>
                    <a:close/>
                    <a:moveTo>
                      <a:pt x="160" y="64"/>
                    </a:moveTo>
                    <a:lnTo>
                      <a:pt x="154" y="64"/>
                    </a:lnTo>
                    <a:lnTo>
                      <a:pt x="151" y="65"/>
                    </a:lnTo>
                    <a:lnTo>
                      <a:pt x="146" y="32"/>
                    </a:lnTo>
                    <a:lnTo>
                      <a:pt x="152" y="32"/>
                    </a:lnTo>
                    <a:lnTo>
                      <a:pt x="160" y="31"/>
                    </a:lnTo>
                    <a:lnTo>
                      <a:pt x="160" y="64"/>
                    </a:lnTo>
                    <a:close/>
                    <a:moveTo>
                      <a:pt x="146" y="32"/>
                    </a:moveTo>
                    <a:lnTo>
                      <a:pt x="149" y="32"/>
                    </a:lnTo>
                    <a:lnTo>
                      <a:pt x="146" y="32"/>
                    </a:lnTo>
                    <a:lnTo>
                      <a:pt x="148" y="48"/>
                    </a:lnTo>
                    <a:lnTo>
                      <a:pt x="146" y="32"/>
                    </a:lnTo>
                    <a:close/>
                    <a:moveTo>
                      <a:pt x="151" y="65"/>
                    </a:moveTo>
                    <a:lnTo>
                      <a:pt x="151" y="65"/>
                    </a:lnTo>
                    <a:lnTo>
                      <a:pt x="150" y="65"/>
                    </a:lnTo>
                    <a:lnTo>
                      <a:pt x="144" y="33"/>
                    </a:lnTo>
                    <a:lnTo>
                      <a:pt x="146" y="32"/>
                    </a:lnTo>
                    <a:lnTo>
                      <a:pt x="151" y="65"/>
                    </a:lnTo>
                    <a:close/>
                    <a:moveTo>
                      <a:pt x="144" y="33"/>
                    </a:moveTo>
                    <a:lnTo>
                      <a:pt x="134" y="36"/>
                    </a:lnTo>
                    <a:lnTo>
                      <a:pt x="144" y="33"/>
                    </a:lnTo>
                    <a:lnTo>
                      <a:pt x="147" y="49"/>
                    </a:lnTo>
                    <a:lnTo>
                      <a:pt x="144" y="33"/>
                    </a:lnTo>
                    <a:close/>
                    <a:moveTo>
                      <a:pt x="150" y="65"/>
                    </a:moveTo>
                    <a:lnTo>
                      <a:pt x="149" y="65"/>
                    </a:lnTo>
                    <a:lnTo>
                      <a:pt x="148" y="65"/>
                    </a:lnTo>
                    <a:lnTo>
                      <a:pt x="134" y="37"/>
                    </a:lnTo>
                    <a:lnTo>
                      <a:pt x="138" y="35"/>
                    </a:lnTo>
                    <a:lnTo>
                      <a:pt x="144" y="33"/>
                    </a:lnTo>
                    <a:lnTo>
                      <a:pt x="150" y="65"/>
                    </a:lnTo>
                    <a:close/>
                    <a:moveTo>
                      <a:pt x="134" y="37"/>
                    </a:moveTo>
                    <a:lnTo>
                      <a:pt x="137" y="36"/>
                    </a:lnTo>
                    <a:lnTo>
                      <a:pt x="134" y="37"/>
                    </a:lnTo>
                    <a:lnTo>
                      <a:pt x="141" y="51"/>
                    </a:lnTo>
                    <a:lnTo>
                      <a:pt x="134" y="37"/>
                    </a:lnTo>
                    <a:close/>
                    <a:moveTo>
                      <a:pt x="148" y="65"/>
                    </a:moveTo>
                    <a:lnTo>
                      <a:pt x="148" y="65"/>
                    </a:lnTo>
                    <a:lnTo>
                      <a:pt x="134" y="37"/>
                    </a:lnTo>
                    <a:lnTo>
                      <a:pt x="148" y="65"/>
                    </a:lnTo>
                    <a:close/>
                    <a:moveTo>
                      <a:pt x="134" y="37"/>
                    </a:moveTo>
                    <a:lnTo>
                      <a:pt x="125" y="41"/>
                    </a:lnTo>
                    <a:lnTo>
                      <a:pt x="134" y="37"/>
                    </a:lnTo>
                    <a:lnTo>
                      <a:pt x="141" y="51"/>
                    </a:lnTo>
                    <a:lnTo>
                      <a:pt x="134" y="37"/>
                    </a:lnTo>
                    <a:close/>
                    <a:moveTo>
                      <a:pt x="148" y="65"/>
                    </a:moveTo>
                    <a:lnTo>
                      <a:pt x="148" y="65"/>
                    </a:lnTo>
                    <a:lnTo>
                      <a:pt x="130" y="39"/>
                    </a:lnTo>
                    <a:lnTo>
                      <a:pt x="131" y="38"/>
                    </a:lnTo>
                    <a:lnTo>
                      <a:pt x="134" y="37"/>
                    </a:lnTo>
                    <a:lnTo>
                      <a:pt x="148" y="65"/>
                    </a:lnTo>
                    <a:close/>
                    <a:moveTo>
                      <a:pt x="148" y="65"/>
                    </a:moveTo>
                    <a:lnTo>
                      <a:pt x="148" y="66"/>
                    </a:lnTo>
                    <a:lnTo>
                      <a:pt x="128" y="41"/>
                    </a:lnTo>
                    <a:lnTo>
                      <a:pt x="129" y="40"/>
                    </a:lnTo>
                    <a:lnTo>
                      <a:pt x="130" y="39"/>
                    </a:lnTo>
                    <a:lnTo>
                      <a:pt x="148" y="65"/>
                    </a:lnTo>
                    <a:close/>
                    <a:moveTo>
                      <a:pt x="148" y="66"/>
                    </a:moveTo>
                    <a:lnTo>
                      <a:pt x="150" y="64"/>
                    </a:lnTo>
                    <a:lnTo>
                      <a:pt x="147" y="66"/>
                    </a:lnTo>
                    <a:lnTo>
                      <a:pt x="138" y="53"/>
                    </a:lnTo>
                    <a:lnTo>
                      <a:pt x="148" y="66"/>
                    </a:lnTo>
                    <a:close/>
                    <a:moveTo>
                      <a:pt x="147" y="66"/>
                    </a:moveTo>
                    <a:lnTo>
                      <a:pt x="146" y="67"/>
                    </a:lnTo>
                    <a:lnTo>
                      <a:pt x="145" y="68"/>
                    </a:lnTo>
                    <a:lnTo>
                      <a:pt x="118" y="53"/>
                    </a:lnTo>
                    <a:lnTo>
                      <a:pt x="122" y="46"/>
                    </a:lnTo>
                    <a:lnTo>
                      <a:pt x="128" y="41"/>
                    </a:lnTo>
                    <a:lnTo>
                      <a:pt x="147" y="66"/>
                    </a:lnTo>
                    <a:close/>
                    <a:moveTo>
                      <a:pt x="145" y="68"/>
                    </a:moveTo>
                    <a:lnTo>
                      <a:pt x="145" y="69"/>
                    </a:lnTo>
                    <a:lnTo>
                      <a:pt x="131" y="61"/>
                    </a:lnTo>
                    <a:lnTo>
                      <a:pt x="145" y="68"/>
                    </a:lnTo>
                    <a:close/>
                    <a:moveTo>
                      <a:pt x="145" y="69"/>
                    </a:moveTo>
                    <a:lnTo>
                      <a:pt x="144" y="71"/>
                    </a:lnTo>
                    <a:lnTo>
                      <a:pt x="142" y="76"/>
                    </a:lnTo>
                    <a:lnTo>
                      <a:pt x="112" y="65"/>
                    </a:lnTo>
                    <a:lnTo>
                      <a:pt x="115" y="57"/>
                    </a:lnTo>
                    <a:lnTo>
                      <a:pt x="118" y="52"/>
                    </a:lnTo>
                    <a:lnTo>
                      <a:pt x="145" y="69"/>
                    </a:lnTo>
                    <a:close/>
                    <a:moveTo>
                      <a:pt x="142" y="76"/>
                    </a:moveTo>
                    <a:lnTo>
                      <a:pt x="139" y="83"/>
                    </a:lnTo>
                    <a:lnTo>
                      <a:pt x="136" y="93"/>
                    </a:lnTo>
                    <a:lnTo>
                      <a:pt x="105" y="81"/>
                    </a:lnTo>
                    <a:lnTo>
                      <a:pt x="109" y="72"/>
                    </a:lnTo>
                    <a:lnTo>
                      <a:pt x="112" y="65"/>
                    </a:lnTo>
                    <a:lnTo>
                      <a:pt x="142" y="76"/>
                    </a:lnTo>
                    <a:close/>
                    <a:moveTo>
                      <a:pt x="136" y="93"/>
                    </a:moveTo>
                    <a:lnTo>
                      <a:pt x="136" y="93"/>
                    </a:lnTo>
                    <a:lnTo>
                      <a:pt x="105" y="82"/>
                    </a:lnTo>
                    <a:lnTo>
                      <a:pt x="105" y="81"/>
                    </a:lnTo>
                    <a:lnTo>
                      <a:pt x="136" y="93"/>
                    </a:lnTo>
                    <a:close/>
                    <a:moveTo>
                      <a:pt x="136" y="93"/>
                    </a:moveTo>
                    <a:lnTo>
                      <a:pt x="134" y="97"/>
                    </a:lnTo>
                    <a:lnTo>
                      <a:pt x="136" y="93"/>
                    </a:lnTo>
                    <a:lnTo>
                      <a:pt x="121" y="88"/>
                    </a:lnTo>
                    <a:lnTo>
                      <a:pt x="136" y="93"/>
                    </a:lnTo>
                    <a:close/>
                    <a:moveTo>
                      <a:pt x="136" y="93"/>
                    </a:moveTo>
                    <a:lnTo>
                      <a:pt x="135" y="94"/>
                    </a:lnTo>
                    <a:lnTo>
                      <a:pt x="135" y="96"/>
                    </a:lnTo>
                    <a:lnTo>
                      <a:pt x="104" y="84"/>
                    </a:lnTo>
                    <a:lnTo>
                      <a:pt x="104" y="83"/>
                    </a:lnTo>
                    <a:lnTo>
                      <a:pt x="105" y="81"/>
                    </a:lnTo>
                    <a:lnTo>
                      <a:pt x="136" y="93"/>
                    </a:lnTo>
                    <a:close/>
                    <a:moveTo>
                      <a:pt x="135" y="96"/>
                    </a:moveTo>
                    <a:lnTo>
                      <a:pt x="134" y="97"/>
                    </a:lnTo>
                    <a:lnTo>
                      <a:pt x="134" y="99"/>
                    </a:lnTo>
                    <a:lnTo>
                      <a:pt x="103" y="87"/>
                    </a:lnTo>
                    <a:lnTo>
                      <a:pt x="104" y="84"/>
                    </a:lnTo>
                    <a:lnTo>
                      <a:pt x="135" y="96"/>
                    </a:lnTo>
                    <a:close/>
                    <a:moveTo>
                      <a:pt x="134" y="99"/>
                    </a:moveTo>
                    <a:lnTo>
                      <a:pt x="129" y="106"/>
                    </a:lnTo>
                    <a:lnTo>
                      <a:pt x="126" y="114"/>
                    </a:lnTo>
                    <a:lnTo>
                      <a:pt x="99" y="97"/>
                    </a:lnTo>
                    <a:lnTo>
                      <a:pt x="101" y="92"/>
                    </a:lnTo>
                    <a:lnTo>
                      <a:pt x="103" y="87"/>
                    </a:lnTo>
                    <a:lnTo>
                      <a:pt x="134" y="99"/>
                    </a:lnTo>
                    <a:close/>
                    <a:moveTo>
                      <a:pt x="126" y="114"/>
                    </a:moveTo>
                    <a:lnTo>
                      <a:pt x="125" y="115"/>
                    </a:lnTo>
                    <a:lnTo>
                      <a:pt x="125" y="114"/>
                    </a:lnTo>
                    <a:lnTo>
                      <a:pt x="113" y="105"/>
                    </a:lnTo>
                    <a:lnTo>
                      <a:pt x="126" y="114"/>
                    </a:lnTo>
                    <a:close/>
                    <a:moveTo>
                      <a:pt x="125" y="114"/>
                    </a:moveTo>
                    <a:lnTo>
                      <a:pt x="126" y="113"/>
                    </a:lnTo>
                    <a:lnTo>
                      <a:pt x="98" y="98"/>
                    </a:lnTo>
                    <a:lnTo>
                      <a:pt x="98" y="97"/>
                    </a:lnTo>
                    <a:lnTo>
                      <a:pt x="99" y="96"/>
                    </a:lnTo>
                    <a:lnTo>
                      <a:pt x="125" y="114"/>
                    </a:lnTo>
                    <a:close/>
                    <a:moveTo>
                      <a:pt x="126" y="113"/>
                    </a:moveTo>
                    <a:lnTo>
                      <a:pt x="126" y="113"/>
                    </a:lnTo>
                    <a:lnTo>
                      <a:pt x="126" y="114"/>
                    </a:lnTo>
                    <a:lnTo>
                      <a:pt x="113" y="105"/>
                    </a:lnTo>
                    <a:lnTo>
                      <a:pt x="126" y="113"/>
                    </a:lnTo>
                    <a:close/>
                    <a:moveTo>
                      <a:pt x="126" y="114"/>
                    </a:moveTo>
                    <a:lnTo>
                      <a:pt x="124" y="116"/>
                    </a:lnTo>
                    <a:lnTo>
                      <a:pt x="123" y="117"/>
                    </a:lnTo>
                    <a:lnTo>
                      <a:pt x="98" y="97"/>
                    </a:lnTo>
                    <a:lnTo>
                      <a:pt x="99" y="97"/>
                    </a:lnTo>
                    <a:lnTo>
                      <a:pt x="126" y="114"/>
                    </a:lnTo>
                    <a:close/>
                    <a:moveTo>
                      <a:pt x="123" y="117"/>
                    </a:moveTo>
                    <a:lnTo>
                      <a:pt x="122" y="118"/>
                    </a:lnTo>
                    <a:lnTo>
                      <a:pt x="121" y="120"/>
                    </a:lnTo>
                    <a:lnTo>
                      <a:pt x="97" y="98"/>
                    </a:lnTo>
                    <a:lnTo>
                      <a:pt x="98" y="98"/>
                    </a:lnTo>
                    <a:lnTo>
                      <a:pt x="98" y="97"/>
                    </a:lnTo>
                    <a:lnTo>
                      <a:pt x="123" y="117"/>
                    </a:lnTo>
                    <a:close/>
                    <a:moveTo>
                      <a:pt x="97" y="98"/>
                    </a:moveTo>
                    <a:lnTo>
                      <a:pt x="85" y="112"/>
                    </a:lnTo>
                    <a:lnTo>
                      <a:pt x="97" y="98"/>
                    </a:lnTo>
                    <a:lnTo>
                      <a:pt x="110" y="109"/>
                    </a:lnTo>
                    <a:lnTo>
                      <a:pt x="97" y="98"/>
                    </a:lnTo>
                    <a:close/>
                    <a:moveTo>
                      <a:pt x="121" y="120"/>
                    </a:moveTo>
                    <a:lnTo>
                      <a:pt x="114" y="126"/>
                    </a:lnTo>
                    <a:lnTo>
                      <a:pt x="104" y="132"/>
                    </a:lnTo>
                    <a:lnTo>
                      <a:pt x="89" y="104"/>
                    </a:lnTo>
                    <a:lnTo>
                      <a:pt x="94" y="101"/>
                    </a:lnTo>
                    <a:lnTo>
                      <a:pt x="97" y="98"/>
                    </a:lnTo>
                    <a:lnTo>
                      <a:pt x="121" y="120"/>
                    </a:lnTo>
                    <a:close/>
                    <a:moveTo>
                      <a:pt x="92" y="133"/>
                    </a:moveTo>
                    <a:lnTo>
                      <a:pt x="55" y="123"/>
                    </a:lnTo>
                    <a:lnTo>
                      <a:pt x="89" y="104"/>
                    </a:lnTo>
                    <a:lnTo>
                      <a:pt x="97" y="119"/>
                    </a:lnTo>
                    <a:lnTo>
                      <a:pt x="92" y="133"/>
                    </a:lnTo>
                    <a:close/>
                    <a:moveTo>
                      <a:pt x="101" y="103"/>
                    </a:moveTo>
                    <a:lnTo>
                      <a:pt x="110" y="106"/>
                    </a:lnTo>
                    <a:lnTo>
                      <a:pt x="118" y="112"/>
                    </a:lnTo>
                    <a:lnTo>
                      <a:pt x="100" y="138"/>
                    </a:lnTo>
                    <a:lnTo>
                      <a:pt x="96" y="135"/>
                    </a:lnTo>
                    <a:lnTo>
                      <a:pt x="92" y="133"/>
                    </a:lnTo>
                    <a:lnTo>
                      <a:pt x="101" y="103"/>
                    </a:lnTo>
                    <a:close/>
                    <a:moveTo>
                      <a:pt x="118" y="112"/>
                    </a:moveTo>
                    <a:lnTo>
                      <a:pt x="126" y="118"/>
                    </a:lnTo>
                    <a:lnTo>
                      <a:pt x="133" y="125"/>
                    </a:lnTo>
                    <a:lnTo>
                      <a:pt x="106" y="144"/>
                    </a:lnTo>
                    <a:lnTo>
                      <a:pt x="103" y="141"/>
                    </a:lnTo>
                    <a:lnTo>
                      <a:pt x="100" y="138"/>
                    </a:lnTo>
                    <a:lnTo>
                      <a:pt x="118" y="112"/>
                    </a:lnTo>
                    <a:close/>
                    <a:moveTo>
                      <a:pt x="133" y="125"/>
                    </a:moveTo>
                    <a:lnTo>
                      <a:pt x="153" y="152"/>
                    </a:lnTo>
                    <a:lnTo>
                      <a:pt x="133" y="125"/>
                    </a:lnTo>
                    <a:lnTo>
                      <a:pt x="120" y="134"/>
                    </a:lnTo>
                    <a:lnTo>
                      <a:pt x="133" y="125"/>
                    </a:lnTo>
                    <a:close/>
                    <a:moveTo>
                      <a:pt x="133" y="125"/>
                    </a:moveTo>
                    <a:lnTo>
                      <a:pt x="138" y="131"/>
                    </a:lnTo>
                    <a:lnTo>
                      <a:pt x="143" y="141"/>
                    </a:lnTo>
                    <a:lnTo>
                      <a:pt x="116" y="156"/>
                    </a:lnTo>
                    <a:lnTo>
                      <a:pt x="112" y="150"/>
                    </a:lnTo>
                    <a:lnTo>
                      <a:pt x="106" y="144"/>
                    </a:lnTo>
                    <a:lnTo>
                      <a:pt x="133" y="125"/>
                    </a:lnTo>
                    <a:close/>
                    <a:moveTo>
                      <a:pt x="143" y="141"/>
                    </a:moveTo>
                    <a:lnTo>
                      <a:pt x="148" y="150"/>
                    </a:lnTo>
                    <a:lnTo>
                      <a:pt x="154" y="160"/>
                    </a:lnTo>
                    <a:lnTo>
                      <a:pt x="125" y="175"/>
                    </a:lnTo>
                    <a:lnTo>
                      <a:pt x="120" y="166"/>
                    </a:lnTo>
                    <a:lnTo>
                      <a:pt x="116" y="156"/>
                    </a:lnTo>
                    <a:lnTo>
                      <a:pt x="143" y="141"/>
                    </a:lnTo>
                    <a:close/>
                    <a:moveTo>
                      <a:pt x="125" y="175"/>
                    </a:moveTo>
                    <a:lnTo>
                      <a:pt x="153" y="231"/>
                    </a:lnTo>
                    <a:lnTo>
                      <a:pt x="125" y="175"/>
                    </a:lnTo>
                    <a:lnTo>
                      <a:pt x="140" y="168"/>
                    </a:lnTo>
                    <a:lnTo>
                      <a:pt x="125" y="175"/>
                    </a:lnTo>
                    <a:close/>
                    <a:moveTo>
                      <a:pt x="154" y="160"/>
                    </a:moveTo>
                    <a:lnTo>
                      <a:pt x="182" y="218"/>
                    </a:lnTo>
                    <a:lnTo>
                      <a:pt x="153" y="231"/>
                    </a:lnTo>
                    <a:lnTo>
                      <a:pt x="125" y="175"/>
                    </a:lnTo>
                    <a:lnTo>
                      <a:pt x="154" y="160"/>
                    </a:lnTo>
                    <a:close/>
                    <a:moveTo>
                      <a:pt x="182" y="218"/>
                    </a:moveTo>
                    <a:lnTo>
                      <a:pt x="194" y="241"/>
                    </a:lnTo>
                    <a:lnTo>
                      <a:pt x="168" y="241"/>
                    </a:lnTo>
                    <a:lnTo>
                      <a:pt x="168" y="225"/>
                    </a:lnTo>
                    <a:lnTo>
                      <a:pt x="182" y="218"/>
                    </a:lnTo>
                    <a:close/>
                    <a:moveTo>
                      <a:pt x="168" y="241"/>
                    </a:moveTo>
                    <a:lnTo>
                      <a:pt x="119" y="241"/>
                    </a:lnTo>
                    <a:lnTo>
                      <a:pt x="119" y="208"/>
                    </a:lnTo>
                    <a:lnTo>
                      <a:pt x="168" y="208"/>
                    </a:lnTo>
                    <a:lnTo>
                      <a:pt x="168" y="241"/>
                    </a:lnTo>
                    <a:close/>
                    <a:moveTo>
                      <a:pt x="119" y="241"/>
                    </a:moveTo>
                    <a:lnTo>
                      <a:pt x="109" y="241"/>
                    </a:lnTo>
                    <a:lnTo>
                      <a:pt x="104" y="231"/>
                    </a:lnTo>
                    <a:lnTo>
                      <a:pt x="119" y="225"/>
                    </a:lnTo>
                    <a:lnTo>
                      <a:pt x="119" y="241"/>
                    </a:lnTo>
                    <a:close/>
                    <a:moveTo>
                      <a:pt x="104" y="231"/>
                    </a:moveTo>
                    <a:lnTo>
                      <a:pt x="79" y="178"/>
                    </a:lnTo>
                    <a:lnTo>
                      <a:pt x="109" y="165"/>
                    </a:lnTo>
                    <a:lnTo>
                      <a:pt x="134" y="218"/>
                    </a:lnTo>
                    <a:lnTo>
                      <a:pt x="104" y="231"/>
                    </a:lnTo>
                    <a:close/>
                    <a:moveTo>
                      <a:pt x="109" y="164"/>
                    </a:moveTo>
                    <a:lnTo>
                      <a:pt x="109" y="164"/>
                    </a:lnTo>
                    <a:lnTo>
                      <a:pt x="109" y="165"/>
                    </a:lnTo>
                    <a:lnTo>
                      <a:pt x="94" y="171"/>
                    </a:lnTo>
                    <a:lnTo>
                      <a:pt x="109" y="164"/>
                    </a:lnTo>
                    <a:close/>
                    <a:moveTo>
                      <a:pt x="80" y="179"/>
                    </a:moveTo>
                    <a:lnTo>
                      <a:pt x="79" y="178"/>
                    </a:lnTo>
                    <a:lnTo>
                      <a:pt x="79" y="177"/>
                    </a:lnTo>
                    <a:lnTo>
                      <a:pt x="108" y="161"/>
                    </a:lnTo>
                    <a:lnTo>
                      <a:pt x="109" y="164"/>
                    </a:lnTo>
                    <a:lnTo>
                      <a:pt x="80" y="179"/>
                    </a:lnTo>
                    <a:close/>
                    <a:moveTo>
                      <a:pt x="79" y="177"/>
                    </a:moveTo>
                    <a:lnTo>
                      <a:pt x="78" y="176"/>
                    </a:lnTo>
                    <a:lnTo>
                      <a:pt x="78" y="175"/>
                    </a:lnTo>
                    <a:lnTo>
                      <a:pt x="105" y="159"/>
                    </a:lnTo>
                    <a:lnTo>
                      <a:pt x="106" y="160"/>
                    </a:lnTo>
                    <a:lnTo>
                      <a:pt x="108" y="161"/>
                    </a:lnTo>
                    <a:lnTo>
                      <a:pt x="79" y="177"/>
                    </a:lnTo>
                    <a:close/>
                    <a:moveTo>
                      <a:pt x="78" y="175"/>
                    </a:moveTo>
                    <a:lnTo>
                      <a:pt x="78" y="176"/>
                    </a:lnTo>
                    <a:lnTo>
                      <a:pt x="77" y="175"/>
                    </a:lnTo>
                    <a:lnTo>
                      <a:pt x="92" y="167"/>
                    </a:lnTo>
                    <a:lnTo>
                      <a:pt x="78" y="175"/>
                    </a:lnTo>
                    <a:close/>
                    <a:moveTo>
                      <a:pt x="77" y="175"/>
                    </a:moveTo>
                    <a:lnTo>
                      <a:pt x="77" y="173"/>
                    </a:lnTo>
                    <a:lnTo>
                      <a:pt x="76" y="172"/>
                    </a:lnTo>
                    <a:lnTo>
                      <a:pt x="104" y="156"/>
                    </a:lnTo>
                    <a:lnTo>
                      <a:pt x="105" y="158"/>
                    </a:lnTo>
                    <a:lnTo>
                      <a:pt x="105" y="159"/>
                    </a:lnTo>
                    <a:lnTo>
                      <a:pt x="77" y="175"/>
                    </a:lnTo>
                    <a:close/>
                    <a:moveTo>
                      <a:pt x="76" y="172"/>
                    </a:moveTo>
                    <a:lnTo>
                      <a:pt x="74" y="168"/>
                    </a:lnTo>
                    <a:lnTo>
                      <a:pt x="72" y="165"/>
                    </a:lnTo>
                    <a:lnTo>
                      <a:pt x="100" y="150"/>
                    </a:lnTo>
                    <a:lnTo>
                      <a:pt x="103" y="154"/>
                    </a:lnTo>
                    <a:lnTo>
                      <a:pt x="104" y="156"/>
                    </a:lnTo>
                    <a:lnTo>
                      <a:pt x="76" y="172"/>
                    </a:lnTo>
                    <a:close/>
                    <a:moveTo>
                      <a:pt x="72" y="165"/>
                    </a:moveTo>
                    <a:lnTo>
                      <a:pt x="72" y="165"/>
                    </a:lnTo>
                    <a:lnTo>
                      <a:pt x="87" y="157"/>
                    </a:lnTo>
                    <a:lnTo>
                      <a:pt x="72" y="165"/>
                    </a:lnTo>
                    <a:close/>
                    <a:moveTo>
                      <a:pt x="72" y="165"/>
                    </a:moveTo>
                    <a:lnTo>
                      <a:pt x="73" y="165"/>
                    </a:lnTo>
                    <a:lnTo>
                      <a:pt x="73" y="166"/>
                    </a:lnTo>
                    <a:lnTo>
                      <a:pt x="100" y="149"/>
                    </a:lnTo>
                    <a:lnTo>
                      <a:pt x="100" y="150"/>
                    </a:lnTo>
                    <a:lnTo>
                      <a:pt x="101" y="150"/>
                    </a:lnTo>
                    <a:lnTo>
                      <a:pt x="72" y="165"/>
                    </a:lnTo>
                    <a:close/>
                    <a:moveTo>
                      <a:pt x="73" y="166"/>
                    </a:moveTo>
                    <a:lnTo>
                      <a:pt x="73" y="165"/>
                    </a:lnTo>
                    <a:lnTo>
                      <a:pt x="72" y="165"/>
                    </a:lnTo>
                    <a:lnTo>
                      <a:pt x="87" y="157"/>
                    </a:lnTo>
                    <a:lnTo>
                      <a:pt x="73" y="166"/>
                    </a:lnTo>
                    <a:close/>
                    <a:moveTo>
                      <a:pt x="72" y="165"/>
                    </a:moveTo>
                    <a:lnTo>
                      <a:pt x="71" y="163"/>
                    </a:lnTo>
                    <a:lnTo>
                      <a:pt x="70" y="160"/>
                    </a:lnTo>
                    <a:lnTo>
                      <a:pt x="98" y="145"/>
                    </a:lnTo>
                    <a:lnTo>
                      <a:pt x="99" y="147"/>
                    </a:lnTo>
                    <a:lnTo>
                      <a:pt x="100" y="150"/>
                    </a:lnTo>
                    <a:lnTo>
                      <a:pt x="72" y="165"/>
                    </a:lnTo>
                    <a:close/>
                    <a:moveTo>
                      <a:pt x="70" y="160"/>
                    </a:moveTo>
                    <a:lnTo>
                      <a:pt x="69" y="158"/>
                    </a:lnTo>
                    <a:lnTo>
                      <a:pt x="69" y="157"/>
                    </a:lnTo>
                    <a:lnTo>
                      <a:pt x="96" y="142"/>
                    </a:lnTo>
                    <a:lnTo>
                      <a:pt x="97" y="144"/>
                    </a:lnTo>
                    <a:lnTo>
                      <a:pt x="98" y="145"/>
                    </a:lnTo>
                    <a:lnTo>
                      <a:pt x="70" y="160"/>
                    </a:lnTo>
                    <a:close/>
                    <a:moveTo>
                      <a:pt x="96" y="142"/>
                    </a:moveTo>
                    <a:lnTo>
                      <a:pt x="90" y="131"/>
                    </a:lnTo>
                    <a:lnTo>
                      <a:pt x="96" y="142"/>
                    </a:lnTo>
                    <a:lnTo>
                      <a:pt x="83" y="149"/>
                    </a:lnTo>
                    <a:lnTo>
                      <a:pt x="96" y="142"/>
                    </a:lnTo>
                    <a:close/>
                    <a:moveTo>
                      <a:pt x="69" y="157"/>
                    </a:moveTo>
                    <a:lnTo>
                      <a:pt x="66" y="153"/>
                    </a:lnTo>
                    <a:lnTo>
                      <a:pt x="64" y="151"/>
                    </a:lnTo>
                    <a:lnTo>
                      <a:pt x="83" y="125"/>
                    </a:lnTo>
                    <a:lnTo>
                      <a:pt x="89" y="131"/>
                    </a:lnTo>
                    <a:lnTo>
                      <a:pt x="96" y="142"/>
                    </a:lnTo>
                    <a:lnTo>
                      <a:pt x="69" y="157"/>
                    </a:lnTo>
                    <a:close/>
                    <a:moveTo>
                      <a:pt x="83" y="125"/>
                    </a:moveTo>
                    <a:lnTo>
                      <a:pt x="79" y="123"/>
                    </a:lnTo>
                    <a:lnTo>
                      <a:pt x="83" y="125"/>
                    </a:lnTo>
                    <a:lnTo>
                      <a:pt x="73" y="139"/>
                    </a:lnTo>
                    <a:lnTo>
                      <a:pt x="83" y="125"/>
                    </a:lnTo>
                    <a:close/>
                    <a:moveTo>
                      <a:pt x="64" y="151"/>
                    </a:moveTo>
                    <a:lnTo>
                      <a:pt x="64" y="151"/>
                    </a:lnTo>
                    <a:lnTo>
                      <a:pt x="63" y="151"/>
                    </a:lnTo>
                    <a:lnTo>
                      <a:pt x="71" y="120"/>
                    </a:lnTo>
                    <a:lnTo>
                      <a:pt x="77" y="122"/>
                    </a:lnTo>
                    <a:lnTo>
                      <a:pt x="83" y="125"/>
                    </a:lnTo>
                    <a:lnTo>
                      <a:pt x="64" y="151"/>
                    </a:lnTo>
                    <a:close/>
                    <a:moveTo>
                      <a:pt x="63" y="151"/>
                    </a:moveTo>
                    <a:lnTo>
                      <a:pt x="45" y="146"/>
                    </a:lnTo>
                    <a:lnTo>
                      <a:pt x="63" y="151"/>
                    </a:lnTo>
                    <a:lnTo>
                      <a:pt x="67" y="135"/>
                    </a:lnTo>
                    <a:lnTo>
                      <a:pt x="63" y="151"/>
                    </a:lnTo>
                    <a:close/>
                    <a:moveTo>
                      <a:pt x="63" y="151"/>
                    </a:moveTo>
                    <a:lnTo>
                      <a:pt x="61" y="150"/>
                    </a:lnTo>
                    <a:lnTo>
                      <a:pt x="58" y="150"/>
                    </a:lnTo>
                    <a:lnTo>
                      <a:pt x="58" y="119"/>
                    </a:lnTo>
                    <a:lnTo>
                      <a:pt x="65" y="119"/>
                    </a:lnTo>
                    <a:lnTo>
                      <a:pt x="71" y="120"/>
                    </a:lnTo>
                    <a:lnTo>
                      <a:pt x="63" y="151"/>
                    </a:lnTo>
                    <a:close/>
                    <a:moveTo>
                      <a:pt x="42" y="134"/>
                    </a:moveTo>
                    <a:lnTo>
                      <a:pt x="42" y="118"/>
                    </a:lnTo>
                    <a:lnTo>
                      <a:pt x="58" y="119"/>
                    </a:lnTo>
                    <a:lnTo>
                      <a:pt x="58" y="134"/>
                    </a:lnTo>
                    <a:lnTo>
                      <a:pt x="42" y="134"/>
                    </a:lnTo>
                    <a:close/>
                    <a:moveTo>
                      <a:pt x="74" y="134"/>
                    </a:moveTo>
                    <a:lnTo>
                      <a:pt x="74" y="225"/>
                    </a:lnTo>
                    <a:lnTo>
                      <a:pt x="42" y="225"/>
                    </a:lnTo>
                    <a:lnTo>
                      <a:pt x="42" y="134"/>
                    </a:lnTo>
                    <a:lnTo>
                      <a:pt x="74" y="134"/>
                    </a:lnTo>
                    <a:close/>
                    <a:moveTo>
                      <a:pt x="74" y="225"/>
                    </a:moveTo>
                    <a:lnTo>
                      <a:pt x="74" y="241"/>
                    </a:lnTo>
                    <a:lnTo>
                      <a:pt x="58" y="241"/>
                    </a:lnTo>
                    <a:lnTo>
                      <a:pt x="58" y="225"/>
                    </a:lnTo>
                    <a:lnTo>
                      <a:pt x="74" y="225"/>
                    </a:lnTo>
                    <a:close/>
                    <a:moveTo>
                      <a:pt x="58" y="241"/>
                    </a:moveTo>
                    <a:lnTo>
                      <a:pt x="16" y="241"/>
                    </a:lnTo>
                    <a:lnTo>
                      <a:pt x="16" y="208"/>
                    </a:lnTo>
                    <a:lnTo>
                      <a:pt x="58" y="208"/>
                    </a:lnTo>
                    <a:lnTo>
                      <a:pt x="58" y="241"/>
                    </a:lnTo>
                    <a:close/>
                    <a:moveTo>
                      <a:pt x="16" y="241"/>
                    </a:moveTo>
                    <a:lnTo>
                      <a:pt x="0" y="241"/>
                    </a:lnTo>
                    <a:lnTo>
                      <a:pt x="0" y="225"/>
                    </a:lnTo>
                    <a:lnTo>
                      <a:pt x="16" y="225"/>
                    </a:lnTo>
                    <a:lnTo>
                      <a:pt x="16" y="241"/>
                    </a:lnTo>
                    <a:close/>
                    <a:moveTo>
                      <a:pt x="0" y="225"/>
                    </a:moveTo>
                    <a:lnTo>
                      <a:pt x="0" y="19"/>
                    </a:lnTo>
                    <a:lnTo>
                      <a:pt x="33" y="19"/>
                    </a:lnTo>
                    <a:lnTo>
                      <a:pt x="33" y="225"/>
                    </a:lnTo>
                    <a:lnTo>
                      <a:pt x="0" y="225"/>
                    </a:lnTo>
                    <a:close/>
                    <a:moveTo>
                      <a:pt x="0" y="19"/>
                    </a:moveTo>
                    <a:lnTo>
                      <a:pt x="0" y="2"/>
                    </a:lnTo>
                    <a:lnTo>
                      <a:pt x="16" y="2"/>
                    </a:lnTo>
                    <a:lnTo>
                      <a:pt x="16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6" name="Freeform 53"/>
              <p:cNvSpPr>
                <a:spLocks noEditPoints="1"/>
              </p:cNvSpPr>
              <p:nvPr/>
            </p:nvSpPr>
            <p:spPr bwMode="auto">
              <a:xfrm>
                <a:off x="1440" y="2594"/>
                <a:ext cx="45" cy="60"/>
              </a:xfrm>
              <a:custGeom>
                <a:avLst/>
                <a:gdLst>
                  <a:gd name="T0" fmla="*/ 1 w 177"/>
                  <a:gd name="T1" fmla="*/ 0 h 242"/>
                  <a:gd name="T2" fmla="*/ 1 w 177"/>
                  <a:gd name="T3" fmla="*/ 1 h 242"/>
                  <a:gd name="T4" fmla="*/ 1 w 177"/>
                  <a:gd name="T5" fmla="*/ 0 h 242"/>
                  <a:gd name="T6" fmla="*/ 1 w 177"/>
                  <a:gd name="T7" fmla="*/ 0 h 242"/>
                  <a:gd name="T8" fmla="*/ 1 w 177"/>
                  <a:gd name="T9" fmla="*/ 0 h 242"/>
                  <a:gd name="T10" fmla="*/ 1 w 177"/>
                  <a:gd name="T11" fmla="*/ 0 h 242"/>
                  <a:gd name="T12" fmla="*/ 1 w 177"/>
                  <a:gd name="T13" fmla="*/ 0 h 242"/>
                  <a:gd name="T14" fmla="*/ 1 w 177"/>
                  <a:gd name="T15" fmla="*/ 0 h 242"/>
                  <a:gd name="T16" fmla="*/ 2 w 177"/>
                  <a:gd name="T17" fmla="*/ 0 h 242"/>
                  <a:gd name="T18" fmla="*/ 2 w 177"/>
                  <a:gd name="T19" fmla="*/ 0 h 242"/>
                  <a:gd name="T20" fmla="*/ 2 w 177"/>
                  <a:gd name="T21" fmla="*/ 0 h 242"/>
                  <a:gd name="T22" fmla="*/ 2 w 177"/>
                  <a:gd name="T23" fmla="*/ 1 h 242"/>
                  <a:gd name="T24" fmla="*/ 3 w 177"/>
                  <a:gd name="T25" fmla="*/ 0 h 242"/>
                  <a:gd name="T26" fmla="*/ 3 w 177"/>
                  <a:gd name="T27" fmla="*/ 0 h 242"/>
                  <a:gd name="T28" fmla="*/ 2 w 177"/>
                  <a:gd name="T29" fmla="*/ 1 h 242"/>
                  <a:gd name="T30" fmla="*/ 2 w 177"/>
                  <a:gd name="T31" fmla="*/ 1 h 242"/>
                  <a:gd name="T32" fmla="*/ 3 w 177"/>
                  <a:gd name="T33" fmla="*/ 1 h 242"/>
                  <a:gd name="T34" fmla="*/ 3 w 177"/>
                  <a:gd name="T35" fmla="*/ 2 h 242"/>
                  <a:gd name="T36" fmla="*/ 2 w 177"/>
                  <a:gd name="T37" fmla="*/ 2 h 242"/>
                  <a:gd name="T38" fmla="*/ 3 w 177"/>
                  <a:gd name="T39" fmla="*/ 2 h 242"/>
                  <a:gd name="T40" fmla="*/ 3 w 177"/>
                  <a:gd name="T41" fmla="*/ 2 h 242"/>
                  <a:gd name="T42" fmla="*/ 2 w 177"/>
                  <a:gd name="T43" fmla="*/ 2 h 242"/>
                  <a:gd name="T44" fmla="*/ 3 w 177"/>
                  <a:gd name="T45" fmla="*/ 2 h 242"/>
                  <a:gd name="T46" fmla="*/ 2 w 177"/>
                  <a:gd name="T47" fmla="*/ 3 h 242"/>
                  <a:gd name="T48" fmla="*/ 2 w 177"/>
                  <a:gd name="T49" fmla="*/ 2 h 242"/>
                  <a:gd name="T50" fmla="*/ 2 w 177"/>
                  <a:gd name="T51" fmla="*/ 3 h 242"/>
                  <a:gd name="T52" fmla="*/ 2 w 177"/>
                  <a:gd name="T53" fmla="*/ 2 h 242"/>
                  <a:gd name="T54" fmla="*/ 2 w 177"/>
                  <a:gd name="T55" fmla="*/ 2 h 242"/>
                  <a:gd name="T56" fmla="*/ 1 w 177"/>
                  <a:gd name="T57" fmla="*/ 3 h 242"/>
                  <a:gd name="T58" fmla="*/ 1 w 177"/>
                  <a:gd name="T59" fmla="*/ 2 h 242"/>
                  <a:gd name="T60" fmla="*/ 1 w 177"/>
                  <a:gd name="T61" fmla="*/ 2 h 242"/>
                  <a:gd name="T62" fmla="*/ 1 w 177"/>
                  <a:gd name="T63" fmla="*/ 2 h 242"/>
                  <a:gd name="T64" fmla="*/ 1 w 177"/>
                  <a:gd name="T65" fmla="*/ 2 h 242"/>
                  <a:gd name="T66" fmla="*/ 1 w 177"/>
                  <a:gd name="T67" fmla="*/ 2 h 242"/>
                  <a:gd name="T68" fmla="*/ 1 w 177"/>
                  <a:gd name="T69" fmla="*/ 3 h 242"/>
                  <a:gd name="T70" fmla="*/ 0 w 177"/>
                  <a:gd name="T71" fmla="*/ 4 h 242"/>
                  <a:gd name="T72" fmla="*/ 0 w 177"/>
                  <a:gd name="T73" fmla="*/ 0 h 242"/>
                  <a:gd name="T74" fmla="*/ 1 w 177"/>
                  <a:gd name="T75" fmla="*/ 1 h 242"/>
                  <a:gd name="T76" fmla="*/ 1 w 177"/>
                  <a:gd name="T77" fmla="*/ 2 h 242"/>
                  <a:gd name="T78" fmla="*/ 1 w 177"/>
                  <a:gd name="T79" fmla="*/ 2 h 242"/>
                  <a:gd name="T80" fmla="*/ 1 w 177"/>
                  <a:gd name="T81" fmla="*/ 2 h 242"/>
                  <a:gd name="T82" fmla="*/ 1 w 177"/>
                  <a:gd name="T83" fmla="*/ 2 h 242"/>
                  <a:gd name="T84" fmla="*/ 1 w 177"/>
                  <a:gd name="T85" fmla="*/ 2 h 242"/>
                  <a:gd name="T86" fmla="*/ 1 w 177"/>
                  <a:gd name="T87" fmla="*/ 2 h 242"/>
                  <a:gd name="T88" fmla="*/ 1 w 177"/>
                  <a:gd name="T89" fmla="*/ 2 h 242"/>
                  <a:gd name="T90" fmla="*/ 2 w 177"/>
                  <a:gd name="T91" fmla="*/ 2 h 242"/>
                  <a:gd name="T92" fmla="*/ 2 w 177"/>
                  <a:gd name="T93" fmla="*/ 2 h 242"/>
                  <a:gd name="T94" fmla="*/ 2 w 177"/>
                  <a:gd name="T95" fmla="*/ 2 h 242"/>
                  <a:gd name="T96" fmla="*/ 2 w 177"/>
                  <a:gd name="T97" fmla="*/ 2 h 242"/>
                  <a:gd name="T98" fmla="*/ 2 w 177"/>
                  <a:gd name="T99" fmla="*/ 2 h 242"/>
                  <a:gd name="T100" fmla="*/ 2 w 177"/>
                  <a:gd name="T101" fmla="*/ 2 h 242"/>
                  <a:gd name="T102" fmla="*/ 2 w 177"/>
                  <a:gd name="T103" fmla="*/ 2 h 242"/>
                  <a:gd name="T104" fmla="*/ 2 w 177"/>
                  <a:gd name="T105" fmla="*/ 2 h 242"/>
                  <a:gd name="T106" fmla="*/ 2 w 177"/>
                  <a:gd name="T107" fmla="*/ 1 h 242"/>
                  <a:gd name="T108" fmla="*/ 2 w 177"/>
                  <a:gd name="T109" fmla="*/ 1 h 242"/>
                  <a:gd name="T110" fmla="*/ 2 w 177"/>
                  <a:gd name="T111" fmla="*/ 1 h 242"/>
                  <a:gd name="T112" fmla="*/ 2 w 177"/>
                  <a:gd name="T113" fmla="*/ 1 h 242"/>
                  <a:gd name="T114" fmla="*/ 2 w 177"/>
                  <a:gd name="T115" fmla="*/ 0 h 242"/>
                  <a:gd name="T116" fmla="*/ 2 w 177"/>
                  <a:gd name="T117" fmla="*/ 1 h 242"/>
                  <a:gd name="T118" fmla="*/ 1 w 177"/>
                  <a:gd name="T119" fmla="*/ 1 h 242"/>
                  <a:gd name="T120" fmla="*/ 1 w 177"/>
                  <a:gd name="T121" fmla="*/ 1 h 242"/>
                  <a:gd name="T122" fmla="*/ 1 w 177"/>
                  <a:gd name="T123" fmla="*/ 1 h 24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77" h="242">
                    <a:moveTo>
                      <a:pt x="16" y="4"/>
                    </a:moveTo>
                    <a:lnTo>
                      <a:pt x="52" y="4"/>
                    </a:lnTo>
                    <a:lnTo>
                      <a:pt x="52" y="36"/>
                    </a:lnTo>
                    <a:lnTo>
                      <a:pt x="16" y="36"/>
                    </a:lnTo>
                    <a:lnTo>
                      <a:pt x="16" y="4"/>
                    </a:lnTo>
                    <a:close/>
                    <a:moveTo>
                      <a:pt x="52" y="4"/>
                    </a:moveTo>
                    <a:lnTo>
                      <a:pt x="69" y="4"/>
                    </a:lnTo>
                    <a:lnTo>
                      <a:pt x="69" y="19"/>
                    </a:lnTo>
                    <a:lnTo>
                      <a:pt x="52" y="19"/>
                    </a:lnTo>
                    <a:lnTo>
                      <a:pt x="52" y="4"/>
                    </a:lnTo>
                    <a:close/>
                    <a:moveTo>
                      <a:pt x="69" y="19"/>
                    </a:moveTo>
                    <a:lnTo>
                      <a:pt x="69" y="41"/>
                    </a:lnTo>
                    <a:lnTo>
                      <a:pt x="37" y="41"/>
                    </a:lnTo>
                    <a:lnTo>
                      <a:pt x="37" y="19"/>
                    </a:lnTo>
                    <a:lnTo>
                      <a:pt x="69" y="19"/>
                    </a:lnTo>
                    <a:close/>
                    <a:moveTo>
                      <a:pt x="66" y="50"/>
                    </a:moveTo>
                    <a:lnTo>
                      <a:pt x="37" y="94"/>
                    </a:lnTo>
                    <a:lnTo>
                      <a:pt x="37" y="41"/>
                    </a:lnTo>
                    <a:lnTo>
                      <a:pt x="52" y="41"/>
                    </a:lnTo>
                    <a:lnTo>
                      <a:pt x="66" y="50"/>
                    </a:lnTo>
                    <a:close/>
                    <a:moveTo>
                      <a:pt x="40" y="33"/>
                    </a:moveTo>
                    <a:lnTo>
                      <a:pt x="39" y="34"/>
                    </a:lnTo>
                    <a:lnTo>
                      <a:pt x="67" y="48"/>
                    </a:lnTo>
                    <a:lnTo>
                      <a:pt x="67" y="49"/>
                    </a:lnTo>
                    <a:lnTo>
                      <a:pt x="66" y="50"/>
                    </a:lnTo>
                    <a:lnTo>
                      <a:pt x="40" y="33"/>
                    </a:lnTo>
                    <a:close/>
                    <a:moveTo>
                      <a:pt x="39" y="34"/>
                    </a:moveTo>
                    <a:lnTo>
                      <a:pt x="39" y="33"/>
                    </a:lnTo>
                    <a:lnTo>
                      <a:pt x="52" y="41"/>
                    </a:lnTo>
                    <a:lnTo>
                      <a:pt x="39" y="34"/>
                    </a:lnTo>
                    <a:close/>
                    <a:moveTo>
                      <a:pt x="39" y="33"/>
                    </a:moveTo>
                    <a:lnTo>
                      <a:pt x="41" y="31"/>
                    </a:lnTo>
                    <a:lnTo>
                      <a:pt x="42" y="28"/>
                    </a:lnTo>
                    <a:lnTo>
                      <a:pt x="68" y="47"/>
                    </a:lnTo>
                    <a:lnTo>
                      <a:pt x="67" y="48"/>
                    </a:lnTo>
                    <a:lnTo>
                      <a:pt x="66" y="49"/>
                    </a:lnTo>
                    <a:lnTo>
                      <a:pt x="39" y="33"/>
                    </a:lnTo>
                    <a:close/>
                    <a:moveTo>
                      <a:pt x="42" y="28"/>
                    </a:moveTo>
                    <a:lnTo>
                      <a:pt x="44" y="26"/>
                    </a:lnTo>
                    <a:lnTo>
                      <a:pt x="45" y="24"/>
                    </a:lnTo>
                    <a:lnTo>
                      <a:pt x="69" y="45"/>
                    </a:lnTo>
                    <a:lnTo>
                      <a:pt x="69" y="46"/>
                    </a:lnTo>
                    <a:lnTo>
                      <a:pt x="68" y="47"/>
                    </a:lnTo>
                    <a:lnTo>
                      <a:pt x="42" y="28"/>
                    </a:lnTo>
                    <a:close/>
                    <a:moveTo>
                      <a:pt x="45" y="24"/>
                    </a:moveTo>
                    <a:lnTo>
                      <a:pt x="44" y="26"/>
                    </a:lnTo>
                    <a:lnTo>
                      <a:pt x="45" y="24"/>
                    </a:lnTo>
                    <a:lnTo>
                      <a:pt x="57" y="35"/>
                    </a:lnTo>
                    <a:lnTo>
                      <a:pt x="45" y="24"/>
                    </a:lnTo>
                    <a:close/>
                    <a:moveTo>
                      <a:pt x="45" y="24"/>
                    </a:moveTo>
                    <a:lnTo>
                      <a:pt x="49" y="20"/>
                    </a:lnTo>
                    <a:lnTo>
                      <a:pt x="53" y="16"/>
                    </a:lnTo>
                    <a:lnTo>
                      <a:pt x="58" y="13"/>
                    </a:lnTo>
                    <a:lnTo>
                      <a:pt x="64" y="9"/>
                    </a:lnTo>
                    <a:lnTo>
                      <a:pt x="80" y="37"/>
                    </a:lnTo>
                    <a:lnTo>
                      <a:pt x="74" y="41"/>
                    </a:lnTo>
                    <a:lnTo>
                      <a:pt x="69" y="45"/>
                    </a:lnTo>
                    <a:lnTo>
                      <a:pt x="45" y="24"/>
                    </a:lnTo>
                    <a:close/>
                    <a:moveTo>
                      <a:pt x="80" y="37"/>
                    </a:moveTo>
                    <a:lnTo>
                      <a:pt x="103" y="23"/>
                    </a:lnTo>
                    <a:lnTo>
                      <a:pt x="80" y="37"/>
                    </a:lnTo>
                    <a:lnTo>
                      <a:pt x="72" y="23"/>
                    </a:lnTo>
                    <a:lnTo>
                      <a:pt x="80" y="37"/>
                    </a:lnTo>
                    <a:close/>
                    <a:moveTo>
                      <a:pt x="64" y="9"/>
                    </a:moveTo>
                    <a:lnTo>
                      <a:pt x="65" y="9"/>
                    </a:lnTo>
                    <a:lnTo>
                      <a:pt x="80" y="37"/>
                    </a:lnTo>
                    <a:lnTo>
                      <a:pt x="64" y="9"/>
                    </a:lnTo>
                    <a:close/>
                    <a:moveTo>
                      <a:pt x="65" y="9"/>
                    </a:moveTo>
                    <a:lnTo>
                      <a:pt x="67" y="8"/>
                    </a:lnTo>
                    <a:lnTo>
                      <a:pt x="69" y="7"/>
                    </a:lnTo>
                    <a:lnTo>
                      <a:pt x="82" y="36"/>
                    </a:lnTo>
                    <a:lnTo>
                      <a:pt x="81" y="36"/>
                    </a:lnTo>
                    <a:lnTo>
                      <a:pt x="80" y="37"/>
                    </a:lnTo>
                    <a:lnTo>
                      <a:pt x="65" y="9"/>
                    </a:lnTo>
                    <a:close/>
                    <a:moveTo>
                      <a:pt x="69" y="7"/>
                    </a:moveTo>
                    <a:lnTo>
                      <a:pt x="71" y="6"/>
                    </a:lnTo>
                    <a:lnTo>
                      <a:pt x="73" y="5"/>
                    </a:lnTo>
                    <a:lnTo>
                      <a:pt x="85" y="35"/>
                    </a:lnTo>
                    <a:lnTo>
                      <a:pt x="84" y="35"/>
                    </a:lnTo>
                    <a:lnTo>
                      <a:pt x="82" y="36"/>
                    </a:lnTo>
                    <a:lnTo>
                      <a:pt x="69" y="7"/>
                    </a:lnTo>
                    <a:close/>
                    <a:moveTo>
                      <a:pt x="73" y="5"/>
                    </a:moveTo>
                    <a:lnTo>
                      <a:pt x="79" y="2"/>
                    </a:lnTo>
                    <a:lnTo>
                      <a:pt x="85" y="1"/>
                    </a:lnTo>
                    <a:lnTo>
                      <a:pt x="93" y="0"/>
                    </a:lnTo>
                    <a:lnTo>
                      <a:pt x="99" y="0"/>
                    </a:lnTo>
                    <a:lnTo>
                      <a:pt x="99" y="32"/>
                    </a:lnTo>
                    <a:lnTo>
                      <a:pt x="92" y="33"/>
                    </a:lnTo>
                    <a:lnTo>
                      <a:pt x="85" y="35"/>
                    </a:lnTo>
                    <a:lnTo>
                      <a:pt x="73" y="5"/>
                    </a:lnTo>
                    <a:close/>
                    <a:moveTo>
                      <a:pt x="99" y="0"/>
                    </a:moveTo>
                    <a:lnTo>
                      <a:pt x="99" y="0"/>
                    </a:lnTo>
                    <a:lnTo>
                      <a:pt x="99" y="32"/>
                    </a:lnTo>
                    <a:lnTo>
                      <a:pt x="99" y="0"/>
                    </a:lnTo>
                    <a:close/>
                    <a:moveTo>
                      <a:pt x="99" y="0"/>
                    </a:moveTo>
                    <a:lnTo>
                      <a:pt x="107" y="0"/>
                    </a:lnTo>
                    <a:lnTo>
                      <a:pt x="116" y="1"/>
                    </a:lnTo>
                    <a:lnTo>
                      <a:pt x="123" y="4"/>
                    </a:lnTo>
                    <a:lnTo>
                      <a:pt x="130" y="7"/>
                    </a:lnTo>
                    <a:lnTo>
                      <a:pt x="117" y="36"/>
                    </a:lnTo>
                    <a:lnTo>
                      <a:pt x="108" y="33"/>
                    </a:lnTo>
                    <a:lnTo>
                      <a:pt x="99" y="32"/>
                    </a:lnTo>
                    <a:lnTo>
                      <a:pt x="99" y="0"/>
                    </a:lnTo>
                    <a:close/>
                    <a:moveTo>
                      <a:pt x="130" y="7"/>
                    </a:moveTo>
                    <a:lnTo>
                      <a:pt x="132" y="8"/>
                    </a:lnTo>
                    <a:lnTo>
                      <a:pt x="134" y="9"/>
                    </a:lnTo>
                    <a:lnTo>
                      <a:pt x="119" y="37"/>
                    </a:lnTo>
                    <a:lnTo>
                      <a:pt x="118" y="36"/>
                    </a:lnTo>
                    <a:lnTo>
                      <a:pt x="117" y="36"/>
                    </a:lnTo>
                    <a:lnTo>
                      <a:pt x="130" y="7"/>
                    </a:lnTo>
                    <a:close/>
                    <a:moveTo>
                      <a:pt x="134" y="9"/>
                    </a:moveTo>
                    <a:lnTo>
                      <a:pt x="140" y="12"/>
                    </a:lnTo>
                    <a:lnTo>
                      <a:pt x="146" y="16"/>
                    </a:lnTo>
                    <a:lnTo>
                      <a:pt x="150" y="21"/>
                    </a:lnTo>
                    <a:lnTo>
                      <a:pt x="155" y="25"/>
                    </a:lnTo>
                    <a:lnTo>
                      <a:pt x="131" y="47"/>
                    </a:lnTo>
                    <a:lnTo>
                      <a:pt x="125" y="41"/>
                    </a:lnTo>
                    <a:lnTo>
                      <a:pt x="119" y="37"/>
                    </a:lnTo>
                    <a:lnTo>
                      <a:pt x="134" y="9"/>
                    </a:lnTo>
                    <a:close/>
                    <a:moveTo>
                      <a:pt x="131" y="47"/>
                    </a:moveTo>
                    <a:lnTo>
                      <a:pt x="132" y="48"/>
                    </a:lnTo>
                    <a:lnTo>
                      <a:pt x="131" y="47"/>
                    </a:lnTo>
                    <a:lnTo>
                      <a:pt x="144" y="36"/>
                    </a:lnTo>
                    <a:lnTo>
                      <a:pt x="131" y="47"/>
                    </a:lnTo>
                    <a:close/>
                    <a:moveTo>
                      <a:pt x="155" y="25"/>
                    </a:moveTo>
                    <a:lnTo>
                      <a:pt x="155" y="25"/>
                    </a:lnTo>
                    <a:lnTo>
                      <a:pt x="131" y="47"/>
                    </a:lnTo>
                    <a:lnTo>
                      <a:pt x="155" y="25"/>
                    </a:lnTo>
                    <a:close/>
                    <a:moveTo>
                      <a:pt x="155" y="25"/>
                    </a:moveTo>
                    <a:lnTo>
                      <a:pt x="154" y="25"/>
                    </a:lnTo>
                    <a:lnTo>
                      <a:pt x="155" y="25"/>
                    </a:lnTo>
                    <a:lnTo>
                      <a:pt x="144" y="37"/>
                    </a:lnTo>
                    <a:lnTo>
                      <a:pt x="155" y="25"/>
                    </a:lnTo>
                    <a:close/>
                    <a:moveTo>
                      <a:pt x="155" y="25"/>
                    </a:moveTo>
                    <a:lnTo>
                      <a:pt x="158" y="30"/>
                    </a:lnTo>
                    <a:lnTo>
                      <a:pt x="161" y="34"/>
                    </a:lnTo>
                    <a:lnTo>
                      <a:pt x="134" y="51"/>
                    </a:lnTo>
                    <a:lnTo>
                      <a:pt x="133" y="49"/>
                    </a:lnTo>
                    <a:lnTo>
                      <a:pt x="131" y="47"/>
                    </a:lnTo>
                    <a:lnTo>
                      <a:pt x="155" y="25"/>
                    </a:lnTo>
                    <a:close/>
                    <a:moveTo>
                      <a:pt x="161" y="34"/>
                    </a:moveTo>
                    <a:lnTo>
                      <a:pt x="164" y="38"/>
                    </a:lnTo>
                    <a:lnTo>
                      <a:pt x="167" y="42"/>
                    </a:lnTo>
                    <a:lnTo>
                      <a:pt x="138" y="57"/>
                    </a:lnTo>
                    <a:lnTo>
                      <a:pt x="136" y="53"/>
                    </a:lnTo>
                    <a:lnTo>
                      <a:pt x="134" y="51"/>
                    </a:lnTo>
                    <a:lnTo>
                      <a:pt x="161" y="34"/>
                    </a:lnTo>
                    <a:close/>
                    <a:moveTo>
                      <a:pt x="167" y="42"/>
                    </a:moveTo>
                    <a:lnTo>
                      <a:pt x="171" y="53"/>
                    </a:lnTo>
                    <a:lnTo>
                      <a:pt x="175" y="65"/>
                    </a:lnTo>
                    <a:lnTo>
                      <a:pt x="177" y="78"/>
                    </a:lnTo>
                    <a:lnTo>
                      <a:pt x="177" y="93"/>
                    </a:lnTo>
                    <a:lnTo>
                      <a:pt x="146" y="93"/>
                    </a:lnTo>
                    <a:lnTo>
                      <a:pt x="145" y="83"/>
                    </a:lnTo>
                    <a:lnTo>
                      <a:pt x="144" y="73"/>
                    </a:lnTo>
                    <a:lnTo>
                      <a:pt x="141" y="64"/>
                    </a:lnTo>
                    <a:lnTo>
                      <a:pt x="138" y="57"/>
                    </a:lnTo>
                    <a:lnTo>
                      <a:pt x="167" y="42"/>
                    </a:lnTo>
                    <a:close/>
                    <a:moveTo>
                      <a:pt x="177" y="93"/>
                    </a:moveTo>
                    <a:lnTo>
                      <a:pt x="177" y="93"/>
                    </a:lnTo>
                    <a:lnTo>
                      <a:pt x="146" y="93"/>
                    </a:lnTo>
                    <a:lnTo>
                      <a:pt x="177" y="93"/>
                    </a:lnTo>
                    <a:close/>
                    <a:moveTo>
                      <a:pt x="177" y="93"/>
                    </a:moveTo>
                    <a:lnTo>
                      <a:pt x="177" y="103"/>
                    </a:lnTo>
                    <a:lnTo>
                      <a:pt x="176" y="113"/>
                    </a:lnTo>
                    <a:lnTo>
                      <a:pt x="174" y="122"/>
                    </a:lnTo>
                    <a:lnTo>
                      <a:pt x="172" y="132"/>
                    </a:lnTo>
                    <a:lnTo>
                      <a:pt x="142" y="122"/>
                    </a:lnTo>
                    <a:lnTo>
                      <a:pt x="143" y="115"/>
                    </a:lnTo>
                    <a:lnTo>
                      <a:pt x="145" y="109"/>
                    </a:lnTo>
                    <a:lnTo>
                      <a:pt x="145" y="101"/>
                    </a:lnTo>
                    <a:lnTo>
                      <a:pt x="146" y="93"/>
                    </a:lnTo>
                    <a:lnTo>
                      <a:pt x="177" y="93"/>
                    </a:lnTo>
                    <a:close/>
                    <a:moveTo>
                      <a:pt x="172" y="132"/>
                    </a:moveTo>
                    <a:lnTo>
                      <a:pt x="167" y="147"/>
                    </a:lnTo>
                    <a:lnTo>
                      <a:pt x="172" y="132"/>
                    </a:lnTo>
                    <a:lnTo>
                      <a:pt x="157" y="126"/>
                    </a:lnTo>
                    <a:lnTo>
                      <a:pt x="172" y="132"/>
                    </a:lnTo>
                    <a:close/>
                    <a:moveTo>
                      <a:pt x="172" y="132"/>
                    </a:moveTo>
                    <a:lnTo>
                      <a:pt x="171" y="134"/>
                    </a:lnTo>
                    <a:lnTo>
                      <a:pt x="170" y="137"/>
                    </a:lnTo>
                    <a:lnTo>
                      <a:pt x="141" y="125"/>
                    </a:lnTo>
                    <a:lnTo>
                      <a:pt x="141" y="124"/>
                    </a:lnTo>
                    <a:lnTo>
                      <a:pt x="142" y="121"/>
                    </a:lnTo>
                    <a:lnTo>
                      <a:pt x="172" y="132"/>
                    </a:lnTo>
                    <a:close/>
                    <a:moveTo>
                      <a:pt x="141" y="125"/>
                    </a:moveTo>
                    <a:lnTo>
                      <a:pt x="130" y="150"/>
                    </a:lnTo>
                    <a:lnTo>
                      <a:pt x="141" y="125"/>
                    </a:lnTo>
                    <a:lnTo>
                      <a:pt x="155" y="132"/>
                    </a:lnTo>
                    <a:lnTo>
                      <a:pt x="141" y="125"/>
                    </a:lnTo>
                    <a:close/>
                    <a:moveTo>
                      <a:pt x="170" y="137"/>
                    </a:moveTo>
                    <a:lnTo>
                      <a:pt x="167" y="144"/>
                    </a:lnTo>
                    <a:lnTo>
                      <a:pt x="164" y="150"/>
                    </a:lnTo>
                    <a:lnTo>
                      <a:pt x="159" y="156"/>
                    </a:lnTo>
                    <a:lnTo>
                      <a:pt x="155" y="162"/>
                    </a:lnTo>
                    <a:lnTo>
                      <a:pt x="131" y="141"/>
                    </a:lnTo>
                    <a:lnTo>
                      <a:pt x="136" y="134"/>
                    </a:lnTo>
                    <a:lnTo>
                      <a:pt x="141" y="125"/>
                    </a:lnTo>
                    <a:lnTo>
                      <a:pt x="170" y="137"/>
                    </a:lnTo>
                    <a:close/>
                    <a:moveTo>
                      <a:pt x="155" y="162"/>
                    </a:moveTo>
                    <a:lnTo>
                      <a:pt x="153" y="164"/>
                    </a:lnTo>
                    <a:lnTo>
                      <a:pt x="155" y="162"/>
                    </a:lnTo>
                    <a:lnTo>
                      <a:pt x="143" y="151"/>
                    </a:lnTo>
                    <a:lnTo>
                      <a:pt x="155" y="162"/>
                    </a:lnTo>
                    <a:close/>
                    <a:moveTo>
                      <a:pt x="155" y="162"/>
                    </a:moveTo>
                    <a:lnTo>
                      <a:pt x="155" y="162"/>
                    </a:lnTo>
                    <a:lnTo>
                      <a:pt x="131" y="141"/>
                    </a:lnTo>
                    <a:lnTo>
                      <a:pt x="155" y="162"/>
                    </a:lnTo>
                    <a:close/>
                    <a:moveTo>
                      <a:pt x="131" y="141"/>
                    </a:moveTo>
                    <a:lnTo>
                      <a:pt x="133" y="138"/>
                    </a:lnTo>
                    <a:lnTo>
                      <a:pt x="131" y="141"/>
                    </a:lnTo>
                    <a:lnTo>
                      <a:pt x="143" y="151"/>
                    </a:lnTo>
                    <a:lnTo>
                      <a:pt x="131" y="141"/>
                    </a:lnTo>
                    <a:close/>
                    <a:moveTo>
                      <a:pt x="155" y="162"/>
                    </a:moveTo>
                    <a:lnTo>
                      <a:pt x="152" y="166"/>
                    </a:lnTo>
                    <a:lnTo>
                      <a:pt x="149" y="168"/>
                    </a:lnTo>
                    <a:lnTo>
                      <a:pt x="127" y="145"/>
                    </a:lnTo>
                    <a:lnTo>
                      <a:pt x="129" y="143"/>
                    </a:lnTo>
                    <a:lnTo>
                      <a:pt x="131" y="141"/>
                    </a:lnTo>
                    <a:lnTo>
                      <a:pt x="155" y="162"/>
                    </a:lnTo>
                    <a:close/>
                    <a:moveTo>
                      <a:pt x="149" y="168"/>
                    </a:moveTo>
                    <a:lnTo>
                      <a:pt x="134" y="181"/>
                    </a:lnTo>
                    <a:lnTo>
                      <a:pt x="149" y="169"/>
                    </a:lnTo>
                    <a:lnTo>
                      <a:pt x="138" y="156"/>
                    </a:lnTo>
                    <a:lnTo>
                      <a:pt x="149" y="168"/>
                    </a:lnTo>
                    <a:close/>
                    <a:moveTo>
                      <a:pt x="149" y="169"/>
                    </a:moveTo>
                    <a:lnTo>
                      <a:pt x="145" y="171"/>
                    </a:lnTo>
                    <a:lnTo>
                      <a:pt x="142" y="174"/>
                    </a:lnTo>
                    <a:lnTo>
                      <a:pt x="123" y="148"/>
                    </a:lnTo>
                    <a:lnTo>
                      <a:pt x="125" y="147"/>
                    </a:lnTo>
                    <a:lnTo>
                      <a:pt x="127" y="145"/>
                    </a:lnTo>
                    <a:lnTo>
                      <a:pt x="149" y="169"/>
                    </a:lnTo>
                    <a:close/>
                    <a:moveTo>
                      <a:pt x="142" y="174"/>
                    </a:moveTo>
                    <a:lnTo>
                      <a:pt x="165" y="158"/>
                    </a:lnTo>
                    <a:lnTo>
                      <a:pt x="142" y="174"/>
                    </a:lnTo>
                    <a:lnTo>
                      <a:pt x="132" y="162"/>
                    </a:lnTo>
                    <a:lnTo>
                      <a:pt x="142" y="174"/>
                    </a:lnTo>
                    <a:close/>
                    <a:moveTo>
                      <a:pt x="142" y="174"/>
                    </a:moveTo>
                    <a:lnTo>
                      <a:pt x="132" y="180"/>
                    </a:lnTo>
                    <a:lnTo>
                      <a:pt x="122" y="185"/>
                    </a:lnTo>
                    <a:lnTo>
                      <a:pt x="110" y="187"/>
                    </a:lnTo>
                    <a:lnTo>
                      <a:pt x="99" y="188"/>
                    </a:lnTo>
                    <a:lnTo>
                      <a:pt x="99" y="155"/>
                    </a:lnTo>
                    <a:lnTo>
                      <a:pt x="105" y="155"/>
                    </a:lnTo>
                    <a:lnTo>
                      <a:pt x="112" y="154"/>
                    </a:lnTo>
                    <a:lnTo>
                      <a:pt x="118" y="151"/>
                    </a:lnTo>
                    <a:lnTo>
                      <a:pt x="123" y="148"/>
                    </a:lnTo>
                    <a:lnTo>
                      <a:pt x="142" y="174"/>
                    </a:lnTo>
                    <a:close/>
                    <a:moveTo>
                      <a:pt x="99" y="188"/>
                    </a:moveTo>
                    <a:lnTo>
                      <a:pt x="99" y="188"/>
                    </a:lnTo>
                    <a:lnTo>
                      <a:pt x="99" y="155"/>
                    </a:lnTo>
                    <a:lnTo>
                      <a:pt x="99" y="188"/>
                    </a:lnTo>
                    <a:close/>
                    <a:moveTo>
                      <a:pt x="99" y="188"/>
                    </a:moveTo>
                    <a:lnTo>
                      <a:pt x="99" y="188"/>
                    </a:lnTo>
                    <a:lnTo>
                      <a:pt x="99" y="172"/>
                    </a:lnTo>
                    <a:lnTo>
                      <a:pt x="99" y="188"/>
                    </a:lnTo>
                    <a:close/>
                    <a:moveTo>
                      <a:pt x="99" y="188"/>
                    </a:moveTo>
                    <a:lnTo>
                      <a:pt x="91" y="188"/>
                    </a:lnTo>
                    <a:lnTo>
                      <a:pt x="83" y="187"/>
                    </a:lnTo>
                    <a:lnTo>
                      <a:pt x="91" y="155"/>
                    </a:lnTo>
                    <a:lnTo>
                      <a:pt x="94" y="155"/>
                    </a:lnTo>
                    <a:lnTo>
                      <a:pt x="99" y="155"/>
                    </a:lnTo>
                    <a:lnTo>
                      <a:pt x="99" y="188"/>
                    </a:lnTo>
                    <a:close/>
                    <a:moveTo>
                      <a:pt x="83" y="187"/>
                    </a:moveTo>
                    <a:lnTo>
                      <a:pt x="81" y="186"/>
                    </a:lnTo>
                    <a:lnTo>
                      <a:pt x="90" y="154"/>
                    </a:lnTo>
                    <a:lnTo>
                      <a:pt x="91" y="155"/>
                    </a:lnTo>
                    <a:lnTo>
                      <a:pt x="83" y="187"/>
                    </a:lnTo>
                    <a:close/>
                    <a:moveTo>
                      <a:pt x="89" y="154"/>
                    </a:moveTo>
                    <a:lnTo>
                      <a:pt x="90" y="154"/>
                    </a:lnTo>
                    <a:lnTo>
                      <a:pt x="85" y="170"/>
                    </a:lnTo>
                    <a:lnTo>
                      <a:pt x="89" y="154"/>
                    </a:lnTo>
                    <a:close/>
                    <a:moveTo>
                      <a:pt x="81" y="186"/>
                    </a:moveTo>
                    <a:lnTo>
                      <a:pt x="75" y="184"/>
                    </a:lnTo>
                    <a:lnTo>
                      <a:pt x="70" y="181"/>
                    </a:lnTo>
                    <a:lnTo>
                      <a:pt x="83" y="152"/>
                    </a:lnTo>
                    <a:lnTo>
                      <a:pt x="87" y="153"/>
                    </a:lnTo>
                    <a:lnTo>
                      <a:pt x="89" y="154"/>
                    </a:lnTo>
                    <a:lnTo>
                      <a:pt x="81" y="186"/>
                    </a:lnTo>
                    <a:close/>
                    <a:moveTo>
                      <a:pt x="70" y="181"/>
                    </a:moveTo>
                    <a:lnTo>
                      <a:pt x="69" y="181"/>
                    </a:lnTo>
                    <a:lnTo>
                      <a:pt x="76" y="167"/>
                    </a:lnTo>
                    <a:lnTo>
                      <a:pt x="70" y="181"/>
                    </a:lnTo>
                    <a:close/>
                    <a:moveTo>
                      <a:pt x="69" y="181"/>
                    </a:moveTo>
                    <a:lnTo>
                      <a:pt x="69" y="181"/>
                    </a:lnTo>
                    <a:lnTo>
                      <a:pt x="83" y="152"/>
                    </a:lnTo>
                    <a:lnTo>
                      <a:pt x="69" y="181"/>
                    </a:lnTo>
                    <a:close/>
                    <a:moveTo>
                      <a:pt x="83" y="152"/>
                    </a:moveTo>
                    <a:lnTo>
                      <a:pt x="90" y="155"/>
                    </a:lnTo>
                    <a:lnTo>
                      <a:pt x="83" y="152"/>
                    </a:lnTo>
                    <a:lnTo>
                      <a:pt x="76" y="167"/>
                    </a:lnTo>
                    <a:lnTo>
                      <a:pt x="83" y="152"/>
                    </a:lnTo>
                    <a:close/>
                    <a:moveTo>
                      <a:pt x="69" y="181"/>
                    </a:moveTo>
                    <a:lnTo>
                      <a:pt x="68" y="180"/>
                    </a:lnTo>
                    <a:lnTo>
                      <a:pt x="66" y="179"/>
                    </a:lnTo>
                    <a:lnTo>
                      <a:pt x="81" y="151"/>
                    </a:lnTo>
                    <a:lnTo>
                      <a:pt x="82" y="152"/>
                    </a:lnTo>
                    <a:lnTo>
                      <a:pt x="83" y="152"/>
                    </a:lnTo>
                    <a:lnTo>
                      <a:pt x="69" y="181"/>
                    </a:lnTo>
                    <a:close/>
                    <a:moveTo>
                      <a:pt x="81" y="151"/>
                    </a:moveTo>
                    <a:lnTo>
                      <a:pt x="77" y="149"/>
                    </a:lnTo>
                    <a:lnTo>
                      <a:pt x="81" y="151"/>
                    </a:lnTo>
                    <a:lnTo>
                      <a:pt x="73" y="166"/>
                    </a:lnTo>
                    <a:lnTo>
                      <a:pt x="81" y="151"/>
                    </a:lnTo>
                    <a:close/>
                    <a:moveTo>
                      <a:pt x="66" y="179"/>
                    </a:moveTo>
                    <a:lnTo>
                      <a:pt x="64" y="178"/>
                    </a:lnTo>
                    <a:lnTo>
                      <a:pt x="62" y="177"/>
                    </a:lnTo>
                    <a:lnTo>
                      <a:pt x="79" y="150"/>
                    </a:lnTo>
                    <a:lnTo>
                      <a:pt x="80" y="151"/>
                    </a:lnTo>
                    <a:lnTo>
                      <a:pt x="81" y="151"/>
                    </a:lnTo>
                    <a:lnTo>
                      <a:pt x="66" y="179"/>
                    </a:lnTo>
                    <a:close/>
                    <a:moveTo>
                      <a:pt x="62" y="177"/>
                    </a:moveTo>
                    <a:lnTo>
                      <a:pt x="51" y="170"/>
                    </a:lnTo>
                    <a:lnTo>
                      <a:pt x="62" y="177"/>
                    </a:lnTo>
                    <a:lnTo>
                      <a:pt x="71" y="164"/>
                    </a:lnTo>
                    <a:lnTo>
                      <a:pt x="62" y="177"/>
                    </a:lnTo>
                    <a:close/>
                    <a:moveTo>
                      <a:pt x="62" y="177"/>
                    </a:moveTo>
                    <a:lnTo>
                      <a:pt x="53" y="170"/>
                    </a:lnTo>
                    <a:lnTo>
                      <a:pt x="44" y="161"/>
                    </a:lnTo>
                    <a:lnTo>
                      <a:pt x="67" y="139"/>
                    </a:lnTo>
                    <a:lnTo>
                      <a:pt x="73" y="146"/>
                    </a:lnTo>
                    <a:lnTo>
                      <a:pt x="79" y="150"/>
                    </a:lnTo>
                    <a:lnTo>
                      <a:pt x="62" y="177"/>
                    </a:lnTo>
                    <a:close/>
                    <a:moveTo>
                      <a:pt x="40" y="150"/>
                    </a:moveTo>
                    <a:lnTo>
                      <a:pt x="40" y="110"/>
                    </a:lnTo>
                    <a:lnTo>
                      <a:pt x="67" y="139"/>
                    </a:lnTo>
                    <a:lnTo>
                      <a:pt x="55" y="150"/>
                    </a:lnTo>
                    <a:lnTo>
                      <a:pt x="40" y="150"/>
                    </a:lnTo>
                    <a:close/>
                    <a:moveTo>
                      <a:pt x="71" y="150"/>
                    </a:moveTo>
                    <a:lnTo>
                      <a:pt x="71" y="225"/>
                    </a:lnTo>
                    <a:lnTo>
                      <a:pt x="40" y="225"/>
                    </a:lnTo>
                    <a:lnTo>
                      <a:pt x="40" y="150"/>
                    </a:lnTo>
                    <a:lnTo>
                      <a:pt x="71" y="150"/>
                    </a:lnTo>
                    <a:close/>
                    <a:moveTo>
                      <a:pt x="71" y="225"/>
                    </a:moveTo>
                    <a:lnTo>
                      <a:pt x="71" y="242"/>
                    </a:lnTo>
                    <a:lnTo>
                      <a:pt x="55" y="242"/>
                    </a:lnTo>
                    <a:lnTo>
                      <a:pt x="55" y="225"/>
                    </a:lnTo>
                    <a:lnTo>
                      <a:pt x="71" y="225"/>
                    </a:lnTo>
                    <a:close/>
                    <a:moveTo>
                      <a:pt x="55" y="242"/>
                    </a:moveTo>
                    <a:lnTo>
                      <a:pt x="16" y="242"/>
                    </a:lnTo>
                    <a:lnTo>
                      <a:pt x="16" y="210"/>
                    </a:lnTo>
                    <a:lnTo>
                      <a:pt x="55" y="210"/>
                    </a:lnTo>
                    <a:lnTo>
                      <a:pt x="55" y="242"/>
                    </a:lnTo>
                    <a:close/>
                    <a:moveTo>
                      <a:pt x="16" y="242"/>
                    </a:moveTo>
                    <a:lnTo>
                      <a:pt x="0" y="242"/>
                    </a:lnTo>
                    <a:lnTo>
                      <a:pt x="0" y="225"/>
                    </a:lnTo>
                    <a:lnTo>
                      <a:pt x="16" y="225"/>
                    </a:lnTo>
                    <a:lnTo>
                      <a:pt x="16" y="242"/>
                    </a:lnTo>
                    <a:close/>
                    <a:moveTo>
                      <a:pt x="0" y="225"/>
                    </a:moveTo>
                    <a:lnTo>
                      <a:pt x="0" y="19"/>
                    </a:lnTo>
                    <a:lnTo>
                      <a:pt x="31" y="19"/>
                    </a:lnTo>
                    <a:lnTo>
                      <a:pt x="31" y="225"/>
                    </a:lnTo>
                    <a:lnTo>
                      <a:pt x="0" y="225"/>
                    </a:lnTo>
                    <a:close/>
                    <a:moveTo>
                      <a:pt x="0" y="19"/>
                    </a:moveTo>
                    <a:lnTo>
                      <a:pt x="0" y="4"/>
                    </a:lnTo>
                    <a:lnTo>
                      <a:pt x="16" y="4"/>
                    </a:lnTo>
                    <a:lnTo>
                      <a:pt x="16" y="19"/>
                    </a:lnTo>
                    <a:lnTo>
                      <a:pt x="0" y="19"/>
                    </a:lnTo>
                    <a:close/>
                    <a:moveTo>
                      <a:pt x="71" y="91"/>
                    </a:moveTo>
                    <a:lnTo>
                      <a:pt x="71" y="92"/>
                    </a:lnTo>
                    <a:lnTo>
                      <a:pt x="39" y="92"/>
                    </a:lnTo>
                    <a:lnTo>
                      <a:pt x="39" y="91"/>
                    </a:lnTo>
                    <a:lnTo>
                      <a:pt x="71" y="91"/>
                    </a:lnTo>
                    <a:close/>
                    <a:moveTo>
                      <a:pt x="71" y="92"/>
                    </a:moveTo>
                    <a:lnTo>
                      <a:pt x="71" y="101"/>
                    </a:lnTo>
                    <a:lnTo>
                      <a:pt x="73" y="110"/>
                    </a:lnTo>
                    <a:lnTo>
                      <a:pt x="42" y="118"/>
                    </a:lnTo>
                    <a:lnTo>
                      <a:pt x="40" y="105"/>
                    </a:lnTo>
                    <a:lnTo>
                      <a:pt x="39" y="92"/>
                    </a:lnTo>
                    <a:lnTo>
                      <a:pt x="71" y="92"/>
                    </a:lnTo>
                    <a:close/>
                    <a:moveTo>
                      <a:pt x="73" y="110"/>
                    </a:moveTo>
                    <a:lnTo>
                      <a:pt x="69" y="94"/>
                    </a:lnTo>
                    <a:lnTo>
                      <a:pt x="73" y="110"/>
                    </a:lnTo>
                    <a:lnTo>
                      <a:pt x="57" y="114"/>
                    </a:lnTo>
                    <a:lnTo>
                      <a:pt x="73" y="110"/>
                    </a:lnTo>
                    <a:close/>
                    <a:moveTo>
                      <a:pt x="73" y="110"/>
                    </a:moveTo>
                    <a:lnTo>
                      <a:pt x="73" y="111"/>
                    </a:lnTo>
                    <a:lnTo>
                      <a:pt x="73" y="112"/>
                    </a:lnTo>
                    <a:lnTo>
                      <a:pt x="43" y="121"/>
                    </a:lnTo>
                    <a:lnTo>
                      <a:pt x="43" y="119"/>
                    </a:lnTo>
                    <a:lnTo>
                      <a:pt x="42" y="118"/>
                    </a:lnTo>
                    <a:lnTo>
                      <a:pt x="73" y="110"/>
                    </a:lnTo>
                    <a:close/>
                    <a:moveTo>
                      <a:pt x="73" y="112"/>
                    </a:moveTo>
                    <a:lnTo>
                      <a:pt x="76" y="120"/>
                    </a:lnTo>
                    <a:lnTo>
                      <a:pt x="73" y="112"/>
                    </a:lnTo>
                    <a:lnTo>
                      <a:pt x="58" y="116"/>
                    </a:lnTo>
                    <a:lnTo>
                      <a:pt x="73" y="112"/>
                    </a:lnTo>
                    <a:close/>
                    <a:moveTo>
                      <a:pt x="73" y="112"/>
                    </a:moveTo>
                    <a:lnTo>
                      <a:pt x="75" y="115"/>
                    </a:lnTo>
                    <a:lnTo>
                      <a:pt x="77" y="118"/>
                    </a:lnTo>
                    <a:lnTo>
                      <a:pt x="52" y="139"/>
                    </a:lnTo>
                    <a:lnTo>
                      <a:pt x="47" y="130"/>
                    </a:lnTo>
                    <a:lnTo>
                      <a:pt x="43" y="121"/>
                    </a:lnTo>
                    <a:lnTo>
                      <a:pt x="73" y="112"/>
                    </a:lnTo>
                    <a:close/>
                    <a:moveTo>
                      <a:pt x="77" y="118"/>
                    </a:moveTo>
                    <a:lnTo>
                      <a:pt x="94" y="138"/>
                    </a:lnTo>
                    <a:lnTo>
                      <a:pt x="77" y="118"/>
                    </a:lnTo>
                    <a:lnTo>
                      <a:pt x="65" y="128"/>
                    </a:lnTo>
                    <a:lnTo>
                      <a:pt x="77" y="118"/>
                    </a:lnTo>
                    <a:close/>
                    <a:moveTo>
                      <a:pt x="77" y="118"/>
                    </a:moveTo>
                    <a:lnTo>
                      <a:pt x="77" y="118"/>
                    </a:lnTo>
                    <a:lnTo>
                      <a:pt x="52" y="139"/>
                    </a:lnTo>
                    <a:lnTo>
                      <a:pt x="77" y="118"/>
                    </a:lnTo>
                    <a:close/>
                    <a:moveTo>
                      <a:pt x="77" y="118"/>
                    </a:moveTo>
                    <a:lnTo>
                      <a:pt x="67" y="105"/>
                    </a:lnTo>
                    <a:lnTo>
                      <a:pt x="77" y="118"/>
                    </a:lnTo>
                    <a:lnTo>
                      <a:pt x="65" y="128"/>
                    </a:lnTo>
                    <a:lnTo>
                      <a:pt x="77" y="118"/>
                    </a:lnTo>
                    <a:close/>
                    <a:moveTo>
                      <a:pt x="77" y="118"/>
                    </a:moveTo>
                    <a:lnTo>
                      <a:pt x="78" y="120"/>
                    </a:lnTo>
                    <a:lnTo>
                      <a:pt x="79" y="120"/>
                    </a:lnTo>
                    <a:lnTo>
                      <a:pt x="56" y="143"/>
                    </a:lnTo>
                    <a:lnTo>
                      <a:pt x="54" y="141"/>
                    </a:lnTo>
                    <a:lnTo>
                      <a:pt x="52" y="139"/>
                    </a:lnTo>
                    <a:lnTo>
                      <a:pt x="77" y="118"/>
                    </a:lnTo>
                    <a:close/>
                    <a:moveTo>
                      <a:pt x="56" y="143"/>
                    </a:moveTo>
                    <a:lnTo>
                      <a:pt x="57" y="144"/>
                    </a:lnTo>
                    <a:lnTo>
                      <a:pt x="56" y="143"/>
                    </a:lnTo>
                    <a:lnTo>
                      <a:pt x="68" y="132"/>
                    </a:lnTo>
                    <a:lnTo>
                      <a:pt x="56" y="143"/>
                    </a:lnTo>
                    <a:close/>
                    <a:moveTo>
                      <a:pt x="79" y="120"/>
                    </a:moveTo>
                    <a:lnTo>
                      <a:pt x="79" y="121"/>
                    </a:lnTo>
                    <a:lnTo>
                      <a:pt x="80" y="122"/>
                    </a:lnTo>
                    <a:lnTo>
                      <a:pt x="62" y="147"/>
                    </a:lnTo>
                    <a:lnTo>
                      <a:pt x="58" y="145"/>
                    </a:lnTo>
                    <a:lnTo>
                      <a:pt x="56" y="143"/>
                    </a:lnTo>
                    <a:lnTo>
                      <a:pt x="79" y="120"/>
                    </a:lnTo>
                    <a:close/>
                    <a:moveTo>
                      <a:pt x="80" y="122"/>
                    </a:moveTo>
                    <a:lnTo>
                      <a:pt x="77" y="119"/>
                    </a:lnTo>
                    <a:lnTo>
                      <a:pt x="80" y="122"/>
                    </a:lnTo>
                    <a:lnTo>
                      <a:pt x="71" y="135"/>
                    </a:lnTo>
                    <a:lnTo>
                      <a:pt x="80" y="122"/>
                    </a:lnTo>
                    <a:close/>
                    <a:moveTo>
                      <a:pt x="80" y="122"/>
                    </a:moveTo>
                    <a:lnTo>
                      <a:pt x="84" y="124"/>
                    </a:lnTo>
                    <a:lnTo>
                      <a:pt x="90" y="124"/>
                    </a:lnTo>
                    <a:lnTo>
                      <a:pt x="90" y="156"/>
                    </a:lnTo>
                    <a:lnTo>
                      <a:pt x="81" y="156"/>
                    </a:lnTo>
                    <a:lnTo>
                      <a:pt x="74" y="154"/>
                    </a:lnTo>
                    <a:lnTo>
                      <a:pt x="68" y="151"/>
                    </a:lnTo>
                    <a:lnTo>
                      <a:pt x="62" y="147"/>
                    </a:lnTo>
                    <a:lnTo>
                      <a:pt x="80" y="122"/>
                    </a:lnTo>
                    <a:close/>
                    <a:moveTo>
                      <a:pt x="90" y="124"/>
                    </a:moveTo>
                    <a:lnTo>
                      <a:pt x="90" y="124"/>
                    </a:lnTo>
                    <a:lnTo>
                      <a:pt x="90" y="156"/>
                    </a:lnTo>
                    <a:lnTo>
                      <a:pt x="90" y="124"/>
                    </a:lnTo>
                    <a:close/>
                    <a:moveTo>
                      <a:pt x="90" y="156"/>
                    </a:moveTo>
                    <a:lnTo>
                      <a:pt x="90" y="156"/>
                    </a:lnTo>
                    <a:lnTo>
                      <a:pt x="90" y="141"/>
                    </a:lnTo>
                    <a:lnTo>
                      <a:pt x="90" y="156"/>
                    </a:lnTo>
                    <a:close/>
                    <a:moveTo>
                      <a:pt x="90" y="124"/>
                    </a:moveTo>
                    <a:lnTo>
                      <a:pt x="93" y="124"/>
                    </a:lnTo>
                    <a:lnTo>
                      <a:pt x="95" y="123"/>
                    </a:lnTo>
                    <a:lnTo>
                      <a:pt x="108" y="152"/>
                    </a:lnTo>
                    <a:lnTo>
                      <a:pt x="104" y="154"/>
                    </a:lnTo>
                    <a:lnTo>
                      <a:pt x="99" y="155"/>
                    </a:lnTo>
                    <a:lnTo>
                      <a:pt x="95" y="156"/>
                    </a:lnTo>
                    <a:lnTo>
                      <a:pt x="90" y="156"/>
                    </a:lnTo>
                    <a:lnTo>
                      <a:pt x="90" y="124"/>
                    </a:lnTo>
                    <a:close/>
                    <a:moveTo>
                      <a:pt x="95" y="123"/>
                    </a:moveTo>
                    <a:lnTo>
                      <a:pt x="95" y="123"/>
                    </a:lnTo>
                    <a:lnTo>
                      <a:pt x="96" y="123"/>
                    </a:lnTo>
                    <a:lnTo>
                      <a:pt x="112" y="150"/>
                    </a:lnTo>
                    <a:lnTo>
                      <a:pt x="110" y="151"/>
                    </a:lnTo>
                    <a:lnTo>
                      <a:pt x="108" y="152"/>
                    </a:lnTo>
                    <a:lnTo>
                      <a:pt x="95" y="123"/>
                    </a:lnTo>
                    <a:close/>
                    <a:moveTo>
                      <a:pt x="96" y="123"/>
                    </a:moveTo>
                    <a:lnTo>
                      <a:pt x="94" y="124"/>
                    </a:lnTo>
                    <a:lnTo>
                      <a:pt x="96" y="123"/>
                    </a:lnTo>
                    <a:lnTo>
                      <a:pt x="103" y="137"/>
                    </a:lnTo>
                    <a:lnTo>
                      <a:pt x="96" y="123"/>
                    </a:lnTo>
                    <a:close/>
                    <a:moveTo>
                      <a:pt x="96" y="123"/>
                    </a:moveTo>
                    <a:lnTo>
                      <a:pt x="98" y="121"/>
                    </a:lnTo>
                    <a:lnTo>
                      <a:pt x="100" y="119"/>
                    </a:lnTo>
                    <a:lnTo>
                      <a:pt x="124" y="140"/>
                    </a:lnTo>
                    <a:lnTo>
                      <a:pt x="119" y="146"/>
                    </a:lnTo>
                    <a:lnTo>
                      <a:pt x="112" y="150"/>
                    </a:lnTo>
                    <a:lnTo>
                      <a:pt x="96" y="123"/>
                    </a:lnTo>
                    <a:close/>
                    <a:moveTo>
                      <a:pt x="125" y="140"/>
                    </a:moveTo>
                    <a:lnTo>
                      <a:pt x="124" y="140"/>
                    </a:lnTo>
                    <a:lnTo>
                      <a:pt x="113" y="129"/>
                    </a:lnTo>
                    <a:lnTo>
                      <a:pt x="125" y="140"/>
                    </a:lnTo>
                    <a:close/>
                    <a:moveTo>
                      <a:pt x="100" y="120"/>
                    </a:moveTo>
                    <a:lnTo>
                      <a:pt x="100" y="119"/>
                    </a:lnTo>
                    <a:lnTo>
                      <a:pt x="101" y="118"/>
                    </a:lnTo>
                    <a:lnTo>
                      <a:pt x="124" y="141"/>
                    </a:lnTo>
                    <a:lnTo>
                      <a:pt x="124" y="140"/>
                    </a:lnTo>
                    <a:lnTo>
                      <a:pt x="125" y="140"/>
                    </a:lnTo>
                    <a:lnTo>
                      <a:pt x="100" y="120"/>
                    </a:lnTo>
                    <a:close/>
                    <a:moveTo>
                      <a:pt x="125" y="140"/>
                    </a:moveTo>
                    <a:lnTo>
                      <a:pt x="124" y="141"/>
                    </a:lnTo>
                    <a:lnTo>
                      <a:pt x="113" y="129"/>
                    </a:lnTo>
                    <a:lnTo>
                      <a:pt x="125" y="140"/>
                    </a:lnTo>
                    <a:close/>
                    <a:moveTo>
                      <a:pt x="100" y="119"/>
                    </a:moveTo>
                    <a:lnTo>
                      <a:pt x="100" y="119"/>
                    </a:lnTo>
                    <a:lnTo>
                      <a:pt x="101" y="118"/>
                    </a:lnTo>
                    <a:lnTo>
                      <a:pt x="128" y="135"/>
                    </a:lnTo>
                    <a:lnTo>
                      <a:pt x="126" y="137"/>
                    </a:lnTo>
                    <a:lnTo>
                      <a:pt x="125" y="140"/>
                    </a:lnTo>
                    <a:lnTo>
                      <a:pt x="100" y="119"/>
                    </a:lnTo>
                    <a:close/>
                    <a:moveTo>
                      <a:pt x="128" y="135"/>
                    </a:moveTo>
                    <a:lnTo>
                      <a:pt x="125" y="140"/>
                    </a:lnTo>
                    <a:lnTo>
                      <a:pt x="128" y="135"/>
                    </a:lnTo>
                    <a:lnTo>
                      <a:pt x="115" y="126"/>
                    </a:lnTo>
                    <a:lnTo>
                      <a:pt x="128" y="135"/>
                    </a:lnTo>
                    <a:close/>
                    <a:moveTo>
                      <a:pt x="101" y="118"/>
                    </a:moveTo>
                    <a:lnTo>
                      <a:pt x="101" y="117"/>
                    </a:lnTo>
                    <a:lnTo>
                      <a:pt x="102" y="116"/>
                    </a:lnTo>
                    <a:lnTo>
                      <a:pt x="131" y="128"/>
                    </a:lnTo>
                    <a:lnTo>
                      <a:pt x="130" y="132"/>
                    </a:lnTo>
                    <a:lnTo>
                      <a:pt x="128" y="135"/>
                    </a:lnTo>
                    <a:lnTo>
                      <a:pt x="101" y="118"/>
                    </a:lnTo>
                    <a:close/>
                    <a:moveTo>
                      <a:pt x="102" y="116"/>
                    </a:moveTo>
                    <a:lnTo>
                      <a:pt x="103" y="112"/>
                    </a:lnTo>
                    <a:lnTo>
                      <a:pt x="104" y="107"/>
                    </a:lnTo>
                    <a:lnTo>
                      <a:pt x="105" y="100"/>
                    </a:lnTo>
                    <a:lnTo>
                      <a:pt x="105" y="93"/>
                    </a:lnTo>
                    <a:lnTo>
                      <a:pt x="138" y="93"/>
                    </a:lnTo>
                    <a:lnTo>
                      <a:pt x="136" y="103"/>
                    </a:lnTo>
                    <a:lnTo>
                      <a:pt x="135" y="113"/>
                    </a:lnTo>
                    <a:lnTo>
                      <a:pt x="133" y="121"/>
                    </a:lnTo>
                    <a:lnTo>
                      <a:pt x="131" y="128"/>
                    </a:lnTo>
                    <a:lnTo>
                      <a:pt x="102" y="116"/>
                    </a:lnTo>
                    <a:close/>
                    <a:moveTo>
                      <a:pt x="105" y="93"/>
                    </a:moveTo>
                    <a:lnTo>
                      <a:pt x="105" y="93"/>
                    </a:lnTo>
                    <a:lnTo>
                      <a:pt x="138" y="93"/>
                    </a:lnTo>
                    <a:lnTo>
                      <a:pt x="105" y="93"/>
                    </a:lnTo>
                    <a:close/>
                    <a:moveTo>
                      <a:pt x="105" y="93"/>
                    </a:moveTo>
                    <a:lnTo>
                      <a:pt x="105" y="85"/>
                    </a:lnTo>
                    <a:lnTo>
                      <a:pt x="103" y="77"/>
                    </a:lnTo>
                    <a:lnTo>
                      <a:pt x="134" y="69"/>
                    </a:lnTo>
                    <a:lnTo>
                      <a:pt x="136" y="81"/>
                    </a:lnTo>
                    <a:lnTo>
                      <a:pt x="138" y="93"/>
                    </a:lnTo>
                    <a:lnTo>
                      <a:pt x="105" y="93"/>
                    </a:lnTo>
                    <a:close/>
                    <a:moveTo>
                      <a:pt x="103" y="77"/>
                    </a:moveTo>
                    <a:lnTo>
                      <a:pt x="104" y="81"/>
                    </a:lnTo>
                    <a:lnTo>
                      <a:pt x="103" y="77"/>
                    </a:lnTo>
                    <a:lnTo>
                      <a:pt x="119" y="73"/>
                    </a:lnTo>
                    <a:lnTo>
                      <a:pt x="103" y="77"/>
                    </a:lnTo>
                    <a:close/>
                    <a:moveTo>
                      <a:pt x="103" y="77"/>
                    </a:moveTo>
                    <a:lnTo>
                      <a:pt x="103" y="75"/>
                    </a:lnTo>
                    <a:lnTo>
                      <a:pt x="133" y="65"/>
                    </a:lnTo>
                    <a:lnTo>
                      <a:pt x="133" y="67"/>
                    </a:lnTo>
                    <a:lnTo>
                      <a:pt x="134" y="69"/>
                    </a:lnTo>
                    <a:lnTo>
                      <a:pt x="103" y="77"/>
                    </a:lnTo>
                    <a:close/>
                    <a:moveTo>
                      <a:pt x="103" y="75"/>
                    </a:moveTo>
                    <a:lnTo>
                      <a:pt x="101" y="71"/>
                    </a:lnTo>
                    <a:lnTo>
                      <a:pt x="99" y="69"/>
                    </a:lnTo>
                    <a:lnTo>
                      <a:pt x="124" y="48"/>
                    </a:lnTo>
                    <a:lnTo>
                      <a:pt x="129" y="56"/>
                    </a:lnTo>
                    <a:lnTo>
                      <a:pt x="133" y="65"/>
                    </a:lnTo>
                    <a:lnTo>
                      <a:pt x="103" y="75"/>
                    </a:lnTo>
                    <a:close/>
                    <a:moveTo>
                      <a:pt x="99" y="69"/>
                    </a:moveTo>
                    <a:lnTo>
                      <a:pt x="110" y="83"/>
                    </a:lnTo>
                    <a:lnTo>
                      <a:pt x="99" y="69"/>
                    </a:lnTo>
                    <a:lnTo>
                      <a:pt x="112" y="59"/>
                    </a:lnTo>
                    <a:lnTo>
                      <a:pt x="99" y="69"/>
                    </a:lnTo>
                    <a:close/>
                    <a:moveTo>
                      <a:pt x="99" y="69"/>
                    </a:moveTo>
                    <a:lnTo>
                      <a:pt x="97" y="66"/>
                    </a:lnTo>
                    <a:lnTo>
                      <a:pt x="95" y="65"/>
                    </a:lnTo>
                    <a:lnTo>
                      <a:pt x="92" y="64"/>
                    </a:lnTo>
                    <a:lnTo>
                      <a:pt x="89" y="63"/>
                    </a:lnTo>
                    <a:lnTo>
                      <a:pt x="89" y="32"/>
                    </a:lnTo>
                    <a:lnTo>
                      <a:pt x="94" y="32"/>
                    </a:lnTo>
                    <a:lnTo>
                      <a:pt x="99" y="33"/>
                    </a:lnTo>
                    <a:lnTo>
                      <a:pt x="103" y="34"/>
                    </a:lnTo>
                    <a:lnTo>
                      <a:pt x="108" y="36"/>
                    </a:lnTo>
                    <a:lnTo>
                      <a:pt x="113" y="38"/>
                    </a:lnTo>
                    <a:lnTo>
                      <a:pt x="117" y="41"/>
                    </a:lnTo>
                    <a:lnTo>
                      <a:pt x="121" y="44"/>
                    </a:lnTo>
                    <a:lnTo>
                      <a:pt x="124" y="48"/>
                    </a:lnTo>
                    <a:lnTo>
                      <a:pt x="99" y="69"/>
                    </a:lnTo>
                    <a:close/>
                    <a:moveTo>
                      <a:pt x="89" y="63"/>
                    </a:moveTo>
                    <a:lnTo>
                      <a:pt x="84" y="64"/>
                    </a:lnTo>
                    <a:lnTo>
                      <a:pt x="82" y="65"/>
                    </a:lnTo>
                    <a:lnTo>
                      <a:pt x="69" y="36"/>
                    </a:lnTo>
                    <a:lnTo>
                      <a:pt x="73" y="34"/>
                    </a:lnTo>
                    <a:lnTo>
                      <a:pt x="78" y="33"/>
                    </a:lnTo>
                    <a:lnTo>
                      <a:pt x="83" y="32"/>
                    </a:lnTo>
                    <a:lnTo>
                      <a:pt x="89" y="32"/>
                    </a:lnTo>
                    <a:lnTo>
                      <a:pt x="89" y="63"/>
                    </a:lnTo>
                    <a:close/>
                    <a:moveTo>
                      <a:pt x="82" y="65"/>
                    </a:moveTo>
                    <a:lnTo>
                      <a:pt x="79" y="66"/>
                    </a:lnTo>
                    <a:lnTo>
                      <a:pt x="76" y="69"/>
                    </a:lnTo>
                    <a:lnTo>
                      <a:pt x="52" y="48"/>
                    </a:lnTo>
                    <a:lnTo>
                      <a:pt x="56" y="44"/>
                    </a:lnTo>
                    <a:lnTo>
                      <a:pt x="59" y="41"/>
                    </a:lnTo>
                    <a:lnTo>
                      <a:pt x="64" y="38"/>
                    </a:lnTo>
                    <a:lnTo>
                      <a:pt x="69" y="36"/>
                    </a:lnTo>
                    <a:lnTo>
                      <a:pt x="82" y="65"/>
                    </a:lnTo>
                    <a:close/>
                    <a:moveTo>
                      <a:pt x="76" y="69"/>
                    </a:moveTo>
                    <a:lnTo>
                      <a:pt x="74" y="72"/>
                    </a:lnTo>
                    <a:lnTo>
                      <a:pt x="73" y="76"/>
                    </a:lnTo>
                    <a:lnTo>
                      <a:pt x="42" y="68"/>
                    </a:lnTo>
                    <a:lnTo>
                      <a:pt x="44" y="62"/>
                    </a:lnTo>
                    <a:lnTo>
                      <a:pt x="46" y="57"/>
                    </a:lnTo>
                    <a:lnTo>
                      <a:pt x="49" y="52"/>
                    </a:lnTo>
                    <a:lnTo>
                      <a:pt x="52" y="48"/>
                    </a:lnTo>
                    <a:lnTo>
                      <a:pt x="76" y="69"/>
                    </a:lnTo>
                    <a:close/>
                    <a:moveTo>
                      <a:pt x="73" y="76"/>
                    </a:moveTo>
                    <a:lnTo>
                      <a:pt x="79" y="56"/>
                    </a:lnTo>
                    <a:lnTo>
                      <a:pt x="73" y="76"/>
                    </a:lnTo>
                    <a:lnTo>
                      <a:pt x="57" y="72"/>
                    </a:lnTo>
                    <a:lnTo>
                      <a:pt x="73" y="76"/>
                    </a:lnTo>
                    <a:close/>
                    <a:moveTo>
                      <a:pt x="73" y="76"/>
                    </a:moveTo>
                    <a:lnTo>
                      <a:pt x="71" y="84"/>
                    </a:lnTo>
                    <a:lnTo>
                      <a:pt x="71" y="91"/>
                    </a:lnTo>
                    <a:lnTo>
                      <a:pt x="39" y="91"/>
                    </a:lnTo>
                    <a:lnTo>
                      <a:pt x="40" y="79"/>
                    </a:lnTo>
                    <a:lnTo>
                      <a:pt x="42" y="68"/>
                    </a:lnTo>
                    <a:lnTo>
                      <a:pt x="73" y="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7" name="Freeform 54"/>
              <p:cNvSpPr>
                <a:spLocks noEditPoints="1"/>
              </p:cNvSpPr>
              <p:nvPr/>
            </p:nvSpPr>
            <p:spPr bwMode="auto">
              <a:xfrm>
                <a:off x="1481" y="2594"/>
                <a:ext cx="46" cy="47"/>
              </a:xfrm>
              <a:custGeom>
                <a:avLst/>
                <a:gdLst>
                  <a:gd name="T0" fmla="*/ 1 w 186"/>
                  <a:gd name="T1" fmla="*/ 1 h 188"/>
                  <a:gd name="T2" fmla="*/ 0 w 186"/>
                  <a:gd name="T3" fmla="*/ 0 h 188"/>
                  <a:gd name="T4" fmla="*/ 1 w 186"/>
                  <a:gd name="T5" fmla="*/ 1 h 188"/>
                  <a:gd name="T6" fmla="*/ 1 w 186"/>
                  <a:gd name="T7" fmla="*/ 0 h 188"/>
                  <a:gd name="T8" fmla="*/ 1 w 186"/>
                  <a:gd name="T9" fmla="*/ 1 h 188"/>
                  <a:gd name="T10" fmla="*/ 2 w 186"/>
                  <a:gd name="T11" fmla="*/ 0 h 188"/>
                  <a:gd name="T12" fmla="*/ 2 w 186"/>
                  <a:gd name="T13" fmla="*/ 0 h 188"/>
                  <a:gd name="T14" fmla="*/ 2 w 186"/>
                  <a:gd name="T15" fmla="*/ 0 h 188"/>
                  <a:gd name="T16" fmla="*/ 2 w 186"/>
                  <a:gd name="T17" fmla="*/ 1 h 188"/>
                  <a:gd name="T18" fmla="*/ 2 w 186"/>
                  <a:gd name="T19" fmla="*/ 1 h 188"/>
                  <a:gd name="T20" fmla="*/ 2 w 186"/>
                  <a:gd name="T21" fmla="*/ 1 h 188"/>
                  <a:gd name="T22" fmla="*/ 2 w 186"/>
                  <a:gd name="T23" fmla="*/ 1 h 188"/>
                  <a:gd name="T24" fmla="*/ 2 w 186"/>
                  <a:gd name="T25" fmla="*/ 1 h 188"/>
                  <a:gd name="T26" fmla="*/ 2 w 186"/>
                  <a:gd name="T27" fmla="*/ 2 h 188"/>
                  <a:gd name="T28" fmla="*/ 2 w 186"/>
                  <a:gd name="T29" fmla="*/ 2 h 188"/>
                  <a:gd name="T30" fmla="*/ 2 w 186"/>
                  <a:gd name="T31" fmla="*/ 2 h 188"/>
                  <a:gd name="T32" fmla="*/ 2 w 186"/>
                  <a:gd name="T33" fmla="*/ 3 h 188"/>
                  <a:gd name="T34" fmla="*/ 3 w 186"/>
                  <a:gd name="T35" fmla="*/ 3 h 188"/>
                  <a:gd name="T36" fmla="*/ 2 w 186"/>
                  <a:gd name="T37" fmla="*/ 3 h 188"/>
                  <a:gd name="T38" fmla="*/ 2 w 186"/>
                  <a:gd name="T39" fmla="*/ 3 h 188"/>
                  <a:gd name="T40" fmla="*/ 2 w 186"/>
                  <a:gd name="T41" fmla="*/ 3 h 188"/>
                  <a:gd name="T42" fmla="*/ 1 w 186"/>
                  <a:gd name="T43" fmla="*/ 3 h 188"/>
                  <a:gd name="T44" fmla="*/ 1 w 186"/>
                  <a:gd name="T45" fmla="*/ 3 h 188"/>
                  <a:gd name="T46" fmla="*/ 2 w 186"/>
                  <a:gd name="T47" fmla="*/ 2 h 188"/>
                  <a:gd name="T48" fmla="*/ 2 w 186"/>
                  <a:gd name="T49" fmla="*/ 3 h 188"/>
                  <a:gd name="T50" fmla="*/ 1 w 186"/>
                  <a:gd name="T51" fmla="*/ 3 h 188"/>
                  <a:gd name="T52" fmla="*/ 1 w 186"/>
                  <a:gd name="T53" fmla="*/ 3 h 188"/>
                  <a:gd name="T54" fmla="*/ 1 w 186"/>
                  <a:gd name="T55" fmla="*/ 3 h 188"/>
                  <a:gd name="T56" fmla="*/ 1 w 186"/>
                  <a:gd name="T57" fmla="*/ 3 h 188"/>
                  <a:gd name="T58" fmla="*/ 0 w 186"/>
                  <a:gd name="T59" fmla="*/ 2 h 188"/>
                  <a:gd name="T60" fmla="*/ 0 w 186"/>
                  <a:gd name="T61" fmla="*/ 2 h 188"/>
                  <a:gd name="T62" fmla="*/ 0 w 186"/>
                  <a:gd name="T63" fmla="*/ 2 h 188"/>
                  <a:gd name="T64" fmla="*/ 0 w 186"/>
                  <a:gd name="T65" fmla="*/ 2 h 188"/>
                  <a:gd name="T66" fmla="*/ 0 w 186"/>
                  <a:gd name="T67" fmla="*/ 1 h 188"/>
                  <a:gd name="T68" fmla="*/ 1 w 186"/>
                  <a:gd name="T69" fmla="*/ 2 h 188"/>
                  <a:gd name="T70" fmla="*/ 1 w 186"/>
                  <a:gd name="T71" fmla="*/ 2 h 188"/>
                  <a:gd name="T72" fmla="*/ 1 w 186"/>
                  <a:gd name="T73" fmla="*/ 1 h 188"/>
                  <a:gd name="T74" fmla="*/ 1 w 186"/>
                  <a:gd name="T75" fmla="*/ 2 h 188"/>
                  <a:gd name="T76" fmla="*/ 1 w 186"/>
                  <a:gd name="T77" fmla="*/ 2 h 188"/>
                  <a:gd name="T78" fmla="*/ 1 w 186"/>
                  <a:gd name="T79" fmla="*/ 1 h 188"/>
                  <a:gd name="T80" fmla="*/ 2 w 186"/>
                  <a:gd name="T81" fmla="*/ 1 h 188"/>
                  <a:gd name="T82" fmla="*/ 2 w 186"/>
                  <a:gd name="T83" fmla="*/ 1 h 188"/>
                  <a:gd name="T84" fmla="*/ 1 w 186"/>
                  <a:gd name="T85" fmla="*/ 1 h 188"/>
                  <a:gd name="T86" fmla="*/ 1 w 186"/>
                  <a:gd name="T87" fmla="*/ 1 h 188"/>
                  <a:gd name="T88" fmla="*/ 1 w 186"/>
                  <a:gd name="T89" fmla="*/ 1 h 188"/>
                  <a:gd name="T90" fmla="*/ 1 w 186"/>
                  <a:gd name="T91" fmla="*/ 1 h 188"/>
                  <a:gd name="T92" fmla="*/ 1 w 186"/>
                  <a:gd name="T93" fmla="*/ 1 h 188"/>
                  <a:gd name="T94" fmla="*/ 2 w 186"/>
                  <a:gd name="T95" fmla="*/ 2 h 188"/>
                  <a:gd name="T96" fmla="*/ 2 w 186"/>
                  <a:gd name="T97" fmla="*/ 2 h 188"/>
                  <a:gd name="T98" fmla="*/ 1 w 186"/>
                  <a:gd name="T99" fmla="*/ 2 h 188"/>
                  <a:gd name="T100" fmla="*/ 1 w 186"/>
                  <a:gd name="T101" fmla="*/ 2 h 188"/>
                  <a:gd name="T102" fmla="*/ 1 w 186"/>
                  <a:gd name="T103" fmla="*/ 2 h 188"/>
                  <a:gd name="T104" fmla="*/ 1 w 186"/>
                  <a:gd name="T105" fmla="*/ 2 h 188"/>
                  <a:gd name="T106" fmla="*/ 1 w 186"/>
                  <a:gd name="T107" fmla="*/ 2 h 188"/>
                  <a:gd name="T108" fmla="*/ 1 w 186"/>
                  <a:gd name="T109" fmla="*/ 2 h 188"/>
                  <a:gd name="T110" fmla="*/ 1 w 186"/>
                  <a:gd name="T111" fmla="*/ 2 h 188"/>
                  <a:gd name="T112" fmla="*/ 2 w 186"/>
                  <a:gd name="T113" fmla="*/ 3 h 188"/>
                  <a:gd name="T114" fmla="*/ 1 w 186"/>
                  <a:gd name="T115" fmla="*/ 2 h 188"/>
                  <a:gd name="T116" fmla="*/ 1 w 186"/>
                  <a:gd name="T117" fmla="*/ 2 h 188"/>
                  <a:gd name="T118" fmla="*/ 1 w 186"/>
                  <a:gd name="T119" fmla="*/ 2 h 1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6" h="188">
                    <a:moveTo>
                      <a:pt x="58" y="81"/>
                    </a:moveTo>
                    <a:lnTo>
                      <a:pt x="21" y="74"/>
                    </a:lnTo>
                    <a:lnTo>
                      <a:pt x="28" y="43"/>
                    </a:lnTo>
                    <a:lnTo>
                      <a:pt x="63" y="49"/>
                    </a:lnTo>
                    <a:lnTo>
                      <a:pt x="58" y="81"/>
                    </a:lnTo>
                    <a:close/>
                    <a:moveTo>
                      <a:pt x="21" y="74"/>
                    </a:moveTo>
                    <a:lnTo>
                      <a:pt x="5" y="71"/>
                    </a:lnTo>
                    <a:lnTo>
                      <a:pt x="9" y="54"/>
                    </a:lnTo>
                    <a:lnTo>
                      <a:pt x="24" y="59"/>
                    </a:lnTo>
                    <a:lnTo>
                      <a:pt x="21" y="74"/>
                    </a:lnTo>
                    <a:close/>
                    <a:moveTo>
                      <a:pt x="9" y="54"/>
                    </a:moveTo>
                    <a:lnTo>
                      <a:pt x="13" y="42"/>
                    </a:lnTo>
                    <a:lnTo>
                      <a:pt x="19" y="31"/>
                    </a:lnTo>
                    <a:lnTo>
                      <a:pt x="46" y="48"/>
                    </a:lnTo>
                    <a:lnTo>
                      <a:pt x="42" y="54"/>
                    </a:lnTo>
                    <a:lnTo>
                      <a:pt x="40" y="63"/>
                    </a:lnTo>
                    <a:lnTo>
                      <a:pt x="9" y="54"/>
                    </a:lnTo>
                    <a:close/>
                    <a:moveTo>
                      <a:pt x="19" y="31"/>
                    </a:moveTo>
                    <a:lnTo>
                      <a:pt x="23" y="25"/>
                    </a:lnTo>
                    <a:lnTo>
                      <a:pt x="27" y="21"/>
                    </a:lnTo>
                    <a:lnTo>
                      <a:pt x="32" y="17"/>
                    </a:lnTo>
                    <a:lnTo>
                      <a:pt x="36" y="13"/>
                    </a:lnTo>
                    <a:lnTo>
                      <a:pt x="55" y="39"/>
                    </a:lnTo>
                    <a:lnTo>
                      <a:pt x="49" y="43"/>
                    </a:lnTo>
                    <a:lnTo>
                      <a:pt x="46" y="48"/>
                    </a:lnTo>
                    <a:lnTo>
                      <a:pt x="19" y="31"/>
                    </a:lnTo>
                    <a:close/>
                    <a:moveTo>
                      <a:pt x="36" y="13"/>
                    </a:moveTo>
                    <a:lnTo>
                      <a:pt x="36" y="13"/>
                    </a:lnTo>
                    <a:lnTo>
                      <a:pt x="55" y="39"/>
                    </a:lnTo>
                    <a:lnTo>
                      <a:pt x="36" y="13"/>
                    </a:lnTo>
                    <a:close/>
                    <a:moveTo>
                      <a:pt x="36" y="13"/>
                    </a:moveTo>
                    <a:lnTo>
                      <a:pt x="35" y="15"/>
                    </a:lnTo>
                    <a:lnTo>
                      <a:pt x="36" y="13"/>
                    </a:lnTo>
                    <a:lnTo>
                      <a:pt x="45" y="26"/>
                    </a:lnTo>
                    <a:lnTo>
                      <a:pt x="36" y="13"/>
                    </a:lnTo>
                    <a:close/>
                    <a:moveTo>
                      <a:pt x="36" y="13"/>
                    </a:moveTo>
                    <a:lnTo>
                      <a:pt x="39" y="11"/>
                    </a:lnTo>
                    <a:lnTo>
                      <a:pt x="42" y="10"/>
                    </a:lnTo>
                    <a:lnTo>
                      <a:pt x="57" y="38"/>
                    </a:lnTo>
                    <a:lnTo>
                      <a:pt x="56" y="39"/>
                    </a:lnTo>
                    <a:lnTo>
                      <a:pt x="55" y="39"/>
                    </a:lnTo>
                    <a:lnTo>
                      <a:pt x="36" y="13"/>
                    </a:lnTo>
                    <a:close/>
                    <a:moveTo>
                      <a:pt x="58" y="38"/>
                    </a:moveTo>
                    <a:lnTo>
                      <a:pt x="47" y="43"/>
                    </a:lnTo>
                    <a:lnTo>
                      <a:pt x="57" y="38"/>
                    </a:lnTo>
                    <a:lnTo>
                      <a:pt x="49" y="23"/>
                    </a:lnTo>
                    <a:lnTo>
                      <a:pt x="58" y="38"/>
                    </a:lnTo>
                    <a:close/>
                    <a:moveTo>
                      <a:pt x="42" y="10"/>
                    </a:moveTo>
                    <a:lnTo>
                      <a:pt x="45" y="8"/>
                    </a:lnTo>
                    <a:lnTo>
                      <a:pt x="49" y="7"/>
                    </a:lnTo>
                    <a:lnTo>
                      <a:pt x="61" y="36"/>
                    </a:lnTo>
                    <a:lnTo>
                      <a:pt x="59" y="37"/>
                    </a:lnTo>
                    <a:lnTo>
                      <a:pt x="58" y="38"/>
                    </a:lnTo>
                    <a:lnTo>
                      <a:pt x="42" y="10"/>
                    </a:lnTo>
                    <a:close/>
                    <a:moveTo>
                      <a:pt x="49" y="7"/>
                    </a:moveTo>
                    <a:lnTo>
                      <a:pt x="38" y="11"/>
                    </a:lnTo>
                    <a:lnTo>
                      <a:pt x="49" y="7"/>
                    </a:lnTo>
                    <a:lnTo>
                      <a:pt x="55" y="21"/>
                    </a:lnTo>
                    <a:lnTo>
                      <a:pt x="49" y="7"/>
                    </a:lnTo>
                    <a:close/>
                    <a:moveTo>
                      <a:pt x="49" y="7"/>
                    </a:moveTo>
                    <a:lnTo>
                      <a:pt x="58" y="4"/>
                    </a:lnTo>
                    <a:lnTo>
                      <a:pt x="67" y="1"/>
                    </a:lnTo>
                    <a:lnTo>
                      <a:pt x="78" y="0"/>
                    </a:lnTo>
                    <a:lnTo>
                      <a:pt x="89" y="0"/>
                    </a:lnTo>
                    <a:lnTo>
                      <a:pt x="89" y="32"/>
                    </a:lnTo>
                    <a:lnTo>
                      <a:pt x="81" y="33"/>
                    </a:lnTo>
                    <a:lnTo>
                      <a:pt x="73" y="33"/>
                    </a:lnTo>
                    <a:lnTo>
                      <a:pt x="66" y="35"/>
                    </a:lnTo>
                    <a:lnTo>
                      <a:pt x="61" y="36"/>
                    </a:lnTo>
                    <a:lnTo>
                      <a:pt x="49" y="7"/>
                    </a:lnTo>
                    <a:close/>
                    <a:moveTo>
                      <a:pt x="89" y="0"/>
                    </a:moveTo>
                    <a:lnTo>
                      <a:pt x="90" y="0"/>
                    </a:lnTo>
                    <a:lnTo>
                      <a:pt x="90" y="32"/>
                    </a:lnTo>
                    <a:lnTo>
                      <a:pt x="89" y="32"/>
                    </a:lnTo>
                    <a:lnTo>
                      <a:pt x="89" y="0"/>
                    </a:lnTo>
                    <a:close/>
                    <a:moveTo>
                      <a:pt x="90" y="0"/>
                    </a:moveTo>
                    <a:lnTo>
                      <a:pt x="102" y="0"/>
                    </a:lnTo>
                    <a:lnTo>
                      <a:pt x="115" y="1"/>
                    </a:lnTo>
                    <a:lnTo>
                      <a:pt x="110" y="34"/>
                    </a:lnTo>
                    <a:lnTo>
                      <a:pt x="100" y="33"/>
                    </a:lnTo>
                    <a:lnTo>
                      <a:pt x="90" y="32"/>
                    </a:lnTo>
                    <a:lnTo>
                      <a:pt x="90" y="0"/>
                    </a:lnTo>
                    <a:close/>
                    <a:moveTo>
                      <a:pt x="115" y="1"/>
                    </a:moveTo>
                    <a:lnTo>
                      <a:pt x="142" y="7"/>
                    </a:lnTo>
                    <a:lnTo>
                      <a:pt x="115" y="1"/>
                    </a:lnTo>
                    <a:lnTo>
                      <a:pt x="112" y="17"/>
                    </a:lnTo>
                    <a:lnTo>
                      <a:pt x="115" y="1"/>
                    </a:lnTo>
                    <a:close/>
                    <a:moveTo>
                      <a:pt x="115" y="1"/>
                    </a:moveTo>
                    <a:lnTo>
                      <a:pt x="117" y="2"/>
                    </a:lnTo>
                    <a:lnTo>
                      <a:pt x="118" y="2"/>
                    </a:lnTo>
                    <a:lnTo>
                      <a:pt x="113" y="34"/>
                    </a:lnTo>
                    <a:lnTo>
                      <a:pt x="111" y="34"/>
                    </a:lnTo>
                    <a:lnTo>
                      <a:pt x="110" y="34"/>
                    </a:lnTo>
                    <a:lnTo>
                      <a:pt x="115" y="1"/>
                    </a:lnTo>
                    <a:close/>
                    <a:moveTo>
                      <a:pt x="118" y="2"/>
                    </a:moveTo>
                    <a:lnTo>
                      <a:pt x="127" y="5"/>
                    </a:lnTo>
                    <a:lnTo>
                      <a:pt x="136" y="8"/>
                    </a:lnTo>
                    <a:lnTo>
                      <a:pt x="121" y="37"/>
                    </a:lnTo>
                    <a:lnTo>
                      <a:pt x="117" y="35"/>
                    </a:lnTo>
                    <a:lnTo>
                      <a:pt x="113" y="34"/>
                    </a:lnTo>
                    <a:lnTo>
                      <a:pt x="118" y="2"/>
                    </a:lnTo>
                    <a:close/>
                    <a:moveTo>
                      <a:pt x="122" y="37"/>
                    </a:moveTo>
                    <a:lnTo>
                      <a:pt x="120" y="36"/>
                    </a:lnTo>
                    <a:lnTo>
                      <a:pt x="121" y="37"/>
                    </a:lnTo>
                    <a:lnTo>
                      <a:pt x="129" y="22"/>
                    </a:lnTo>
                    <a:lnTo>
                      <a:pt x="122" y="37"/>
                    </a:lnTo>
                    <a:close/>
                    <a:moveTo>
                      <a:pt x="135" y="8"/>
                    </a:moveTo>
                    <a:lnTo>
                      <a:pt x="136" y="8"/>
                    </a:lnTo>
                    <a:lnTo>
                      <a:pt x="122" y="37"/>
                    </a:lnTo>
                    <a:lnTo>
                      <a:pt x="135" y="8"/>
                    </a:lnTo>
                    <a:close/>
                    <a:moveTo>
                      <a:pt x="136" y="8"/>
                    </a:moveTo>
                    <a:lnTo>
                      <a:pt x="137" y="9"/>
                    </a:lnTo>
                    <a:lnTo>
                      <a:pt x="136" y="8"/>
                    </a:lnTo>
                    <a:lnTo>
                      <a:pt x="129" y="22"/>
                    </a:lnTo>
                    <a:lnTo>
                      <a:pt x="136" y="8"/>
                    </a:lnTo>
                    <a:close/>
                    <a:moveTo>
                      <a:pt x="136" y="8"/>
                    </a:moveTo>
                    <a:lnTo>
                      <a:pt x="138" y="9"/>
                    </a:lnTo>
                    <a:lnTo>
                      <a:pt x="140" y="10"/>
                    </a:lnTo>
                    <a:lnTo>
                      <a:pt x="124" y="38"/>
                    </a:lnTo>
                    <a:lnTo>
                      <a:pt x="123" y="37"/>
                    </a:lnTo>
                    <a:lnTo>
                      <a:pt x="121" y="37"/>
                    </a:lnTo>
                    <a:lnTo>
                      <a:pt x="136" y="8"/>
                    </a:lnTo>
                    <a:close/>
                    <a:moveTo>
                      <a:pt x="124" y="38"/>
                    </a:moveTo>
                    <a:lnTo>
                      <a:pt x="123" y="37"/>
                    </a:lnTo>
                    <a:lnTo>
                      <a:pt x="124" y="38"/>
                    </a:lnTo>
                    <a:lnTo>
                      <a:pt x="132" y="24"/>
                    </a:lnTo>
                    <a:lnTo>
                      <a:pt x="124" y="38"/>
                    </a:lnTo>
                    <a:close/>
                    <a:moveTo>
                      <a:pt x="140" y="10"/>
                    </a:moveTo>
                    <a:lnTo>
                      <a:pt x="142" y="12"/>
                    </a:lnTo>
                    <a:lnTo>
                      <a:pt x="144" y="13"/>
                    </a:lnTo>
                    <a:lnTo>
                      <a:pt x="126" y="39"/>
                    </a:lnTo>
                    <a:lnTo>
                      <a:pt x="125" y="39"/>
                    </a:lnTo>
                    <a:lnTo>
                      <a:pt x="124" y="38"/>
                    </a:lnTo>
                    <a:lnTo>
                      <a:pt x="140" y="10"/>
                    </a:lnTo>
                    <a:close/>
                    <a:moveTo>
                      <a:pt x="144" y="13"/>
                    </a:moveTo>
                    <a:lnTo>
                      <a:pt x="149" y="17"/>
                    </a:lnTo>
                    <a:lnTo>
                      <a:pt x="153" y="21"/>
                    </a:lnTo>
                    <a:lnTo>
                      <a:pt x="158" y="25"/>
                    </a:lnTo>
                    <a:lnTo>
                      <a:pt x="161" y="31"/>
                    </a:lnTo>
                    <a:lnTo>
                      <a:pt x="133" y="46"/>
                    </a:lnTo>
                    <a:lnTo>
                      <a:pt x="131" y="42"/>
                    </a:lnTo>
                    <a:lnTo>
                      <a:pt x="126" y="39"/>
                    </a:lnTo>
                    <a:lnTo>
                      <a:pt x="144" y="13"/>
                    </a:lnTo>
                    <a:close/>
                    <a:moveTo>
                      <a:pt x="161" y="31"/>
                    </a:moveTo>
                    <a:lnTo>
                      <a:pt x="161" y="31"/>
                    </a:lnTo>
                    <a:lnTo>
                      <a:pt x="133" y="46"/>
                    </a:lnTo>
                    <a:lnTo>
                      <a:pt x="161" y="31"/>
                    </a:lnTo>
                    <a:close/>
                    <a:moveTo>
                      <a:pt x="161" y="31"/>
                    </a:moveTo>
                    <a:lnTo>
                      <a:pt x="162" y="33"/>
                    </a:lnTo>
                    <a:lnTo>
                      <a:pt x="161" y="31"/>
                    </a:lnTo>
                    <a:lnTo>
                      <a:pt x="147" y="38"/>
                    </a:lnTo>
                    <a:lnTo>
                      <a:pt x="161" y="31"/>
                    </a:lnTo>
                    <a:close/>
                    <a:moveTo>
                      <a:pt x="161" y="31"/>
                    </a:moveTo>
                    <a:lnTo>
                      <a:pt x="162" y="33"/>
                    </a:lnTo>
                    <a:lnTo>
                      <a:pt x="163" y="36"/>
                    </a:lnTo>
                    <a:lnTo>
                      <a:pt x="134" y="47"/>
                    </a:lnTo>
                    <a:lnTo>
                      <a:pt x="133" y="46"/>
                    </a:lnTo>
                    <a:lnTo>
                      <a:pt x="133" y="45"/>
                    </a:lnTo>
                    <a:lnTo>
                      <a:pt x="161" y="31"/>
                    </a:lnTo>
                    <a:close/>
                    <a:moveTo>
                      <a:pt x="163" y="36"/>
                    </a:moveTo>
                    <a:lnTo>
                      <a:pt x="171" y="57"/>
                    </a:lnTo>
                    <a:lnTo>
                      <a:pt x="163" y="36"/>
                    </a:lnTo>
                    <a:lnTo>
                      <a:pt x="148" y="41"/>
                    </a:lnTo>
                    <a:lnTo>
                      <a:pt x="163" y="36"/>
                    </a:lnTo>
                    <a:close/>
                    <a:moveTo>
                      <a:pt x="163" y="36"/>
                    </a:moveTo>
                    <a:lnTo>
                      <a:pt x="164" y="38"/>
                    </a:lnTo>
                    <a:lnTo>
                      <a:pt x="165" y="41"/>
                    </a:lnTo>
                    <a:lnTo>
                      <a:pt x="134" y="49"/>
                    </a:lnTo>
                    <a:lnTo>
                      <a:pt x="134" y="48"/>
                    </a:lnTo>
                    <a:lnTo>
                      <a:pt x="133" y="47"/>
                    </a:lnTo>
                    <a:lnTo>
                      <a:pt x="163" y="36"/>
                    </a:lnTo>
                    <a:close/>
                    <a:moveTo>
                      <a:pt x="165" y="41"/>
                    </a:moveTo>
                    <a:lnTo>
                      <a:pt x="166" y="47"/>
                    </a:lnTo>
                    <a:lnTo>
                      <a:pt x="167" y="56"/>
                    </a:lnTo>
                    <a:lnTo>
                      <a:pt x="168" y="64"/>
                    </a:lnTo>
                    <a:lnTo>
                      <a:pt x="168" y="73"/>
                    </a:lnTo>
                    <a:lnTo>
                      <a:pt x="136" y="73"/>
                    </a:lnTo>
                    <a:lnTo>
                      <a:pt x="136" y="59"/>
                    </a:lnTo>
                    <a:lnTo>
                      <a:pt x="134" y="49"/>
                    </a:lnTo>
                    <a:lnTo>
                      <a:pt x="165" y="41"/>
                    </a:lnTo>
                    <a:close/>
                    <a:moveTo>
                      <a:pt x="168" y="73"/>
                    </a:moveTo>
                    <a:lnTo>
                      <a:pt x="168" y="73"/>
                    </a:lnTo>
                    <a:lnTo>
                      <a:pt x="152" y="73"/>
                    </a:lnTo>
                    <a:lnTo>
                      <a:pt x="168" y="73"/>
                    </a:lnTo>
                    <a:close/>
                    <a:moveTo>
                      <a:pt x="168" y="73"/>
                    </a:moveTo>
                    <a:lnTo>
                      <a:pt x="167" y="120"/>
                    </a:lnTo>
                    <a:lnTo>
                      <a:pt x="136" y="119"/>
                    </a:lnTo>
                    <a:lnTo>
                      <a:pt x="136" y="73"/>
                    </a:lnTo>
                    <a:lnTo>
                      <a:pt x="168" y="73"/>
                    </a:lnTo>
                    <a:close/>
                    <a:moveTo>
                      <a:pt x="136" y="119"/>
                    </a:moveTo>
                    <a:lnTo>
                      <a:pt x="136" y="119"/>
                    </a:lnTo>
                    <a:lnTo>
                      <a:pt x="151" y="119"/>
                    </a:lnTo>
                    <a:lnTo>
                      <a:pt x="136" y="119"/>
                    </a:lnTo>
                    <a:close/>
                    <a:moveTo>
                      <a:pt x="167" y="119"/>
                    </a:moveTo>
                    <a:lnTo>
                      <a:pt x="168" y="128"/>
                    </a:lnTo>
                    <a:lnTo>
                      <a:pt x="168" y="136"/>
                    </a:lnTo>
                    <a:lnTo>
                      <a:pt x="136" y="138"/>
                    </a:lnTo>
                    <a:lnTo>
                      <a:pt x="136" y="129"/>
                    </a:lnTo>
                    <a:lnTo>
                      <a:pt x="136" y="119"/>
                    </a:lnTo>
                    <a:lnTo>
                      <a:pt x="167" y="119"/>
                    </a:lnTo>
                    <a:close/>
                    <a:moveTo>
                      <a:pt x="168" y="136"/>
                    </a:moveTo>
                    <a:lnTo>
                      <a:pt x="168" y="141"/>
                    </a:lnTo>
                    <a:lnTo>
                      <a:pt x="169" y="145"/>
                    </a:lnTo>
                    <a:lnTo>
                      <a:pt x="138" y="151"/>
                    </a:lnTo>
                    <a:lnTo>
                      <a:pt x="137" y="145"/>
                    </a:lnTo>
                    <a:lnTo>
                      <a:pt x="136" y="138"/>
                    </a:lnTo>
                    <a:lnTo>
                      <a:pt x="168" y="136"/>
                    </a:lnTo>
                    <a:close/>
                    <a:moveTo>
                      <a:pt x="169" y="145"/>
                    </a:moveTo>
                    <a:lnTo>
                      <a:pt x="170" y="149"/>
                    </a:lnTo>
                    <a:lnTo>
                      <a:pt x="169" y="145"/>
                    </a:lnTo>
                    <a:lnTo>
                      <a:pt x="153" y="148"/>
                    </a:lnTo>
                    <a:lnTo>
                      <a:pt x="169" y="145"/>
                    </a:lnTo>
                    <a:close/>
                    <a:moveTo>
                      <a:pt x="169" y="145"/>
                    </a:moveTo>
                    <a:lnTo>
                      <a:pt x="169" y="146"/>
                    </a:lnTo>
                    <a:lnTo>
                      <a:pt x="138" y="152"/>
                    </a:lnTo>
                    <a:lnTo>
                      <a:pt x="138" y="151"/>
                    </a:lnTo>
                    <a:lnTo>
                      <a:pt x="169" y="145"/>
                    </a:lnTo>
                    <a:close/>
                    <a:moveTo>
                      <a:pt x="138" y="152"/>
                    </a:moveTo>
                    <a:lnTo>
                      <a:pt x="137" y="148"/>
                    </a:lnTo>
                    <a:lnTo>
                      <a:pt x="138" y="152"/>
                    </a:lnTo>
                    <a:lnTo>
                      <a:pt x="153" y="149"/>
                    </a:lnTo>
                    <a:lnTo>
                      <a:pt x="138" y="152"/>
                    </a:lnTo>
                    <a:close/>
                    <a:moveTo>
                      <a:pt x="169" y="146"/>
                    </a:moveTo>
                    <a:lnTo>
                      <a:pt x="169" y="146"/>
                    </a:lnTo>
                    <a:lnTo>
                      <a:pt x="169" y="147"/>
                    </a:lnTo>
                    <a:lnTo>
                      <a:pt x="139" y="155"/>
                    </a:lnTo>
                    <a:lnTo>
                      <a:pt x="138" y="154"/>
                    </a:lnTo>
                    <a:lnTo>
                      <a:pt x="138" y="152"/>
                    </a:lnTo>
                    <a:lnTo>
                      <a:pt x="169" y="146"/>
                    </a:lnTo>
                    <a:close/>
                    <a:moveTo>
                      <a:pt x="169" y="147"/>
                    </a:moveTo>
                    <a:lnTo>
                      <a:pt x="170" y="149"/>
                    </a:lnTo>
                    <a:lnTo>
                      <a:pt x="140" y="159"/>
                    </a:lnTo>
                    <a:lnTo>
                      <a:pt x="139" y="156"/>
                    </a:lnTo>
                    <a:lnTo>
                      <a:pt x="139" y="155"/>
                    </a:lnTo>
                    <a:lnTo>
                      <a:pt x="169" y="147"/>
                    </a:lnTo>
                    <a:close/>
                    <a:moveTo>
                      <a:pt x="140" y="159"/>
                    </a:moveTo>
                    <a:lnTo>
                      <a:pt x="143" y="171"/>
                    </a:lnTo>
                    <a:lnTo>
                      <a:pt x="140" y="159"/>
                    </a:lnTo>
                    <a:lnTo>
                      <a:pt x="155" y="154"/>
                    </a:lnTo>
                    <a:lnTo>
                      <a:pt x="140" y="159"/>
                    </a:lnTo>
                    <a:close/>
                    <a:moveTo>
                      <a:pt x="170" y="149"/>
                    </a:moveTo>
                    <a:lnTo>
                      <a:pt x="172" y="155"/>
                    </a:lnTo>
                    <a:lnTo>
                      <a:pt x="175" y="162"/>
                    </a:lnTo>
                    <a:lnTo>
                      <a:pt x="146" y="175"/>
                    </a:lnTo>
                    <a:lnTo>
                      <a:pt x="142" y="167"/>
                    </a:lnTo>
                    <a:lnTo>
                      <a:pt x="140" y="159"/>
                    </a:lnTo>
                    <a:lnTo>
                      <a:pt x="170" y="149"/>
                    </a:lnTo>
                    <a:close/>
                    <a:moveTo>
                      <a:pt x="175" y="162"/>
                    </a:moveTo>
                    <a:lnTo>
                      <a:pt x="186" y="185"/>
                    </a:lnTo>
                    <a:lnTo>
                      <a:pt x="161" y="185"/>
                    </a:lnTo>
                    <a:lnTo>
                      <a:pt x="161" y="169"/>
                    </a:lnTo>
                    <a:lnTo>
                      <a:pt x="175" y="162"/>
                    </a:lnTo>
                    <a:close/>
                    <a:moveTo>
                      <a:pt x="161" y="185"/>
                    </a:moveTo>
                    <a:lnTo>
                      <a:pt x="121" y="185"/>
                    </a:lnTo>
                    <a:lnTo>
                      <a:pt x="121" y="152"/>
                    </a:lnTo>
                    <a:lnTo>
                      <a:pt x="161" y="152"/>
                    </a:lnTo>
                    <a:lnTo>
                      <a:pt x="161" y="185"/>
                    </a:lnTo>
                    <a:close/>
                    <a:moveTo>
                      <a:pt x="121" y="185"/>
                    </a:moveTo>
                    <a:lnTo>
                      <a:pt x="111" y="185"/>
                    </a:lnTo>
                    <a:lnTo>
                      <a:pt x="107" y="174"/>
                    </a:lnTo>
                    <a:lnTo>
                      <a:pt x="121" y="169"/>
                    </a:lnTo>
                    <a:lnTo>
                      <a:pt x="121" y="185"/>
                    </a:lnTo>
                    <a:close/>
                    <a:moveTo>
                      <a:pt x="107" y="174"/>
                    </a:moveTo>
                    <a:lnTo>
                      <a:pt x="107" y="174"/>
                    </a:lnTo>
                    <a:lnTo>
                      <a:pt x="137" y="163"/>
                    </a:lnTo>
                    <a:lnTo>
                      <a:pt x="107" y="174"/>
                    </a:lnTo>
                    <a:close/>
                    <a:moveTo>
                      <a:pt x="136" y="163"/>
                    </a:moveTo>
                    <a:lnTo>
                      <a:pt x="136" y="161"/>
                    </a:lnTo>
                    <a:lnTo>
                      <a:pt x="137" y="163"/>
                    </a:lnTo>
                    <a:lnTo>
                      <a:pt x="121" y="168"/>
                    </a:lnTo>
                    <a:lnTo>
                      <a:pt x="136" y="163"/>
                    </a:lnTo>
                    <a:close/>
                    <a:moveTo>
                      <a:pt x="107" y="174"/>
                    </a:moveTo>
                    <a:lnTo>
                      <a:pt x="107" y="174"/>
                    </a:lnTo>
                    <a:lnTo>
                      <a:pt x="106" y="173"/>
                    </a:lnTo>
                    <a:lnTo>
                      <a:pt x="136" y="162"/>
                    </a:lnTo>
                    <a:lnTo>
                      <a:pt x="136" y="163"/>
                    </a:lnTo>
                    <a:lnTo>
                      <a:pt x="107" y="174"/>
                    </a:lnTo>
                    <a:close/>
                    <a:moveTo>
                      <a:pt x="106" y="173"/>
                    </a:moveTo>
                    <a:lnTo>
                      <a:pt x="106" y="171"/>
                    </a:lnTo>
                    <a:lnTo>
                      <a:pt x="136" y="161"/>
                    </a:lnTo>
                    <a:lnTo>
                      <a:pt x="136" y="162"/>
                    </a:lnTo>
                    <a:lnTo>
                      <a:pt x="106" y="173"/>
                    </a:lnTo>
                    <a:close/>
                    <a:moveTo>
                      <a:pt x="106" y="171"/>
                    </a:moveTo>
                    <a:lnTo>
                      <a:pt x="105" y="167"/>
                    </a:lnTo>
                    <a:lnTo>
                      <a:pt x="102" y="162"/>
                    </a:lnTo>
                    <a:lnTo>
                      <a:pt x="133" y="152"/>
                    </a:lnTo>
                    <a:lnTo>
                      <a:pt x="134" y="156"/>
                    </a:lnTo>
                    <a:lnTo>
                      <a:pt x="136" y="161"/>
                    </a:lnTo>
                    <a:lnTo>
                      <a:pt x="106" y="171"/>
                    </a:lnTo>
                    <a:close/>
                    <a:moveTo>
                      <a:pt x="102" y="162"/>
                    </a:moveTo>
                    <a:lnTo>
                      <a:pt x="101" y="159"/>
                    </a:lnTo>
                    <a:lnTo>
                      <a:pt x="102" y="161"/>
                    </a:lnTo>
                    <a:lnTo>
                      <a:pt x="118" y="156"/>
                    </a:lnTo>
                    <a:lnTo>
                      <a:pt x="102" y="162"/>
                    </a:lnTo>
                    <a:close/>
                    <a:moveTo>
                      <a:pt x="102" y="161"/>
                    </a:moveTo>
                    <a:lnTo>
                      <a:pt x="102" y="161"/>
                    </a:lnTo>
                    <a:lnTo>
                      <a:pt x="133" y="152"/>
                    </a:lnTo>
                    <a:lnTo>
                      <a:pt x="102" y="161"/>
                    </a:lnTo>
                    <a:close/>
                    <a:moveTo>
                      <a:pt x="102" y="161"/>
                    </a:moveTo>
                    <a:lnTo>
                      <a:pt x="102" y="164"/>
                    </a:lnTo>
                    <a:lnTo>
                      <a:pt x="102" y="161"/>
                    </a:lnTo>
                    <a:lnTo>
                      <a:pt x="117" y="156"/>
                    </a:lnTo>
                    <a:lnTo>
                      <a:pt x="102" y="161"/>
                    </a:lnTo>
                    <a:close/>
                    <a:moveTo>
                      <a:pt x="102" y="161"/>
                    </a:moveTo>
                    <a:lnTo>
                      <a:pt x="102" y="160"/>
                    </a:lnTo>
                    <a:lnTo>
                      <a:pt x="133" y="151"/>
                    </a:lnTo>
                    <a:lnTo>
                      <a:pt x="133" y="152"/>
                    </a:lnTo>
                    <a:lnTo>
                      <a:pt x="102" y="161"/>
                    </a:lnTo>
                    <a:close/>
                    <a:moveTo>
                      <a:pt x="102" y="160"/>
                    </a:moveTo>
                    <a:lnTo>
                      <a:pt x="102" y="161"/>
                    </a:lnTo>
                    <a:lnTo>
                      <a:pt x="101" y="160"/>
                    </a:lnTo>
                    <a:lnTo>
                      <a:pt x="133" y="150"/>
                    </a:lnTo>
                    <a:lnTo>
                      <a:pt x="133" y="151"/>
                    </a:lnTo>
                    <a:lnTo>
                      <a:pt x="102" y="160"/>
                    </a:lnTo>
                    <a:close/>
                    <a:moveTo>
                      <a:pt x="101" y="160"/>
                    </a:moveTo>
                    <a:lnTo>
                      <a:pt x="100" y="156"/>
                    </a:lnTo>
                    <a:lnTo>
                      <a:pt x="101" y="160"/>
                    </a:lnTo>
                    <a:lnTo>
                      <a:pt x="117" y="154"/>
                    </a:lnTo>
                    <a:lnTo>
                      <a:pt x="101" y="160"/>
                    </a:lnTo>
                    <a:close/>
                    <a:moveTo>
                      <a:pt x="101" y="160"/>
                    </a:moveTo>
                    <a:lnTo>
                      <a:pt x="101" y="159"/>
                    </a:lnTo>
                    <a:lnTo>
                      <a:pt x="131" y="146"/>
                    </a:lnTo>
                    <a:lnTo>
                      <a:pt x="132" y="148"/>
                    </a:lnTo>
                    <a:lnTo>
                      <a:pt x="133" y="150"/>
                    </a:lnTo>
                    <a:lnTo>
                      <a:pt x="101" y="160"/>
                    </a:lnTo>
                    <a:close/>
                    <a:moveTo>
                      <a:pt x="106" y="141"/>
                    </a:moveTo>
                    <a:lnTo>
                      <a:pt x="122" y="124"/>
                    </a:lnTo>
                    <a:lnTo>
                      <a:pt x="131" y="146"/>
                    </a:lnTo>
                    <a:lnTo>
                      <a:pt x="116" y="152"/>
                    </a:lnTo>
                    <a:lnTo>
                      <a:pt x="106" y="141"/>
                    </a:lnTo>
                    <a:close/>
                    <a:moveTo>
                      <a:pt x="127" y="164"/>
                    </a:moveTo>
                    <a:lnTo>
                      <a:pt x="121" y="169"/>
                    </a:lnTo>
                    <a:lnTo>
                      <a:pt x="115" y="174"/>
                    </a:lnTo>
                    <a:lnTo>
                      <a:pt x="97" y="148"/>
                    </a:lnTo>
                    <a:lnTo>
                      <a:pt x="101" y="144"/>
                    </a:lnTo>
                    <a:lnTo>
                      <a:pt x="106" y="141"/>
                    </a:lnTo>
                    <a:lnTo>
                      <a:pt x="127" y="164"/>
                    </a:lnTo>
                    <a:close/>
                    <a:moveTo>
                      <a:pt x="115" y="174"/>
                    </a:moveTo>
                    <a:lnTo>
                      <a:pt x="108" y="178"/>
                    </a:lnTo>
                    <a:lnTo>
                      <a:pt x="100" y="181"/>
                    </a:lnTo>
                    <a:lnTo>
                      <a:pt x="88" y="152"/>
                    </a:lnTo>
                    <a:lnTo>
                      <a:pt x="93" y="150"/>
                    </a:lnTo>
                    <a:lnTo>
                      <a:pt x="97" y="148"/>
                    </a:lnTo>
                    <a:lnTo>
                      <a:pt x="115" y="174"/>
                    </a:lnTo>
                    <a:close/>
                    <a:moveTo>
                      <a:pt x="100" y="181"/>
                    </a:moveTo>
                    <a:lnTo>
                      <a:pt x="105" y="180"/>
                    </a:lnTo>
                    <a:lnTo>
                      <a:pt x="100" y="181"/>
                    </a:lnTo>
                    <a:lnTo>
                      <a:pt x="94" y="167"/>
                    </a:lnTo>
                    <a:lnTo>
                      <a:pt x="100" y="181"/>
                    </a:lnTo>
                    <a:close/>
                    <a:moveTo>
                      <a:pt x="100" y="181"/>
                    </a:moveTo>
                    <a:lnTo>
                      <a:pt x="93" y="185"/>
                    </a:lnTo>
                    <a:lnTo>
                      <a:pt x="86" y="187"/>
                    </a:lnTo>
                    <a:lnTo>
                      <a:pt x="80" y="155"/>
                    </a:lnTo>
                    <a:lnTo>
                      <a:pt x="84" y="154"/>
                    </a:lnTo>
                    <a:lnTo>
                      <a:pt x="88" y="152"/>
                    </a:lnTo>
                    <a:lnTo>
                      <a:pt x="100" y="181"/>
                    </a:lnTo>
                    <a:close/>
                    <a:moveTo>
                      <a:pt x="86" y="187"/>
                    </a:moveTo>
                    <a:lnTo>
                      <a:pt x="78" y="188"/>
                    </a:lnTo>
                    <a:lnTo>
                      <a:pt x="70" y="188"/>
                    </a:lnTo>
                    <a:lnTo>
                      <a:pt x="70" y="155"/>
                    </a:lnTo>
                    <a:lnTo>
                      <a:pt x="74" y="155"/>
                    </a:lnTo>
                    <a:lnTo>
                      <a:pt x="80" y="155"/>
                    </a:lnTo>
                    <a:lnTo>
                      <a:pt x="86" y="187"/>
                    </a:lnTo>
                    <a:close/>
                    <a:moveTo>
                      <a:pt x="70" y="188"/>
                    </a:moveTo>
                    <a:lnTo>
                      <a:pt x="70" y="188"/>
                    </a:lnTo>
                    <a:lnTo>
                      <a:pt x="70" y="155"/>
                    </a:lnTo>
                    <a:lnTo>
                      <a:pt x="70" y="188"/>
                    </a:lnTo>
                    <a:close/>
                    <a:moveTo>
                      <a:pt x="70" y="188"/>
                    </a:moveTo>
                    <a:lnTo>
                      <a:pt x="63" y="188"/>
                    </a:lnTo>
                    <a:lnTo>
                      <a:pt x="57" y="187"/>
                    </a:lnTo>
                    <a:lnTo>
                      <a:pt x="50" y="186"/>
                    </a:lnTo>
                    <a:lnTo>
                      <a:pt x="44" y="184"/>
                    </a:lnTo>
                    <a:lnTo>
                      <a:pt x="55" y="153"/>
                    </a:lnTo>
                    <a:lnTo>
                      <a:pt x="62" y="155"/>
                    </a:lnTo>
                    <a:lnTo>
                      <a:pt x="70" y="155"/>
                    </a:lnTo>
                    <a:lnTo>
                      <a:pt x="70" y="188"/>
                    </a:lnTo>
                    <a:close/>
                    <a:moveTo>
                      <a:pt x="44" y="184"/>
                    </a:moveTo>
                    <a:lnTo>
                      <a:pt x="56" y="188"/>
                    </a:lnTo>
                    <a:lnTo>
                      <a:pt x="44" y="184"/>
                    </a:lnTo>
                    <a:lnTo>
                      <a:pt x="49" y="169"/>
                    </a:lnTo>
                    <a:lnTo>
                      <a:pt x="44" y="184"/>
                    </a:lnTo>
                    <a:close/>
                    <a:moveTo>
                      <a:pt x="44" y="184"/>
                    </a:moveTo>
                    <a:lnTo>
                      <a:pt x="42" y="184"/>
                    </a:lnTo>
                    <a:lnTo>
                      <a:pt x="40" y="183"/>
                    </a:lnTo>
                    <a:lnTo>
                      <a:pt x="53" y="153"/>
                    </a:lnTo>
                    <a:lnTo>
                      <a:pt x="54" y="153"/>
                    </a:lnTo>
                    <a:lnTo>
                      <a:pt x="55" y="153"/>
                    </a:lnTo>
                    <a:lnTo>
                      <a:pt x="44" y="184"/>
                    </a:lnTo>
                    <a:close/>
                    <a:moveTo>
                      <a:pt x="53" y="153"/>
                    </a:moveTo>
                    <a:lnTo>
                      <a:pt x="32" y="144"/>
                    </a:lnTo>
                    <a:lnTo>
                      <a:pt x="53" y="153"/>
                    </a:lnTo>
                    <a:lnTo>
                      <a:pt x="46" y="168"/>
                    </a:lnTo>
                    <a:lnTo>
                      <a:pt x="53" y="153"/>
                    </a:lnTo>
                    <a:close/>
                    <a:moveTo>
                      <a:pt x="40" y="183"/>
                    </a:moveTo>
                    <a:lnTo>
                      <a:pt x="31" y="177"/>
                    </a:lnTo>
                    <a:lnTo>
                      <a:pt x="22" y="171"/>
                    </a:lnTo>
                    <a:lnTo>
                      <a:pt x="44" y="148"/>
                    </a:lnTo>
                    <a:lnTo>
                      <a:pt x="48" y="150"/>
                    </a:lnTo>
                    <a:lnTo>
                      <a:pt x="53" y="153"/>
                    </a:lnTo>
                    <a:lnTo>
                      <a:pt x="40" y="183"/>
                    </a:lnTo>
                    <a:close/>
                    <a:moveTo>
                      <a:pt x="22" y="171"/>
                    </a:moveTo>
                    <a:lnTo>
                      <a:pt x="18" y="167"/>
                    </a:lnTo>
                    <a:lnTo>
                      <a:pt x="15" y="162"/>
                    </a:lnTo>
                    <a:lnTo>
                      <a:pt x="12" y="156"/>
                    </a:lnTo>
                    <a:lnTo>
                      <a:pt x="9" y="151"/>
                    </a:lnTo>
                    <a:lnTo>
                      <a:pt x="38" y="139"/>
                    </a:lnTo>
                    <a:lnTo>
                      <a:pt x="41" y="144"/>
                    </a:lnTo>
                    <a:lnTo>
                      <a:pt x="44" y="148"/>
                    </a:lnTo>
                    <a:lnTo>
                      <a:pt x="22" y="171"/>
                    </a:lnTo>
                    <a:close/>
                    <a:moveTo>
                      <a:pt x="9" y="151"/>
                    </a:moveTo>
                    <a:lnTo>
                      <a:pt x="7" y="146"/>
                    </a:lnTo>
                    <a:lnTo>
                      <a:pt x="6" y="140"/>
                    </a:lnTo>
                    <a:lnTo>
                      <a:pt x="5" y="134"/>
                    </a:lnTo>
                    <a:lnTo>
                      <a:pt x="5" y="127"/>
                    </a:lnTo>
                    <a:lnTo>
                      <a:pt x="36" y="127"/>
                    </a:lnTo>
                    <a:lnTo>
                      <a:pt x="37" y="134"/>
                    </a:lnTo>
                    <a:lnTo>
                      <a:pt x="38" y="139"/>
                    </a:lnTo>
                    <a:lnTo>
                      <a:pt x="9" y="151"/>
                    </a:lnTo>
                    <a:close/>
                    <a:moveTo>
                      <a:pt x="5" y="127"/>
                    </a:moveTo>
                    <a:lnTo>
                      <a:pt x="5" y="127"/>
                    </a:lnTo>
                    <a:lnTo>
                      <a:pt x="36" y="127"/>
                    </a:lnTo>
                    <a:lnTo>
                      <a:pt x="5" y="127"/>
                    </a:lnTo>
                    <a:close/>
                    <a:moveTo>
                      <a:pt x="5" y="127"/>
                    </a:moveTo>
                    <a:lnTo>
                      <a:pt x="5" y="127"/>
                    </a:lnTo>
                    <a:lnTo>
                      <a:pt x="20" y="127"/>
                    </a:lnTo>
                    <a:lnTo>
                      <a:pt x="5" y="127"/>
                    </a:lnTo>
                    <a:close/>
                    <a:moveTo>
                      <a:pt x="5" y="127"/>
                    </a:moveTo>
                    <a:lnTo>
                      <a:pt x="5" y="119"/>
                    </a:lnTo>
                    <a:lnTo>
                      <a:pt x="7" y="112"/>
                    </a:lnTo>
                    <a:lnTo>
                      <a:pt x="37" y="120"/>
                    </a:lnTo>
                    <a:lnTo>
                      <a:pt x="37" y="123"/>
                    </a:lnTo>
                    <a:lnTo>
                      <a:pt x="36" y="127"/>
                    </a:lnTo>
                    <a:lnTo>
                      <a:pt x="5" y="127"/>
                    </a:lnTo>
                    <a:close/>
                    <a:moveTo>
                      <a:pt x="7" y="112"/>
                    </a:moveTo>
                    <a:lnTo>
                      <a:pt x="7" y="111"/>
                    </a:lnTo>
                    <a:lnTo>
                      <a:pt x="7" y="109"/>
                    </a:lnTo>
                    <a:lnTo>
                      <a:pt x="38" y="119"/>
                    </a:lnTo>
                    <a:lnTo>
                      <a:pt x="37" y="120"/>
                    </a:lnTo>
                    <a:lnTo>
                      <a:pt x="7" y="112"/>
                    </a:lnTo>
                    <a:close/>
                    <a:moveTo>
                      <a:pt x="7" y="109"/>
                    </a:moveTo>
                    <a:lnTo>
                      <a:pt x="0" y="129"/>
                    </a:lnTo>
                    <a:lnTo>
                      <a:pt x="7" y="109"/>
                    </a:lnTo>
                    <a:lnTo>
                      <a:pt x="22" y="114"/>
                    </a:lnTo>
                    <a:lnTo>
                      <a:pt x="7" y="109"/>
                    </a:lnTo>
                    <a:close/>
                    <a:moveTo>
                      <a:pt x="7" y="109"/>
                    </a:moveTo>
                    <a:lnTo>
                      <a:pt x="10" y="102"/>
                    </a:lnTo>
                    <a:lnTo>
                      <a:pt x="13" y="97"/>
                    </a:lnTo>
                    <a:lnTo>
                      <a:pt x="40" y="114"/>
                    </a:lnTo>
                    <a:lnTo>
                      <a:pt x="39" y="116"/>
                    </a:lnTo>
                    <a:lnTo>
                      <a:pt x="38" y="119"/>
                    </a:lnTo>
                    <a:lnTo>
                      <a:pt x="7" y="109"/>
                    </a:lnTo>
                    <a:close/>
                    <a:moveTo>
                      <a:pt x="13" y="97"/>
                    </a:moveTo>
                    <a:lnTo>
                      <a:pt x="17" y="90"/>
                    </a:lnTo>
                    <a:lnTo>
                      <a:pt x="23" y="85"/>
                    </a:lnTo>
                    <a:lnTo>
                      <a:pt x="44" y="109"/>
                    </a:lnTo>
                    <a:lnTo>
                      <a:pt x="42" y="111"/>
                    </a:lnTo>
                    <a:lnTo>
                      <a:pt x="40" y="114"/>
                    </a:lnTo>
                    <a:lnTo>
                      <a:pt x="13" y="97"/>
                    </a:lnTo>
                    <a:close/>
                    <a:moveTo>
                      <a:pt x="23" y="85"/>
                    </a:moveTo>
                    <a:lnTo>
                      <a:pt x="30" y="79"/>
                    </a:lnTo>
                    <a:lnTo>
                      <a:pt x="37" y="75"/>
                    </a:lnTo>
                    <a:lnTo>
                      <a:pt x="50" y="104"/>
                    </a:lnTo>
                    <a:lnTo>
                      <a:pt x="47" y="107"/>
                    </a:lnTo>
                    <a:lnTo>
                      <a:pt x="44" y="109"/>
                    </a:lnTo>
                    <a:lnTo>
                      <a:pt x="23" y="85"/>
                    </a:lnTo>
                    <a:close/>
                    <a:moveTo>
                      <a:pt x="51" y="103"/>
                    </a:moveTo>
                    <a:lnTo>
                      <a:pt x="50" y="104"/>
                    </a:lnTo>
                    <a:lnTo>
                      <a:pt x="43" y="90"/>
                    </a:lnTo>
                    <a:lnTo>
                      <a:pt x="51" y="103"/>
                    </a:lnTo>
                    <a:close/>
                    <a:moveTo>
                      <a:pt x="35" y="76"/>
                    </a:moveTo>
                    <a:lnTo>
                      <a:pt x="36" y="76"/>
                    </a:lnTo>
                    <a:lnTo>
                      <a:pt x="36" y="75"/>
                    </a:lnTo>
                    <a:lnTo>
                      <a:pt x="50" y="104"/>
                    </a:lnTo>
                    <a:lnTo>
                      <a:pt x="51" y="103"/>
                    </a:lnTo>
                    <a:lnTo>
                      <a:pt x="35" y="76"/>
                    </a:lnTo>
                    <a:close/>
                    <a:moveTo>
                      <a:pt x="36" y="75"/>
                    </a:moveTo>
                    <a:lnTo>
                      <a:pt x="35" y="76"/>
                    </a:lnTo>
                    <a:lnTo>
                      <a:pt x="37" y="75"/>
                    </a:lnTo>
                    <a:lnTo>
                      <a:pt x="43" y="90"/>
                    </a:lnTo>
                    <a:lnTo>
                      <a:pt x="36" y="75"/>
                    </a:lnTo>
                    <a:close/>
                    <a:moveTo>
                      <a:pt x="37" y="75"/>
                    </a:moveTo>
                    <a:lnTo>
                      <a:pt x="38" y="74"/>
                    </a:lnTo>
                    <a:lnTo>
                      <a:pt x="41" y="74"/>
                    </a:lnTo>
                    <a:lnTo>
                      <a:pt x="53" y="103"/>
                    </a:lnTo>
                    <a:lnTo>
                      <a:pt x="51" y="103"/>
                    </a:lnTo>
                    <a:lnTo>
                      <a:pt x="50" y="104"/>
                    </a:lnTo>
                    <a:lnTo>
                      <a:pt x="37" y="75"/>
                    </a:lnTo>
                    <a:close/>
                    <a:moveTo>
                      <a:pt x="41" y="74"/>
                    </a:moveTo>
                    <a:lnTo>
                      <a:pt x="43" y="73"/>
                    </a:lnTo>
                    <a:lnTo>
                      <a:pt x="45" y="72"/>
                    </a:lnTo>
                    <a:lnTo>
                      <a:pt x="56" y="102"/>
                    </a:lnTo>
                    <a:lnTo>
                      <a:pt x="54" y="102"/>
                    </a:lnTo>
                    <a:lnTo>
                      <a:pt x="53" y="103"/>
                    </a:lnTo>
                    <a:lnTo>
                      <a:pt x="41" y="74"/>
                    </a:lnTo>
                    <a:close/>
                    <a:moveTo>
                      <a:pt x="56" y="102"/>
                    </a:moveTo>
                    <a:lnTo>
                      <a:pt x="61" y="100"/>
                    </a:lnTo>
                    <a:lnTo>
                      <a:pt x="56" y="102"/>
                    </a:lnTo>
                    <a:lnTo>
                      <a:pt x="50" y="87"/>
                    </a:lnTo>
                    <a:lnTo>
                      <a:pt x="56" y="102"/>
                    </a:lnTo>
                    <a:close/>
                    <a:moveTo>
                      <a:pt x="45" y="72"/>
                    </a:moveTo>
                    <a:lnTo>
                      <a:pt x="57" y="68"/>
                    </a:lnTo>
                    <a:lnTo>
                      <a:pt x="71" y="65"/>
                    </a:lnTo>
                    <a:lnTo>
                      <a:pt x="78" y="96"/>
                    </a:lnTo>
                    <a:lnTo>
                      <a:pt x="66" y="99"/>
                    </a:lnTo>
                    <a:lnTo>
                      <a:pt x="56" y="102"/>
                    </a:lnTo>
                    <a:lnTo>
                      <a:pt x="45" y="72"/>
                    </a:lnTo>
                    <a:close/>
                    <a:moveTo>
                      <a:pt x="71" y="65"/>
                    </a:moveTo>
                    <a:lnTo>
                      <a:pt x="68" y="66"/>
                    </a:lnTo>
                    <a:lnTo>
                      <a:pt x="72" y="65"/>
                    </a:lnTo>
                    <a:lnTo>
                      <a:pt x="74" y="81"/>
                    </a:lnTo>
                    <a:lnTo>
                      <a:pt x="71" y="65"/>
                    </a:lnTo>
                    <a:close/>
                    <a:moveTo>
                      <a:pt x="72" y="65"/>
                    </a:moveTo>
                    <a:lnTo>
                      <a:pt x="72" y="65"/>
                    </a:lnTo>
                    <a:lnTo>
                      <a:pt x="79" y="96"/>
                    </a:lnTo>
                    <a:lnTo>
                      <a:pt x="78" y="96"/>
                    </a:lnTo>
                    <a:lnTo>
                      <a:pt x="72" y="65"/>
                    </a:lnTo>
                    <a:close/>
                    <a:moveTo>
                      <a:pt x="72" y="65"/>
                    </a:moveTo>
                    <a:lnTo>
                      <a:pt x="74" y="65"/>
                    </a:lnTo>
                    <a:lnTo>
                      <a:pt x="80" y="64"/>
                    </a:lnTo>
                    <a:lnTo>
                      <a:pt x="86" y="95"/>
                    </a:lnTo>
                    <a:lnTo>
                      <a:pt x="83" y="95"/>
                    </a:lnTo>
                    <a:lnTo>
                      <a:pt x="79" y="96"/>
                    </a:lnTo>
                    <a:lnTo>
                      <a:pt x="72" y="65"/>
                    </a:lnTo>
                    <a:close/>
                    <a:moveTo>
                      <a:pt x="80" y="64"/>
                    </a:moveTo>
                    <a:lnTo>
                      <a:pt x="84" y="63"/>
                    </a:lnTo>
                    <a:lnTo>
                      <a:pt x="86" y="63"/>
                    </a:lnTo>
                    <a:lnTo>
                      <a:pt x="93" y="93"/>
                    </a:lnTo>
                    <a:lnTo>
                      <a:pt x="88" y="95"/>
                    </a:lnTo>
                    <a:lnTo>
                      <a:pt x="86" y="95"/>
                    </a:lnTo>
                    <a:lnTo>
                      <a:pt x="80" y="64"/>
                    </a:lnTo>
                    <a:close/>
                    <a:moveTo>
                      <a:pt x="86" y="63"/>
                    </a:moveTo>
                    <a:lnTo>
                      <a:pt x="104" y="59"/>
                    </a:lnTo>
                    <a:lnTo>
                      <a:pt x="86" y="63"/>
                    </a:lnTo>
                    <a:lnTo>
                      <a:pt x="89" y="78"/>
                    </a:lnTo>
                    <a:lnTo>
                      <a:pt x="86" y="63"/>
                    </a:lnTo>
                    <a:close/>
                    <a:moveTo>
                      <a:pt x="86" y="63"/>
                    </a:moveTo>
                    <a:lnTo>
                      <a:pt x="98" y="60"/>
                    </a:lnTo>
                    <a:lnTo>
                      <a:pt x="107" y="57"/>
                    </a:lnTo>
                    <a:lnTo>
                      <a:pt x="119" y="86"/>
                    </a:lnTo>
                    <a:lnTo>
                      <a:pt x="108" y="90"/>
                    </a:lnTo>
                    <a:lnTo>
                      <a:pt x="92" y="94"/>
                    </a:lnTo>
                    <a:lnTo>
                      <a:pt x="86" y="63"/>
                    </a:lnTo>
                    <a:close/>
                    <a:moveTo>
                      <a:pt x="130" y="71"/>
                    </a:moveTo>
                    <a:lnTo>
                      <a:pt x="130" y="82"/>
                    </a:lnTo>
                    <a:lnTo>
                      <a:pt x="119" y="86"/>
                    </a:lnTo>
                    <a:lnTo>
                      <a:pt x="113" y="71"/>
                    </a:lnTo>
                    <a:lnTo>
                      <a:pt x="130" y="71"/>
                    </a:lnTo>
                    <a:close/>
                    <a:moveTo>
                      <a:pt x="97" y="71"/>
                    </a:moveTo>
                    <a:lnTo>
                      <a:pt x="97" y="67"/>
                    </a:lnTo>
                    <a:lnTo>
                      <a:pt x="130" y="67"/>
                    </a:lnTo>
                    <a:lnTo>
                      <a:pt x="130" y="71"/>
                    </a:lnTo>
                    <a:lnTo>
                      <a:pt x="97" y="71"/>
                    </a:lnTo>
                    <a:close/>
                    <a:moveTo>
                      <a:pt x="97" y="67"/>
                    </a:moveTo>
                    <a:lnTo>
                      <a:pt x="97" y="65"/>
                    </a:lnTo>
                    <a:lnTo>
                      <a:pt x="96" y="63"/>
                    </a:lnTo>
                    <a:lnTo>
                      <a:pt x="126" y="52"/>
                    </a:lnTo>
                    <a:lnTo>
                      <a:pt x="129" y="60"/>
                    </a:lnTo>
                    <a:lnTo>
                      <a:pt x="130" y="67"/>
                    </a:lnTo>
                    <a:lnTo>
                      <a:pt x="97" y="67"/>
                    </a:lnTo>
                    <a:close/>
                    <a:moveTo>
                      <a:pt x="96" y="63"/>
                    </a:moveTo>
                    <a:lnTo>
                      <a:pt x="97" y="63"/>
                    </a:lnTo>
                    <a:lnTo>
                      <a:pt x="118" y="39"/>
                    </a:lnTo>
                    <a:lnTo>
                      <a:pt x="121" y="42"/>
                    </a:lnTo>
                    <a:lnTo>
                      <a:pt x="123" y="45"/>
                    </a:lnTo>
                    <a:lnTo>
                      <a:pt x="125" y="48"/>
                    </a:lnTo>
                    <a:lnTo>
                      <a:pt x="126" y="52"/>
                    </a:lnTo>
                    <a:lnTo>
                      <a:pt x="96" y="63"/>
                    </a:lnTo>
                    <a:close/>
                    <a:moveTo>
                      <a:pt x="118" y="39"/>
                    </a:moveTo>
                    <a:lnTo>
                      <a:pt x="117" y="38"/>
                    </a:lnTo>
                    <a:lnTo>
                      <a:pt x="118" y="39"/>
                    </a:lnTo>
                    <a:lnTo>
                      <a:pt x="108" y="51"/>
                    </a:lnTo>
                    <a:lnTo>
                      <a:pt x="118" y="39"/>
                    </a:lnTo>
                    <a:close/>
                    <a:moveTo>
                      <a:pt x="97" y="63"/>
                    </a:moveTo>
                    <a:lnTo>
                      <a:pt x="97" y="63"/>
                    </a:lnTo>
                    <a:lnTo>
                      <a:pt x="118" y="39"/>
                    </a:lnTo>
                    <a:lnTo>
                      <a:pt x="97" y="63"/>
                    </a:lnTo>
                    <a:close/>
                    <a:moveTo>
                      <a:pt x="118" y="39"/>
                    </a:moveTo>
                    <a:lnTo>
                      <a:pt x="115" y="36"/>
                    </a:lnTo>
                    <a:lnTo>
                      <a:pt x="118" y="39"/>
                    </a:lnTo>
                    <a:lnTo>
                      <a:pt x="108" y="50"/>
                    </a:lnTo>
                    <a:lnTo>
                      <a:pt x="118" y="39"/>
                    </a:lnTo>
                    <a:close/>
                    <a:moveTo>
                      <a:pt x="97" y="63"/>
                    </a:moveTo>
                    <a:lnTo>
                      <a:pt x="97" y="63"/>
                    </a:lnTo>
                    <a:lnTo>
                      <a:pt x="97" y="64"/>
                    </a:lnTo>
                    <a:lnTo>
                      <a:pt x="114" y="36"/>
                    </a:lnTo>
                    <a:lnTo>
                      <a:pt x="116" y="37"/>
                    </a:lnTo>
                    <a:lnTo>
                      <a:pt x="118" y="39"/>
                    </a:lnTo>
                    <a:lnTo>
                      <a:pt x="97" y="63"/>
                    </a:lnTo>
                    <a:close/>
                    <a:moveTo>
                      <a:pt x="97" y="64"/>
                    </a:moveTo>
                    <a:lnTo>
                      <a:pt x="97" y="64"/>
                    </a:lnTo>
                    <a:lnTo>
                      <a:pt x="110" y="34"/>
                    </a:lnTo>
                    <a:lnTo>
                      <a:pt x="112" y="35"/>
                    </a:lnTo>
                    <a:lnTo>
                      <a:pt x="114" y="36"/>
                    </a:lnTo>
                    <a:lnTo>
                      <a:pt x="97" y="64"/>
                    </a:lnTo>
                    <a:close/>
                    <a:moveTo>
                      <a:pt x="97" y="64"/>
                    </a:moveTo>
                    <a:lnTo>
                      <a:pt x="93" y="63"/>
                    </a:lnTo>
                    <a:lnTo>
                      <a:pt x="86" y="62"/>
                    </a:lnTo>
                    <a:lnTo>
                      <a:pt x="86" y="31"/>
                    </a:lnTo>
                    <a:lnTo>
                      <a:pt x="93" y="31"/>
                    </a:lnTo>
                    <a:lnTo>
                      <a:pt x="99" y="31"/>
                    </a:lnTo>
                    <a:lnTo>
                      <a:pt x="105" y="33"/>
                    </a:lnTo>
                    <a:lnTo>
                      <a:pt x="110" y="34"/>
                    </a:lnTo>
                    <a:lnTo>
                      <a:pt x="97" y="64"/>
                    </a:lnTo>
                    <a:close/>
                    <a:moveTo>
                      <a:pt x="86" y="62"/>
                    </a:moveTo>
                    <a:lnTo>
                      <a:pt x="84" y="62"/>
                    </a:lnTo>
                    <a:lnTo>
                      <a:pt x="81" y="63"/>
                    </a:lnTo>
                    <a:lnTo>
                      <a:pt x="73" y="32"/>
                    </a:lnTo>
                    <a:lnTo>
                      <a:pt x="80" y="31"/>
                    </a:lnTo>
                    <a:lnTo>
                      <a:pt x="86" y="31"/>
                    </a:lnTo>
                    <a:lnTo>
                      <a:pt x="86" y="62"/>
                    </a:lnTo>
                    <a:close/>
                    <a:moveTo>
                      <a:pt x="81" y="63"/>
                    </a:moveTo>
                    <a:lnTo>
                      <a:pt x="87" y="61"/>
                    </a:lnTo>
                    <a:lnTo>
                      <a:pt x="81" y="63"/>
                    </a:lnTo>
                    <a:lnTo>
                      <a:pt x="76" y="47"/>
                    </a:lnTo>
                    <a:lnTo>
                      <a:pt x="81" y="63"/>
                    </a:lnTo>
                    <a:close/>
                    <a:moveTo>
                      <a:pt x="81" y="63"/>
                    </a:moveTo>
                    <a:lnTo>
                      <a:pt x="80" y="63"/>
                    </a:lnTo>
                    <a:lnTo>
                      <a:pt x="61" y="37"/>
                    </a:lnTo>
                    <a:lnTo>
                      <a:pt x="66" y="34"/>
                    </a:lnTo>
                    <a:lnTo>
                      <a:pt x="73" y="32"/>
                    </a:lnTo>
                    <a:lnTo>
                      <a:pt x="81" y="63"/>
                    </a:lnTo>
                    <a:close/>
                    <a:moveTo>
                      <a:pt x="80" y="63"/>
                    </a:moveTo>
                    <a:lnTo>
                      <a:pt x="76" y="65"/>
                    </a:lnTo>
                    <a:lnTo>
                      <a:pt x="79" y="64"/>
                    </a:lnTo>
                    <a:lnTo>
                      <a:pt x="70" y="50"/>
                    </a:lnTo>
                    <a:lnTo>
                      <a:pt x="80" y="63"/>
                    </a:lnTo>
                    <a:close/>
                    <a:moveTo>
                      <a:pt x="79" y="64"/>
                    </a:moveTo>
                    <a:lnTo>
                      <a:pt x="79" y="64"/>
                    </a:lnTo>
                    <a:lnTo>
                      <a:pt x="78" y="65"/>
                    </a:lnTo>
                    <a:lnTo>
                      <a:pt x="51" y="47"/>
                    </a:lnTo>
                    <a:lnTo>
                      <a:pt x="56" y="42"/>
                    </a:lnTo>
                    <a:lnTo>
                      <a:pt x="61" y="37"/>
                    </a:lnTo>
                    <a:lnTo>
                      <a:pt x="79" y="64"/>
                    </a:lnTo>
                    <a:close/>
                    <a:moveTo>
                      <a:pt x="78" y="65"/>
                    </a:moveTo>
                    <a:lnTo>
                      <a:pt x="76" y="67"/>
                    </a:lnTo>
                    <a:lnTo>
                      <a:pt x="75" y="70"/>
                    </a:lnTo>
                    <a:lnTo>
                      <a:pt x="45" y="60"/>
                    </a:lnTo>
                    <a:lnTo>
                      <a:pt x="48" y="52"/>
                    </a:lnTo>
                    <a:lnTo>
                      <a:pt x="51" y="47"/>
                    </a:lnTo>
                    <a:lnTo>
                      <a:pt x="78" y="65"/>
                    </a:lnTo>
                    <a:close/>
                    <a:moveTo>
                      <a:pt x="75" y="70"/>
                    </a:moveTo>
                    <a:lnTo>
                      <a:pt x="71" y="83"/>
                    </a:lnTo>
                    <a:lnTo>
                      <a:pt x="58" y="81"/>
                    </a:lnTo>
                    <a:lnTo>
                      <a:pt x="60" y="65"/>
                    </a:lnTo>
                    <a:lnTo>
                      <a:pt x="75" y="70"/>
                    </a:lnTo>
                    <a:close/>
                    <a:moveTo>
                      <a:pt x="118" y="112"/>
                    </a:moveTo>
                    <a:lnTo>
                      <a:pt x="118" y="112"/>
                    </a:lnTo>
                    <a:lnTo>
                      <a:pt x="108" y="82"/>
                    </a:lnTo>
                    <a:lnTo>
                      <a:pt x="118" y="112"/>
                    </a:lnTo>
                    <a:close/>
                    <a:moveTo>
                      <a:pt x="118" y="112"/>
                    </a:moveTo>
                    <a:lnTo>
                      <a:pt x="117" y="113"/>
                    </a:lnTo>
                    <a:lnTo>
                      <a:pt x="115" y="113"/>
                    </a:lnTo>
                    <a:lnTo>
                      <a:pt x="107" y="83"/>
                    </a:lnTo>
                    <a:lnTo>
                      <a:pt x="108" y="82"/>
                    </a:lnTo>
                    <a:lnTo>
                      <a:pt x="118" y="112"/>
                    </a:lnTo>
                    <a:close/>
                    <a:moveTo>
                      <a:pt x="115" y="113"/>
                    </a:moveTo>
                    <a:lnTo>
                      <a:pt x="113" y="114"/>
                    </a:lnTo>
                    <a:lnTo>
                      <a:pt x="112" y="114"/>
                    </a:lnTo>
                    <a:lnTo>
                      <a:pt x="104" y="83"/>
                    </a:lnTo>
                    <a:lnTo>
                      <a:pt x="106" y="83"/>
                    </a:lnTo>
                    <a:lnTo>
                      <a:pt x="107" y="83"/>
                    </a:lnTo>
                    <a:lnTo>
                      <a:pt x="115" y="113"/>
                    </a:lnTo>
                    <a:close/>
                    <a:moveTo>
                      <a:pt x="104" y="83"/>
                    </a:moveTo>
                    <a:lnTo>
                      <a:pt x="107" y="83"/>
                    </a:lnTo>
                    <a:lnTo>
                      <a:pt x="104" y="83"/>
                    </a:lnTo>
                    <a:lnTo>
                      <a:pt x="108" y="98"/>
                    </a:lnTo>
                    <a:lnTo>
                      <a:pt x="104" y="83"/>
                    </a:lnTo>
                    <a:close/>
                    <a:moveTo>
                      <a:pt x="112" y="114"/>
                    </a:moveTo>
                    <a:lnTo>
                      <a:pt x="104" y="116"/>
                    </a:lnTo>
                    <a:lnTo>
                      <a:pt x="92" y="119"/>
                    </a:lnTo>
                    <a:lnTo>
                      <a:pt x="86" y="88"/>
                    </a:lnTo>
                    <a:lnTo>
                      <a:pt x="96" y="85"/>
                    </a:lnTo>
                    <a:lnTo>
                      <a:pt x="104" y="83"/>
                    </a:lnTo>
                    <a:lnTo>
                      <a:pt x="112" y="114"/>
                    </a:lnTo>
                    <a:close/>
                    <a:moveTo>
                      <a:pt x="92" y="119"/>
                    </a:moveTo>
                    <a:lnTo>
                      <a:pt x="90" y="119"/>
                    </a:lnTo>
                    <a:lnTo>
                      <a:pt x="92" y="119"/>
                    </a:lnTo>
                    <a:lnTo>
                      <a:pt x="89" y="103"/>
                    </a:lnTo>
                    <a:lnTo>
                      <a:pt x="92" y="119"/>
                    </a:lnTo>
                    <a:close/>
                    <a:moveTo>
                      <a:pt x="92" y="119"/>
                    </a:moveTo>
                    <a:lnTo>
                      <a:pt x="92" y="119"/>
                    </a:lnTo>
                    <a:lnTo>
                      <a:pt x="86" y="88"/>
                    </a:lnTo>
                    <a:lnTo>
                      <a:pt x="86" y="87"/>
                    </a:lnTo>
                    <a:lnTo>
                      <a:pt x="92" y="119"/>
                    </a:lnTo>
                    <a:close/>
                    <a:moveTo>
                      <a:pt x="86" y="88"/>
                    </a:moveTo>
                    <a:lnTo>
                      <a:pt x="87" y="87"/>
                    </a:lnTo>
                    <a:lnTo>
                      <a:pt x="86" y="88"/>
                    </a:lnTo>
                    <a:lnTo>
                      <a:pt x="89" y="103"/>
                    </a:lnTo>
                    <a:lnTo>
                      <a:pt x="86" y="88"/>
                    </a:lnTo>
                    <a:close/>
                    <a:moveTo>
                      <a:pt x="92" y="119"/>
                    </a:moveTo>
                    <a:lnTo>
                      <a:pt x="91" y="119"/>
                    </a:lnTo>
                    <a:lnTo>
                      <a:pt x="88" y="119"/>
                    </a:lnTo>
                    <a:lnTo>
                      <a:pt x="81" y="89"/>
                    </a:lnTo>
                    <a:lnTo>
                      <a:pt x="83" y="88"/>
                    </a:lnTo>
                    <a:lnTo>
                      <a:pt x="86" y="88"/>
                    </a:lnTo>
                    <a:lnTo>
                      <a:pt x="92" y="119"/>
                    </a:lnTo>
                    <a:close/>
                    <a:moveTo>
                      <a:pt x="88" y="119"/>
                    </a:moveTo>
                    <a:lnTo>
                      <a:pt x="86" y="120"/>
                    </a:lnTo>
                    <a:lnTo>
                      <a:pt x="85" y="120"/>
                    </a:lnTo>
                    <a:lnTo>
                      <a:pt x="76" y="90"/>
                    </a:lnTo>
                    <a:lnTo>
                      <a:pt x="80" y="89"/>
                    </a:lnTo>
                    <a:lnTo>
                      <a:pt x="81" y="89"/>
                    </a:lnTo>
                    <a:lnTo>
                      <a:pt x="88" y="119"/>
                    </a:lnTo>
                    <a:close/>
                    <a:moveTo>
                      <a:pt x="85" y="120"/>
                    </a:moveTo>
                    <a:lnTo>
                      <a:pt x="80" y="122"/>
                    </a:lnTo>
                    <a:lnTo>
                      <a:pt x="76" y="123"/>
                    </a:lnTo>
                    <a:lnTo>
                      <a:pt x="59" y="96"/>
                    </a:lnTo>
                    <a:lnTo>
                      <a:pt x="66" y="93"/>
                    </a:lnTo>
                    <a:lnTo>
                      <a:pt x="76" y="90"/>
                    </a:lnTo>
                    <a:lnTo>
                      <a:pt x="85" y="120"/>
                    </a:lnTo>
                    <a:close/>
                    <a:moveTo>
                      <a:pt x="59" y="97"/>
                    </a:moveTo>
                    <a:lnTo>
                      <a:pt x="58" y="97"/>
                    </a:lnTo>
                    <a:lnTo>
                      <a:pt x="59" y="96"/>
                    </a:lnTo>
                    <a:lnTo>
                      <a:pt x="67" y="110"/>
                    </a:lnTo>
                    <a:lnTo>
                      <a:pt x="59" y="97"/>
                    </a:lnTo>
                    <a:close/>
                    <a:moveTo>
                      <a:pt x="76" y="123"/>
                    </a:moveTo>
                    <a:lnTo>
                      <a:pt x="76" y="123"/>
                    </a:lnTo>
                    <a:lnTo>
                      <a:pt x="75" y="124"/>
                    </a:lnTo>
                    <a:lnTo>
                      <a:pt x="48" y="109"/>
                    </a:lnTo>
                    <a:lnTo>
                      <a:pt x="53" y="102"/>
                    </a:lnTo>
                    <a:lnTo>
                      <a:pt x="59" y="97"/>
                    </a:lnTo>
                    <a:lnTo>
                      <a:pt x="76" y="123"/>
                    </a:lnTo>
                    <a:close/>
                    <a:moveTo>
                      <a:pt x="75" y="124"/>
                    </a:moveTo>
                    <a:lnTo>
                      <a:pt x="75" y="124"/>
                    </a:lnTo>
                    <a:lnTo>
                      <a:pt x="75" y="123"/>
                    </a:lnTo>
                    <a:lnTo>
                      <a:pt x="44" y="123"/>
                    </a:lnTo>
                    <a:lnTo>
                      <a:pt x="44" y="120"/>
                    </a:lnTo>
                    <a:lnTo>
                      <a:pt x="45" y="116"/>
                    </a:lnTo>
                    <a:lnTo>
                      <a:pt x="46" y="112"/>
                    </a:lnTo>
                    <a:lnTo>
                      <a:pt x="48" y="109"/>
                    </a:lnTo>
                    <a:lnTo>
                      <a:pt x="75" y="124"/>
                    </a:lnTo>
                    <a:close/>
                    <a:moveTo>
                      <a:pt x="75" y="123"/>
                    </a:moveTo>
                    <a:lnTo>
                      <a:pt x="75" y="124"/>
                    </a:lnTo>
                    <a:lnTo>
                      <a:pt x="76" y="125"/>
                    </a:lnTo>
                    <a:lnTo>
                      <a:pt x="46" y="138"/>
                    </a:lnTo>
                    <a:lnTo>
                      <a:pt x="44" y="130"/>
                    </a:lnTo>
                    <a:lnTo>
                      <a:pt x="44" y="123"/>
                    </a:lnTo>
                    <a:lnTo>
                      <a:pt x="75" y="123"/>
                    </a:lnTo>
                    <a:close/>
                    <a:moveTo>
                      <a:pt x="76" y="125"/>
                    </a:moveTo>
                    <a:lnTo>
                      <a:pt x="76" y="126"/>
                    </a:lnTo>
                    <a:lnTo>
                      <a:pt x="78" y="126"/>
                    </a:lnTo>
                    <a:lnTo>
                      <a:pt x="55" y="149"/>
                    </a:lnTo>
                    <a:lnTo>
                      <a:pt x="50" y="144"/>
                    </a:lnTo>
                    <a:lnTo>
                      <a:pt x="46" y="138"/>
                    </a:lnTo>
                    <a:lnTo>
                      <a:pt x="76" y="125"/>
                    </a:lnTo>
                    <a:close/>
                    <a:moveTo>
                      <a:pt x="78" y="126"/>
                    </a:moveTo>
                    <a:lnTo>
                      <a:pt x="78" y="127"/>
                    </a:lnTo>
                    <a:lnTo>
                      <a:pt x="79" y="127"/>
                    </a:lnTo>
                    <a:lnTo>
                      <a:pt x="67" y="158"/>
                    </a:lnTo>
                    <a:lnTo>
                      <a:pt x="61" y="154"/>
                    </a:lnTo>
                    <a:lnTo>
                      <a:pt x="55" y="149"/>
                    </a:lnTo>
                    <a:lnTo>
                      <a:pt x="78" y="126"/>
                    </a:lnTo>
                    <a:close/>
                    <a:moveTo>
                      <a:pt x="79" y="127"/>
                    </a:moveTo>
                    <a:lnTo>
                      <a:pt x="80" y="128"/>
                    </a:lnTo>
                    <a:lnTo>
                      <a:pt x="82" y="128"/>
                    </a:lnTo>
                    <a:lnTo>
                      <a:pt x="82" y="160"/>
                    </a:lnTo>
                    <a:lnTo>
                      <a:pt x="74" y="160"/>
                    </a:lnTo>
                    <a:lnTo>
                      <a:pt x="67" y="158"/>
                    </a:lnTo>
                    <a:lnTo>
                      <a:pt x="79" y="127"/>
                    </a:lnTo>
                    <a:close/>
                    <a:moveTo>
                      <a:pt x="82" y="128"/>
                    </a:moveTo>
                    <a:lnTo>
                      <a:pt x="85" y="128"/>
                    </a:lnTo>
                    <a:lnTo>
                      <a:pt x="87" y="127"/>
                    </a:lnTo>
                    <a:lnTo>
                      <a:pt x="97" y="158"/>
                    </a:lnTo>
                    <a:lnTo>
                      <a:pt x="90" y="160"/>
                    </a:lnTo>
                    <a:lnTo>
                      <a:pt x="82" y="160"/>
                    </a:lnTo>
                    <a:lnTo>
                      <a:pt x="82" y="128"/>
                    </a:lnTo>
                    <a:close/>
                    <a:moveTo>
                      <a:pt x="87" y="127"/>
                    </a:moveTo>
                    <a:lnTo>
                      <a:pt x="90" y="126"/>
                    </a:lnTo>
                    <a:lnTo>
                      <a:pt x="93" y="124"/>
                    </a:lnTo>
                    <a:lnTo>
                      <a:pt x="112" y="150"/>
                    </a:lnTo>
                    <a:lnTo>
                      <a:pt x="105" y="154"/>
                    </a:lnTo>
                    <a:lnTo>
                      <a:pt x="97" y="158"/>
                    </a:lnTo>
                    <a:lnTo>
                      <a:pt x="87" y="127"/>
                    </a:lnTo>
                    <a:close/>
                    <a:moveTo>
                      <a:pt x="112" y="150"/>
                    </a:moveTo>
                    <a:lnTo>
                      <a:pt x="112" y="150"/>
                    </a:lnTo>
                    <a:lnTo>
                      <a:pt x="102" y="137"/>
                    </a:lnTo>
                    <a:lnTo>
                      <a:pt x="112" y="150"/>
                    </a:lnTo>
                    <a:close/>
                    <a:moveTo>
                      <a:pt x="93" y="124"/>
                    </a:moveTo>
                    <a:lnTo>
                      <a:pt x="94" y="123"/>
                    </a:lnTo>
                    <a:lnTo>
                      <a:pt x="95" y="122"/>
                    </a:lnTo>
                    <a:lnTo>
                      <a:pt x="121" y="141"/>
                    </a:lnTo>
                    <a:lnTo>
                      <a:pt x="117" y="145"/>
                    </a:lnTo>
                    <a:lnTo>
                      <a:pt x="112" y="150"/>
                    </a:lnTo>
                    <a:lnTo>
                      <a:pt x="93" y="124"/>
                    </a:lnTo>
                    <a:close/>
                    <a:moveTo>
                      <a:pt x="95" y="122"/>
                    </a:moveTo>
                    <a:lnTo>
                      <a:pt x="92" y="126"/>
                    </a:lnTo>
                    <a:lnTo>
                      <a:pt x="95" y="122"/>
                    </a:lnTo>
                    <a:lnTo>
                      <a:pt x="108" y="132"/>
                    </a:lnTo>
                    <a:lnTo>
                      <a:pt x="95" y="122"/>
                    </a:lnTo>
                    <a:close/>
                    <a:moveTo>
                      <a:pt x="95" y="122"/>
                    </a:moveTo>
                    <a:lnTo>
                      <a:pt x="96" y="121"/>
                    </a:lnTo>
                    <a:lnTo>
                      <a:pt x="96" y="120"/>
                    </a:lnTo>
                    <a:lnTo>
                      <a:pt x="127" y="128"/>
                    </a:lnTo>
                    <a:lnTo>
                      <a:pt x="124" y="135"/>
                    </a:lnTo>
                    <a:lnTo>
                      <a:pt x="121" y="141"/>
                    </a:lnTo>
                    <a:lnTo>
                      <a:pt x="95" y="122"/>
                    </a:lnTo>
                    <a:close/>
                    <a:moveTo>
                      <a:pt x="96" y="120"/>
                    </a:moveTo>
                    <a:lnTo>
                      <a:pt x="96" y="120"/>
                    </a:lnTo>
                    <a:lnTo>
                      <a:pt x="96" y="119"/>
                    </a:lnTo>
                    <a:lnTo>
                      <a:pt x="112" y="124"/>
                    </a:lnTo>
                    <a:lnTo>
                      <a:pt x="96" y="120"/>
                    </a:lnTo>
                    <a:close/>
                    <a:moveTo>
                      <a:pt x="96" y="119"/>
                    </a:moveTo>
                    <a:lnTo>
                      <a:pt x="96" y="118"/>
                    </a:lnTo>
                    <a:lnTo>
                      <a:pt x="96" y="116"/>
                    </a:lnTo>
                    <a:lnTo>
                      <a:pt x="129" y="118"/>
                    </a:lnTo>
                    <a:lnTo>
                      <a:pt x="129" y="124"/>
                    </a:lnTo>
                    <a:lnTo>
                      <a:pt x="126" y="128"/>
                    </a:lnTo>
                    <a:lnTo>
                      <a:pt x="96" y="119"/>
                    </a:lnTo>
                    <a:close/>
                    <a:moveTo>
                      <a:pt x="96" y="116"/>
                    </a:moveTo>
                    <a:lnTo>
                      <a:pt x="97" y="111"/>
                    </a:lnTo>
                    <a:lnTo>
                      <a:pt x="97" y="104"/>
                    </a:lnTo>
                    <a:lnTo>
                      <a:pt x="130" y="104"/>
                    </a:lnTo>
                    <a:lnTo>
                      <a:pt x="130" y="112"/>
                    </a:lnTo>
                    <a:lnTo>
                      <a:pt x="129" y="118"/>
                    </a:lnTo>
                    <a:lnTo>
                      <a:pt x="96" y="116"/>
                    </a:lnTo>
                    <a:close/>
                    <a:moveTo>
                      <a:pt x="97" y="104"/>
                    </a:moveTo>
                    <a:lnTo>
                      <a:pt x="97" y="97"/>
                    </a:lnTo>
                    <a:lnTo>
                      <a:pt x="130" y="97"/>
                    </a:lnTo>
                    <a:lnTo>
                      <a:pt x="130" y="104"/>
                    </a:lnTo>
                    <a:lnTo>
                      <a:pt x="97" y="104"/>
                    </a:lnTo>
                    <a:close/>
                    <a:moveTo>
                      <a:pt x="108" y="82"/>
                    </a:moveTo>
                    <a:lnTo>
                      <a:pt x="130" y="74"/>
                    </a:lnTo>
                    <a:lnTo>
                      <a:pt x="130" y="97"/>
                    </a:lnTo>
                    <a:lnTo>
                      <a:pt x="113" y="97"/>
                    </a:lnTo>
                    <a:lnTo>
                      <a:pt x="108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8" name="Freeform 55"/>
              <p:cNvSpPr>
                <a:spLocks noEditPoints="1"/>
              </p:cNvSpPr>
              <p:nvPr/>
            </p:nvSpPr>
            <p:spPr bwMode="auto">
              <a:xfrm>
                <a:off x="1522" y="2594"/>
                <a:ext cx="44" cy="47"/>
              </a:xfrm>
              <a:custGeom>
                <a:avLst/>
                <a:gdLst>
                  <a:gd name="T0" fmla="*/ 1 w 177"/>
                  <a:gd name="T1" fmla="*/ 2 h 188"/>
                  <a:gd name="T2" fmla="*/ 2 w 177"/>
                  <a:gd name="T3" fmla="*/ 1 h 188"/>
                  <a:gd name="T4" fmla="*/ 2 w 177"/>
                  <a:gd name="T5" fmla="*/ 1 h 188"/>
                  <a:gd name="T6" fmla="*/ 2 w 177"/>
                  <a:gd name="T7" fmla="*/ 1 h 188"/>
                  <a:gd name="T8" fmla="*/ 2 w 177"/>
                  <a:gd name="T9" fmla="*/ 1 h 188"/>
                  <a:gd name="T10" fmla="*/ 1 w 177"/>
                  <a:gd name="T11" fmla="*/ 1 h 188"/>
                  <a:gd name="T12" fmla="*/ 1 w 177"/>
                  <a:gd name="T13" fmla="*/ 1 h 188"/>
                  <a:gd name="T14" fmla="*/ 1 w 177"/>
                  <a:gd name="T15" fmla="*/ 1 h 188"/>
                  <a:gd name="T16" fmla="*/ 1 w 177"/>
                  <a:gd name="T17" fmla="*/ 1 h 188"/>
                  <a:gd name="T18" fmla="*/ 1 w 177"/>
                  <a:gd name="T19" fmla="*/ 1 h 188"/>
                  <a:gd name="T20" fmla="*/ 1 w 177"/>
                  <a:gd name="T21" fmla="*/ 1 h 188"/>
                  <a:gd name="T22" fmla="*/ 1 w 177"/>
                  <a:gd name="T23" fmla="*/ 1 h 188"/>
                  <a:gd name="T24" fmla="*/ 1 w 177"/>
                  <a:gd name="T25" fmla="*/ 2 h 188"/>
                  <a:gd name="T26" fmla="*/ 1 w 177"/>
                  <a:gd name="T27" fmla="*/ 2 h 188"/>
                  <a:gd name="T28" fmla="*/ 1 w 177"/>
                  <a:gd name="T29" fmla="*/ 2 h 188"/>
                  <a:gd name="T30" fmla="*/ 1 w 177"/>
                  <a:gd name="T31" fmla="*/ 3 h 188"/>
                  <a:gd name="T32" fmla="*/ 1 w 177"/>
                  <a:gd name="T33" fmla="*/ 2 h 188"/>
                  <a:gd name="T34" fmla="*/ 1 w 177"/>
                  <a:gd name="T35" fmla="*/ 3 h 188"/>
                  <a:gd name="T36" fmla="*/ 2 w 177"/>
                  <a:gd name="T37" fmla="*/ 3 h 188"/>
                  <a:gd name="T38" fmla="*/ 2 w 177"/>
                  <a:gd name="T39" fmla="*/ 2 h 188"/>
                  <a:gd name="T40" fmla="*/ 1 w 177"/>
                  <a:gd name="T41" fmla="*/ 2 h 188"/>
                  <a:gd name="T42" fmla="*/ 1 w 177"/>
                  <a:gd name="T43" fmla="*/ 2 h 188"/>
                  <a:gd name="T44" fmla="*/ 2 w 177"/>
                  <a:gd name="T45" fmla="*/ 2 h 188"/>
                  <a:gd name="T46" fmla="*/ 2 w 177"/>
                  <a:gd name="T47" fmla="*/ 2 h 188"/>
                  <a:gd name="T48" fmla="*/ 2 w 177"/>
                  <a:gd name="T49" fmla="*/ 2 h 188"/>
                  <a:gd name="T50" fmla="*/ 3 w 177"/>
                  <a:gd name="T51" fmla="*/ 2 h 188"/>
                  <a:gd name="T52" fmla="*/ 3 w 177"/>
                  <a:gd name="T53" fmla="*/ 2 h 188"/>
                  <a:gd name="T54" fmla="*/ 2 w 177"/>
                  <a:gd name="T55" fmla="*/ 2 h 188"/>
                  <a:gd name="T56" fmla="*/ 2 w 177"/>
                  <a:gd name="T57" fmla="*/ 3 h 188"/>
                  <a:gd name="T58" fmla="*/ 2 w 177"/>
                  <a:gd name="T59" fmla="*/ 2 h 188"/>
                  <a:gd name="T60" fmla="*/ 2 w 177"/>
                  <a:gd name="T61" fmla="*/ 3 h 188"/>
                  <a:gd name="T62" fmla="*/ 1 w 177"/>
                  <a:gd name="T63" fmla="*/ 3 h 188"/>
                  <a:gd name="T64" fmla="*/ 1 w 177"/>
                  <a:gd name="T65" fmla="*/ 3 h 188"/>
                  <a:gd name="T66" fmla="*/ 1 w 177"/>
                  <a:gd name="T67" fmla="*/ 3 h 188"/>
                  <a:gd name="T68" fmla="*/ 1 w 177"/>
                  <a:gd name="T69" fmla="*/ 3 h 188"/>
                  <a:gd name="T70" fmla="*/ 1 w 177"/>
                  <a:gd name="T71" fmla="*/ 3 h 188"/>
                  <a:gd name="T72" fmla="*/ 1 w 177"/>
                  <a:gd name="T73" fmla="*/ 2 h 188"/>
                  <a:gd name="T74" fmla="*/ 0 w 177"/>
                  <a:gd name="T75" fmla="*/ 3 h 188"/>
                  <a:gd name="T76" fmla="*/ 1 w 177"/>
                  <a:gd name="T77" fmla="*/ 2 h 188"/>
                  <a:gd name="T78" fmla="*/ 1 w 177"/>
                  <a:gd name="T79" fmla="*/ 2 h 188"/>
                  <a:gd name="T80" fmla="*/ 0 w 177"/>
                  <a:gd name="T81" fmla="*/ 2 h 188"/>
                  <a:gd name="T82" fmla="*/ 0 w 177"/>
                  <a:gd name="T83" fmla="*/ 2 h 188"/>
                  <a:gd name="T84" fmla="*/ 0 w 177"/>
                  <a:gd name="T85" fmla="*/ 2 h 188"/>
                  <a:gd name="T86" fmla="*/ 0 w 177"/>
                  <a:gd name="T87" fmla="*/ 2 h 188"/>
                  <a:gd name="T88" fmla="*/ 0 w 177"/>
                  <a:gd name="T89" fmla="*/ 1 h 188"/>
                  <a:gd name="T90" fmla="*/ 0 w 177"/>
                  <a:gd name="T91" fmla="*/ 2 h 188"/>
                  <a:gd name="T92" fmla="*/ 0 w 177"/>
                  <a:gd name="T93" fmla="*/ 1 h 188"/>
                  <a:gd name="T94" fmla="*/ 0 w 177"/>
                  <a:gd name="T95" fmla="*/ 1 h 188"/>
                  <a:gd name="T96" fmla="*/ 0 w 177"/>
                  <a:gd name="T97" fmla="*/ 1 h 188"/>
                  <a:gd name="T98" fmla="*/ 0 w 177"/>
                  <a:gd name="T99" fmla="*/ 0 h 188"/>
                  <a:gd name="T100" fmla="*/ 1 w 177"/>
                  <a:gd name="T101" fmla="*/ 1 h 188"/>
                  <a:gd name="T102" fmla="*/ 1 w 177"/>
                  <a:gd name="T103" fmla="*/ 0 h 188"/>
                  <a:gd name="T104" fmla="*/ 1 w 177"/>
                  <a:gd name="T105" fmla="*/ 0 h 188"/>
                  <a:gd name="T106" fmla="*/ 2 w 177"/>
                  <a:gd name="T107" fmla="*/ 0 h 188"/>
                  <a:gd name="T108" fmla="*/ 2 w 177"/>
                  <a:gd name="T109" fmla="*/ 0 h 188"/>
                  <a:gd name="T110" fmla="*/ 2 w 177"/>
                  <a:gd name="T111" fmla="*/ 0 h 188"/>
                  <a:gd name="T112" fmla="*/ 2 w 177"/>
                  <a:gd name="T113" fmla="*/ 1 h 188"/>
                  <a:gd name="T114" fmla="*/ 2 w 177"/>
                  <a:gd name="T115" fmla="*/ 0 h 188"/>
                  <a:gd name="T116" fmla="*/ 2 w 177"/>
                  <a:gd name="T117" fmla="*/ 0 h 188"/>
                  <a:gd name="T118" fmla="*/ 2 w 177"/>
                  <a:gd name="T119" fmla="*/ 1 h 188"/>
                  <a:gd name="T120" fmla="*/ 2 w 177"/>
                  <a:gd name="T121" fmla="*/ 1 h 188"/>
                  <a:gd name="T122" fmla="*/ 2 w 177"/>
                  <a:gd name="T123" fmla="*/ 1 h 188"/>
                  <a:gd name="T124" fmla="*/ 3 w 177"/>
                  <a:gd name="T125" fmla="*/ 1 h 18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77" h="188">
                    <a:moveTo>
                      <a:pt x="159" y="79"/>
                    </a:moveTo>
                    <a:lnTo>
                      <a:pt x="120" y="86"/>
                    </a:lnTo>
                    <a:lnTo>
                      <a:pt x="114" y="54"/>
                    </a:lnTo>
                    <a:lnTo>
                      <a:pt x="153" y="48"/>
                    </a:lnTo>
                    <a:lnTo>
                      <a:pt x="159" y="79"/>
                    </a:lnTo>
                    <a:close/>
                    <a:moveTo>
                      <a:pt x="120" y="86"/>
                    </a:moveTo>
                    <a:lnTo>
                      <a:pt x="104" y="89"/>
                    </a:lnTo>
                    <a:lnTo>
                      <a:pt x="102" y="73"/>
                    </a:lnTo>
                    <a:lnTo>
                      <a:pt x="118" y="70"/>
                    </a:lnTo>
                    <a:lnTo>
                      <a:pt x="120" y="86"/>
                    </a:lnTo>
                    <a:close/>
                    <a:moveTo>
                      <a:pt x="102" y="73"/>
                    </a:moveTo>
                    <a:lnTo>
                      <a:pt x="101" y="70"/>
                    </a:lnTo>
                    <a:lnTo>
                      <a:pt x="100" y="67"/>
                    </a:lnTo>
                    <a:lnTo>
                      <a:pt x="128" y="53"/>
                    </a:lnTo>
                    <a:lnTo>
                      <a:pt x="131" y="60"/>
                    </a:lnTo>
                    <a:lnTo>
                      <a:pt x="133" y="68"/>
                    </a:lnTo>
                    <a:lnTo>
                      <a:pt x="102" y="73"/>
                    </a:lnTo>
                    <a:close/>
                    <a:moveTo>
                      <a:pt x="128" y="53"/>
                    </a:moveTo>
                    <a:lnTo>
                      <a:pt x="118" y="33"/>
                    </a:lnTo>
                    <a:lnTo>
                      <a:pt x="128" y="53"/>
                    </a:lnTo>
                    <a:lnTo>
                      <a:pt x="114" y="60"/>
                    </a:lnTo>
                    <a:lnTo>
                      <a:pt x="128" y="53"/>
                    </a:lnTo>
                    <a:close/>
                    <a:moveTo>
                      <a:pt x="100" y="67"/>
                    </a:moveTo>
                    <a:lnTo>
                      <a:pt x="99" y="66"/>
                    </a:lnTo>
                    <a:lnTo>
                      <a:pt x="98" y="65"/>
                    </a:lnTo>
                    <a:lnTo>
                      <a:pt x="119" y="41"/>
                    </a:lnTo>
                    <a:lnTo>
                      <a:pt x="124" y="46"/>
                    </a:lnTo>
                    <a:lnTo>
                      <a:pt x="128" y="53"/>
                    </a:lnTo>
                    <a:lnTo>
                      <a:pt x="100" y="67"/>
                    </a:lnTo>
                    <a:close/>
                    <a:moveTo>
                      <a:pt x="98" y="65"/>
                    </a:moveTo>
                    <a:lnTo>
                      <a:pt x="97" y="64"/>
                    </a:lnTo>
                    <a:lnTo>
                      <a:pt x="96" y="64"/>
                    </a:lnTo>
                    <a:lnTo>
                      <a:pt x="105" y="34"/>
                    </a:lnTo>
                    <a:lnTo>
                      <a:pt x="112" y="37"/>
                    </a:lnTo>
                    <a:lnTo>
                      <a:pt x="119" y="41"/>
                    </a:lnTo>
                    <a:lnTo>
                      <a:pt x="98" y="65"/>
                    </a:lnTo>
                    <a:close/>
                    <a:moveTo>
                      <a:pt x="96" y="64"/>
                    </a:moveTo>
                    <a:lnTo>
                      <a:pt x="90" y="62"/>
                    </a:lnTo>
                    <a:lnTo>
                      <a:pt x="96" y="64"/>
                    </a:lnTo>
                    <a:lnTo>
                      <a:pt x="100" y="48"/>
                    </a:lnTo>
                    <a:lnTo>
                      <a:pt x="96" y="64"/>
                    </a:lnTo>
                    <a:close/>
                    <a:moveTo>
                      <a:pt x="96" y="64"/>
                    </a:moveTo>
                    <a:lnTo>
                      <a:pt x="93" y="63"/>
                    </a:lnTo>
                    <a:lnTo>
                      <a:pt x="90" y="63"/>
                    </a:lnTo>
                    <a:lnTo>
                      <a:pt x="90" y="31"/>
                    </a:lnTo>
                    <a:lnTo>
                      <a:pt x="98" y="32"/>
                    </a:lnTo>
                    <a:lnTo>
                      <a:pt x="105" y="34"/>
                    </a:lnTo>
                    <a:lnTo>
                      <a:pt x="96" y="64"/>
                    </a:lnTo>
                    <a:close/>
                    <a:moveTo>
                      <a:pt x="90" y="63"/>
                    </a:moveTo>
                    <a:lnTo>
                      <a:pt x="86" y="63"/>
                    </a:lnTo>
                    <a:lnTo>
                      <a:pt x="83" y="64"/>
                    </a:lnTo>
                    <a:lnTo>
                      <a:pt x="71" y="35"/>
                    </a:lnTo>
                    <a:lnTo>
                      <a:pt x="80" y="32"/>
                    </a:lnTo>
                    <a:lnTo>
                      <a:pt x="90" y="31"/>
                    </a:lnTo>
                    <a:lnTo>
                      <a:pt x="90" y="63"/>
                    </a:lnTo>
                    <a:close/>
                    <a:moveTo>
                      <a:pt x="83" y="64"/>
                    </a:moveTo>
                    <a:lnTo>
                      <a:pt x="81" y="66"/>
                    </a:lnTo>
                    <a:lnTo>
                      <a:pt x="79" y="68"/>
                    </a:lnTo>
                    <a:lnTo>
                      <a:pt x="54" y="47"/>
                    </a:lnTo>
                    <a:lnTo>
                      <a:pt x="58" y="43"/>
                    </a:lnTo>
                    <a:lnTo>
                      <a:pt x="62" y="40"/>
                    </a:lnTo>
                    <a:lnTo>
                      <a:pt x="67" y="37"/>
                    </a:lnTo>
                    <a:lnTo>
                      <a:pt x="71" y="35"/>
                    </a:lnTo>
                    <a:lnTo>
                      <a:pt x="83" y="64"/>
                    </a:lnTo>
                    <a:close/>
                    <a:moveTo>
                      <a:pt x="79" y="68"/>
                    </a:moveTo>
                    <a:lnTo>
                      <a:pt x="77" y="70"/>
                    </a:lnTo>
                    <a:lnTo>
                      <a:pt x="76" y="74"/>
                    </a:lnTo>
                    <a:lnTo>
                      <a:pt x="45" y="67"/>
                    </a:lnTo>
                    <a:lnTo>
                      <a:pt x="47" y="61"/>
                    </a:lnTo>
                    <a:lnTo>
                      <a:pt x="49" y="56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79" y="68"/>
                    </a:lnTo>
                    <a:close/>
                    <a:moveTo>
                      <a:pt x="76" y="74"/>
                    </a:moveTo>
                    <a:lnTo>
                      <a:pt x="83" y="45"/>
                    </a:lnTo>
                    <a:lnTo>
                      <a:pt x="76" y="74"/>
                    </a:lnTo>
                    <a:lnTo>
                      <a:pt x="60" y="71"/>
                    </a:lnTo>
                    <a:lnTo>
                      <a:pt x="76" y="74"/>
                    </a:lnTo>
                    <a:close/>
                    <a:moveTo>
                      <a:pt x="76" y="74"/>
                    </a:moveTo>
                    <a:lnTo>
                      <a:pt x="74" y="82"/>
                    </a:lnTo>
                    <a:lnTo>
                      <a:pt x="74" y="91"/>
                    </a:lnTo>
                    <a:lnTo>
                      <a:pt x="42" y="91"/>
                    </a:lnTo>
                    <a:lnTo>
                      <a:pt x="43" y="78"/>
                    </a:lnTo>
                    <a:lnTo>
                      <a:pt x="45" y="67"/>
                    </a:lnTo>
                    <a:lnTo>
                      <a:pt x="76" y="74"/>
                    </a:lnTo>
                    <a:close/>
                    <a:moveTo>
                      <a:pt x="74" y="91"/>
                    </a:moveTo>
                    <a:lnTo>
                      <a:pt x="74" y="101"/>
                    </a:lnTo>
                    <a:lnTo>
                      <a:pt x="75" y="109"/>
                    </a:lnTo>
                    <a:lnTo>
                      <a:pt x="77" y="115"/>
                    </a:lnTo>
                    <a:lnTo>
                      <a:pt x="79" y="119"/>
                    </a:lnTo>
                    <a:lnTo>
                      <a:pt x="54" y="139"/>
                    </a:lnTo>
                    <a:lnTo>
                      <a:pt x="51" y="135"/>
                    </a:lnTo>
                    <a:lnTo>
                      <a:pt x="49" y="130"/>
                    </a:lnTo>
                    <a:lnTo>
                      <a:pt x="47" y="125"/>
                    </a:lnTo>
                    <a:lnTo>
                      <a:pt x="45" y="119"/>
                    </a:lnTo>
                    <a:lnTo>
                      <a:pt x="43" y="107"/>
                    </a:lnTo>
                    <a:lnTo>
                      <a:pt x="42" y="91"/>
                    </a:lnTo>
                    <a:lnTo>
                      <a:pt x="74" y="91"/>
                    </a:lnTo>
                    <a:close/>
                    <a:moveTo>
                      <a:pt x="79" y="119"/>
                    </a:moveTo>
                    <a:lnTo>
                      <a:pt x="81" y="121"/>
                    </a:lnTo>
                    <a:lnTo>
                      <a:pt x="84" y="122"/>
                    </a:lnTo>
                    <a:lnTo>
                      <a:pt x="71" y="151"/>
                    </a:lnTo>
                    <a:lnTo>
                      <a:pt x="67" y="149"/>
                    </a:lnTo>
                    <a:lnTo>
                      <a:pt x="61" y="146"/>
                    </a:lnTo>
                    <a:lnTo>
                      <a:pt x="58" y="143"/>
                    </a:lnTo>
                    <a:lnTo>
                      <a:pt x="54" y="139"/>
                    </a:lnTo>
                    <a:lnTo>
                      <a:pt x="79" y="119"/>
                    </a:lnTo>
                    <a:close/>
                    <a:moveTo>
                      <a:pt x="84" y="122"/>
                    </a:moveTo>
                    <a:lnTo>
                      <a:pt x="87" y="123"/>
                    </a:lnTo>
                    <a:lnTo>
                      <a:pt x="90" y="124"/>
                    </a:lnTo>
                    <a:lnTo>
                      <a:pt x="90" y="155"/>
                    </a:lnTo>
                    <a:lnTo>
                      <a:pt x="85" y="155"/>
                    </a:lnTo>
                    <a:lnTo>
                      <a:pt x="80" y="154"/>
                    </a:lnTo>
                    <a:lnTo>
                      <a:pt x="75" y="153"/>
                    </a:lnTo>
                    <a:lnTo>
                      <a:pt x="71" y="151"/>
                    </a:lnTo>
                    <a:lnTo>
                      <a:pt x="84" y="122"/>
                    </a:lnTo>
                    <a:close/>
                    <a:moveTo>
                      <a:pt x="90" y="124"/>
                    </a:moveTo>
                    <a:lnTo>
                      <a:pt x="94" y="123"/>
                    </a:lnTo>
                    <a:lnTo>
                      <a:pt x="96" y="123"/>
                    </a:lnTo>
                    <a:lnTo>
                      <a:pt x="106" y="153"/>
                    </a:lnTo>
                    <a:lnTo>
                      <a:pt x="99" y="155"/>
                    </a:lnTo>
                    <a:lnTo>
                      <a:pt x="90" y="155"/>
                    </a:lnTo>
                    <a:lnTo>
                      <a:pt x="90" y="124"/>
                    </a:lnTo>
                    <a:close/>
                    <a:moveTo>
                      <a:pt x="106" y="153"/>
                    </a:moveTo>
                    <a:lnTo>
                      <a:pt x="93" y="159"/>
                    </a:lnTo>
                    <a:lnTo>
                      <a:pt x="106" y="153"/>
                    </a:lnTo>
                    <a:lnTo>
                      <a:pt x="101" y="138"/>
                    </a:lnTo>
                    <a:lnTo>
                      <a:pt x="106" y="153"/>
                    </a:lnTo>
                    <a:close/>
                    <a:moveTo>
                      <a:pt x="96" y="123"/>
                    </a:moveTo>
                    <a:lnTo>
                      <a:pt x="97" y="122"/>
                    </a:lnTo>
                    <a:lnTo>
                      <a:pt x="99" y="121"/>
                    </a:lnTo>
                    <a:lnTo>
                      <a:pt x="120" y="145"/>
                    </a:lnTo>
                    <a:lnTo>
                      <a:pt x="113" y="150"/>
                    </a:lnTo>
                    <a:lnTo>
                      <a:pt x="106" y="153"/>
                    </a:lnTo>
                    <a:lnTo>
                      <a:pt x="96" y="123"/>
                    </a:lnTo>
                    <a:close/>
                    <a:moveTo>
                      <a:pt x="120" y="145"/>
                    </a:moveTo>
                    <a:lnTo>
                      <a:pt x="132" y="134"/>
                    </a:lnTo>
                    <a:lnTo>
                      <a:pt x="120" y="145"/>
                    </a:lnTo>
                    <a:lnTo>
                      <a:pt x="109" y="134"/>
                    </a:lnTo>
                    <a:lnTo>
                      <a:pt x="120" y="145"/>
                    </a:lnTo>
                    <a:close/>
                    <a:moveTo>
                      <a:pt x="99" y="121"/>
                    </a:moveTo>
                    <a:lnTo>
                      <a:pt x="100" y="120"/>
                    </a:lnTo>
                    <a:lnTo>
                      <a:pt x="101" y="118"/>
                    </a:lnTo>
                    <a:lnTo>
                      <a:pt x="130" y="132"/>
                    </a:lnTo>
                    <a:lnTo>
                      <a:pt x="125" y="139"/>
                    </a:lnTo>
                    <a:lnTo>
                      <a:pt x="120" y="145"/>
                    </a:lnTo>
                    <a:lnTo>
                      <a:pt x="99" y="121"/>
                    </a:lnTo>
                    <a:close/>
                    <a:moveTo>
                      <a:pt x="101" y="118"/>
                    </a:moveTo>
                    <a:lnTo>
                      <a:pt x="102" y="114"/>
                    </a:lnTo>
                    <a:lnTo>
                      <a:pt x="104" y="109"/>
                    </a:lnTo>
                    <a:lnTo>
                      <a:pt x="135" y="115"/>
                    </a:lnTo>
                    <a:lnTo>
                      <a:pt x="133" y="123"/>
                    </a:lnTo>
                    <a:lnTo>
                      <a:pt x="130" y="132"/>
                    </a:lnTo>
                    <a:lnTo>
                      <a:pt x="101" y="118"/>
                    </a:lnTo>
                    <a:close/>
                    <a:moveTo>
                      <a:pt x="104" y="109"/>
                    </a:moveTo>
                    <a:lnTo>
                      <a:pt x="106" y="93"/>
                    </a:lnTo>
                    <a:lnTo>
                      <a:pt x="122" y="96"/>
                    </a:lnTo>
                    <a:lnTo>
                      <a:pt x="120" y="112"/>
                    </a:lnTo>
                    <a:lnTo>
                      <a:pt x="104" y="109"/>
                    </a:lnTo>
                    <a:close/>
                    <a:moveTo>
                      <a:pt x="122" y="96"/>
                    </a:moveTo>
                    <a:lnTo>
                      <a:pt x="160" y="102"/>
                    </a:lnTo>
                    <a:lnTo>
                      <a:pt x="155" y="134"/>
                    </a:lnTo>
                    <a:lnTo>
                      <a:pt x="116" y="127"/>
                    </a:lnTo>
                    <a:lnTo>
                      <a:pt x="122" y="96"/>
                    </a:lnTo>
                    <a:close/>
                    <a:moveTo>
                      <a:pt x="160" y="102"/>
                    </a:moveTo>
                    <a:lnTo>
                      <a:pt x="177" y="105"/>
                    </a:lnTo>
                    <a:lnTo>
                      <a:pt x="174" y="121"/>
                    </a:lnTo>
                    <a:lnTo>
                      <a:pt x="158" y="118"/>
                    </a:lnTo>
                    <a:lnTo>
                      <a:pt x="160" y="102"/>
                    </a:lnTo>
                    <a:close/>
                    <a:moveTo>
                      <a:pt x="174" y="121"/>
                    </a:moveTo>
                    <a:lnTo>
                      <a:pt x="174" y="122"/>
                    </a:lnTo>
                    <a:lnTo>
                      <a:pt x="143" y="114"/>
                    </a:lnTo>
                    <a:lnTo>
                      <a:pt x="143" y="115"/>
                    </a:lnTo>
                    <a:lnTo>
                      <a:pt x="174" y="121"/>
                    </a:lnTo>
                    <a:close/>
                    <a:moveTo>
                      <a:pt x="143" y="115"/>
                    </a:moveTo>
                    <a:lnTo>
                      <a:pt x="143" y="114"/>
                    </a:lnTo>
                    <a:lnTo>
                      <a:pt x="158" y="118"/>
                    </a:lnTo>
                    <a:lnTo>
                      <a:pt x="143" y="115"/>
                    </a:lnTo>
                    <a:close/>
                    <a:moveTo>
                      <a:pt x="174" y="122"/>
                    </a:moveTo>
                    <a:lnTo>
                      <a:pt x="173" y="126"/>
                    </a:lnTo>
                    <a:lnTo>
                      <a:pt x="172" y="130"/>
                    </a:lnTo>
                    <a:lnTo>
                      <a:pt x="140" y="121"/>
                    </a:lnTo>
                    <a:lnTo>
                      <a:pt x="141" y="118"/>
                    </a:lnTo>
                    <a:lnTo>
                      <a:pt x="143" y="115"/>
                    </a:lnTo>
                    <a:lnTo>
                      <a:pt x="174" y="122"/>
                    </a:lnTo>
                    <a:close/>
                    <a:moveTo>
                      <a:pt x="172" y="130"/>
                    </a:moveTo>
                    <a:lnTo>
                      <a:pt x="174" y="121"/>
                    </a:lnTo>
                    <a:lnTo>
                      <a:pt x="172" y="130"/>
                    </a:lnTo>
                    <a:lnTo>
                      <a:pt x="156" y="125"/>
                    </a:lnTo>
                    <a:lnTo>
                      <a:pt x="172" y="130"/>
                    </a:lnTo>
                    <a:close/>
                    <a:moveTo>
                      <a:pt x="172" y="130"/>
                    </a:moveTo>
                    <a:lnTo>
                      <a:pt x="170" y="135"/>
                    </a:lnTo>
                    <a:lnTo>
                      <a:pt x="169" y="138"/>
                    </a:lnTo>
                    <a:lnTo>
                      <a:pt x="139" y="126"/>
                    </a:lnTo>
                    <a:lnTo>
                      <a:pt x="140" y="123"/>
                    </a:lnTo>
                    <a:lnTo>
                      <a:pt x="140" y="121"/>
                    </a:lnTo>
                    <a:lnTo>
                      <a:pt x="172" y="130"/>
                    </a:lnTo>
                    <a:close/>
                    <a:moveTo>
                      <a:pt x="169" y="138"/>
                    </a:moveTo>
                    <a:lnTo>
                      <a:pt x="164" y="148"/>
                    </a:lnTo>
                    <a:lnTo>
                      <a:pt x="158" y="156"/>
                    </a:lnTo>
                    <a:lnTo>
                      <a:pt x="152" y="164"/>
                    </a:lnTo>
                    <a:lnTo>
                      <a:pt x="145" y="171"/>
                    </a:lnTo>
                    <a:lnTo>
                      <a:pt x="125" y="146"/>
                    </a:lnTo>
                    <a:lnTo>
                      <a:pt x="129" y="142"/>
                    </a:lnTo>
                    <a:lnTo>
                      <a:pt x="133" y="138"/>
                    </a:lnTo>
                    <a:lnTo>
                      <a:pt x="136" y="133"/>
                    </a:lnTo>
                    <a:lnTo>
                      <a:pt x="139" y="126"/>
                    </a:lnTo>
                    <a:lnTo>
                      <a:pt x="169" y="138"/>
                    </a:lnTo>
                    <a:close/>
                    <a:moveTo>
                      <a:pt x="145" y="171"/>
                    </a:moveTo>
                    <a:lnTo>
                      <a:pt x="139" y="175"/>
                    </a:lnTo>
                    <a:lnTo>
                      <a:pt x="133" y="178"/>
                    </a:lnTo>
                    <a:lnTo>
                      <a:pt x="126" y="181"/>
                    </a:lnTo>
                    <a:lnTo>
                      <a:pt x="120" y="184"/>
                    </a:lnTo>
                    <a:lnTo>
                      <a:pt x="110" y="153"/>
                    </a:lnTo>
                    <a:lnTo>
                      <a:pt x="119" y="150"/>
                    </a:lnTo>
                    <a:lnTo>
                      <a:pt x="125" y="146"/>
                    </a:lnTo>
                    <a:lnTo>
                      <a:pt x="145" y="171"/>
                    </a:lnTo>
                    <a:close/>
                    <a:moveTo>
                      <a:pt x="120" y="184"/>
                    </a:moveTo>
                    <a:lnTo>
                      <a:pt x="112" y="186"/>
                    </a:lnTo>
                    <a:lnTo>
                      <a:pt x="105" y="187"/>
                    </a:lnTo>
                    <a:lnTo>
                      <a:pt x="97" y="188"/>
                    </a:lnTo>
                    <a:lnTo>
                      <a:pt x="88" y="188"/>
                    </a:lnTo>
                    <a:lnTo>
                      <a:pt x="88" y="155"/>
                    </a:lnTo>
                    <a:lnTo>
                      <a:pt x="100" y="155"/>
                    </a:lnTo>
                    <a:lnTo>
                      <a:pt x="110" y="153"/>
                    </a:lnTo>
                    <a:lnTo>
                      <a:pt x="120" y="184"/>
                    </a:lnTo>
                    <a:close/>
                    <a:moveTo>
                      <a:pt x="88" y="188"/>
                    </a:moveTo>
                    <a:lnTo>
                      <a:pt x="88" y="188"/>
                    </a:lnTo>
                    <a:lnTo>
                      <a:pt x="88" y="155"/>
                    </a:lnTo>
                    <a:lnTo>
                      <a:pt x="88" y="188"/>
                    </a:lnTo>
                    <a:close/>
                    <a:moveTo>
                      <a:pt x="88" y="188"/>
                    </a:moveTo>
                    <a:lnTo>
                      <a:pt x="79" y="188"/>
                    </a:lnTo>
                    <a:lnTo>
                      <a:pt x="71" y="187"/>
                    </a:lnTo>
                    <a:lnTo>
                      <a:pt x="61" y="185"/>
                    </a:lnTo>
                    <a:lnTo>
                      <a:pt x="53" y="181"/>
                    </a:lnTo>
                    <a:lnTo>
                      <a:pt x="66" y="152"/>
                    </a:lnTo>
                    <a:lnTo>
                      <a:pt x="71" y="153"/>
                    </a:lnTo>
                    <a:lnTo>
                      <a:pt x="76" y="154"/>
                    </a:lnTo>
                    <a:lnTo>
                      <a:pt x="82" y="155"/>
                    </a:lnTo>
                    <a:lnTo>
                      <a:pt x="88" y="155"/>
                    </a:lnTo>
                    <a:lnTo>
                      <a:pt x="88" y="188"/>
                    </a:lnTo>
                    <a:close/>
                    <a:moveTo>
                      <a:pt x="53" y="181"/>
                    </a:moveTo>
                    <a:lnTo>
                      <a:pt x="51" y="180"/>
                    </a:lnTo>
                    <a:lnTo>
                      <a:pt x="49" y="179"/>
                    </a:lnTo>
                    <a:lnTo>
                      <a:pt x="62" y="150"/>
                    </a:lnTo>
                    <a:lnTo>
                      <a:pt x="63" y="151"/>
                    </a:lnTo>
                    <a:lnTo>
                      <a:pt x="66" y="152"/>
                    </a:lnTo>
                    <a:lnTo>
                      <a:pt x="53" y="181"/>
                    </a:lnTo>
                    <a:close/>
                    <a:moveTo>
                      <a:pt x="49" y="179"/>
                    </a:moveTo>
                    <a:lnTo>
                      <a:pt x="42" y="176"/>
                    </a:lnTo>
                    <a:lnTo>
                      <a:pt x="36" y="172"/>
                    </a:lnTo>
                    <a:lnTo>
                      <a:pt x="30" y="167"/>
                    </a:lnTo>
                    <a:lnTo>
                      <a:pt x="25" y="163"/>
                    </a:lnTo>
                    <a:lnTo>
                      <a:pt x="48" y="141"/>
                    </a:lnTo>
                    <a:lnTo>
                      <a:pt x="55" y="146"/>
                    </a:lnTo>
                    <a:lnTo>
                      <a:pt x="62" y="150"/>
                    </a:lnTo>
                    <a:lnTo>
                      <a:pt x="49" y="179"/>
                    </a:lnTo>
                    <a:close/>
                    <a:moveTo>
                      <a:pt x="25" y="163"/>
                    </a:moveTo>
                    <a:lnTo>
                      <a:pt x="25" y="162"/>
                    </a:lnTo>
                    <a:lnTo>
                      <a:pt x="36" y="151"/>
                    </a:lnTo>
                    <a:lnTo>
                      <a:pt x="25" y="163"/>
                    </a:lnTo>
                    <a:close/>
                    <a:moveTo>
                      <a:pt x="25" y="162"/>
                    </a:moveTo>
                    <a:lnTo>
                      <a:pt x="25" y="162"/>
                    </a:lnTo>
                    <a:lnTo>
                      <a:pt x="48" y="141"/>
                    </a:lnTo>
                    <a:lnTo>
                      <a:pt x="49" y="141"/>
                    </a:lnTo>
                    <a:lnTo>
                      <a:pt x="25" y="162"/>
                    </a:lnTo>
                    <a:close/>
                    <a:moveTo>
                      <a:pt x="48" y="140"/>
                    </a:moveTo>
                    <a:lnTo>
                      <a:pt x="48" y="140"/>
                    </a:lnTo>
                    <a:lnTo>
                      <a:pt x="48" y="141"/>
                    </a:lnTo>
                    <a:lnTo>
                      <a:pt x="36" y="151"/>
                    </a:lnTo>
                    <a:lnTo>
                      <a:pt x="48" y="140"/>
                    </a:lnTo>
                    <a:close/>
                    <a:moveTo>
                      <a:pt x="25" y="162"/>
                    </a:moveTo>
                    <a:lnTo>
                      <a:pt x="22" y="159"/>
                    </a:lnTo>
                    <a:lnTo>
                      <a:pt x="19" y="154"/>
                    </a:lnTo>
                    <a:lnTo>
                      <a:pt x="45" y="136"/>
                    </a:lnTo>
                    <a:lnTo>
                      <a:pt x="47" y="138"/>
                    </a:lnTo>
                    <a:lnTo>
                      <a:pt x="48" y="140"/>
                    </a:lnTo>
                    <a:lnTo>
                      <a:pt x="25" y="162"/>
                    </a:lnTo>
                    <a:close/>
                    <a:moveTo>
                      <a:pt x="19" y="154"/>
                    </a:moveTo>
                    <a:lnTo>
                      <a:pt x="16" y="150"/>
                    </a:lnTo>
                    <a:lnTo>
                      <a:pt x="13" y="146"/>
                    </a:lnTo>
                    <a:lnTo>
                      <a:pt x="42" y="130"/>
                    </a:lnTo>
                    <a:lnTo>
                      <a:pt x="43" y="134"/>
                    </a:lnTo>
                    <a:lnTo>
                      <a:pt x="45" y="136"/>
                    </a:lnTo>
                    <a:lnTo>
                      <a:pt x="19" y="154"/>
                    </a:lnTo>
                    <a:close/>
                    <a:moveTo>
                      <a:pt x="42" y="130"/>
                    </a:moveTo>
                    <a:lnTo>
                      <a:pt x="48" y="142"/>
                    </a:lnTo>
                    <a:lnTo>
                      <a:pt x="42" y="130"/>
                    </a:lnTo>
                    <a:lnTo>
                      <a:pt x="27" y="139"/>
                    </a:lnTo>
                    <a:lnTo>
                      <a:pt x="42" y="130"/>
                    </a:lnTo>
                    <a:close/>
                    <a:moveTo>
                      <a:pt x="13" y="146"/>
                    </a:moveTo>
                    <a:lnTo>
                      <a:pt x="8" y="135"/>
                    </a:lnTo>
                    <a:lnTo>
                      <a:pt x="4" y="122"/>
                    </a:lnTo>
                    <a:lnTo>
                      <a:pt x="2" y="109"/>
                    </a:lnTo>
                    <a:lnTo>
                      <a:pt x="1" y="94"/>
                    </a:lnTo>
                    <a:lnTo>
                      <a:pt x="33" y="94"/>
                    </a:lnTo>
                    <a:lnTo>
                      <a:pt x="33" y="104"/>
                    </a:lnTo>
                    <a:lnTo>
                      <a:pt x="35" y="114"/>
                    </a:lnTo>
                    <a:lnTo>
                      <a:pt x="37" y="123"/>
                    </a:lnTo>
                    <a:lnTo>
                      <a:pt x="42" y="130"/>
                    </a:lnTo>
                    <a:lnTo>
                      <a:pt x="13" y="146"/>
                    </a:lnTo>
                    <a:close/>
                    <a:moveTo>
                      <a:pt x="1" y="94"/>
                    </a:moveTo>
                    <a:lnTo>
                      <a:pt x="1" y="94"/>
                    </a:lnTo>
                    <a:lnTo>
                      <a:pt x="33" y="94"/>
                    </a:lnTo>
                    <a:lnTo>
                      <a:pt x="1" y="94"/>
                    </a:lnTo>
                    <a:close/>
                    <a:moveTo>
                      <a:pt x="1" y="94"/>
                    </a:moveTo>
                    <a:lnTo>
                      <a:pt x="2" y="84"/>
                    </a:lnTo>
                    <a:lnTo>
                      <a:pt x="3" y="74"/>
                    </a:lnTo>
                    <a:lnTo>
                      <a:pt x="4" y="65"/>
                    </a:lnTo>
                    <a:lnTo>
                      <a:pt x="7" y="56"/>
                    </a:lnTo>
                    <a:lnTo>
                      <a:pt x="37" y="66"/>
                    </a:lnTo>
                    <a:lnTo>
                      <a:pt x="35" y="72"/>
                    </a:lnTo>
                    <a:lnTo>
                      <a:pt x="34" y="79"/>
                    </a:lnTo>
                    <a:lnTo>
                      <a:pt x="33" y="86"/>
                    </a:lnTo>
                    <a:lnTo>
                      <a:pt x="33" y="94"/>
                    </a:lnTo>
                    <a:lnTo>
                      <a:pt x="1" y="94"/>
                    </a:lnTo>
                    <a:close/>
                    <a:moveTo>
                      <a:pt x="7" y="56"/>
                    </a:moveTo>
                    <a:lnTo>
                      <a:pt x="10" y="47"/>
                    </a:lnTo>
                    <a:lnTo>
                      <a:pt x="7" y="56"/>
                    </a:lnTo>
                    <a:lnTo>
                      <a:pt x="22" y="61"/>
                    </a:lnTo>
                    <a:lnTo>
                      <a:pt x="7" y="56"/>
                    </a:lnTo>
                    <a:close/>
                    <a:moveTo>
                      <a:pt x="7" y="56"/>
                    </a:moveTo>
                    <a:lnTo>
                      <a:pt x="8" y="53"/>
                    </a:lnTo>
                    <a:lnTo>
                      <a:pt x="9" y="50"/>
                    </a:lnTo>
                    <a:lnTo>
                      <a:pt x="38" y="63"/>
                    </a:lnTo>
                    <a:lnTo>
                      <a:pt x="38" y="64"/>
                    </a:lnTo>
                    <a:lnTo>
                      <a:pt x="37" y="66"/>
                    </a:lnTo>
                    <a:lnTo>
                      <a:pt x="7" y="56"/>
                    </a:lnTo>
                    <a:close/>
                    <a:moveTo>
                      <a:pt x="9" y="50"/>
                    </a:moveTo>
                    <a:lnTo>
                      <a:pt x="12" y="43"/>
                    </a:lnTo>
                    <a:lnTo>
                      <a:pt x="16" y="37"/>
                    </a:lnTo>
                    <a:lnTo>
                      <a:pt x="21" y="31"/>
                    </a:lnTo>
                    <a:lnTo>
                      <a:pt x="25" y="25"/>
                    </a:lnTo>
                    <a:lnTo>
                      <a:pt x="49" y="47"/>
                    </a:lnTo>
                    <a:lnTo>
                      <a:pt x="43" y="54"/>
                    </a:lnTo>
                    <a:lnTo>
                      <a:pt x="38" y="63"/>
                    </a:lnTo>
                    <a:lnTo>
                      <a:pt x="9" y="50"/>
                    </a:lnTo>
                    <a:close/>
                    <a:moveTo>
                      <a:pt x="25" y="25"/>
                    </a:moveTo>
                    <a:lnTo>
                      <a:pt x="0" y="51"/>
                    </a:lnTo>
                    <a:lnTo>
                      <a:pt x="25" y="25"/>
                    </a:lnTo>
                    <a:lnTo>
                      <a:pt x="36" y="37"/>
                    </a:lnTo>
                    <a:lnTo>
                      <a:pt x="25" y="25"/>
                    </a:lnTo>
                    <a:close/>
                    <a:moveTo>
                      <a:pt x="25" y="25"/>
                    </a:moveTo>
                    <a:lnTo>
                      <a:pt x="31" y="19"/>
                    </a:lnTo>
                    <a:lnTo>
                      <a:pt x="38" y="14"/>
                    </a:lnTo>
                    <a:lnTo>
                      <a:pt x="46" y="10"/>
                    </a:lnTo>
                    <a:lnTo>
                      <a:pt x="54" y="7"/>
                    </a:lnTo>
                    <a:lnTo>
                      <a:pt x="66" y="36"/>
                    </a:lnTo>
                    <a:lnTo>
                      <a:pt x="60" y="38"/>
                    </a:lnTo>
                    <a:lnTo>
                      <a:pt x="56" y="41"/>
                    </a:lnTo>
                    <a:lnTo>
                      <a:pt x="52" y="44"/>
                    </a:lnTo>
                    <a:lnTo>
                      <a:pt x="48" y="47"/>
                    </a:lnTo>
                    <a:lnTo>
                      <a:pt x="25" y="25"/>
                    </a:lnTo>
                    <a:close/>
                    <a:moveTo>
                      <a:pt x="54" y="7"/>
                    </a:moveTo>
                    <a:lnTo>
                      <a:pt x="62" y="4"/>
                    </a:lnTo>
                    <a:lnTo>
                      <a:pt x="71" y="1"/>
                    </a:lnTo>
                    <a:lnTo>
                      <a:pt x="80" y="0"/>
                    </a:lnTo>
                    <a:lnTo>
                      <a:pt x="89" y="0"/>
                    </a:lnTo>
                    <a:lnTo>
                      <a:pt x="89" y="32"/>
                    </a:lnTo>
                    <a:lnTo>
                      <a:pt x="83" y="33"/>
                    </a:lnTo>
                    <a:lnTo>
                      <a:pt x="77" y="33"/>
                    </a:lnTo>
                    <a:lnTo>
                      <a:pt x="71" y="34"/>
                    </a:lnTo>
                    <a:lnTo>
                      <a:pt x="66" y="36"/>
                    </a:lnTo>
                    <a:lnTo>
                      <a:pt x="54" y="7"/>
                    </a:lnTo>
                    <a:close/>
                    <a:moveTo>
                      <a:pt x="89" y="0"/>
                    </a:moveTo>
                    <a:lnTo>
                      <a:pt x="89" y="0"/>
                    </a:lnTo>
                    <a:lnTo>
                      <a:pt x="89" y="32"/>
                    </a:lnTo>
                    <a:lnTo>
                      <a:pt x="89" y="0"/>
                    </a:lnTo>
                    <a:close/>
                    <a:moveTo>
                      <a:pt x="89" y="0"/>
                    </a:moveTo>
                    <a:lnTo>
                      <a:pt x="105" y="0"/>
                    </a:lnTo>
                    <a:lnTo>
                      <a:pt x="119" y="4"/>
                    </a:lnTo>
                    <a:lnTo>
                      <a:pt x="110" y="35"/>
                    </a:lnTo>
                    <a:lnTo>
                      <a:pt x="101" y="33"/>
                    </a:lnTo>
                    <a:lnTo>
                      <a:pt x="89" y="32"/>
                    </a:lnTo>
                    <a:lnTo>
                      <a:pt x="89" y="0"/>
                    </a:lnTo>
                    <a:close/>
                    <a:moveTo>
                      <a:pt x="119" y="4"/>
                    </a:moveTo>
                    <a:lnTo>
                      <a:pt x="121" y="4"/>
                    </a:lnTo>
                    <a:lnTo>
                      <a:pt x="123" y="5"/>
                    </a:lnTo>
                    <a:lnTo>
                      <a:pt x="112" y="35"/>
                    </a:lnTo>
                    <a:lnTo>
                      <a:pt x="111" y="35"/>
                    </a:lnTo>
                    <a:lnTo>
                      <a:pt x="110" y="35"/>
                    </a:lnTo>
                    <a:lnTo>
                      <a:pt x="119" y="4"/>
                    </a:lnTo>
                    <a:close/>
                    <a:moveTo>
                      <a:pt x="123" y="5"/>
                    </a:moveTo>
                    <a:lnTo>
                      <a:pt x="133" y="9"/>
                    </a:lnTo>
                    <a:lnTo>
                      <a:pt x="143" y="15"/>
                    </a:lnTo>
                    <a:lnTo>
                      <a:pt x="124" y="41"/>
                    </a:lnTo>
                    <a:lnTo>
                      <a:pt x="119" y="38"/>
                    </a:lnTo>
                    <a:lnTo>
                      <a:pt x="112" y="35"/>
                    </a:lnTo>
                    <a:lnTo>
                      <a:pt x="123" y="5"/>
                    </a:lnTo>
                    <a:close/>
                    <a:moveTo>
                      <a:pt x="124" y="41"/>
                    </a:moveTo>
                    <a:lnTo>
                      <a:pt x="122" y="39"/>
                    </a:lnTo>
                    <a:lnTo>
                      <a:pt x="124" y="41"/>
                    </a:lnTo>
                    <a:lnTo>
                      <a:pt x="133" y="27"/>
                    </a:lnTo>
                    <a:lnTo>
                      <a:pt x="124" y="41"/>
                    </a:lnTo>
                    <a:close/>
                    <a:moveTo>
                      <a:pt x="143" y="15"/>
                    </a:moveTo>
                    <a:lnTo>
                      <a:pt x="143" y="15"/>
                    </a:lnTo>
                    <a:lnTo>
                      <a:pt x="124" y="41"/>
                    </a:lnTo>
                    <a:lnTo>
                      <a:pt x="143" y="15"/>
                    </a:lnTo>
                    <a:close/>
                    <a:moveTo>
                      <a:pt x="143" y="15"/>
                    </a:moveTo>
                    <a:lnTo>
                      <a:pt x="143" y="15"/>
                    </a:lnTo>
                    <a:lnTo>
                      <a:pt x="133" y="27"/>
                    </a:lnTo>
                    <a:lnTo>
                      <a:pt x="143" y="15"/>
                    </a:lnTo>
                    <a:close/>
                    <a:moveTo>
                      <a:pt x="143" y="15"/>
                    </a:moveTo>
                    <a:lnTo>
                      <a:pt x="146" y="17"/>
                    </a:lnTo>
                    <a:lnTo>
                      <a:pt x="148" y="19"/>
                    </a:lnTo>
                    <a:lnTo>
                      <a:pt x="127" y="43"/>
                    </a:lnTo>
                    <a:lnTo>
                      <a:pt x="125" y="42"/>
                    </a:lnTo>
                    <a:lnTo>
                      <a:pt x="124" y="41"/>
                    </a:lnTo>
                    <a:lnTo>
                      <a:pt x="143" y="15"/>
                    </a:lnTo>
                    <a:close/>
                    <a:moveTo>
                      <a:pt x="148" y="19"/>
                    </a:moveTo>
                    <a:lnTo>
                      <a:pt x="151" y="22"/>
                    </a:lnTo>
                    <a:lnTo>
                      <a:pt x="153" y="24"/>
                    </a:lnTo>
                    <a:lnTo>
                      <a:pt x="129" y="46"/>
                    </a:lnTo>
                    <a:lnTo>
                      <a:pt x="128" y="45"/>
                    </a:lnTo>
                    <a:lnTo>
                      <a:pt x="127" y="43"/>
                    </a:lnTo>
                    <a:lnTo>
                      <a:pt x="148" y="19"/>
                    </a:lnTo>
                    <a:close/>
                    <a:moveTo>
                      <a:pt x="153" y="24"/>
                    </a:moveTo>
                    <a:lnTo>
                      <a:pt x="159" y="32"/>
                    </a:lnTo>
                    <a:lnTo>
                      <a:pt x="164" y="40"/>
                    </a:lnTo>
                    <a:lnTo>
                      <a:pt x="167" y="49"/>
                    </a:lnTo>
                    <a:lnTo>
                      <a:pt x="172" y="59"/>
                    </a:lnTo>
                    <a:lnTo>
                      <a:pt x="140" y="68"/>
                    </a:lnTo>
                    <a:lnTo>
                      <a:pt x="138" y="62"/>
                    </a:lnTo>
                    <a:lnTo>
                      <a:pt x="136" y="56"/>
                    </a:lnTo>
                    <a:lnTo>
                      <a:pt x="133" y="50"/>
                    </a:lnTo>
                    <a:lnTo>
                      <a:pt x="129" y="46"/>
                    </a:lnTo>
                    <a:lnTo>
                      <a:pt x="153" y="24"/>
                    </a:lnTo>
                    <a:close/>
                    <a:moveTo>
                      <a:pt x="172" y="59"/>
                    </a:moveTo>
                    <a:lnTo>
                      <a:pt x="177" y="76"/>
                    </a:lnTo>
                    <a:lnTo>
                      <a:pt x="159" y="79"/>
                    </a:lnTo>
                    <a:lnTo>
                      <a:pt x="156" y="64"/>
                    </a:lnTo>
                    <a:lnTo>
                      <a:pt x="172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9" name="Freeform 56"/>
              <p:cNvSpPr>
                <a:spLocks noEditPoints="1"/>
              </p:cNvSpPr>
              <p:nvPr/>
            </p:nvSpPr>
            <p:spPr bwMode="auto">
              <a:xfrm>
                <a:off x="1564" y="2595"/>
                <a:ext cx="42" cy="45"/>
              </a:xfrm>
              <a:custGeom>
                <a:avLst/>
                <a:gdLst>
                  <a:gd name="T0" fmla="*/ 1 w 167"/>
                  <a:gd name="T1" fmla="*/ 0 h 181"/>
                  <a:gd name="T2" fmla="*/ 0 w 167"/>
                  <a:gd name="T3" fmla="*/ 0 h 181"/>
                  <a:gd name="T4" fmla="*/ 1 w 167"/>
                  <a:gd name="T5" fmla="*/ 0 h 181"/>
                  <a:gd name="T6" fmla="*/ 1 w 167"/>
                  <a:gd name="T7" fmla="*/ 0 h 181"/>
                  <a:gd name="T8" fmla="*/ 1 w 167"/>
                  <a:gd name="T9" fmla="*/ 0 h 181"/>
                  <a:gd name="T10" fmla="*/ 1 w 167"/>
                  <a:gd name="T11" fmla="*/ 1 h 181"/>
                  <a:gd name="T12" fmla="*/ 1 w 167"/>
                  <a:gd name="T13" fmla="*/ 0 h 181"/>
                  <a:gd name="T14" fmla="*/ 1 w 167"/>
                  <a:gd name="T15" fmla="*/ 1 h 181"/>
                  <a:gd name="T16" fmla="*/ 1 w 167"/>
                  <a:gd name="T17" fmla="*/ 1 h 181"/>
                  <a:gd name="T18" fmla="*/ 1 w 167"/>
                  <a:gd name="T19" fmla="*/ 1 h 181"/>
                  <a:gd name="T20" fmla="*/ 2 w 167"/>
                  <a:gd name="T21" fmla="*/ 1 h 181"/>
                  <a:gd name="T22" fmla="*/ 1 w 167"/>
                  <a:gd name="T23" fmla="*/ 1 h 181"/>
                  <a:gd name="T24" fmla="*/ 2 w 167"/>
                  <a:gd name="T25" fmla="*/ 1 h 181"/>
                  <a:gd name="T26" fmla="*/ 2 w 167"/>
                  <a:gd name="T27" fmla="*/ 1 h 181"/>
                  <a:gd name="T28" fmla="*/ 2 w 167"/>
                  <a:gd name="T29" fmla="*/ 1 h 181"/>
                  <a:gd name="T30" fmla="*/ 2 w 167"/>
                  <a:gd name="T31" fmla="*/ 0 h 181"/>
                  <a:gd name="T32" fmla="*/ 2 w 167"/>
                  <a:gd name="T33" fmla="*/ 1 h 181"/>
                  <a:gd name="T34" fmla="*/ 2 w 167"/>
                  <a:gd name="T35" fmla="*/ 0 h 181"/>
                  <a:gd name="T36" fmla="*/ 2 w 167"/>
                  <a:gd name="T37" fmla="*/ 0 h 181"/>
                  <a:gd name="T38" fmla="*/ 2 w 167"/>
                  <a:gd name="T39" fmla="*/ 0 h 181"/>
                  <a:gd name="T40" fmla="*/ 3 w 167"/>
                  <a:gd name="T41" fmla="*/ 0 h 181"/>
                  <a:gd name="T42" fmla="*/ 2 w 167"/>
                  <a:gd name="T43" fmla="*/ 0 h 181"/>
                  <a:gd name="T44" fmla="*/ 3 w 167"/>
                  <a:gd name="T45" fmla="*/ 0 h 181"/>
                  <a:gd name="T46" fmla="*/ 3 w 167"/>
                  <a:gd name="T47" fmla="*/ 0 h 181"/>
                  <a:gd name="T48" fmla="*/ 3 w 167"/>
                  <a:gd name="T49" fmla="*/ 0 h 181"/>
                  <a:gd name="T50" fmla="*/ 3 w 167"/>
                  <a:gd name="T51" fmla="*/ 2 h 181"/>
                  <a:gd name="T52" fmla="*/ 2 w 167"/>
                  <a:gd name="T53" fmla="*/ 0 h 181"/>
                  <a:gd name="T54" fmla="*/ 3 w 167"/>
                  <a:gd name="T55" fmla="*/ 2 h 181"/>
                  <a:gd name="T56" fmla="*/ 3 w 167"/>
                  <a:gd name="T57" fmla="*/ 3 h 181"/>
                  <a:gd name="T58" fmla="*/ 3 w 167"/>
                  <a:gd name="T59" fmla="*/ 2 h 181"/>
                  <a:gd name="T60" fmla="*/ 2 w 167"/>
                  <a:gd name="T61" fmla="*/ 3 h 181"/>
                  <a:gd name="T62" fmla="*/ 3 w 167"/>
                  <a:gd name="T63" fmla="*/ 2 h 181"/>
                  <a:gd name="T64" fmla="*/ 2 w 167"/>
                  <a:gd name="T65" fmla="*/ 3 h 181"/>
                  <a:gd name="T66" fmla="*/ 2 w 167"/>
                  <a:gd name="T67" fmla="*/ 2 h 181"/>
                  <a:gd name="T68" fmla="*/ 2 w 167"/>
                  <a:gd name="T69" fmla="*/ 3 h 181"/>
                  <a:gd name="T70" fmla="*/ 2 w 167"/>
                  <a:gd name="T71" fmla="*/ 1 h 181"/>
                  <a:gd name="T72" fmla="*/ 2 w 167"/>
                  <a:gd name="T73" fmla="*/ 2 h 181"/>
                  <a:gd name="T74" fmla="*/ 2 w 167"/>
                  <a:gd name="T75" fmla="*/ 1 h 181"/>
                  <a:gd name="T76" fmla="*/ 2 w 167"/>
                  <a:gd name="T77" fmla="*/ 1 h 181"/>
                  <a:gd name="T78" fmla="*/ 2 w 167"/>
                  <a:gd name="T79" fmla="*/ 1 h 181"/>
                  <a:gd name="T80" fmla="*/ 1 w 167"/>
                  <a:gd name="T81" fmla="*/ 2 h 181"/>
                  <a:gd name="T82" fmla="*/ 2 w 167"/>
                  <a:gd name="T83" fmla="*/ 1 h 181"/>
                  <a:gd name="T84" fmla="*/ 1 w 167"/>
                  <a:gd name="T85" fmla="*/ 1 h 181"/>
                  <a:gd name="T86" fmla="*/ 1 w 167"/>
                  <a:gd name="T87" fmla="*/ 1 h 181"/>
                  <a:gd name="T88" fmla="*/ 1 w 167"/>
                  <a:gd name="T89" fmla="*/ 1 h 181"/>
                  <a:gd name="T90" fmla="*/ 1 w 167"/>
                  <a:gd name="T91" fmla="*/ 2 h 181"/>
                  <a:gd name="T92" fmla="*/ 1 w 167"/>
                  <a:gd name="T93" fmla="*/ 1 h 181"/>
                  <a:gd name="T94" fmla="*/ 1 w 167"/>
                  <a:gd name="T95" fmla="*/ 2 h 181"/>
                  <a:gd name="T96" fmla="*/ 1 w 167"/>
                  <a:gd name="T97" fmla="*/ 3 h 181"/>
                  <a:gd name="T98" fmla="*/ 1 w 167"/>
                  <a:gd name="T99" fmla="*/ 2 h 181"/>
                  <a:gd name="T100" fmla="*/ 0 w 167"/>
                  <a:gd name="T101" fmla="*/ 3 h 181"/>
                  <a:gd name="T102" fmla="*/ 1 w 167"/>
                  <a:gd name="T103" fmla="*/ 2 h 181"/>
                  <a:gd name="T104" fmla="*/ 0 w 167"/>
                  <a:gd name="T105" fmla="*/ 3 h 181"/>
                  <a:gd name="T106" fmla="*/ 0 w 167"/>
                  <a:gd name="T107" fmla="*/ 2 h 181"/>
                  <a:gd name="T108" fmla="*/ 0 w 167"/>
                  <a:gd name="T109" fmla="*/ 3 h 181"/>
                  <a:gd name="T110" fmla="*/ 0 w 167"/>
                  <a:gd name="T111" fmla="*/ 0 h 181"/>
                  <a:gd name="T112" fmla="*/ 1 w 167"/>
                  <a:gd name="T113" fmla="*/ 2 h 181"/>
                  <a:gd name="T114" fmla="*/ 0 w 167"/>
                  <a:gd name="T115" fmla="*/ 0 h 181"/>
                  <a:gd name="T116" fmla="*/ 0 w 167"/>
                  <a:gd name="T117" fmla="*/ 0 h 181"/>
                  <a:gd name="T118" fmla="*/ 0 w 167"/>
                  <a:gd name="T119" fmla="*/ 0 h 1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67" h="181">
                    <a:moveTo>
                      <a:pt x="15" y="0"/>
                    </a:moveTo>
                    <a:lnTo>
                      <a:pt x="55" y="0"/>
                    </a:lnTo>
                    <a:lnTo>
                      <a:pt x="55" y="32"/>
                    </a:lnTo>
                    <a:lnTo>
                      <a:pt x="15" y="32"/>
                    </a:lnTo>
                    <a:lnTo>
                      <a:pt x="15" y="0"/>
                    </a:lnTo>
                    <a:close/>
                    <a:moveTo>
                      <a:pt x="55" y="0"/>
                    </a:moveTo>
                    <a:lnTo>
                      <a:pt x="71" y="0"/>
                    </a:lnTo>
                    <a:lnTo>
                      <a:pt x="71" y="15"/>
                    </a:lnTo>
                    <a:lnTo>
                      <a:pt x="55" y="15"/>
                    </a:lnTo>
                    <a:lnTo>
                      <a:pt x="55" y="0"/>
                    </a:lnTo>
                    <a:close/>
                    <a:moveTo>
                      <a:pt x="71" y="15"/>
                    </a:moveTo>
                    <a:lnTo>
                      <a:pt x="71" y="70"/>
                    </a:lnTo>
                    <a:lnTo>
                      <a:pt x="39" y="70"/>
                    </a:lnTo>
                    <a:lnTo>
                      <a:pt x="39" y="15"/>
                    </a:lnTo>
                    <a:lnTo>
                      <a:pt x="71" y="15"/>
                    </a:lnTo>
                    <a:close/>
                    <a:moveTo>
                      <a:pt x="55" y="86"/>
                    </a:moveTo>
                    <a:lnTo>
                      <a:pt x="39" y="86"/>
                    </a:lnTo>
                    <a:lnTo>
                      <a:pt x="39" y="70"/>
                    </a:lnTo>
                    <a:lnTo>
                      <a:pt x="55" y="70"/>
                    </a:lnTo>
                    <a:lnTo>
                      <a:pt x="55" y="86"/>
                    </a:lnTo>
                    <a:close/>
                    <a:moveTo>
                      <a:pt x="55" y="54"/>
                    </a:moveTo>
                    <a:lnTo>
                      <a:pt x="112" y="54"/>
                    </a:lnTo>
                    <a:lnTo>
                      <a:pt x="112" y="86"/>
                    </a:lnTo>
                    <a:lnTo>
                      <a:pt x="55" y="86"/>
                    </a:lnTo>
                    <a:lnTo>
                      <a:pt x="55" y="54"/>
                    </a:lnTo>
                    <a:close/>
                    <a:moveTo>
                      <a:pt x="128" y="70"/>
                    </a:moveTo>
                    <a:lnTo>
                      <a:pt x="128" y="86"/>
                    </a:lnTo>
                    <a:lnTo>
                      <a:pt x="112" y="86"/>
                    </a:lnTo>
                    <a:lnTo>
                      <a:pt x="112" y="70"/>
                    </a:lnTo>
                    <a:lnTo>
                      <a:pt x="128" y="70"/>
                    </a:lnTo>
                    <a:close/>
                    <a:moveTo>
                      <a:pt x="95" y="70"/>
                    </a:moveTo>
                    <a:lnTo>
                      <a:pt x="95" y="15"/>
                    </a:lnTo>
                    <a:lnTo>
                      <a:pt x="128" y="15"/>
                    </a:lnTo>
                    <a:lnTo>
                      <a:pt x="128" y="70"/>
                    </a:lnTo>
                    <a:lnTo>
                      <a:pt x="95" y="70"/>
                    </a:lnTo>
                    <a:close/>
                    <a:moveTo>
                      <a:pt x="95" y="15"/>
                    </a:moveTo>
                    <a:lnTo>
                      <a:pt x="95" y="0"/>
                    </a:lnTo>
                    <a:lnTo>
                      <a:pt x="112" y="0"/>
                    </a:lnTo>
                    <a:lnTo>
                      <a:pt x="112" y="15"/>
                    </a:lnTo>
                    <a:lnTo>
                      <a:pt x="95" y="15"/>
                    </a:lnTo>
                    <a:close/>
                    <a:moveTo>
                      <a:pt x="112" y="0"/>
                    </a:moveTo>
                    <a:lnTo>
                      <a:pt x="151" y="0"/>
                    </a:lnTo>
                    <a:lnTo>
                      <a:pt x="151" y="32"/>
                    </a:lnTo>
                    <a:lnTo>
                      <a:pt x="112" y="32"/>
                    </a:lnTo>
                    <a:lnTo>
                      <a:pt x="112" y="0"/>
                    </a:lnTo>
                    <a:close/>
                    <a:moveTo>
                      <a:pt x="151" y="0"/>
                    </a:moveTo>
                    <a:lnTo>
                      <a:pt x="167" y="0"/>
                    </a:lnTo>
                    <a:lnTo>
                      <a:pt x="167" y="15"/>
                    </a:lnTo>
                    <a:lnTo>
                      <a:pt x="151" y="15"/>
                    </a:lnTo>
                    <a:lnTo>
                      <a:pt x="151" y="0"/>
                    </a:lnTo>
                    <a:close/>
                    <a:moveTo>
                      <a:pt x="167" y="15"/>
                    </a:moveTo>
                    <a:lnTo>
                      <a:pt x="167" y="165"/>
                    </a:lnTo>
                    <a:lnTo>
                      <a:pt x="135" y="165"/>
                    </a:lnTo>
                    <a:lnTo>
                      <a:pt x="135" y="15"/>
                    </a:lnTo>
                    <a:lnTo>
                      <a:pt x="167" y="15"/>
                    </a:lnTo>
                    <a:close/>
                    <a:moveTo>
                      <a:pt x="167" y="165"/>
                    </a:moveTo>
                    <a:lnTo>
                      <a:pt x="167" y="181"/>
                    </a:lnTo>
                    <a:lnTo>
                      <a:pt x="151" y="181"/>
                    </a:lnTo>
                    <a:lnTo>
                      <a:pt x="151" y="165"/>
                    </a:lnTo>
                    <a:lnTo>
                      <a:pt x="167" y="165"/>
                    </a:lnTo>
                    <a:close/>
                    <a:moveTo>
                      <a:pt x="151" y="181"/>
                    </a:moveTo>
                    <a:lnTo>
                      <a:pt x="112" y="181"/>
                    </a:lnTo>
                    <a:lnTo>
                      <a:pt x="112" y="148"/>
                    </a:lnTo>
                    <a:lnTo>
                      <a:pt x="151" y="148"/>
                    </a:lnTo>
                    <a:lnTo>
                      <a:pt x="151" y="181"/>
                    </a:lnTo>
                    <a:close/>
                    <a:moveTo>
                      <a:pt x="112" y="181"/>
                    </a:moveTo>
                    <a:lnTo>
                      <a:pt x="95" y="181"/>
                    </a:lnTo>
                    <a:lnTo>
                      <a:pt x="95" y="165"/>
                    </a:lnTo>
                    <a:lnTo>
                      <a:pt x="112" y="165"/>
                    </a:lnTo>
                    <a:lnTo>
                      <a:pt x="112" y="181"/>
                    </a:lnTo>
                    <a:close/>
                    <a:moveTo>
                      <a:pt x="95" y="165"/>
                    </a:moveTo>
                    <a:lnTo>
                      <a:pt x="95" y="101"/>
                    </a:lnTo>
                    <a:lnTo>
                      <a:pt x="128" y="101"/>
                    </a:lnTo>
                    <a:lnTo>
                      <a:pt x="128" y="165"/>
                    </a:lnTo>
                    <a:lnTo>
                      <a:pt x="95" y="165"/>
                    </a:lnTo>
                    <a:close/>
                    <a:moveTo>
                      <a:pt x="112" y="86"/>
                    </a:moveTo>
                    <a:lnTo>
                      <a:pt x="128" y="86"/>
                    </a:lnTo>
                    <a:lnTo>
                      <a:pt x="128" y="101"/>
                    </a:lnTo>
                    <a:lnTo>
                      <a:pt x="112" y="101"/>
                    </a:lnTo>
                    <a:lnTo>
                      <a:pt x="112" y="86"/>
                    </a:lnTo>
                    <a:close/>
                    <a:moveTo>
                      <a:pt x="112" y="118"/>
                    </a:moveTo>
                    <a:lnTo>
                      <a:pt x="55" y="118"/>
                    </a:lnTo>
                    <a:lnTo>
                      <a:pt x="55" y="86"/>
                    </a:lnTo>
                    <a:lnTo>
                      <a:pt x="112" y="86"/>
                    </a:lnTo>
                    <a:lnTo>
                      <a:pt x="112" y="118"/>
                    </a:lnTo>
                    <a:close/>
                    <a:moveTo>
                      <a:pt x="39" y="101"/>
                    </a:moveTo>
                    <a:lnTo>
                      <a:pt x="39" y="86"/>
                    </a:lnTo>
                    <a:lnTo>
                      <a:pt x="55" y="86"/>
                    </a:lnTo>
                    <a:lnTo>
                      <a:pt x="55" y="101"/>
                    </a:lnTo>
                    <a:lnTo>
                      <a:pt x="39" y="101"/>
                    </a:lnTo>
                    <a:close/>
                    <a:moveTo>
                      <a:pt x="71" y="101"/>
                    </a:moveTo>
                    <a:lnTo>
                      <a:pt x="71" y="165"/>
                    </a:lnTo>
                    <a:lnTo>
                      <a:pt x="39" y="165"/>
                    </a:lnTo>
                    <a:lnTo>
                      <a:pt x="39" y="101"/>
                    </a:lnTo>
                    <a:lnTo>
                      <a:pt x="71" y="101"/>
                    </a:lnTo>
                    <a:close/>
                    <a:moveTo>
                      <a:pt x="71" y="165"/>
                    </a:moveTo>
                    <a:lnTo>
                      <a:pt x="71" y="181"/>
                    </a:lnTo>
                    <a:lnTo>
                      <a:pt x="55" y="181"/>
                    </a:lnTo>
                    <a:lnTo>
                      <a:pt x="55" y="165"/>
                    </a:lnTo>
                    <a:lnTo>
                      <a:pt x="71" y="165"/>
                    </a:lnTo>
                    <a:close/>
                    <a:moveTo>
                      <a:pt x="55" y="181"/>
                    </a:moveTo>
                    <a:lnTo>
                      <a:pt x="15" y="181"/>
                    </a:lnTo>
                    <a:lnTo>
                      <a:pt x="15" y="148"/>
                    </a:lnTo>
                    <a:lnTo>
                      <a:pt x="55" y="148"/>
                    </a:lnTo>
                    <a:lnTo>
                      <a:pt x="55" y="181"/>
                    </a:lnTo>
                    <a:close/>
                    <a:moveTo>
                      <a:pt x="15" y="181"/>
                    </a:moveTo>
                    <a:lnTo>
                      <a:pt x="0" y="181"/>
                    </a:lnTo>
                    <a:lnTo>
                      <a:pt x="0" y="165"/>
                    </a:lnTo>
                    <a:lnTo>
                      <a:pt x="15" y="165"/>
                    </a:lnTo>
                    <a:lnTo>
                      <a:pt x="15" y="181"/>
                    </a:lnTo>
                    <a:close/>
                    <a:moveTo>
                      <a:pt x="0" y="165"/>
                    </a:moveTo>
                    <a:lnTo>
                      <a:pt x="0" y="15"/>
                    </a:lnTo>
                    <a:lnTo>
                      <a:pt x="32" y="15"/>
                    </a:lnTo>
                    <a:lnTo>
                      <a:pt x="32" y="165"/>
                    </a:lnTo>
                    <a:lnTo>
                      <a:pt x="0" y="165"/>
                    </a:lnTo>
                    <a:close/>
                    <a:moveTo>
                      <a:pt x="0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0" name="Freeform 57"/>
              <p:cNvSpPr>
                <a:spLocks noEditPoints="1"/>
              </p:cNvSpPr>
              <p:nvPr/>
            </p:nvSpPr>
            <p:spPr bwMode="auto">
              <a:xfrm>
                <a:off x="1604" y="2594"/>
                <a:ext cx="48" cy="47"/>
              </a:xfrm>
              <a:custGeom>
                <a:avLst/>
                <a:gdLst>
                  <a:gd name="T0" fmla="*/ 1 w 192"/>
                  <a:gd name="T1" fmla="*/ 1 h 188"/>
                  <a:gd name="T2" fmla="*/ 0 w 192"/>
                  <a:gd name="T3" fmla="*/ 1 h 188"/>
                  <a:gd name="T4" fmla="*/ 1 w 192"/>
                  <a:gd name="T5" fmla="*/ 1 h 188"/>
                  <a:gd name="T6" fmla="*/ 1 w 192"/>
                  <a:gd name="T7" fmla="*/ 1 h 188"/>
                  <a:gd name="T8" fmla="*/ 0 w 192"/>
                  <a:gd name="T9" fmla="*/ 1 h 188"/>
                  <a:gd name="T10" fmla="*/ 0 w 192"/>
                  <a:gd name="T11" fmla="*/ 1 h 188"/>
                  <a:gd name="T12" fmla="*/ 1 w 192"/>
                  <a:gd name="T13" fmla="*/ 1 h 188"/>
                  <a:gd name="T14" fmla="*/ 1 w 192"/>
                  <a:gd name="T15" fmla="*/ 1 h 188"/>
                  <a:gd name="T16" fmla="*/ 1 w 192"/>
                  <a:gd name="T17" fmla="*/ 0 h 188"/>
                  <a:gd name="T18" fmla="*/ 1 w 192"/>
                  <a:gd name="T19" fmla="*/ 0 h 188"/>
                  <a:gd name="T20" fmla="*/ 1 w 192"/>
                  <a:gd name="T21" fmla="*/ 1 h 188"/>
                  <a:gd name="T22" fmla="*/ 2 w 192"/>
                  <a:gd name="T23" fmla="*/ 1 h 188"/>
                  <a:gd name="T24" fmla="*/ 2 w 192"/>
                  <a:gd name="T25" fmla="*/ 0 h 188"/>
                  <a:gd name="T26" fmla="*/ 2 w 192"/>
                  <a:gd name="T27" fmla="*/ 0 h 188"/>
                  <a:gd name="T28" fmla="*/ 2 w 192"/>
                  <a:gd name="T29" fmla="*/ 1 h 188"/>
                  <a:gd name="T30" fmla="*/ 2 w 192"/>
                  <a:gd name="T31" fmla="*/ 0 h 188"/>
                  <a:gd name="T32" fmla="*/ 2 w 192"/>
                  <a:gd name="T33" fmla="*/ 1 h 188"/>
                  <a:gd name="T34" fmla="*/ 3 w 192"/>
                  <a:gd name="T35" fmla="*/ 1 h 188"/>
                  <a:gd name="T36" fmla="*/ 3 w 192"/>
                  <a:gd name="T37" fmla="*/ 2 h 188"/>
                  <a:gd name="T38" fmla="*/ 3 w 192"/>
                  <a:gd name="T39" fmla="*/ 2 h 188"/>
                  <a:gd name="T40" fmla="*/ 3 w 192"/>
                  <a:gd name="T41" fmla="*/ 2 h 188"/>
                  <a:gd name="T42" fmla="*/ 3 w 192"/>
                  <a:gd name="T43" fmla="*/ 3 h 188"/>
                  <a:gd name="T44" fmla="*/ 2 w 192"/>
                  <a:gd name="T45" fmla="*/ 3 h 188"/>
                  <a:gd name="T46" fmla="*/ 2 w 192"/>
                  <a:gd name="T47" fmla="*/ 3 h 188"/>
                  <a:gd name="T48" fmla="*/ 1 w 192"/>
                  <a:gd name="T49" fmla="*/ 3 h 188"/>
                  <a:gd name="T50" fmla="*/ 1 w 192"/>
                  <a:gd name="T51" fmla="*/ 3 h 188"/>
                  <a:gd name="T52" fmla="*/ 1 w 192"/>
                  <a:gd name="T53" fmla="*/ 2 h 188"/>
                  <a:gd name="T54" fmla="*/ 1 w 192"/>
                  <a:gd name="T55" fmla="*/ 3 h 188"/>
                  <a:gd name="T56" fmla="*/ 1 w 192"/>
                  <a:gd name="T57" fmla="*/ 2 h 188"/>
                  <a:gd name="T58" fmla="*/ 1 w 192"/>
                  <a:gd name="T59" fmla="*/ 2 h 188"/>
                  <a:gd name="T60" fmla="*/ 0 w 192"/>
                  <a:gd name="T61" fmla="*/ 2 h 188"/>
                  <a:gd name="T62" fmla="*/ 0 w 192"/>
                  <a:gd name="T63" fmla="*/ 2 h 188"/>
                  <a:gd name="T64" fmla="*/ 1 w 192"/>
                  <a:gd name="T65" fmla="*/ 2 h 188"/>
                  <a:gd name="T66" fmla="*/ 1 w 192"/>
                  <a:gd name="T67" fmla="*/ 2 h 188"/>
                  <a:gd name="T68" fmla="*/ 1 w 192"/>
                  <a:gd name="T69" fmla="*/ 2 h 188"/>
                  <a:gd name="T70" fmla="*/ 1 w 192"/>
                  <a:gd name="T71" fmla="*/ 2 h 188"/>
                  <a:gd name="T72" fmla="*/ 1 w 192"/>
                  <a:gd name="T73" fmla="*/ 2 h 188"/>
                  <a:gd name="T74" fmla="*/ 2 w 192"/>
                  <a:gd name="T75" fmla="*/ 2 h 188"/>
                  <a:gd name="T76" fmla="*/ 2 w 192"/>
                  <a:gd name="T77" fmla="*/ 3 h 188"/>
                  <a:gd name="T78" fmla="*/ 2 w 192"/>
                  <a:gd name="T79" fmla="*/ 2 h 188"/>
                  <a:gd name="T80" fmla="*/ 2 w 192"/>
                  <a:gd name="T81" fmla="*/ 2 h 188"/>
                  <a:gd name="T82" fmla="*/ 2 w 192"/>
                  <a:gd name="T83" fmla="*/ 2 h 188"/>
                  <a:gd name="T84" fmla="*/ 2 w 192"/>
                  <a:gd name="T85" fmla="*/ 2 h 188"/>
                  <a:gd name="T86" fmla="*/ 3 w 192"/>
                  <a:gd name="T87" fmla="*/ 1 h 188"/>
                  <a:gd name="T88" fmla="*/ 2 w 192"/>
                  <a:gd name="T89" fmla="*/ 1 h 188"/>
                  <a:gd name="T90" fmla="*/ 2 w 192"/>
                  <a:gd name="T91" fmla="*/ 1 h 188"/>
                  <a:gd name="T92" fmla="*/ 2 w 192"/>
                  <a:gd name="T93" fmla="*/ 1 h 188"/>
                  <a:gd name="T94" fmla="*/ 2 w 192"/>
                  <a:gd name="T95" fmla="*/ 1 h 188"/>
                  <a:gd name="T96" fmla="*/ 2 w 192"/>
                  <a:gd name="T97" fmla="*/ 1 h 188"/>
                  <a:gd name="T98" fmla="*/ 2 w 192"/>
                  <a:gd name="T99" fmla="*/ 1 h 188"/>
                  <a:gd name="T100" fmla="*/ 2 w 192"/>
                  <a:gd name="T101" fmla="*/ 1 h 188"/>
                  <a:gd name="T102" fmla="*/ 2 w 192"/>
                  <a:gd name="T103" fmla="*/ 1 h 188"/>
                  <a:gd name="T104" fmla="*/ 2 w 192"/>
                  <a:gd name="T105" fmla="*/ 1 h 188"/>
                  <a:gd name="T106" fmla="*/ 1 w 192"/>
                  <a:gd name="T107" fmla="*/ 1 h 188"/>
                  <a:gd name="T108" fmla="*/ 1 w 192"/>
                  <a:gd name="T109" fmla="*/ 1 h 188"/>
                  <a:gd name="T110" fmla="*/ 1 w 192"/>
                  <a:gd name="T111" fmla="*/ 1 h 188"/>
                  <a:gd name="T112" fmla="*/ 1 w 192"/>
                  <a:gd name="T113" fmla="*/ 1 h 188"/>
                  <a:gd name="T114" fmla="*/ 1 w 192"/>
                  <a:gd name="T115" fmla="*/ 1 h 18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92" h="188">
                    <a:moveTo>
                      <a:pt x="6" y="92"/>
                    </a:moveTo>
                    <a:lnTo>
                      <a:pt x="6" y="92"/>
                    </a:lnTo>
                    <a:lnTo>
                      <a:pt x="38" y="92"/>
                    </a:lnTo>
                    <a:lnTo>
                      <a:pt x="6" y="92"/>
                    </a:lnTo>
                    <a:close/>
                    <a:moveTo>
                      <a:pt x="6" y="92"/>
                    </a:moveTo>
                    <a:lnTo>
                      <a:pt x="6" y="79"/>
                    </a:lnTo>
                    <a:lnTo>
                      <a:pt x="9" y="68"/>
                    </a:lnTo>
                    <a:lnTo>
                      <a:pt x="39" y="76"/>
                    </a:lnTo>
                    <a:lnTo>
                      <a:pt x="38" y="84"/>
                    </a:lnTo>
                    <a:lnTo>
                      <a:pt x="38" y="92"/>
                    </a:lnTo>
                    <a:lnTo>
                      <a:pt x="6" y="92"/>
                    </a:lnTo>
                    <a:close/>
                    <a:moveTo>
                      <a:pt x="9" y="68"/>
                    </a:moveTo>
                    <a:lnTo>
                      <a:pt x="9" y="67"/>
                    </a:lnTo>
                    <a:lnTo>
                      <a:pt x="10" y="65"/>
                    </a:lnTo>
                    <a:lnTo>
                      <a:pt x="40" y="73"/>
                    </a:lnTo>
                    <a:lnTo>
                      <a:pt x="40" y="74"/>
                    </a:lnTo>
                    <a:lnTo>
                      <a:pt x="39" y="76"/>
                    </a:lnTo>
                    <a:lnTo>
                      <a:pt x="9" y="68"/>
                    </a:lnTo>
                    <a:close/>
                    <a:moveTo>
                      <a:pt x="10" y="65"/>
                    </a:moveTo>
                    <a:lnTo>
                      <a:pt x="11" y="59"/>
                    </a:lnTo>
                    <a:lnTo>
                      <a:pt x="10" y="65"/>
                    </a:lnTo>
                    <a:lnTo>
                      <a:pt x="25" y="69"/>
                    </a:lnTo>
                    <a:lnTo>
                      <a:pt x="10" y="65"/>
                    </a:lnTo>
                    <a:close/>
                    <a:moveTo>
                      <a:pt x="10" y="65"/>
                    </a:moveTo>
                    <a:lnTo>
                      <a:pt x="13" y="56"/>
                    </a:lnTo>
                    <a:lnTo>
                      <a:pt x="18" y="46"/>
                    </a:lnTo>
                    <a:lnTo>
                      <a:pt x="46" y="61"/>
                    </a:lnTo>
                    <a:lnTo>
                      <a:pt x="42" y="67"/>
                    </a:lnTo>
                    <a:lnTo>
                      <a:pt x="40" y="74"/>
                    </a:lnTo>
                    <a:lnTo>
                      <a:pt x="10" y="65"/>
                    </a:lnTo>
                    <a:close/>
                    <a:moveTo>
                      <a:pt x="46" y="61"/>
                    </a:moveTo>
                    <a:lnTo>
                      <a:pt x="46" y="61"/>
                    </a:lnTo>
                    <a:lnTo>
                      <a:pt x="31" y="53"/>
                    </a:lnTo>
                    <a:lnTo>
                      <a:pt x="46" y="61"/>
                    </a:lnTo>
                    <a:close/>
                    <a:moveTo>
                      <a:pt x="18" y="46"/>
                    </a:moveTo>
                    <a:lnTo>
                      <a:pt x="18" y="46"/>
                    </a:lnTo>
                    <a:lnTo>
                      <a:pt x="19" y="45"/>
                    </a:lnTo>
                    <a:lnTo>
                      <a:pt x="45" y="63"/>
                    </a:lnTo>
                    <a:lnTo>
                      <a:pt x="46" y="62"/>
                    </a:lnTo>
                    <a:lnTo>
                      <a:pt x="46" y="61"/>
                    </a:lnTo>
                    <a:lnTo>
                      <a:pt x="18" y="46"/>
                    </a:lnTo>
                    <a:close/>
                    <a:moveTo>
                      <a:pt x="46" y="61"/>
                    </a:moveTo>
                    <a:lnTo>
                      <a:pt x="46" y="62"/>
                    </a:lnTo>
                    <a:lnTo>
                      <a:pt x="45" y="63"/>
                    </a:lnTo>
                    <a:lnTo>
                      <a:pt x="32" y="53"/>
                    </a:lnTo>
                    <a:lnTo>
                      <a:pt x="46" y="61"/>
                    </a:lnTo>
                    <a:close/>
                    <a:moveTo>
                      <a:pt x="18" y="46"/>
                    </a:moveTo>
                    <a:lnTo>
                      <a:pt x="20" y="43"/>
                    </a:lnTo>
                    <a:lnTo>
                      <a:pt x="21" y="40"/>
                    </a:lnTo>
                    <a:lnTo>
                      <a:pt x="48" y="58"/>
                    </a:lnTo>
                    <a:lnTo>
                      <a:pt x="47" y="59"/>
                    </a:lnTo>
                    <a:lnTo>
                      <a:pt x="46" y="61"/>
                    </a:lnTo>
                    <a:lnTo>
                      <a:pt x="18" y="46"/>
                    </a:lnTo>
                    <a:close/>
                    <a:moveTo>
                      <a:pt x="21" y="40"/>
                    </a:moveTo>
                    <a:lnTo>
                      <a:pt x="35" y="18"/>
                    </a:lnTo>
                    <a:lnTo>
                      <a:pt x="21" y="40"/>
                    </a:lnTo>
                    <a:lnTo>
                      <a:pt x="34" y="48"/>
                    </a:lnTo>
                    <a:lnTo>
                      <a:pt x="21" y="40"/>
                    </a:lnTo>
                    <a:close/>
                    <a:moveTo>
                      <a:pt x="21" y="40"/>
                    </a:moveTo>
                    <a:lnTo>
                      <a:pt x="23" y="38"/>
                    </a:lnTo>
                    <a:lnTo>
                      <a:pt x="25" y="35"/>
                    </a:lnTo>
                    <a:lnTo>
                      <a:pt x="51" y="53"/>
                    </a:lnTo>
                    <a:lnTo>
                      <a:pt x="50" y="56"/>
                    </a:lnTo>
                    <a:lnTo>
                      <a:pt x="48" y="58"/>
                    </a:lnTo>
                    <a:lnTo>
                      <a:pt x="21" y="40"/>
                    </a:lnTo>
                    <a:close/>
                    <a:moveTo>
                      <a:pt x="51" y="53"/>
                    </a:moveTo>
                    <a:lnTo>
                      <a:pt x="42" y="64"/>
                    </a:lnTo>
                    <a:lnTo>
                      <a:pt x="51" y="53"/>
                    </a:lnTo>
                    <a:lnTo>
                      <a:pt x="37" y="44"/>
                    </a:lnTo>
                    <a:lnTo>
                      <a:pt x="51" y="53"/>
                    </a:lnTo>
                    <a:close/>
                    <a:moveTo>
                      <a:pt x="25" y="35"/>
                    </a:moveTo>
                    <a:lnTo>
                      <a:pt x="31" y="27"/>
                    </a:lnTo>
                    <a:lnTo>
                      <a:pt x="37" y="21"/>
                    </a:lnTo>
                    <a:lnTo>
                      <a:pt x="44" y="16"/>
                    </a:lnTo>
                    <a:lnTo>
                      <a:pt x="52" y="12"/>
                    </a:lnTo>
                    <a:lnTo>
                      <a:pt x="66" y="40"/>
                    </a:lnTo>
                    <a:lnTo>
                      <a:pt x="62" y="42"/>
                    </a:lnTo>
                    <a:lnTo>
                      <a:pt x="58" y="46"/>
                    </a:lnTo>
                    <a:lnTo>
                      <a:pt x="54" y="49"/>
                    </a:lnTo>
                    <a:lnTo>
                      <a:pt x="51" y="53"/>
                    </a:lnTo>
                    <a:lnTo>
                      <a:pt x="25" y="35"/>
                    </a:lnTo>
                    <a:close/>
                    <a:moveTo>
                      <a:pt x="52" y="12"/>
                    </a:moveTo>
                    <a:lnTo>
                      <a:pt x="52" y="12"/>
                    </a:lnTo>
                    <a:lnTo>
                      <a:pt x="66" y="40"/>
                    </a:lnTo>
                    <a:lnTo>
                      <a:pt x="52" y="12"/>
                    </a:lnTo>
                    <a:close/>
                    <a:moveTo>
                      <a:pt x="52" y="12"/>
                    </a:moveTo>
                    <a:lnTo>
                      <a:pt x="56" y="9"/>
                    </a:lnTo>
                    <a:lnTo>
                      <a:pt x="52" y="12"/>
                    </a:lnTo>
                    <a:lnTo>
                      <a:pt x="59" y="25"/>
                    </a:lnTo>
                    <a:lnTo>
                      <a:pt x="52" y="12"/>
                    </a:lnTo>
                    <a:close/>
                    <a:moveTo>
                      <a:pt x="52" y="12"/>
                    </a:moveTo>
                    <a:lnTo>
                      <a:pt x="55" y="10"/>
                    </a:lnTo>
                    <a:lnTo>
                      <a:pt x="58" y="9"/>
                    </a:lnTo>
                    <a:lnTo>
                      <a:pt x="71" y="38"/>
                    </a:lnTo>
                    <a:lnTo>
                      <a:pt x="69" y="39"/>
                    </a:lnTo>
                    <a:lnTo>
                      <a:pt x="66" y="40"/>
                    </a:lnTo>
                    <a:lnTo>
                      <a:pt x="52" y="12"/>
                    </a:lnTo>
                    <a:close/>
                    <a:moveTo>
                      <a:pt x="58" y="9"/>
                    </a:moveTo>
                    <a:lnTo>
                      <a:pt x="60" y="8"/>
                    </a:lnTo>
                    <a:lnTo>
                      <a:pt x="64" y="6"/>
                    </a:lnTo>
                    <a:lnTo>
                      <a:pt x="75" y="36"/>
                    </a:lnTo>
                    <a:lnTo>
                      <a:pt x="73" y="37"/>
                    </a:lnTo>
                    <a:lnTo>
                      <a:pt x="71" y="38"/>
                    </a:lnTo>
                    <a:lnTo>
                      <a:pt x="58" y="9"/>
                    </a:lnTo>
                    <a:close/>
                    <a:moveTo>
                      <a:pt x="75" y="36"/>
                    </a:moveTo>
                    <a:lnTo>
                      <a:pt x="83" y="33"/>
                    </a:lnTo>
                    <a:lnTo>
                      <a:pt x="75" y="36"/>
                    </a:lnTo>
                    <a:lnTo>
                      <a:pt x="70" y="21"/>
                    </a:lnTo>
                    <a:lnTo>
                      <a:pt x="75" y="36"/>
                    </a:lnTo>
                    <a:close/>
                    <a:moveTo>
                      <a:pt x="64" y="6"/>
                    </a:moveTo>
                    <a:lnTo>
                      <a:pt x="73" y="4"/>
                    </a:lnTo>
                    <a:lnTo>
                      <a:pt x="81" y="1"/>
                    </a:lnTo>
                    <a:lnTo>
                      <a:pt x="89" y="0"/>
                    </a:lnTo>
                    <a:lnTo>
                      <a:pt x="99" y="0"/>
                    </a:lnTo>
                    <a:lnTo>
                      <a:pt x="99" y="32"/>
                    </a:lnTo>
                    <a:lnTo>
                      <a:pt x="92" y="33"/>
                    </a:lnTo>
                    <a:lnTo>
                      <a:pt x="86" y="33"/>
                    </a:lnTo>
                    <a:lnTo>
                      <a:pt x="81" y="34"/>
                    </a:lnTo>
                    <a:lnTo>
                      <a:pt x="75" y="36"/>
                    </a:lnTo>
                    <a:lnTo>
                      <a:pt x="64" y="6"/>
                    </a:lnTo>
                    <a:close/>
                    <a:moveTo>
                      <a:pt x="99" y="0"/>
                    </a:moveTo>
                    <a:lnTo>
                      <a:pt x="99" y="0"/>
                    </a:lnTo>
                    <a:lnTo>
                      <a:pt x="99" y="32"/>
                    </a:lnTo>
                    <a:lnTo>
                      <a:pt x="99" y="0"/>
                    </a:lnTo>
                    <a:close/>
                    <a:moveTo>
                      <a:pt x="99" y="0"/>
                    </a:moveTo>
                    <a:lnTo>
                      <a:pt x="109" y="0"/>
                    </a:lnTo>
                    <a:lnTo>
                      <a:pt x="118" y="1"/>
                    </a:lnTo>
                    <a:lnTo>
                      <a:pt x="127" y="4"/>
                    </a:lnTo>
                    <a:lnTo>
                      <a:pt x="135" y="7"/>
                    </a:lnTo>
                    <a:lnTo>
                      <a:pt x="124" y="36"/>
                    </a:lnTo>
                    <a:lnTo>
                      <a:pt x="118" y="35"/>
                    </a:lnTo>
                    <a:lnTo>
                      <a:pt x="112" y="33"/>
                    </a:lnTo>
                    <a:lnTo>
                      <a:pt x="106" y="33"/>
                    </a:lnTo>
                    <a:lnTo>
                      <a:pt x="99" y="32"/>
                    </a:lnTo>
                    <a:lnTo>
                      <a:pt x="99" y="0"/>
                    </a:lnTo>
                    <a:close/>
                    <a:moveTo>
                      <a:pt x="135" y="7"/>
                    </a:moveTo>
                    <a:lnTo>
                      <a:pt x="138" y="8"/>
                    </a:lnTo>
                    <a:lnTo>
                      <a:pt x="141" y="9"/>
                    </a:lnTo>
                    <a:lnTo>
                      <a:pt x="127" y="38"/>
                    </a:lnTo>
                    <a:lnTo>
                      <a:pt x="126" y="37"/>
                    </a:lnTo>
                    <a:lnTo>
                      <a:pt x="124" y="36"/>
                    </a:lnTo>
                    <a:lnTo>
                      <a:pt x="135" y="7"/>
                    </a:lnTo>
                    <a:close/>
                    <a:moveTo>
                      <a:pt x="127" y="38"/>
                    </a:moveTo>
                    <a:lnTo>
                      <a:pt x="152" y="49"/>
                    </a:lnTo>
                    <a:lnTo>
                      <a:pt x="127" y="38"/>
                    </a:lnTo>
                    <a:lnTo>
                      <a:pt x="134" y="23"/>
                    </a:lnTo>
                    <a:lnTo>
                      <a:pt x="127" y="38"/>
                    </a:lnTo>
                    <a:close/>
                    <a:moveTo>
                      <a:pt x="141" y="9"/>
                    </a:moveTo>
                    <a:lnTo>
                      <a:pt x="148" y="13"/>
                    </a:lnTo>
                    <a:lnTo>
                      <a:pt x="154" y="17"/>
                    </a:lnTo>
                    <a:lnTo>
                      <a:pt x="160" y="21"/>
                    </a:lnTo>
                    <a:lnTo>
                      <a:pt x="165" y="26"/>
                    </a:lnTo>
                    <a:lnTo>
                      <a:pt x="142" y="49"/>
                    </a:lnTo>
                    <a:lnTo>
                      <a:pt x="135" y="43"/>
                    </a:lnTo>
                    <a:lnTo>
                      <a:pt x="127" y="38"/>
                    </a:lnTo>
                    <a:lnTo>
                      <a:pt x="141" y="9"/>
                    </a:lnTo>
                    <a:close/>
                    <a:moveTo>
                      <a:pt x="165" y="26"/>
                    </a:moveTo>
                    <a:lnTo>
                      <a:pt x="172" y="34"/>
                    </a:lnTo>
                    <a:lnTo>
                      <a:pt x="177" y="41"/>
                    </a:lnTo>
                    <a:lnTo>
                      <a:pt x="182" y="49"/>
                    </a:lnTo>
                    <a:lnTo>
                      <a:pt x="185" y="57"/>
                    </a:lnTo>
                    <a:lnTo>
                      <a:pt x="156" y="69"/>
                    </a:lnTo>
                    <a:lnTo>
                      <a:pt x="153" y="63"/>
                    </a:lnTo>
                    <a:lnTo>
                      <a:pt x="151" y="59"/>
                    </a:lnTo>
                    <a:lnTo>
                      <a:pt x="147" y="53"/>
                    </a:lnTo>
                    <a:lnTo>
                      <a:pt x="142" y="49"/>
                    </a:lnTo>
                    <a:lnTo>
                      <a:pt x="165" y="26"/>
                    </a:lnTo>
                    <a:close/>
                    <a:moveTo>
                      <a:pt x="185" y="57"/>
                    </a:moveTo>
                    <a:lnTo>
                      <a:pt x="188" y="66"/>
                    </a:lnTo>
                    <a:lnTo>
                      <a:pt x="190" y="74"/>
                    </a:lnTo>
                    <a:lnTo>
                      <a:pt x="191" y="84"/>
                    </a:lnTo>
                    <a:lnTo>
                      <a:pt x="192" y="93"/>
                    </a:lnTo>
                    <a:lnTo>
                      <a:pt x="160" y="93"/>
                    </a:lnTo>
                    <a:lnTo>
                      <a:pt x="160" y="87"/>
                    </a:lnTo>
                    <a:lnTo>
                      <a:pt x="159" y="81"/>
                    </a:lnTo>
                    <a:lnTo>
                      <a:pt x="158" y="74"/>
                    </a:lnTo>
                    <a:lnTo>
                      <a:pt x="156" y="69"/>
                    </a:lnTo>
                    <a:lnTo>
                      <a:pt x="185" y="57"/>
                    </a:lnTo>
                    <a:close/>
                    <a:moveTo>
                      <a:pt x="192" y="93"/>
                    </a:moveTo>
                    <a:lnTo>
                      <a:pt x="192" y="94"/>
                    </a:lnTo>
                    <a:lnTo>
                      <a:pt x="160" y="94"/>
                    </a:lnTo>
                    <a:lnTo>
                      <a:pt x="160" y="93"/>
                    </a:lnTo>
                    <a:lnTo>
                      <a:pt x="192" y="93"/>
                    </a:lnTo>
                    <a:close/>
                    <a:moveTo>
                      <a:pt x="192" y="94"/>
                    </a:moveTo>
                    <a:lnTo>
                      <a:pt x="191" y="103"/>
                    </a:lnTo>
                    <a:lnTo>
                      <a:pt x="190" y="113"/>
                    </a:lnTo>
                    <a:lnTo>
                      <a:pt x="188" y="122"/>
                    </a:lnTo>
                    <a:lnTo>
                      <a:pt x="185" y="130"/>
                    </a:lnTo>
                    <a:lnTo>
                      <a:pt x="156" y="119"/>
                    </a:lnTo>
                    <a:lnTo>
                      <a:pt x="157" y="113"/>
                    </a:lnTo>
                    <a:lnTo>
                      <a:pt x="159" y="107"/>
                    </a:lnTo>
                    <a:lnTo>
                      <a:pt x="160" y="100"/>
                    </a:lnTo>
                    <a:lnTo>
                      <a:pt x="160" y="94"/>
                    </a:lnTo>
                    <a:lnTo>
                      <a:pt x="192" y="94"/>
                    </a:lnTo>
                    <a:close/>
                    <a:moveTo>
                      <a:pt x="185" y="130"/>
                    </a:moveTo>
                    <a:lnTo>
                      <a:pt x="184" y="134"/>
                    </a:lnTo>
                    <a:lnTo>
                      <a:pt x="183" y="136"/>
                    </a:lnTo>
                    <a:lnTo>
                      <a:pt x="154" y="122"/>
                    </a:lnTo>
                    <a:lnTo>
                      <a:pt x="155" y="120"/>
                    </a:lnTo>
                    <a:lnTo>
                      <a:pt x="156" y="119"/>
                    </a:lnTo>
                    <a:lnTo>
                      <a:pt x="185" y="130"/>
                    </a:lnTo>
                    <a:close/>
                    <a:moveTo>
                      <a:pt x="154" y="122"/>
                    </a:moveTo>
                    <a:lnTo>
                      <a:pt x="156" y="118"/>
                    </a:lnTo>
                    <a:lnTo>
                      <a:pt x="154" y="122"/>
                    </a:lnTo>
                    <a:lnTo>
                      <a:pt x="168" y="129"/>
                    </a:lnTo>
                    <a:lnTo>
                      <a:pt x="154" y="122"/>
                    </a:lnTo>
                    <a:close/>
                    <a:moveTo>
                      <a:pt x="183" y="136"/>
                    </a:moveTo>
                    <a:lnTo>
                      <a:pt x="180" y="143"/>
                    </a:lnTo>
                    <a:lnTo>
                      <a:pt x="176" y="149"/>
                    </a:lnTo>
                    <a:lnTo>
                      <a:pt x="170" y="155"/>
                    </a:lnTo>
                    <a:lnTo>
                      <a:pt x="165" y="161"/>
                    </a:lnTo>
                    <a:lnTo>
                      <a:pt x="142" y="139"/>
                    </a:lnTo>
                    <a:lnTo>
                      <a:pt x="149" y="130"/>
                    </a:lnTo>
                    <a:lnTo>
                      <a:pt x="154" y="122"/>
                    </a:lnTo>
                    <a:lnTo>
                      <a:pt x="183" y="136"/>
                    </a:lnTo>
                    <a:close/>
                    <a:moveTo>
                      <a:pt x="165" y="161"/>
                    </a:moveTo>
                    <a:lnTo>
                      <a:pt x="167" y="159"/>
                    </a:lnTo>
                    <a:lnTo>
                      <a:pt x="165" y="161"/>
                    </a:lnTo>
                    <a:lnTo>
                      <a:pt x="154" y="149"/>
                    </a:lnTo>
                    <a:lnTo>
                      <a:pt x="165" y="161"/>
                    </a:lnTo>
                    <a:close/>
                    <a:moveTo>
                      <a:pt x="165" y="161"/>
                    </a:moveTo>
                    <a:lnTo>
                      <a:pt x="159" y="167"/>
                    </a:lnTo>
                    <a:lnTo>
                      <a:pt x="152" y="173"/>
                    </a:lnTo>
                    <a:lnTo>
                      <a:pt x="143" y="177"/>
                    </a:lnTo>
                    <a:lnTo>
                      <a:pt x="135" y="181"/>
                    </a:lnTo>
                    <a:lnTo>
                      <a:pt x="124" y="151"/>
                    </a:lnTo>
                    <a:lnTo>
                      <a:pt x="129" y="149"/>
                    </a:lnTo>
                    <a:lnTo>
                      <a:pt x="134" y="146"/>
                    </a:lnTo>
                    <a:lnTo>
                      <a:pt x="138" y="143"/>
                    </a:lnTo>
                    <a:lnTo>
                      <a:pt x="142" y="139"/>
                    </a:lnTo>
                    <a:lnTo>
                      <a:pt x="165" y="161"/>
                    </a:lnTo>
                    <a:close/>
                    <a:moveTo>
                      <a:pt x="135" y="181"/>
                    </a:moveTo>
                    <a:lnTo>
                      <a:pt x="127" y="185"/>
                    </a:lnTo>
                    <a:lnTo>
                      <a:pt x="117" y="187"/>
                    </a:lnTo>
                    <a:lnTo>
                      <a:pt x="109" y="188"/>
                    </a:lnTo>
                    <a:lnTo>
                      <a:pt x="99" y="188"/>
                    </a:lnTo>
                    <a:lnTo>
                      <a:pt x="99" y="155"/>
                    </a:lnTo>
                    <a:lnTo>
                      <a:pt x="106" y="155"/>
                    </a:lnTo>
                    <a:lnTo>
                      <a:pt x="112" y="154"/>
                    </a:lnTo>
                    <a:lnTo>
                      <a:pt x="117" y="153"/>
                    </a:lnTo>
                    <a:lnTo>
                      <a:pt x="124" y="151"/>
                    </a:lnTo>
                    <a:lnTo>
                      <a:pt x="135" y="181"/>
                    </a:lnTo>
                    <a:close/>
                    <a:moveTo>
                      <a:pt x="99" y="188"/>
                    </a:moveTo>
                    <a:lnTo>
                      <a:pt x="87" y="188"/>
                    </a:lnTo>
                    <a:lnTo>
                      <a:pt x="76" y="186"/>
                    </a:lnTo>
                    <a:lnTo>
                      <a:pt x="83" y="154"/>
                    </a:lnTo>
                    <a:lnTo>
                      <a:pt x="90" y="155"/>
                    </a:lnTo>
                    <a:lnTo>
                      <a:pt x="99" y="155"/>
                    </a:lnTo>
                    <a:lnTo>
                      <a:pt x="99" y="188"/>
                    </a:lnTo>
                    <a:close/>
                    <a:moveTo>
                      <a:pt x="76" y="186"/>
                    </a:moveTo>
                    <a:lnTo>
                      <a:pt x="64" y="181"/>
                    </a:lnTo>
                    <a:lnTo>
                      <a:pt x="53" y="177"/>
                    </a:lnTo>
                    <a:lnTo>
                      <a:pt x="67" y="148"/>
                    </a:lnTo>
                    <a:lnTo>
                      <a:pt x="75" y="151"/>
                    </a:lnTo>
                    <a:lnTo>
                      <a:pt x="83" y="154"/>
                    </a:lnTo>
                    <a:lnTo>
                      <a:pt x="76" y="186"/>
                    </a:lnTo>
                    <a:close/>
                    <a:moveTo>
                      <a:pt x="53" y="177"/>
                    </a:moveTo>
                    <a:lnTo>
                      <a:pt x="53" y="177"/>
                    </a:lnTo>
                    <a:lnTo>
                      <a:pt x="66" y="148"/>
                    </a:lnTo>
                    <a:lnTo>
                      <a:pt x="67" y="148"/>
                    </a:lnTo>
                    <a:lnTo>
                      <a:pt x="53" y="177"/>
                    </a:lnTo>
                    <a:close/>
                    <a:moveTo>
                      <a:pt x="53" y="177"/>
                    </a:moveTo>
                    <a:lnTo>
                      <a:pt x="50" y="175"/>
                    </a:lnTo>
                    <a:lnTo>
                      <a:pt x="47" y="173"/>
                    </a:lnTo>
                    <a:lnTo>
                      <a:pt x="63" y="146"/>
                    </a:lnTo>
                    <a:lnTo>
                      <a:pt x="65" y="147"/>
                    </a:lnTo>
                    <a:lnTo>
                      <a:pt x="66" y="148"/>
                    </a:lnTo>
                    <a:lnTo>
                      <a:pt x="53" y="177"/>
                    </a:lnTo>
                    <a:close/>
                    <a:moveTo>
                      <a:pt x="47" y="173"/>
                    </a:moveTo>
                    <a:lnTo>
                      <a:pt x="44" y="172"/>
                    </a:lnTo>
                    <a:lnTo>
                      <a:pt x="40" y="170"/>
                    </a:lnTo>
                    <a:lnTo>
                      <a:pt x="59" y="144"/>
                    </a:lnTo>
                    <a:lnTo>
                      <a:pt x="61" y="145"/>
                    </a:lnTo>
                    <a:lnTo>
                      <a:pt x="63" y="146"/>
                    </a:lnTo>
                    <a:lnTo>
                      <a:pt x="47" y="173"/>
                    </a:lnTo>
                    <a:close/>
                    <a:moveTo>
                      <a:pt x="40" y="170"/>
                    </a:moveTo>
                    <a:lnTo>
                      <a:pt x="0" y="140"/>
                    </a:lnTo>
                    <a:lnTo>
                      <a:pt x="40" y="170"/>
                    </a:lnTo>
                    <a:lnTo>
                      <a:pt x="50" y="156"/>
                    </a:lnTo>
                    <a:lnTo>
                      <a:pt x="40" y="170"/>
                    </a:lnTo>
                    <a:close/>
                    <a:moveTo>
                      <a:pt x="40" y="170"/>
                    </a:moveTo>
                    <a:lnTo>
                      <a:pt x="34" y="164"/>
                    </a:lnTo>
                    <a:lnTo>
                      <a:pt x="28" y="158"/>
                    </a:lnTo>
                    <a:lnTo>
                      <a:pt x="22" y="150"/>
                    </a:lnTo>
                    <a:lnTo>
                      <a:pt x="18" y="143"/>
                    </a:lnTo>
                    <a:lnTo>
                      <a:pt x="46" y="128"/>
                    </a:lnTo>
                    <a:lnTo>
                      <a:pt x="49" y="133"/>
                    </a:lnTo>
                    <a:lnTo>
                      <a:pt x="52" y="137"/>
                    </a:lnTo>
                    <a:lnTo>
                      <a:pt x="55" y="141"/>
                    </a:lnTo>
                    <a:lnTo>
                      <a:pt x="59" y="144"/>
                    </a:lnTo>
                    <a:lnTo>
                      <a:pt x="40" y="170"/>
                    </a:lnTo>
                    <a:close/>
                    <a:moveTo>
                      <a:pt x="46" y="127"/>
                    </a:moveTo>
                    <a:lnTo>
                      <a:pt x="49" y="134"/>
                    </a:lnTo>
                    <a:lnTo>
                      <a:pt x="46" y="128"/>
                    </a:lnTo>
                    <a:lnTo>
                      <a:pt x="31" y="136"/>
                    </a:lnTo>
                    <a:lnTo>
                      <a:pt x="46" y="127"/>
                    </a:lnTo>
                    <a:close/>
                    <a:moveTo>
                      <a:pt x="18" y="143"/>
                    </a:moveTo>
                    <a:lnTo>
                      <a:pt x="18" y="143"/>
                    </a:lnTo>
                    <a:lnTo>
                      <a:pt x="46" y="127"/>
                    </a:lnTo>
                    <a:lnTo>
                      <a:pt x="18" y="143"/>
                    </a:lnTo>
                    <a:close/>
                    <a:moveTo>
                      <a:pt x="18" y="143"/>
                    </a:moveTo>
                    <a:lnTo>
                      <a:pt x="19" y="144"/>
                    </a:lnTo>
                    <a:lnTo>
                      <a:pt x="18" y="143"/>
                    </a:lnTo>
                    <a:lnTo>
                      <a:pt x="31" y="136"/>
                    </a:lnTo>
                    <a:lnTo>
                      <a:pt x="18" y="143"/>
                    </a:lnTo>
                    <a:close/>
                    <a:moveTo>
                      <a:pt x="18" y="143"/>
                    </a:moveTo>
                    <a:lnTo>
                      <a:pt x="15" y="140"/>
                    </a:lnTo>
                    <a:lnTo>
                      <a:pt x="14" y="137"/>
                    </a:lnTo>
                    <a:lnTo>
                      <a:pt x="44" y="124"/>
                    </a:lnTo>
                    <a:lnTo>
                      <a:pt x="45" y="126"/>
                    </a:lnTo>
                    <a:lnTo>
                      <a:pt x="46" y="127"/>
                    </a:lnTo>
                    <a:lnTo>
                      <a:pt x="18" y="143"/>
                    </a:lnTo>
                    <a:close/>
                    <a:moveTo>
                      <a:pt x="14" y="137"/>
                    </a:moveTo>
                    <a:lnTo>
                      <a:pt x="13" y="134"/>
                    </a:lnTo>
                    <a:lnTo>
                      <a:pt x="11" y="129"/>
                    </a:lnTo>
                    <a:lnTo>
                      <a:pt x="41" y="119"/>
                    </a:lnTo>
                    <a:lnTo>
                      <a:pt x="42" y="122"/>
                    </a:lnTo>
                    <a:lnTo>
                      <a:pt x="44" y="124"/>
                    </a:lnTo>
                    <a:lnTo>
                      <a:pt x="14" y="137"/>
                    </a:lnTo>
                    <a:close/>
                    <a:moveTo>
                      <a:pt x="11" y="129"/>
                    </a:moveTo>
                    <a:lnTo>
                      <a:pt x="9" y="121"/>
                    </a:lnTo>
                    <a:lnTo>
                      <a:pt x="7" y="112"/>
                    </a:lnTo>
                    <a:lnTo>
                      <a:pt x="6" y="102"/>
                    </a:lnTo>
                    <a:lnTo>
                      <a:pt x="6" y="92"/>
                    </a:lnTo>
                    <a:lnTo>
                      <a:pt x="38" y="92"/>
                    </a:lnTo>
                    <a:lnTo>
                      <a:pt x="38" y="99"/>
                    </a:lnTo>
                    <a:lnTo>
                      <a:pt x="39" y="107"/>
                    </a:lnTo>
                    <a:lnTo>
                      <a:pt x="40" y="113"/>
                    </a:lnTo>
                    <a:lnTo>
                      <a:pt x="41" y="119"/>
                    </a:lnTo>
                    <a:lnTo>
                      <a:pt x="11" y="129"/>
                    </a:lnTo>
                    <a:close/>
                    <a:moveTo>
                      <a:pt x="78" y="94"/>
                    </a:moveTo>
                    <a:lnTo>
                      <a:pt x="79" y="102"/>
                    </a:lnTo>
                    <a:lnTo>
                      <a:pt x="80" y="109"/>
                    </a:lnTo>
                    <a:lnTo>
                      <a:pt x="50" y="118"/>
                    </a:lnTo>
                    <a:lnTo>
                      <a:pt x="48" y="107"/>
                    </a:lnTo>
                    <a:lnTo>
                      <a:pt x="47" y="94"/>
                    </a:lnTo>
                    <a:lnTo>
                      <a:pt x="78" y="94"/>
                    </a:lnTo>
                    <a:close/>
                    <a:moveTo>
                      <a:pt x="80" y="109"/>
                    </a:moveTo>
                    <a:lnTo>
                      <a:pt x="82" y="114"/>
                    </a:lnTo>
                    <a:lnTo>
                      <a:pt x="85" y="117"/>
                    </a:lnTo>
                    <a:lnTo>
                      <a:pt x="61" y="139"/>
                    </a:lnTo>
                    <a:lnTo>
                      <a:pt x="57" y="135"/>
                    </a:lnTo>
                    <a:lnTo>
                      <a:pt x="54" y="129"/>
                    </a:lnTo>
                    <a:lnTo>
                      <a:pt x="52" y="124"/>
                    </a:lnTo>
                    <a:lnTo>
                      <a:pt x="50" y="118"/>
                    </a:lnTo>
                    <a:lnTo>
                      <a:pt x="80" y="109"/>
                    </a:lnTo>
                    <a:close/>
                    <a:moveTo>
                      <a:pt x="61" y="139"/>
                    </a:moveTo>
                    <a:lnTo>
                      <a:pt x="60" y="138"/>
                    </a:lnTo>
                    <a:lnTo>
                      <a:pt x="61" y="139"/>
                    </a:lnTo>
                    <a:lnTo>
                      <a:pt x="73" y="128"/>
                    </a:lnTo>
                    <a:lnTo>
                      <a:pt x="61" y="139"/>
                    </a:lnTo>
                    <a:close/>
                    <a:moveTo>
                      <a:pt x="85" y="117"/>
                    </a:moveTo>
                    <a:lnTo>
                      <a:pt x="85" y="117"/>
                    </a:lnTo>
                    <a:lnTo>
                      <a:pt x="61" y="139"/>
                    </a:lnTo>
                    <a:lnTo>
                      <a:pt x="85" y="117"/>
                    </a:lnTo>
                    <a:close/>
                    <a:moveTo>
                      <a:pt x="85" y="117"/>
                    </a:moveTo>
                    <a:lnTo>
                      <a:pt x="85" y="118"/>
                    </a:lnTo>
                    <a:lnTo>
                      <a:pt x="85" y="117"/>
                    </a:lnTo>
                    <a:lnTo>
                      <a:pt x="73" y="128"/>
                    </a:lnTo>
                    <a:lnTo>
                      <a:pt x="85" y="117"/>
                    </a:lnTo>
                    <a:close/>
                    <a:moveTo>
                      <a:pt x="85" y="117"/>
                    </a:moveTo>
                    <a:lnTo>
                      <a:pt x="86" y="118"/>
                    </a:lnTo>
                    <a:lnTo>
                      <a:pt x="86" y="119"/>
                    </a:lnTo>
                    <a:lnTo>
                      <a:pt x="65" y="143"/>
                    </a:lnTo>
                    <a:lnTo>
                      <a:pt x="63" y="141"/>
                    </a:lnTo>
                    <a:lnTo>
                      <a:pt x="61" y="139"/>
                    </a:lnTo>
                    <a:lnTo>
                      <a:pt x="85" y="117"/>
                    </a:lnTo>
                    <a:close/>
                    <a:moveTo>
                      <a:pt x="86" y="119"/>
                    </a:moveTo>
                    <a:lnTo>
                      <a:pt x="88" y="120"/>
                    </a:lnTo>
                    <a:lnTo>
                      <a:pt x="88" y="121"/>
                    </a:lnTo>
                    <a:lnTo>
                      <a:pt x="70" y="147"/>
                    </a:lnTo>
                    <a:lnTo>
                      <a:pt x="67" y="145"/>
                    </a:lnTo>
                    <a:lnTo>
                      <a:pt x="65" y="143"/>
                    </a:lnTo>
                    <a:lnTo>
                      <a:pt x="86" y="119"/>
                    </a:lnTo>
                    <a:close/>
                    <a:moveTo>
                      <a:pt x="71" y="147"/>
                    </a:moveTo>
                    <a:lnTo>
                      <a:pt x="73" y="149"/>
                    </a:lnTo>
                    <a:lnTo>
                      <a:pt x="70" y="147"/>
                    </a:lnTo>
                    <a:lnTo>
                      <a:pt x="79" y="134"/>
                    </a:lnTo>
                    <a:lnTo>
                      <a:pt x="71" y="147"/>
                    </a:lnTo>
                    <a:close/>
                    <a:moveTo>
                      <a:pt x="88" y="121"/>
                    </a:moveTo>
                    <a:lnTo>
                      <a:pt x="93" y="123"/>
                    </a:lnTo>
                    <a:lnTo>
                      <a:pt x="99" y="124"/>
                    </a:lnTo>
                    <a:lnTo>
                      <a:pt x="99" y="155"/>
                    </a:lnTo>
                    <a:lnTo>
                      <a:pt x="91" y="155"/>
                    </a:lnTo>
                    <a:lnTo>
                      <a:pt x="84" y="153"/>
                    </a:lnTo>
                    <a:lnTo>
                      <a:pt x="77" y="150"/>
                    </a:lnTo>
                    <a:lnTo>
                      <a:pt x="71" y="147"/>
                    </a:lnTo>
                    <a:lnTo>
                      <a:pt x="88" y="121"/>
                    </a:lnTo>
                    <a:close/>
                    <a:moveTo>
                      <a:pt x="99" y="124"/>
                    </a:moveTo>
                    <a:lnTo>
                      <a:pt x="103" y="123"/>
                    </a:lnTo>
                    <a:lnTo>
                      <a:pt x="107" y="122"/>
                    </a:lnTo>
                    <a:lnTo>
                      <a:pt x="110" y="120"/>
                    </a:lnTo>
                    <a:lnTo>
                      <a:pt x="113" y="117"/>
                    </a:lnTo>
                    <a:lnTo>
                      <a:pt x="137" y="139"/>
                    </a:lnTo>
                    <a:lnTo>
                      <a:pt x="133" y="143"/>
                    </a:lnTo>
                    <a:lnTo>
                      <a:pt x="129" y="146"/>
                    </a:lnTo>
                    <a:lnTo>
                      <a:pt x="125" y="149"/>
                    </a:lnTo>
                    <a:lnTo>
                      <a:pt x="119" y="151"/>
                    </a:lnTo>
                    <a:lnTo>
                      <a:pt x="114" y="153"/>
                    </a:lnTo>
                    <a:lnTo>
                      <a:pt x="110" y="154"/>
                    </a:lnTo>
                    <a:lnTo>
                      <a:pt x="105" y="155"/>
                    </a:lnTo>
                    <a:lnTo>
                      <a:pt x="99" y="155"/>
                    </a:lnTo>
                    <a:lnTo>
                      <a:pt x="99" y="124"/>
                    </a:lnTo>
                    <a:close/>
                    <a:moveTo>
                      <a:pt x="113" y="117"/>
                    </a:moveTo>
                    <a:lnTo>
                      <a:pt x="121" y="109"/>
                    </a:lnTo>
                    <a:lnTo>
                      <a:pt x="113" y="117"/>
                    </a:lnTo>
                    <a:lnTo>
                      <a:pt x="125" y="128"/>
                    </a:lnTo>
                    <a:lnTo>
                      <a:pt x="113" y="117"/>
                    </a:lnTo>
                    <a:close/>
                    <a:moveTo>
                      <a:pt x="113" y="117"/>
                    </a:moveTo>
                    <a:lnTo>
                      <a:pt x="115" y="114"/>
                    </a:lnTo>
                    <a:lnTo>
                      <a:pt x="117" y="109"/>
                    </a:lnTo>
                    <a:lnTo>
                      <a:pt x="148" y="118"/>
                    </a:lnTo>
                    <a:lnTo>
                      <a:pt x="146" y="124"/>
                    </a:lnTo>
                    <a:lnTo>
                      <a:pt x="143" y="129"/>
                    </a:lnTo>
                    <a:lnTo>
                      <a:pt x="140" y="134"/>
                    </a:lnTo>
                    <a:lnTo>
                      <a:pt x="137" y="139"/>
                    </a:lnTo>
                    <a:lnTo>
                      <a:pt x="113" y="117"/>
                    </a:lnTo>
                    <a:close/>
                    <a:moveTo>
                      <a:pt x="117" y="109"/>
                    </a:moveTo>
                    <a:lnTo>
                      <a:pt x="118" y="102"/>
                    </a:lnTo>
                    <a:lnTo>
                      <a:pt x="119" y="94"/>
                    </a:lnTo>
                    <a:lnTo>
                      <a:pt x="152" y="94"/>
                    </a:lnTo>
                    <a:lnTo>
                      <a:pt x="151" y="107"/>
                    </a:lnTo>
                    <a:lnTo>
                      <a:pt x="148" y="118"/>
                    </a:lnTo>
                    <a:lnTo>
                      <a:pt x="117" y="109"/>
                    </a:lnTo>
                    <a:close/>
                    <a:moveTo>
                      <a:pt x="119" y="94"/>
                    </a:moveTo>
                    <a:lnTo>
                      <a:pt x="119" y="93"/>
                    </a:lnTo>
                    <a:lnTo>
                      <a:pt x="152" y="93"/>
                    </a:lnTo>
                    <a:lnTo>
                      <a:pt x="152" y="94"/>
                    </a:lnTo>
                    <a:lnTo>
                      <a:pt x="119" y="94"/>
                    </a:lnTo>
                    <a:close/>
                    <a:moveTo>
                      <a:pt x="119" y="93"/>
                    </a:moveTo>
                    <a:lnTo>
                      <a:pt x="118" y="86"/>
                    </a:lnTo>
                    <a:lnTo>
                      <a:pt x="117" y="78"/>
                    </a:lnTo>
                    <a:lnTo>
                      <a:pt x="148" y="69"/>
                    </a:lnTo>
                    <a:lnTo>
                      <a:pt x="151" y="81"/>
                    </a:lnTo>
                    <a:lnTo>
                      <a:pt x="152" y="93"/>
                    </a:lnTo>
                    <a:lnTo>
                      <a:pt x="119" y="93"/>
                    </a:lnTo>
                    <a:close/>
                    <a:moveTo>
                      <a:pt x="148" y="69"/>
                    </a:moveTo>
                    <a:lnTo>
                      <a:pt x="147" y="64"/>
                    </a:lnTo>
                    <a:lnTo>
                      <a:pt x="148" y="69"/>
                    </a:lnTo>
                    <a:lnTo>
                      <a:pt x="133" y="74"/>
                    </a:lnTo>
                    <a:lnTo>
                      <a:pt x="148" y="69"/>
                    </a:lnTo>
                    <a:close/>
                    <a:moveTo>
                      <a:pt x="117" y="78"/>
                    </a:moveTo>
                    <a:lnTo>
                      <a:pt x="117" y="77"/>
                    </a:lnTo>
                    <a:lnTo>
                      <a:pt x="116" y="77"/>
                    </a:lnTo>
                    <a:lnTo>
                      <a:pt x="147" y="66"/>
                    </a:lnTo>
                    <a:lnTo>
                      <a:pt x="148" y="68"/>
                    </a:lnTo>
                    <a:lnTo>
                      <a:pt x="148" y="69"/>
                    </a:lnTo>
                    <a:lnTo>
                      <a:pt x="117" y="78"/>
                    </a:lnTo>
                    <a:close/>
                    <a:moveTo>
                      <a:pt x="147" y="66"/>
                    </a:moveTo>
                    <a:lnTo>
                      <a:pt x="144" y="61"/>
                    </a:lnTo>
                    <a:lnTo>
                      <a:pt x="147" y="66"/>
                    </a:lnTo>
                    <a:lnTo>
                      <a:pt x="132" y="71"/>
                    </a:lnTo>
                    <a:lnTo>
                      <a:pt x="147" y="66"/>
                    </a:lnTo>
                    <a:close/>
                    <a:moveTo>
                      <a:pt x="116" y="77"/>
                    </a:moveTo>
                    <a:lnTo>
                      <a:pt x="115" y="73"/>
                    </a:lnTo>
                    <a:lnTo>
                      <a:pt x="113" y="70"/>
                    </a:lnTo>
                    <a:lnTo>
                      <a:pt x="137" y="49"/>
                    </a:lnTo>
                    <a:lnTo>
                      <a:pt x="142" y="57"/>
                    </a:lnTo>
                    <a:lnTo>
                      <a:pt x="147" y="66"/>
                    </a:lnTo>
                    <a:lnTo>
                      <a:pt x="116" y="77"/>
                    </a:lnTo>
                    <a:close/>
                    <a:moveTo>
                      <a:pt x="136" y="49"/>
                    </a:moveTo>
                    <a:lnTo>
                      <a:pt x="135" y="47"/>
                    </a:lnTo>
                    <a:lnTo>
                      <a:pt x="137" y="49"/>
                    </a:lnTo>
                    <a:lnTo>
                      <a:pt x="125" y="60"/>
                    </a:lnTo>
                    <a:lnTo>
                      <a:pt x="136" y="49"/>
                    </a:lnTo>
                    <a:close/>
                    <a:moveTo>
                      <a:pt x="113" y="71"/>
                    </a:moveTo>
                    <a:lnTo>
                      <a:pt x="113" y="70"/>
                    </a:lnTo>
                    <a:lnTo>
                      <a:pt x="136" y="49"/>
                    </a:lnTo>
                    <a:lnTo>
                      <a:pt x="113" y="71"/>
                    </a:lnTo>
                    <a:close/>
                    <a:moveTo>
                      <a:pt x="113" y="70"/>
                    </a:moveTo>
                    <a:lnTo>
                      <a:pt x="115" y="73"/>
                    </a:lnTo>
                    <a:lnTo>
                      <a:pt x="113" y="70"/>
                    </a:lnTo>
                    <a:lnTo>
                      <a:pt x="125" y="60"/>
                    </a:lnTo>
                    <a:lnTo>
                      <a:pt x="113" y="70"/>
                    </a:lnTo>
                    <a:close/>
                    <a:moveTo>
                      <a:pt x="113" y="70"/>
                    </a:moveTo>
                    <a:lnTo>
                      <a:pt x="112" y="69"/>
                    </a:lnTo>
                    <a:lnTo>
                      <a:pt x="111" y="68"/>
                    </a:lnTo>
                    <a:lnTo>
                      <a:pt x="132" y="45"/>
                    </a:lnTo>
                    <a:lnTo>
                      <a:pt x="134" y="47"/>
                    </a:lnTo>
                    <a:lnTo>
                      <a:pt x="136" y="49"/>
                    </a:lnTo>
                    <a:lnTo>
                      <a:pt x="113" y="70"/>
                    </a:lnTo>
                    <a:close/>
                    <a:moveTo>
                      <a:pt x="132" y="45"/>
                    </a:moveTo>
                    <a:lnTo>
                      <a:pt x="125" y="38"/>
                    </a:lnTo>
                    <a:lnTo>
                      <a:pt x="132" y="45"/>
                    </a:lnTo>
                    <a:lnTo>
                      <a:pt x="122" y="57"/>
                    </a:lnTo>
                    <a:lnTo>
                      <a:pt x="132" y="45"/>
                    </a:lnTo>
                    <a:close/>
                    <a:moveTo>
                      <a:pt x="111" y="69"/>
                    </a:moveTo>
                    <a:lnTo>
                      <a:pt x="110" y="68"/>
                    </a:lnTo>
                    <a:lnTo>
                      <a:pt x="109" y="67"/>
                    </a:lnTo>
                    <a:lnTo>
                      <a:pt x="128" y="41"/>
                    </a:lnTo>
                    <a:lnTo>
                      <a:pt x="130" y="43"/>
                    </a:lnTo>
                    <a:lnTo>
                      <a:pt x="132" y="45"/>
                    </a:lnTo>
                    <a:lnTo>
                      <a:pt x="111" y="69"/>
                    </a:lnTo>
                    <a:close/>
                    <a:moveTo>
                      <a:pt x="109" y="67"/>
                    </a:moveTo>
                    <a:lnTo>
                      <a:pt x="105" y="65"/>
                    </a:lnTo>
                    <a:lnTo>
                      <a:pt x="99" y="64"/>
                    </a:lnTo>
                    <a:lnTo>
                      <a:pt x="99" y="32"/>
                    </a:lnTo>
                    <a:lnTo>
                      <a:pt x="107" y="33"/>
                    </a:lnTo>
                    <a:lnTo>
                      <a:pt x="114" y="35"/>
                    </a:lnTo>
                    <a:lnTo>
                      <a:pt x="122" y="37"/>
                    </a:lnTo>
                    <a:lnTo>
                      <a:pt x="128" y="41"/>
                    </a:lnTo>
                    <a:lnTo>
                      <a:pt x="109" y="67"/>
                    </a:lnTo>
                    <a:close/>
                    <a:moveTo>
                      <a:pt x="99" y="64"/>
                    </a:moveTo>
                    <a:lnTo>
                      <a:pt x="99" y="64"/>
                    </a:lnTo>
                    <a:lnTo>
                      <a:pt x="99" y="32"/>
                    </a:lnTo>
                    <a:lnTo>
                      <a:pt x="99" y="64"/>
                    </a:lnTo>
                    <a:close/>
                    <a:moveTo>
                      <a:pt x="99" y="64"/>
                    </a:moveTo>
                    <a:lnTo>
                      <a:pt x="95" y="65"/>
                    </a:lnTo>
                    <a:lnTo>
                      <a:pt x="91" y="66"/>
                    </a:lnTo>
                    <a:lnTo>
                      <a:pt x="78" y="37"/>
                    </a:lnTo>
                    <a:lnTo>
                      <a:pt x="83" y="35"/>
                    </a:lnTo>
                    <a:lnTo>
                      <a:pt x="88" y="34"/>
                    </a:lnTo>
                    <a:lnTo>
                      <a:pt x="93" y="33"/>
                    </a:lnTo>
                    <a:lnTo>
                      <a:pt x="99" y="32"/>
                    </a:lnTo>
                    <a:lnTo>
                      <a:pt x="99" y="64"/>
                    </a:lnTo>
                    <a:close/>
                    <a:moveTo>
                      <a:pt x="91" y="66"/>
                    </a:moveTo>
                    <a:lnTo>
                      <a:pt x="90" y="66"/>
                    </a:lnTo>
                    <a:lnTo>
                      <a:pt x="91" y="66"/>
                    </a:lnTo>
                    <a:lnTo>
                      <a:pt x="84" y="51"/>
                    </a:lnTo>
                    <a:lnTo>
                      <a:pt x="91" y="66"/>
                    </a:lnTo>
                    <a:close/>
                    <a:moveTo>
                      <a:pt x="91" y="66"/>
                    </a:moveTo>
                    <a:lnTo>
                      <a:pt x="90" y="66"/>
                    </a:lnTo>
                    <a:lnTo>
                      <a:pt x="75" y="38"/>
                    </a:lnTo>
                    <a:lnTo>
                      <a:pt x="77" y="37"/>
                    </a:lnTo>
                    <a:lnTo>
                      <a:pt x="78" y="37"/>
                    </a:lnTo>
                    <a:lnTo>
                      <a:pt x="91" y="66"/>
                    </a:lnTo>
                    <a:close/>
                    <a:moveTo>
                      <a:pt x="75" y="38"/>
                    </a:moveTo>
                    <a:lnTo>
                      <a:pt x="78" y="37"/>
                    </a:lnTo>
                    <a:lnTo>
                      <a:pt x="75" y="38"/>
                    </a:lnTo>
                    <a:lnTo>
                      <a:pt x="82" y="52"/>
                    </a:lnTo>
                    <a:lnTo>
                      <a:pt x="75" y="38"/>
                    </a:lnTo>
                    <a:close/>
                    <a:moveTo>
                      <a:pt x="90" y="66"/>
                    </a:moveTo>
                    <a:lnTo>
                      <a:pt x="87" y="68"/>
                    </a:lnTo>
                    <a:lnTo>
                      <a:pt x="85" y="70"/>
                    </a:lnTo>
                    <a:lnTo>
                      <a:pt x="61" y="49"/>
                    </a:lnTo>
                    <a:lnTo>
                      <a:pt x="67" y="43"/>
                    </a:lnTo>
                    <a:lnTo>
                      <a:pt x="75" y="38"/>
                    </a:lnTo>
                    <a:lnTo>
                      <a:pt x="90" y="66"/>
                    </a:lnTo>
                    <a:close/>
                    <a:moveTo>
                      <a:pt x="85" y="70"/>
                    </a:moveTo>
                    <a:lnTo>
                      <a:pt x="84" y="71"/>
                    </a:lnTo>
                    <a:lnTo>
                      <a:pt x="73" y="60"/>
                    </a:lnTo>
                    <a:lnTo>
                      <a:pt x="85" y="70"/>
                    </a:lnTo>
                    <a:close/>
                    <a:moveTo>
                      <a:pt x="84" y="71"/>
                    </a:moveTo>
                    <a:lnTo>
                      <a:pt x="84" y="71"/>
                    </a:lnTo>
                    <a:lnTo>
                      <a:pt x="85" y="70"/>
                    </a:lnTo>
                    <a:lnTo>
                      <a:pt x="60" y="50"/>
                    </a:lnTo>
                    <a:lnTo>
                      <a:pt x="61" y="49"/>
                    </a:lnTo>
                    <a:lnTo>
                      <a:pt x="61" y="48"/>
                    </a:lnTo>
                    <a:lnTo>
                      <a:pt x="84" y="71"/>
                    </a:lnTo>
                    <a:close/>
                    <a:moveTo>
                      <a:pt x="85" y="70"/>
                    </a:moveTo>
                    <a:lnTo>
                      <a:pt x="86" y="69"/>
                    </a:lnTo>
                    <a:lnTo>
                      <a:pt x="85" y="70"/>
                    </a:lnTo>
                    <a:lnTo>
                      <a:pt x="73" y="60"/>
                    </a:lnTo>
                    <a:lnTo>
                      <a:pt x="85" y="70"/>
                    </a:lnTo>
                    <a:close/>
                    <a:moveTo>
                      <a:pt x="85" y="70"/>
                    </a:moveTo>
                    <a:lnTo>
                      <a:pt x="84" y="71"/>
                    </a:lnTo>
                    <a:lnTo>
                      <a:pt x="83" y="72"/>
                    </a:lnTo>
                    <a:lnTo>
                      <a:pt x="57" y="54"/>
                    </a:lnTo>
                    <a:lnTo>
                      <a:pt x="58" y="52"/>
                    </a:lnTo>
                    <a:lnTo>
                      <a:pt x="61" y="49"/>
                    </a:lnTo>
                    <a:lnTo>
                      <a:pt x="85" y="70"/>
                    </a:lnTo>
                    <a:close/>
                    <a:moveTo>
                      <a:pt x="83" y="72"/>
                    </a:moveTo>
                    <a:lnTo>
                      <a:pt x="82" y="73"/>
                    </a:lnTo>
                    <a:lnTo>
                      <a:pt x="82" y="74"/>
                    </a:lnTo>
                    <a:lnTo>
                      <a:pt x="54" y="60"/>
                    </a:lnTo>
                    <a:lnTo>
                      <a:pt x="55" y="58"/>
                    </a:lnTo>
                    <a:lnTo>
                      <a:pt x="57" y="54"/>
                    </a:lnTo>
                    <a:lnTo>
                      <a:pt x="83" y="72"/>
                    </a:lnTo>
                    <a:close/>
                    <a:moveTo>
                      <a:pt x="82" y="74"/>
                    </a:moveTo>
                    <a:lnTo>
                      <a:pt x="80" y="78"/>
                    </a:lnTo>
                    <a:lnTo>
                      <a:pt x="79" y="83"/>
                    </a:lnTo>
                    <a:lnTo>
                      <a:pt x="79" y="88"/>
                    </a:lnTo>
                    <a:lnTo>
                      <a:pt x="78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48" y="75"/>
                    </a:lnTo>
                    <a:lnTo>
                      <a:pt x="51" y="68"/>
                    </a:lnTo>
                    <a:lnTo>
                      <a:pt x="54" y="60"/>
                    </a:lnTo>
                    <a:lnTo>
                      <a:pt x="82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1" name="Freeform 58"/>
              <p:cNvSpPr>
                <a:spLocks noEditPoints="1"/>
              </p:cNvSpPr>
              <p:nvPr/>
            </p:nvSpPr>
            <p:spPr bwMode="auto">
              <a:xfrm>
                <a:off x="1646" y="2595"/>
                <a:ext cx="52" cy="55"/>
              </a:xfrm>
              <a:custGeom>
                <a:avLst/>
                <a:gdLst>
                  <a:gd name="T0" fmla="*/ 2 w 209"/>
                  <a:gd name="T1" fmla="*/ 2 h 220"/>
                  <a:gd name="T2" fmla="*/ 1 w 209"/>
                  <a:gd name="T3" fmla="*/ 2 h 220"/>
                  <a:gd name="T4" fmla="*/ 1 w 209"/>
                  <a:gd name="T5" fmla="*/ 3 h 220"/>
                  <a:gd name="T6" fmla="*/ 1 w 209"/>
                  <a:gd name="T7" fmla="*/ 3 h 220"/>
                  <a:gd name="T8" fmla="*/ 1 w 209"/>
                  <a:gd name="T9" fmla="*/ 3 h 220"/>
                  <a:gd name="T10" fmla="*/ 1 w 209"/>
                  <a:gd name="T11" fmla="*/ 3 h 220"/>
                  <a:gd name="T12" fmla="*/ 0 w 209"/>
                  <a:gd name="T13" fmla="*/ 3 h 220"/>
                  <a:gd name="T14" fmla="*/ 0 w 209"/>
                  <a:gd name="T15" fmla="*/ 2 h 220"/>
                  <a:gd name="T16" fmla="*/ 0 w 209"/>
                  <a:gd name="T17" fmla="*/ 2 h 220"/>
                  <a:gd name="T18" fmla="*/ 0 w 209"/>
                  <a:gd name="T19" fmla="*/ 2 h 220"/>
                  <a:gd name="T20" fmla="*/ 0 w 209"/>
                  <a:gd name="T21" fmla="*/ 2 h 220"/>
                  <a:gd name="T22" fmla="*/ 0 w 209"/>
                  <a:gd name="T23" fmla="*/ 2 h 220"/>
                  <a:gd name="T24" fmla="*/ 0 w 209"/>
                  <a:gd name="T25" fmla="*/ 2 h 220"/>
                  <a:gd name="T26" fmla="*/ 1 w 209"/>
                  <a:gd name="T27" fmla="*/ 2 h 220"/>
                  <a:gd name="T28" fmla="*/ 1 w 209"/>
                  <a:gd name="T29" fmla="*/ 2 h 220"/>
                  <a:gd name="T30" fmla="*/ 0 w 209"/>
                  <a:gd name="T31" fmla="*/ 2 h 220"/>
                  <a:gd name="T32" fmla="*/ 1 w 209"/>
                  <a:gd name="T33" fmla="*/ 2 h 220"/>
                  <a:gd name="T34" fmla="*/ 0 w 209"/>
                  <a:gd name="T35" fmla="*/ 2 h 220"/>
                  <a:gd name="T36" fmla="*/ 0 w 209"/>
                  <a:gd name="T37" fmla="*/ 2 h 220"/>
                  <a:gd name="T38" fmla="*/ 1 w 209"/>
                  <a:gd name="T39" fmla="*/ 2 h 220"/>
                  <a:gd name="T40" fmla="*/ 0 w 209"/>
                  <a:gd name="T41" fmla="*/ 2 h 220"/>
                  <a:gd name="T42" fmla="*/ 0 w 209"/>
                  <a:gd name="T43" fmla="*/ 2 h 220"/>
                  <a:gd name="T44" fmla="*/ 1 w 209"/>
                  <a:gd name="T45" fmla="*/ 2 h 220"/>
                  <a:gd name="T46" fmla="*/ 0 w 209"/>
                  <a:gd name="T47" fmla="*/ 1 h 220"/>
                  <a:gd name="T48" fmla="*/ 0 w 209"/>
                  <a:gd name="T49" fmla="*/ 2 h 220"/>
                  <a:gd name="T50" fmla="*/ 0 w 209"/>
                  <a:gd name="T51" fmla="*/ 1 h 220"/>
                  <a:gd name="T52" fmla="*/ 1 w 209"/>
                  <a:gd name="T53" fmla="*/ 1 h 220"/>
                  <a:gd name="T54" fmla="*/ 0 w 209"/>
                  <a:gd name="T55" fmla="*/ 0 h 220"/>
                  <a:gd name="T56" fmla="*/ 0 w 209"/>
                  <a:gd name="T57" fmla="*/ 0 h 220"/>
                  <a:gd name="T58" fmla="*/ 1 w 209"/>
                  <a:gd name="T59" fmla="*/ 1 h 220"/>
                  <a:gd name="T60" fmla="*/ 3 w 209"/>
                  <a:gd name="T61" fmla="*/ 0 h 220"/>
                  <a:gd name="T62" fmla="*/ 3 w 209"/>
                  <a:gd name="T63" fmla="*/ 2 h 220"/>
                  <a:gd name="T64" fmla="*/ 3 w 209"/>
                  <a:gd name="T65" fmla="*/ 2 h 220"/>
                  <a:gd name="T66" fmla="*/ 3 w 209"/>
                  <a:gd name="T67" fmla="*/ 2 h 220"/>
                  <a:gd name="T68" fmla="*/ 3 w 209"/>
                  <a:gd name="T69" fmla="*/ 2 h 220"/>
                  <a:gd name="T70" fmla="*/ 3 w 209"/>
                  <a:gd name="T71" fmla="*/ 2 h 220"/>
                  <a:gd name="T72" fmla="*/ 3 w 209"/>
                  <a:gd name="T73" fmla="*/ 3 h 220"/>
                  <a:gd name="T74" fmla="*/ 3 w 209"/>
                  <a:gd name="T75" fmla="*/ 3 h 220"/>
                  <a:gd name="T76" fmla="*/ 3 w 209"/>
                  <a:gd name="T77" fmla="*/ 3 h 220"/>
                  <a:gd name="T78" fmla="*/ 3 w 209"/>
                  <a:gd name="T79" fmla="*/ 3 h 220"/>
                  <a:gd name="T80" fmla="*/ 2 w 209"/>
                  <a:gd name="T81" fmla="*/ 3 h 220"/>
                  <a:gd name="T82" fmla="*/ 2 w 209"/>
                  <a:gd name="T83" fmla="*/ 3 h 220"/>
                  <a:gd name="T84" fmla="*/ 2 w 209"/>
                  <a:gd name="T85" fmla="*/ 2 h 220"/>
                  <a:gd name="T86" fmla="*/ 2 w 209"/>
                  <a:gd name="T87" fmla="*/ 2 h 220"/>
                  <a:gd name="T88" fmla="*/ 2 w 209"/>
                  <a:gd name="T89" fmla="*/ 2 h 220"/>
                  <a:gd name="T90" fmla="*/ 2 w 209"/>
                  <a:gd name="T91" fmla="*/ 1 h 220"/>
                  <a:gd name="T92" fmla="*/ 1 w 209"/>
                  <a:gd name="T93" fmla="*/ 1 h 220"/>
                  <a:gd name="T94" fmla="*/ 1 w 209"/>
                  <a:gd name="T95" fmla="*/ 1 h 220"/>
                  <a:gd name="T96" fmla="*/ 1 w 209"/>
                  <a:gd name="T97" fmla="*/ 1 h 220"/>
                  <a:gd name="T98" fmla="*/ 1 w 209"/>
                  <a:gd name="T99" fmla="*/ 1 h 220"/>
                  <a:gd name="T100" fmla="*/ 1 w 209"/>
                  <a:gd name="T101" fmla="*/ 1 h 220"/>
                  <a:gd name="T102" fmla="*/ 1 w 209"/>
                  <a:gd name="T103" fmla="*/ 1 h 220"/>
                  <a:gd name="T104" fmla="*/ 1 w 209"/>
                  <a:gd name="T105" fmla="*/ 1 h 220"/>
                  <a:gd name="T106" fmla="*/ 1 w 209"/>
                  <a:gd name="T107" fmla="*/ 1 h 220"/>
                  <a:gd name="T108" fmla="*/ 1 w 209"/>
                  <a:gd name="T109" fmla="*/ 2 h 220"/>
                  <a:gd name="T110" fmla="*/ 1 w 209"/>
                  <a:gd name="T111" fmla="*/ 2 h 220"/>
                  <a:gd name="T112" fmla="*/ 1 w 209"/>
                  <a:gd name="T113" fmla="*/ 2 h 220"/>
                  <a:gd name="T114" fmla="*/ 0 w 209"/>
                  <a:gd name="T115" fmla="*/ 2 h 220"/>
                  <a:gd name="T116" fmla="*/ 1 w 209"/>
                  <a:gd name="T117" fmla="*/ 2 h 220"/>
                  <a:gd name="T118" fmla="*/ 1 w 209"/>
                  <a:gd name="T119" fmla="*/ 2 h 220"/>
                  <a:gd name="T120" fmla="*/ 2 w 209"/>
                  <a:gd name="T121" fmla="*/ 2 h 2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09" h="220">
                    <a:moveTo>
                      <a:pt x="162" y="181"/>
                    </a:moveTo>
                    <a:lnTo>
                      <a:pt x="48" y="181"/>
                    </a:lnTo>
                    <a:lnTo>
                      <a:pt x="48" y="148"/>
                    </a:lnTo>
                    <a:lnTo>
                      <a:pt x="162" y="148"/>
                    </a:lnTo>
                    <a:lnTo>
                      <a:pt x="162" y="181"/>
                    </a:lnTo>
                    <a:close/>
                    <a:moveTo>
                      <a:pt x="33" y="165"/>
                    </a:moveTo>
                    <a:lnTo>
                      <a:pt x="33" y="148"/>
                    </a:lnTo>
                    <a:lnTo>
                      <a:pt x="48" y="148"/>
                    </a:lnTo>
                    <a:lnTo>
                      <a:pt x="48" y="165"/>
                    </a:lnTo>
                    <a:lnTo>
                      <a:pt x="33" y="165"/>
                    </a:lnTo>
                    <a:close/>
                    <a:moveTo>
                      <a:pt x="65" y="165"/>
                    </a:moveTo>
                    <a:lnTo>
                      <a:pt x="65" y="203"/>
                    </a:lnTo>
                    <a:lnTo>
                      <a:pt x="33" y="203"/>
                    </a:lnTo>
                    <a:lnTo>
                      <a:pt x="33" y="165"/>
                    </a:lnTo>
                    <a:lnTo>
                      <a:pt x="65" y="165"/>
                    </a:lnTo>
                    <a:close/>
                    <a:moveTo>
                      <a:pt x="65" y="203"/>
                    </a:moveTo>
                    <a:lnTo>
                      <a:pt x="65" y="220"/>
                    </a:lnTo>
                    <a:lnTo>
                      <a:pt x="48" y="220"/>
                    </a:lnTo>
                    <a:lnTo>
                      <a:pt x="48" y="203"/>
                    </a:lnTo>
                    <a:lnTo>
                      <a:pt x="65" y="203"/>
                    </a:lnTo>
                    <a:close/>
                    <a:moveTo>
                      <a:pt x="48" y="220"/>
                    </a:moveTo>
                    <a:lnTo>
                      <a:pt x="16" y="220"/>
                    </a:lnTo>
                    <a:lnTo>
                      <a:pt x="16" y="188"/>
                    </a:lnTo>
                    <a:lnTo>
                      <a:pt x="48" y="188"/>
                    </a:lnTo>
                    <a:lnTo>
                      <a:pt x="48" y="220"/>
                    </a:lnTo>
                    <a:close/>
                    <a:moveTo>
                      <a:pt x="16" y="220"/>
                    </a:moveTo>
                    <a:lnTo>
                      <a:pt x="0" y="220"/>
                    </a:lnTo>
                    <a:lnTo>
                      <a:pt x="0" y="203"/>
                    </a:lnTo>
                    <a:lnTo>
                      <a:pt x="16" y="203"/>
                    </a:lnTo>
                    <a:lnTo>
                      <a:pt x="16" y="220"/>
                    </a:lnTo>
                    <a:close/>
                    <a:moveTo>
                      <a:pt x="0" y="203"/>
                    </a:moveTo>
                    <a:lnTo>
                      <a:pt x="0" y="133"/>
                    </a:lnTo>
                    <a:lnTo>
                      <a:pt x="33" y="133"/>
                    </a:lnTo>
                    <a:lnTo>
                      <a:pt x="33" y="203"/>
                    </a:lnTo>
                    <a:lnTo>
                      <a:pt x="0" y="203"/>
                    </a:lnTo>
                    <a:close/>
                    <a:moveTo>
                      <a:pt x="0" y="133"/>
                    </a:moveTo>
                    <a:lnTo>
                      <a:pt x="0" y="116"/>
                    </a:lnTo>
                    <a:lnTo>
                      <a:pt x="16" y="116"/>
                    </a:lnTo>
                    <a:lnTo>
                      <a:pt x="16" y="133"/>
                    </a:lnTo>
                    <a:lnTo>
                      <a:pt x="0" y="133"/>
                    </a:lnTo>
                    <a:close/>
                    <a:moveTo>
                      <a:pt x="16" y="116"/>
                    </a:moveTo>
                    <a:lnTo>
                      <a:pt x="33" y="116"/>
                    </a:lnTo>
                    <a:lnTo>
                      <a:pt x="33" y="148"/>
                    </a:lnTo>
                    <a:lnTo>
                      <a:pt x="16" y="148"/>
                    </a:lnTo>
                    <a:lnTo>
                      <a:pt x="16" y="116"/>
                    </a:lnTo>
                    <a:close/>
                    <a:moveTo>
                      <a:pt x="44" y="143"/>
                    </a:moveTo>
                    <a:lnTo>
                      <a:pt x="40" y="148"/>
                    </a:lnTo>
                    <a:lnTo>
                      <a:pt x="33" y="148"/>
                    </a:lnTo>
                    <a:lnTo>
                      <a:pt x="33" y="133"/>
                    </a:lnTo>
                    <a:lnTo>
                      <a:pt x="44" y="143"/>
                    </a:lnTo>
                    <a:close/>
                    <a:moveTo>
                      <a:pt x="21" y="121"/>
                    </a:moveTo>
                    <a:lnTo>
                      <a:pt x="24" y="117"/>
                    </a:lnTo>
                    <a:lnTo>
                      <a:pt x="27" y="111"/>
                    </a:lnTo>
                    <a:lnTo>
                      <a:pt x="56" y="124"/>
                    </a:lnTo>
                    <a:lnTo>
                      <a:pt x="50" y="135"/>
                    </a:lnTo>
                    <a:lnTo>
                      <a:pt x="44" y="143"/>
                    </a:lnTo>
                    <a:lnTo>
                      <a:pt x="21" y="121"/>
                    </a:lnTo>
                    <a:close/>
                    <a:moveTo>
                      <a:pt x="56" y="124"/>
                    </a:moveTo>
                    <a:lnTo>
                      <a:pt x="50" y="138"/>
                    </a:lnTo>
                    <a:lnTo>
                      <a:pt x="56" y="124"/>
                    </a:lnTo>
                    <a:lnTo>
                      <a:pt x="42" y="118"/>
                    </a:lnTo>
                    <a:lnTo>
                      <a:pt x="56" y="124"/>
                    </a:lnTo>
                    <a:close/>
                    <a:moveTo>
                      <a:pt x="27" y="111"/>
                    </a:moveTo>
                    <a:lnTo>
                      <a:pt x="30" y="103"/>
                    </a:lnTo>
                    <a:lnTo>
                      <a:pt x="34" y="93"/>
                    </a:lnTo>
                    <a:lnTo>
                      <a:pt x="65" y="101"/>
                    </a:lnTo>
                    <a:lnTo>
                      <a:pt x="61" y="114"/>
                    </a:lnTo>
                    <a:lnTo>
                      <a:pt x="56" y="124"/>
                    </a:lnTo>
                    <a:lnTo>
                      <a:pt x="27" y="111"/>
                    </a:lnTo>
                    <a:close/>
                    <a:moveTo>
                      <a:pt x="34" y="93"/>
                    </a:moveTo>
                    <a:lnTo>
                      <a:pt x="35" y="89"/>
                    </a:lnTo>
                    <a:lnTo>
                      <a:pt x="34" y="93"/>
                    </a:lnTo>
                    <a:lnTo>
                      <a:pt x="49" y="97"/>
                    </a:lnTo>
                    <a:lnTo>
                      <a:pt x="34" y="93"/>
                    </a:lnTo>
                    <a:close/>
                    <a:moveTo>
                      <a:pt x="34" y="93"/>
                    </a:moveTo>
                    <a:lnTo>
                      <a:pt x="34" y="92"/>
                    </a:lnTo>
                    <a:lnTo>
                      <a:pt x="65" y="99"/>
                    </a:lnTo>
                    <a:lnTo>
                      <a:pt x="65" y="100"/>
                    </a:lnTo>
                    <a:lnTo>
                      <a:pt x="65" y="101"/>
                    </a:lnTo>
                    <a:lnTo>
                      <a:pt x="34" y="93"/>
                    </a:lnTo>
                    <a:close/>
                    <a:moveTo>
                      <a:pt x="34" y="92"/>
                    </a:moveTo>
                    <a:lnTo>
                      <a:pt x="34" y="93"/>
                    </a:lnTo>
                    <a:lnTo>
                      <a:pt x="35" y="92"/>
                    </a:lnTo>
                    <a:lnTo>
                      <a:pt x="49" y="96"/>
                    </a:lnTo>
                    <a:lnTo>
                      <a:pt x="34" y="92"/>
                    </a:lnTo>
                    <a:close/>
                    <a:moveTo>
                      <a:pt x="35" y="92"/>
                    </a:moveTo>
                    <a:lnTo>
                      <a:pt x="35" y="89"/>
                    </a:lnTo>
                    <a:lnTo>
                      <a:pt x="36" y="86"/>
                    </a:lnTo>
                    <a:lnTo>
                      <a:pt x="67" y="91"/>
                    </a:lnTo>
                    <a:lnTo>
                      <a:pt x="66" y="96"/>
                    </a:lnTo>
                    <a:lnTo>
                      <a:pt x="65" y="100"/>
                    </a:lnTo>
                    <a:lnTo>
                      <a:pt x="35" y="92"/>
                    </a:lnTo>
                    <a:close/>
                    <a:moveTo>
                      <a:pt x="36" y="86"/>
                    </a:moveTo>
                    <a:lnTo>
                      <a:pt x="37" y="82"/>
                    </a:lnTo>
                    <a:lnTo>
                      <a:pt x="37" y="78"/>
                    </a:lnTo>
                    <a:lnTo>
                      <a:pt x="69" y="82"/>
                    </a:lnTo>
                    <a:lnTo>
                      <a:pt x="68" y="87"/>
                    </a:lnTo>
                    <a:lnTo>
                      <a:pt x="67" y="91"/>
                    </a:lnTo>
                    <a:lnTo>
                      <a:pt x="36" y="86"/>
                    </a:lnTo>
                    <a:close/>
                    <a:moveTo>
                      <a:pt x="37" y="78"/>
                    </a:moveTo>
                    <a:lnTo>
                      <a:pt x="39" y="65"/>
                    </a:lnTo>
                    <a:lnTo>
                      <a:pt x="40" y="50"/>
                    </a:lnTo>
                    <a:lnTo>
                      <a:pt x="41" y="34"/>
                    </a:lnTo>
                    <a:lnTo>
                      <a:pt x="41" y="15"/>
                    </a:lnTo>
                    <a:lnTo>
                      <a:pt x="73" y="15"/>
                    </a:lnTo>
                    <a:lnTo>
                      <a:pt x="72" y="35"/>
                    </a:lnTo>
                    <a:lnTo>
                      <a:pt x="72" y="53"/>
                    </a:lnTo>
                    <a:lnTo>
                      <a:pt x="70" y="68"/>
                    </a:lnTo>
                    <a:lnTo>
                      <a:pt x="69" y="82"/>
                    </a:lnTo>
                    <a:lnTo>
                      <a:pt x="37" y="78"/>
                    </a:lnTo>
                    <a:close/>
                    <a:moveTo>
                      <a:pt x="41" y="15"/>
                    </a:moveTo>
                    <a:lnTo>
                      <a:pt x="42" y="0"/>
                    </a:lnTo>
                    <a:lnTo>
                      <a:pt x="58" y="0"/>
                    </a:lnTo>
                    <a:lnTo>
                      <a:pt x="58" y="15"/>
                    </a:lnTo>
                    <a:lnTo>
                      <a:pt x="41" y="15"/>
                    </a:lnTo>
                    <a:close/>
                    <a:moveTo>
                      <a:pt x="58" y="0"/>
                    </a:moveTo>
                    <a:lnTo>
                      <a:pt x="177" y="0"/>
                    </a:lnTo>
                    <a:lnTo>
                      <a:pt x="177" y="32"/>
                    </a:lnTo>
                    <a:lnTo>
                      <a:pt x="58" y="32"/>
                    </a:lnTo>
                    <a:lnTo>
                      <a:pt x="58" y="0"/>
                    </a:lnTo>
                    <a:close/>
                    <a:moveTo>
                      <a:pt x="177" y="0"/>
                    </a:moveTo>
                    <a:lnTo>
                      <a:pt x="194" y="0"/>
                    </a:lnTo>
                    <a:lnTo>
                      <a:pt x="194" y="15"/>
                    </a:lnTo>
                    <a:lnTo>
                      <a:pt x="177" y="15"/>
                    </a:lnTo>
                    <a:lnTo>
                      <a:pt x="177" y="0"/>
                    </a:lnTo>
                    <a:close/>
                    <a:moveTo>
                      <a:pt x="194" y="15"/>
                    </a:moveTo>
                    <a:lnTo>
                      <a:pt x="194" y="133"/>
                    </a:lnTo>
                    <a:lnTo>
                      <a:pt x="162" y="133"/>
                    </a:lnTo>
                    <a:lnTo>
                      <a:pt x="162" y="15"/>
                    </a:lnTo>
                    <a:lnTo>
                      <a:pt x="194" y="15"/>
                    </a:lnTo>
                    <a:close/>
                    <a:moveTo>
                      <a:pt x="177" y="148"/>
                    </a:moveTo>
                    <a:lnTo>
                      <a:pt x="162" y="148"/>
                    </a:lnTo>
                    <a:lnTo>
                      <a:pt x="162" y="133"/>
                    </a:lnTo>
                    <a:lnTo>
                      <a:pt x="177" y="133"/>
                    </a:lnTo>
                    <a:lnTo>
                      <a:pt x="177" y="148"/>
                    </a:lnTo>
                    <a:close/>
                    <a:moveTo>
                      <a:pt x="177" y="116"/>
                    </a:moveTo>
                    <a:lnTo>
                      <a:pt x="194" y="116"/>
                    </a:lnTo>
                    <a:lnTo>
                      <a:pt x="194" y="148"/>
                    </a:lnTo>
                    <a:lnTo>
                      <a:pt x="177" y="148"/>
                    </a:lnTo>
                    <a:lnTo>
                      <a:pt x="177" y="116"/>
                    </a:lnTo>
                    <a:close/>
                    <a:moveTo>
                      <a:pt x="194" y="116"/>
                    </a:moveTo>
                    <a:lnTo>
                      <a:pt x="209" y="116"/>
                    </a:lnTo>
                    <a:lnTo>
                      <a:pt x="209" y="133"/>
                    </a:lnTo>
                    <a:lnTo>
                      <a:pt x="194" y="133"/>
                    </a:lnTo>
                    <a:lnTo>
                      <a:pt x="194" y="116"/>
                    </a:lnTo>
                    <a:close/>
                    <a:moveTo>
                      <a:pt x="209" y="133"/>
                    </a:moveTo>
                    <a:lnTo>
                      <a:pt x="209" y="203"/>
                    </a:lnTo>
                    <a:lnTo>
                      <a:pt x="177" y="203"/>
                    </a:lnTo>
                    <a:lnTo>
                      <a:pt x="177" y="133"/>
                    </a:lnTo>
                    <a:lnTo>
                      <a:pt x="209" y="133"/>
                    </a:lnTo>
                    <a:close/>
                    <a:moveTo>
                      <a:pt x="209" y="203"/>
                    </a:moveTo>
                    <a:lnTo>
                      <a:pt x="209" y="220"/>
                    </a:lnTo>
                    <a:lnTo>
                      <a:pt x="194" y="220"/>
                    </a:lnTo>
                    <a:lnTo>
                      <a:pt x="194" y="203"/>
                    </a:lnTo>
                    <a:lnTo>
                      <a:pt x="209" y="203"/>
                    </a:lnTo>
                    <a:close/>
                    <a:moveTo>
                      <a:pt x="194" y="220"/>
                    </a:moveTo>
                    <a:lnTo>
                      <a:pt x="162" y="220"/>
                    </a:lnTo>
                    <a:lnTo>
                      <a:pt x="162" y="188"/>
                    </a:lnTo>
                    <a:lnTo>
                      <a:pt x="194" y="188"/>
                    </a:lnTo>
                    <a:lnTo>
                      <a:pt x="194" y="220"/>
                    </a:lnTo>
                    <a:close/>
                    <a:moveTo>
                      <a:pt x="162" y="220"/>
                    </a:moveTo>
                    <a:lnTo>
                      <a:pt x="146" y="220"/>
                    </a:lnTo>
                    <a:lnTo>
                      <a:pt x="146" y="203"/>
                    </a:lnTo>
                    <a:lnTo>
                      <a:pt x="162" y="203"/>
                    </a:lnTo>
                    <a:lnTo>
                      <a:pt x="162" y="220"/>
                    </a:lnTo>
                    <a:close/>
                    <a:moveTo>
                      <a:pt x="146" y="203"/>
                    </a:moveTo>
                    <a:lnTo>
                      <a:pt x="146" y="165"/>
                    </a:lnTo>
                    <a:lnTo>
                      <a:pt x="177" y="165"/>
                    </a:lnTo>
                    <a:lnTo>
                      <a:pt x="177" y="203"/>
                    </a:lnTo>
                    <a:lnTo>
                      <a:pt x="146" y="203"/>
                    </a:lnTo>
                    <a:close/>
                    <a:moveTo>
                      <a:pt x="162" y="148"/>
                    </a:moveTo>
                    <a:lnTo>
                      <a:pt x="177" y="148"/>
                    </a:lnTo>
                    <a:lnTo>
                      <a:pt x="177" y="165"/>
                    </a:lnTo>
                    <a:lnTo>
                      <a:pt x="162" y="165"/>
                    </a:lnTo>
                    <a:lnTo>
                      <a:pt x="162" y="148"/>
                    </a:lnTo>
                    <a:close/>
                    <a:moveTo>
                      <a:pt x="122" y="133"/>
                    </a:moveTo>
                    <a:lnTo>
                      <a:pt x="123" y="47"/>
                    </a:lnTo>
                    <a:lnTo>
                      <a:pt x="154" y="47"/>
                    </a:lnTo>
                    <a:lnTo>
                      <a:pt x="154" y="133"/>
                    </a:lnTo>
                    <a:lnTo>
                      <a:pt x="122" y="133"/>
                    </a:lnTo>
                    <a:close/>
                    <a:moveTo>
                      <a:pt x="139" y="32"/>
                    </a:moveTo>
                    <a:lnTo>
                      <a:pt x="154" y="32"/>
                    </a:lnTo>
                    <a:lnTo>
                      <a:pt x="154" y="47"/>
                    </a:lnTo>
                    <a:lnTo>
                      <a:pt x="139" y="47"/>
                    </a:lnTo>
                    <a:lnTo>
                      <a:pt x="139" y="32"/>
                    </a:lnTo>
                    <a:close/>
                    <a:moveTo>
                      <a:pt x="139" y="64"/>
                    </a:moveTo>
                    <a:lnTo>
                      <a:pt x="91" y="64"/>
                    </a:lnTo>
                    <a:lnTo>
                      <a:pt x="91" y="32"/>
                    </a:lnTo>
                    <a:lnTo>
                      <a:pt x="139" y="32"/>
                    </a:lnTo>
                    <a:lnTo>
                      <a:pt x="139" y="64"/>
                    </a:lnTo>
                    <a:close/>
                    <a:moveTo>
                      <a:pt x="75" y="47"/>
                    </a:moveTo>
                    <a:lnTo>
                      <a:pt x="75" y="32"/>
                    </a:lnTo>
                    <a:lnTo>
                      <a:pt x="91" y="32"/>
                    </a:lnTo>
                    <a:lnTo>
                      <a:pt x="91" y="47"/>
                    </a:lnTo>
                    <a:lnTo>
                      <a:pt x="75" y="47"/>
                    </a:lnTo>
                    <a:close/>
                    <a:moveTo>
                      <a:pt x="106" y="48"/>
                    </a:moveTo>
                    <a:lnTo>
                      <a:pt x="106" y="48"/>
                    </a:lnTo>
                    <a:lnTo>
                      <a:pt x="106" y="49"/>
                    </a:lnTo>
                    <a:lnTo>
                      <a:pt x="75" y="48"/>
                    </a:lnTo>
                    <a:lnTo>
                      <a:pt x="75" y="47"/>
                    </a:lnTo>
                    <a:lnTo>
                      <a:pt x="106" y="48"/>
                    </a:lnTo>
                    <a:close/>
                    <a:moveTo>
                      <a:pt x="106" y="49"/>
                    </a:moveTo>
                    <a:lnTo>
                      <a:pt x="106" y="59"/>
                    </a:lnTo>
                    <a:lnTo>
                      <a:pt x="105" y="67"/>
                    </a:lnTo>
                    <a:lnTo>
                      <a:pt x="74" y="64"/>
                    </a:lnTo>
                    <a:lnTo>
                      <a:pt x="74" y="56"/>
                    </a:lnTo>
                    <a:lnTo>
                      <a:pt x="75" y="48"/>
                    </a:lnTo>
                    <a:lnTo>
                      <a:pt x="106" y="49"/>
                    </a:lnTo>
                    <a:close/>
                    <a:moveTo>
                      <a:pt x="105" y="67"/>
                    </a:moveTo>
                    <a:lnTo>
                      <a:pt x="105" y="73"/>
                    </a:lnTo>
                    <a:lnTo>
                      <a:pt x="104" y="83"/>
                    </a:lnTo>
                    <a:lnTo>
                      <a:pt x="72" y="79"/>
                    </a:lnTo>
                    <a:lnTo>
                      <a:pt x="73" y="72"/>
                    </a:lnTo>
                    <a:lnTo>
                      <a:pt x="74" y="64"/>
                    </a:lnTo>
                    <a:lnTo>
                      <a:pt x="105" y="67"/>
                    </a:lnTo>
                    <a:close/>
                    <a:moveTo>
                      <a:pt x="104" y="83"/>
                    </a:moveTo>
                    <a:lnTo>
                      <a:pt x="101" y="101"/>
                    </a:lnTo>
                    <a:lnTo>
                      <a:pt x="96" y="117"/>
                    </a:lnTo>
                    <a:lnTo>
                      <a:pt x="94" y="124"/>
                    </a:lnTo>
                    <a:lnTo>
                      <a:pt x="91" y="131"/>
                    </a:lnTo>
                    <a:lnTo>
                      <a:pt x="88" y="137"/>
                    </a:lnTo>
                    <a:lnTo>
                      <a:pt x="84" y="142"/>
                    </a:lnTo>
                    <a:lnTo>
                      <a:pt x="59" y="122"/>
                    </a:lnTo>
                    <a:lnTo>
                      <a:pt x="63" y="115"/>
                    </a:lnTo>
                    <a:lnTo>
                      <a:pt x="67" y="106"/>
                    </a:lnTo>
                    <a:lnTo>
                      <a:pt x="70" y="93"/>
                    </a:lnTo>
                    <a:lnTo>
                      <a:pt x="72" y="79"/>
                    </a:lnTo>
                    <a:lnTo>
                      <a:pt x="104" y="83"/>
                    </a:lnTo>
                    <a:close/>
                    <a:moveTo>
                      <a:pt x="71" y="148"/>
                    </a:moveTo>
                    <a:lnTo>
                      <a:pt x="39" y="148"/>
                    </a:lnTo>
                    <a:lnTo>
                      <a:pt x="59" y="122"/>
                    </a:lnTo>
                    <a:lnTo>
                      <a:pt x="71" y="133"/>
                    </a:lnTo>
                    <a:lnTo>
                      <a:pt x="71" y="148"/>
                    </a:lnTo>
                    <a:close/>
                    <a:moveTo>
                      <a:pt x="71" y="116"/>
                    </a:moveTo>
                    <a:lnTo>
                      <a:pt x="139" y="116"/>
                    </a:lnTo>
                    <a:lnTo>
                      <a:pt x="139" y="148"/>
                    </a:lnTo>
                    <a:lnTo>
                      <a:pt x="71" y="148"/>
                    </a:lnTo>
                    <a:lnTo>
                      <a:pt x="71" y="116"/>
                    </a:lnTo>
                    <a:close/>
                    <a:moveTo>
                      <a:pt x="154" y="133"/>
                    </a:moveTo>
                    <a:lnTo>
                      <a:pt x="154" y="148"/>
                    </a:lnTo>
                    <a:lnTo>
                      <a:pt x="139" y="148"/>
                    </a:lnTo>
                    <a:lnTo>
                      <a:pt x="139" y="133"/>
                    </a:lnTo>
                    <a:lnTo>
                      <a:pt x="154" y="1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2" name="Freeform 59"/>
              <p:cNvSpPr>
                <a:spLocks noEditPoints="1"/>
              </p:cNvSpPr>
              <p:nvPr/>
            </p:nvSpPr>
            <p:spPr bwMode="auto">
              <a:xfrm>
                <a:off x="1693" y="2594"/>
                <a:ext cx="47" cy="47"/>
              </a:xfrm>
              <a:custGeom>
                <a:avLst/>
                <a:gdLst>
                  <a:gd name="T0" fmla="*/ 1 w 185"/>
                  <a:gd name="T1" fmla="*/ 1 h 188"/>
                  <a:gd name="T2" fmla="*/ 1 w 185"/>
                  <a:gd name="T3" fmla="*/ 0 h 188"/>
                  <a:gd name="T4" fmla="*/ 1 w 185"/>
                  <a:gd name="T5" fmla="*/ 1 h 188"/>
                  <a:gd name="T6" fmla="*/ 1 w 185"/>
                  <a:gd name="T7" fmla="*/ 0 h 188"/>
                  <a:gd name="T8" fmla="*/ 1 w 185"/>
                  <a:gd name="T9" fmla="*/ 1 h 188"/>
                  <a:gd name="T10" fmla="*/ 2 w 185"/>
                  <a:gd name="T11" fmla="*/ 0 h 188"/>
                  <a:gd name="T12" fmla="*/ 2 w 185"/>
                  <a:gd name="T13" fmla="*/ 0 h 188"/>
                  <a:gd name="T14" fmla="*/ 2 w 185"/>
                  <a:gd name="T15" fmla="*/ 0 h 188"/>
                  <a:gd name="T16" fmla="*/ 2 w 185"/>
                  <a:gd name="T17" fmla="*/ 1 h 188"/>
                  <a:gd name="T18" fmla="*/ 3 w 185"/>
                  <a:gd name="T19" fmla="*/ 1 h 188"/>
                  <a:gd name="T20" fmla="*/ 2 w 185"/>
                  <a:gd name="T21" fmla="*/ 1 h 188"/>
                  <a:gd name="T22" fmla="*/ 3 w 185"/>
                  <a:gd name="T23" fmla="*/ 1 h 188"/>
                  <a:gd name="T24" fmla="*/ 2 w 185"/>
                  <a:gd name="T25" fmla="*/ 1 h 188"/>
                  <a:gd name="T26" fmla="*/ 2 w 185"/>
                  <a:gd name="T27" fmla="*/ 2 h 188"/>
                  <a:gd name="T28" fmla="*/ 3 w 185"/>
                  <a:gd name="T29" fmla="*/ 2 h 188"/>
                  <a:gd name="T30" fmla="*/ 3 w 185"/>
                  <a:gd name="T31" fmla="*/ 2 h 188"/>
                  <a:gd name="T32" fmla="*/ 2 w 185"/>
                  <a:gd name="T33" fmla="*/ 3 h 188"/>
                  <a:gd name="T34" fmla="*/ 3 w 185"/>
                  <a:gd name="T35" fmla="*/ 3 h 188"/>
                  <a:gd name="T36" fmla="*/ 2 w 185"/>
                  <a:gd name="T37" fmla="*/ 3 h 188"/>
                  <a:gd name="T38" fmla="*/ 2 w 185"/>
                  <a:gd name="T39" fmla="*/ 3 h 188"/>
                  <a:gd name="T40" fmla="*/ 2 w 185"/>
                  <a:gd name="T41" fmla="*/ 3 h 188"/>
                  <a:gd name="T42" fmla="*/ 2 w 185"/>
                  <a:gd name="T43" fmla="*/ 3 h 188"/>
                  <a:gd name="T44" fmla="*/ 2 w 185"/>
                  <a:gd name="T45" fmla="*/ 3 h 188"/>
                  <a:gd name="T46" fmla="*/ 2 w 185"/>
                  <a:gd name="T47" fmla="*/ 2 h 188"/>
                  <a:gd name="T48" fmla="*/ 2 w 185"/>
                  <a:gd name="T49" fmla="*/ 3 h 188"/>
                  <a:gd name="T50" fmla="*/ 2 w 185"/>
                  <a:gd name="T51" fmla="*/ 3 h 188"/>
                  <a:gd name="T52" fmla="*/ 1 w 185"/>
                  <a:gd name="T53" fmla="*/ 3 h 188"/>
                  <a:gd name="T54" fmla="*/ 1 w 185"/>
                  <a:gd name="T55" fmla="*/ 3 h 188"/>
                  <a:gd name="T56" fmla="*/ 1 w 185"/>
                  <a:gd name="T57" fmla="*/ 3 h 188"/>
                  <a:gd name="T58" fmla="*/ 1 w 185"/>
                  <a:gd name="T59" fmla="*/ 2 h 188"/>
                  <a:gd name="T60" fmla="*/ 0 w 185"/>
                  <a:gd name="T61" fmla="*/ 2 h 188"/>
                  <a:gd name="T62" fmla="*/ 0 w 185"/>
                  <a:gd name="T63" fmla="*/ 2 h 188"/>
                  <a:gd name="T64" fmla="*/ 0 w 185"/>
                  <a:gd name="T65" fmla="*/ 2 h 188"/>
                  <a:gd name="T66" fmla="*/ 1 w 185"/>
                  <a:gd name="T67" fmla="*/ 1 h 188"/>
                  <a:gd name="T68" fmla="*/ 1 w 185"/>
                  <a:gd name="T69" fmla="*/ 2 h 188"/>
                  <a:gd name="T70" fmla="*/ 1 w 185"/>
                  <a:gd name="T71" fmla="*/ 2 h 188"/>
                  <a:gd name="T72" fmla="*/ 1 w 185"/>
                  <a:gd name="T73" fmla="*/ 1 h 188"/>
                  <a:gd name="T74" fmla="*/ 1 w 185"/>
                  <a:gd name="T75" fmla="*/ 2 h 188"/>
                  <a:gd name="T76" fmla="*/ 2 w 185"/>
                  <a:gd name="T77" fmla="*/ 2 h 188"/>
                  <a:gd name="T78" fmla="*/ 2 w 185"/>
                  <a:gd name="T79" fmla="*/ 1 h 188"/>
                  <a:gd name="T80" fmla="*/ 2 w 185"/>
                  <a:gd name="T81" fmla="*/ 1 h 188"/>
                  <a:gd name="T82" fmla="*/ 2 w 185"/>
                  <a:gd name="T83" fmla="*/ 1 h 188"/>
                  <a:gd name="T84" fmla="*/ 2 w 185"/>
                  <a:gd name="T85" fmla="*/ 1 h 188"/>
                  <a:gd name="T86" fmla="*/ 2 w 185"/>
                  <a:gd name="T87" fmla="*/ 1 h 188"/>
                  <a:gd name="T88" fmla="*/ 2 w 185"/>
                  <a:gd name="T89" fmla="*/ 1 h 188"/>
                  <a:gd name="T90" fmla="*/ 1 w 185"/>
                  <a:gd name="T91" fmla="*/ 1 h 188"/>
                  <a:gd name="T92" fmla="*/ 1 w 185"/>
                  <a:gd name="T93" fmla="*/ 1 h 188"/>
                  <a:gd name="T94" fmla="*/ 2 w 185"/>
                  <a:gd name="T95" fmla="*/ 2 h 188"/>
                  <a:gd name="T96" fmla="*/ 2 w 185"/>
                  <a:gd name="T97" fmla="*/ 2 h 188"/>
                  <a:gd name="T98" fmla="*/ 2 w 185"/>
                  <a:gd name="T99" fmla="*/ 2 h 188"/>
                  <a:gd name="T100" fmla="*/ 2 w 185"/>
                  <a:gd name="T101" fmla="*/ 2 h 188"/>
                  <a:gd name="T102" fmla="*/ 1 w 185"/>
                  <a:gd name="T103" fmla="*/ 2 h 188"/>
                  <a:gd name="T104" fmla="*/ 1 w 185"/>
                  <a:gd name="T105" fmla="*/ 2 h 188"/>
                  <a:gd name="T106" fmla="*/ 1 w 185"/>
                  <a:gd name="T107" fmla="*/ 2 h 188"/>
                  <a:gd name="T108" fmla="*/ 1 w 185"/>
                  <a:gd name="T109" fmla="*/ 2 h 188"/>
                  <a:gd name="T110" fmla="*/ 1 w 185"/>
                  <a:gd name="T111" fmla="*/ 2 h 188"/>
                  <a:gd name="T112" fmla="*/ 2 w 185"/>
                  <a:gd name="T113" fmla="*/ 3 h 188"/>
                  <a:gd name="T114" fmla="*/ 2 w 185"/>
                  <a:gd name="T115" fmla="*/ 2 h 188"/>
                  <a:gd name="T116" fmla="*/ 2 w 185"/>
                  <a:gd name="T117" fmla="*/ 2 h 188"/>
                  <a:gd name="T118" fmla="*/ 2 w 185"/>
                  <a:gd name="T119" fmla="*/ 2 h 1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5" h="188">
                    <a:moveTo>
                      <a:pt x="57" y="81"/>
                    </a:moveTo>
                    <a:lnTo>
                      <a:pt x="21" y="74"/>
                    </a:lnTo>
                    <a:lnTo>
                      <a:pt x="27" y="43"/>
                    </a:lnTo>
                    <a:lnTo>
                      <a:pt x="62" y="49"/>
                    </a:lnTo>
                    <a:lnTo>
                      <a:pt x="57" y="81"/>
                    </a:lnTo>
                    <a:close/>
                    <a:moveTo>
                      <a:pt x="21" y="74"/>
                    </a:moveTo>
                    <a:lnTo>
                      <a:pt x="4" y="71"/>
                    </a:lnTo>
                    <a:lnTo>
                      <a:pt x="8" y="54"/>
                    </a:lnTo>
                    <a:lnTo>
                      <a:pt x="24" y="59"/>
                    </a:lnTo>
                    <a:lnTo>
                      <a:pt x="21" y="74"/>
                    </a:lnTo>
                    <a:close/>
                    <a:moveTo>
                      <a:pt x="8" y="54"/>
                    </a:moveTo>
                    <a:lnTo>
                      <a:pt x="12" y="42"/>
                    </a:lnTo>
                    <a:lnTo>
                      <a:pt x="18" y="31"/>
                    </a:lnTo>
                    <a:lnTo>
                      <a:pt x="46" y="48"/>
                    </a:lnTo>
                    <a:lnTo>
                      <a:pt x="41" y="54"/>
                    </a:lnTo>
                    <a:lnTo>
                      <a:pt x="39" y="63"/>
                    </a:lnTo>
                    <a:lnTo>
                      <a:pt x="8" y="54"/>
                    </a:lnTo>
                    <a:close/>
                    <a:moveTo>
                      <a:pt x="18" y="31"/>
                    </a:moveTo>
                    <a:lnTo>
                      <a:pt x="22" y="25"/>
                    </a:lnTo>
                    <a:lnTo>
                      <a:pt x="26" y="21"/>
                    </a:lnTo>
                    <a:lnTo>
                      <a:pt x="30" y="17"/>
                    </a:lnTo>
                    <a:lnTo>
                      <a:pt x="35" y="13"/>
                    </a:lnTo>
                    <a:lnTo>
                      <a:pt x="54" y="39"/>
                    </a:lnTo>
                    <a:lnTo>
                      <a:pt x="49" y="43"/>
                    </a:lnTo>
                    <a:lnTo>
                      <a:pt x="46" y="48"/>
                    </a:lnTo>
                    <a:lnTo>
                      <a:pt x="18" y="31"/>
                    </a:lnTo>
                    <a:close/>
                    <a:moveTo>
                      <a:pt x="35" y="13"/>
                    </a:moveTo>
                    <a:lnTo>
                      <a:pt x="35" y="13"/>
                    </a:lnTo>
                    <a:lnTo>
                      <a:pt x="54" y="39"/>
                    </a:lnTo>
                    <a:lnTo>
                      <a:pt x="35" y="13"/>
                    </a:lnTo>
                    <a:close/>
                    <a:moveTo>
                      <a:pt x="35" y="13"/>
                    </a:moveTo>
                    <a:lnTo>
                      <a:pt x="33" y="15"/>
                    </a:lnTo>
                    <a:lnTo>
                      <a:pt x="35" y="13"/>
                    </a:lnTo>
                    <a:lnTo>
                      <a:pt x="45" y="26"/>
                    </a:lnTo>
                    <a:lnTo>
                      <a:pt x="35" y="13"/>
                    </a:lnTo>
                    <a:close/>
                    <a:moveTo>
                      <a:pt x="35" y="13"/>
                    </a:moveTo>
                    <a:lnTo>
                      <a:pt x="38" y="11"/>
                    </a:lnTo>
                    <a:lnTo>
                      <a:pt x="41" y="10"/>
                    </a:lnTo>
                    <a:lnTo>
                      <a:pt x="56" y="38"/>
                    </a:lnTo>
                    <a:lnTo>
                      <a:pt x="55" y="39"/>
                    </a:lnTo>
                    <a:lnTo>
                      <a:pt x="54" y="39"/>
                    </a:lnTo>
                    <a:lnTo>
                      <a:pt x="35" y="13"/>
                    </a:lnTo>
                    <a:close/>
                    <a:moveTo>
                      <a:pt x="56" y="38"/>
                    </a:moveTo>
                    <a:lnTo>
                      <a:pt x="47" y="43"/>
                    </a:lnTo>
                    <a:lnTo>
                      <a:pt x="56" y="38"/>
                    </a:lnTo>
                    <a:lnTo>
                      <a:pt x="49" y="23"/>
                    </a:lnTo>
                    <a:lnTo>
                      <a:pt x="56" y="38"/>
                    </a:lnTo>
                    <a:close/>
                    <a:moveTo>
                      <a:pt x="41" y="10"/>
                    </a:moveTo>
                    <a:lnTo>
                      <a:pt x="45" y="8"/>
                    </a:lnTo>
                    <a:lnTo>
                      <a:pt x="48" y="7"/>
                    </a:lnTo>
                    <a:lnTo>
                      <a:pt x="60" y="36"/>
                    </a:lnTo>
                    <a:lnTo>
                      <a:pt x="58" y="37"/>
                    </a:lnTo>
                    <a:lnTo>
                      <a:pt x="56" y="38"/>
                    </a:lnTo>
                    <a:lnTo>
                      <a:pt x="41" y="10"/>
                    </a:lnTo>
                    <a:close/>
                    <a:moveTo>
                      <a:pt x="48" y="7"/>
                    </a:moveTo>
                    <a:lnTo>
                      <a:pt x="37" y="11"/>
                    </a:lnTo>
                    <a:lnTo>
                      <a:pt x="48" y="7"/>
                    </a:lnTo>
                    <a:lnTo>
                      <a:pt x="54" y="21"/>
                    </a:lnTo>
                    <a:lnTo>
                      <a:pt x="48" y="7"/>
                    </a:lnTo>
                    <a:close/>
                    <a:moveTo>
                      <a:pt x="48" y="7"/>
                    </a:moveTo>
                    <a:lnTo>
                      <a:pt x="57" y="4"/>
                    </a:lnTo>
                    <a:lnTo>
                      <a:pt x="66" y="1"/>
                    </a:lnTo>
                    <a:lnTo>
                      <a:pt x="77" y="0"/>
                    </a:lnTo>
                    <a:lnTo>
                      <a:pt x="88" y="0"/>
                    </a:lnTo>
                    <a:lnTo>
                      <a:pt x="88" y="32"/>
                    </a:lnTo>
                    <a:lnTo>
                      <a:pt x="80" y="33"/>
                    </a:lnTo>
                    <a:lnTo>
                      <a:pt x="73" y="33"/>
                    </a:lnTo>
                    <a:lnTo>
                      <a:pt x="65" y="35"/>
                    </a:lnTo>
                    <a:lnTo>
                      <a:pt x="60" y="36"/>
                    </a:lnTo>
                    <a:lnTo>
                      <a:pt x="48" y="7"/>
                    </a:lnTo>
                    <a:close/>
                    <a:moveTo>
                      <a:pt x="88" y="0"/>
                    </a:moveTo>
                    <a:lnTo>
                      <a:pt x="88" y="0"/>
                    </a:lnTo>
                    <a:lnTo>
                      <a:pt x="88" y="32"/>
                    </a:lnTo>
                    <a:lnTo>
                      <a:pt x="88" y="0"/>
                    </a:lnTo>
                    <a:close/>
                    <a:moveTo>
                      <a:pt x="88" y="0"/>
                    </a:moveTo>
                    <a:lnTo>
                      <a:pt x="102" y="0"/>
                    </a:lnTo>
                    <a:lnTo>
                      <a:pt x="114" y="1"/>
                    </a:lnTo>
                    <a:lnTo>
                      <a:pt x="109" y="34"/>
                    </a:lnTo>
                    <a:lnTo>
                      <a:pt x="100" y="33"/>
                    </a:lnTo>
                    <a:lnTo>
                      <a:pt x="88" y="32"/>
                    </a:lnTo>
                    <a:lnTo>
                      <a:pt x="88" y="0"/>
                    </a:lnTo>
                    <a:close/>
                    <a:moveTo>
                      <a:pt x="114" y="1"/>
                    </a:moveTo>
                    <a:lnTo>
                      <a:pt x="141" y="7"/>
                    </a:lnTo>
                    <a:lnTo>
                      <a:pt x="114" y="1"/>
                    </a:lnTo>
                    <a:lnTo>
                      <a:pt x="111" y="17"/>
                    </a:lnTo>
                    <a:lnTo>
                      <a:pt x="114" y="1"/>
                    </a:lnTo>
                    <a:close/>
                    <a:moveTo>
                      <a:pt x="114" y="1"/>
                    </a:moveTo>
                    <a:lnTo>
                      <a:pt x="116" y="2"/>
                    </a:lnTo>
                    <a:lnTo>
                      <a:pt x="117" y="2"/>
                    </a:lnTo>
                    <a:lnTo>
                      <a:pt x="111" y="34"/>
                    </a:lnTo>
                    <a:lnTo>
                      <a:pt x="110" y="34"/>
                    </a:lnTo>
                    <a:lnTo>
                      <a:pt x="109" y="34"/>
                    </a:lnTo>
                    <a:lnTo>
                      <a:pt x="114" y="1"/>
                    </a:lnTo>
                    <a:close/>
                    <a:moveTo>
                      <a:pt x="117" y="2"/>
                    </a:moveTo>
                    <a:lnTo>
                      <a:pt x="127" y="5"/>
                    </a:lnTo>
                    <a:lnTo>
                      <a:pt x="135" y="8"/>
                    </a:lnTo>
                    <a:lnTo>
                      <a:pt x="120" y="37"/>
                    </a:lnTo>
                    <a:lnTo>
                      <a:pt x="116" y="35"/>
                    </a:lnTo>
                    <a:lnTo>
                      <a:pt x="111" y="34"/>
                    </a:lnTo>
                    <a:lnTo>
                      <a:pt x="117" y="2"/>
                    </a:lnTo>
                    <a:close/>
                    <a:moveTo>
                      <a:pt x="120" y="37"/>
                    </a:moveTo>
                    <a:lnTo>
                      <a:pt x="119" y="36"/>
                    </a:lnTo>
                    <a:lnTo>
                      <a:pt x="120" y="37"/>
                    </a:lnTo>
                    <a:lnTo>
                      <a:pt x="128" y="22"/>
                    </a:lnTo>
                    <a:lnTo>
                      <a:pt x="120" y="37"/>
                    </a:lnTo>
                    <a:close/>
                    <a:moveTo>
                      <a:pt x="134" y="8"/>
                    </a:moveTo>
                    <a:lnTo>
                      <a:pt x="134" y="8"/>
                    </a:lnTo>
                    <a:lnTo>
                      <a:pt x="120" y="37"/>
                    </a:lnTo>
                    <a:lnTo>
                      <a:pt x="134" y="8"/>
                    </a:lnTo>
                    <a:close/>
                    <a:moveTo>
                      <a:pt x="134" y="8"/>
                    </a:moveTo>
                    <a:lnTo>
                      <a:pt x="136" y="9"/>
                    </a:lnTo>
                    <a:lnTo>
                      <a:pt x="135" y="8"/>
                    </a:lnTo>
                    <a:lnTo>
                      <a:pt x="128" y="22"/>
                    </a:lnTo>
                    <a:lnTo>
                      <a:pt x="134" y="8"/>
                    </a:lnTo>
                    <a:close/>
                    <a:moveTo>
                      <a:pt x="135" y="8"/>
                    </a:moveTo>
                    <a:lnTo>
                      <a:pt x="137" y="9"/>
                    </a:lnTo>
                    <a:lnTo>
                      <a:pt x="139" y="10"/>
                    </a:lnTo>
                    <a:lnTo>
                      <a:pt x="124" y="38"/>
                    </a:lnTo>
                    <a:lnTo>
                      <a:pt x="122" y="37"/>
                    </a:lnTo>
                    <a:lnTo>
                      <a:pt x="120" y="37"/>
                    </a:lnTo>
                    <a:lnTo>
                      <a:pt x="135" y="8"/>
                    </a:lnTo>
                    <a:close/>
                    <a:moveTo>
                      <a:pt x="124" y="38"/>
                    </a:moveTo>
                    <a:lnTo>
                      <a:pt x="123" y="37"/>
                    </a:lnTo>
                    <a:lnTo>
                      <a:pt x="124" y="38"/>
                    </a:lnTo>
                    <a:lnTo>
                      <a:pt x="131" y="24"/>
                    </a:lnTo>
                    <a:lnTo>
                      <a:pt x="124" y="38"/>
                    </a:lnTo>
                    <a:close/>
                    <a:moveTo>
                      <a:pt x="139" y="10"/>
                    </a:moveTo>
                    <a:lnTo>
                      <a:pt x="141" y="12"/>
                    </a:lnTo>
                    <a:lnTo>
                      <a:pt x="143" y="13"/>
                    </a:lnTo>
                    <a:lnTo>
                      <a:pt x="126" y="39"/>
                    </a:lnTo>
                    <a:lnTo>
                      <a:pt x="125" y="39"/>
                    </a:lnTo>
                    <a:lnTo>
                      <a:pt x="124" y="38"/>
                    </a:lnTo>
                    <a:lnTo>
                      <a:pt x="139" y="10"/>
                    </a:lnTo>
                    <a:close/>
                    <a:moveTo>
                      <a:pt x="143" y="13"/>
                    </a:moveTo>
                    <a:lnTo>
                      <a:pt x="149" y="17"/>
                    </a:lnTo>
                    <a:lnTo>
                      <a:pt x="153" y="21"/>
                    </a:lnTo>
                    <a:lnTo>
                      <a:pt x="157" y="25"/>
                    </a:lnTo>
                    <a:lnTo>
                      <a:pt x="160" y="31"/>
                    </a:lnTo>
                    <a:lnTo>
                      <a:pt x="132" y="46"/>
                    </a:lnTo>
                    <a:lnTo>
                      <a:pt x="129" y="42"/>
                    </a:lnTo>
                    <a:lnTo>
                      <a:pt x="126" y="39"/>
                    </a:lnTo>
                    <a:lnTo>
                      <a:pt x="143" y="13"/>
                    </a:lnTo>
                    <a:close/>
                    <a:moveTo>
                      <a:pt x="160" y="31"/>
                    </a:moveTo>
                    <a:lnTo>
                      <a:pt x="160" y="31"/>
                    </a:lnTo>
                    <a:lnTo>
                      <a:pt x="132" y="46"/>
                    </a:lnTo>
                    <a:lnTo>
                      <a:pt x="160" y="31"/>
                    </a:lnTo>
                    <a:close/>
                    <a:moveTo>
                      <a:pt x="160" y="31"/>
                    </a:moveTo>
                    <a:lnTo>
                      <a:pt x="161" y="33"/>
                    </a:lnTo>
                    <a:lnTo>
                      <a:pt x="160" y="31"/>
                    </a:lnTo>
                    <a:lnTo>
                      <a:pt x="145" y="38"/>
                    </a:lnTo>
                    <a:lnTo>
                      <a:pt x="160" y="31"/>
                    </a:lnTo>
                    <a:close/>
                    <a:moveTo>
                      <a:pt x="160" y="31"/>
                    </a:moveTo>
                    <a:lnTo>
                      <a:pt x="161" y="33"/>
                    </a:lnTo>
                    <a:lnTo>
                      <a:pt x="162" y="36"/>
                    </a:lnTo>
                    <a:lnTo>
                      <a:pt x="132" y="47"/>
                    </a:lnTo>
                    <a:lnTo>
                      <a:pt x="132" y="46"/>
                    </a:lnTo>
                    <a:lnTo>
                      <a:pt x="132" y="45"/>
                    </a:lnTo>
                    <a:lnTo>
                      <a:pt x="160" y="31"/>
                    </a:lnTo>
                    <a:close/>
                    <a:moveTo>
                      <a:pt x="162" y="36"/>
                    </a:moveTo>
                    <a:lnTo>
                      <a:pt x="170" y="57"/>
                    </a:lnTo>
                    <a:lnTo>
                      <a:pt x="162" y="36"/>
                    </a:lnTo>
                    <a:lnTo>
                      <a:pt x="148" y="41"/>
                    </a:lnTo>
                    <a:lnTo>
                      <a:pt x="162" y="36"/>
                    </a:lnTo>
                    <a:close/>
                    <a:moveTo>
                      <a:pt x="162" y="36"/>
                    </a:moveTo>
                    <a:lnTo>
                      <a:pt x="163" y="38"/>
                    </a:lnTo>
                    <a:lnTo>
                      <a:pt x="164" y="41"/>
                    </a:lnTo>
                    <a:lnTo>
                      <a:pt x="133" y="49"/>
                    </a:lnTo>
                    <a:lnTo>
                      <a:pt x="133" y="48"/>
                    </a:lnTo>
                    <a:lnTo>
                      <a:pt x="132" y="47"/>
                    </a:lnTo>
                    <a:lnTo>
                      <a:pt x="162" y="36"/>
                    </a:lnTo>
                    <a:close/>
                    <a:moveTo>
                      <a:pt x="164" y="41"/>
                    </a:moveTo>
                    <a:lnTo>
                      <a:pt x="165" y="47"/>
                    </a:lnTo>
                    <a:lnTo>
                      <a:pt x="166" y="56"/>
                    </a:lnTo>
                    <a:lnTo>
                      <a:pt x="167" y="64"/>
                    </a:lnTo>
                    <a:lnTo>
                      <a:pt x="167" y="73"/>
                    </a:lnTo>
                    <a:lnTo>
                      <a:pt x="135" y="73"/>
                    </a:lnTo>
                    <a:lnTo>
                      <a:pt x="134" y="59"/>
                    </a:lnTo>
                    <a:lnTo>
                      <a:pt x="133" y="49"/>
                    </a:lnTo>
                    <a:lnTo>
                      <a:pt x="164" y="41"/>
                    </a:lnTo>
                    <a:close/>
                    <a:moveTo>
                      <a:pt x="167" y="73"/>
                    </a:moveTo>
                    <a:lnTo>
                      <a:pt x="167" y="73"/>
                    </a:lnTo>
                    <a:lnTo>
                      <a:pt x="151" y="73"/>
                    </a:lnTo>
                    <a:lnTo>
                      <a:pt x="167" y="73"/>
                    </a:lnTo>
                    <a:close/>
                    <a:moveTo>
                      <a:pt x="167" y="73"/>
                    </a:moveTo>
                    <a:lnTo>
                      <a:pt x="166" y="120"/>
                    </a:lnTo>
                    <a:lnTo>
                      <a:pt x="135" y="119"/>
                    </a:lnTo>
                    <a:lnTo>
                      <a:pt x="135" y="73"/>
                    </a:lnTo>
                    <a:lnTo>
                      <a:pt x="167" y="73"/>
                    </a:lnTo>
                    <a:close/>
                    <a:moveTo>
                      <a:pt x="135" y="119"/>
                    </a:moveTo>
                    <a:lnTo>
                      <a:pt x="135" y="119"/>
                    </a:lnTo>
                    <a:lnTo>
                      <a:pt x="151" y="119"/>
                    </a:lnTo>
                    <a:lnTo>
                      <a:pt x="135" y="119"/>
                    </a:lnTo>
                    <a:close/>
                    <a:moveTo>
                      <a:pt x="166" y="119"/>
                    </a:moveTo>
                    <a:lnTo>
                      <a:pt x="166" y="128"/>
                    </a:lnTo>
                    <a:lnTo>
                      <a:pt x="167" y="136"/>
                    </a:lnTo>
                    <a:lnTo>
                      <a:pt x="135" y="138"/>
                    </a:lnTo>
                    <a:lnTo>
                      <a:pt x="135" y="129"/>
                    </a:lnTo>
                    <a:lnTo>
                      <a:pt x="135" y="119"/>
                    </a:lnTo>
                    <a:lnTo>
                      <a:pt x="166" y="119"/>
                    </a:lnTo>
                    <a:close/>
                    <a:moveTo>
                      <a:pt x="167" y="136"/>
                    </a:moveTo>
                    <a:lnTo>
                      <a:pt x="167" y="141"/>
                    </a:lnTo>
                    <a:lnTo>
                      <a:pt x="168" y="145"/>
                    </a:lnTo>
                    <a:lnTo>
                      <a:pt x="137" y="151"/>
                    </a:lnTo>
                    <a:lnTo>
                      <a:pt x="136" y="145"/>
                    </a:lnTo>
                    <a:lnTo>
                      <a:pt x="135" y="138"/>
                    </a:lnTo>
                    <a:lnTo>
                      <a:pt x="167" y="136"/>
                    </a:lnTo>
                    <a:close/>
                    <a:moveTo>
                      <a:pt x="168" y="145"/>
                    </a:moveTo>
                    <a:lnTo>
                      <a:pt x="169" y="149"/>
                    </a:lnTo>
                    <a:lnTo>
                      <a:pt x="168" y="145"/>
                    </a:lnTo>
                    <a:lnTo>
                      <a:pt x="153" y="148"/>
                    </a:lnTo>
                    <a:lnTo>
                      <a:pt x="168" y="145"/>
                    </a:lnTo>
                    <a:close/>
                    <a:moveTo>
                      <a:pt x="168" y="145"/>
                    </a:moveTo>
                    <a:lnTo>
                      <a:pt x="168" y="146"/>
                    </a:lnTo>
                    <a:lnTo>
                      <a:pt x="137" y="152"/>
                    </a:lnTo>
                    <a:lnTo>
                      <a:pt x="137" y="151"/>
                    </a:lnTo>
                    <a:lnTo>
                      <a:pt x="168" y="145"/>
                    </a:lnTo>
                    <a:close/>
                    <a:moveTo>
                      <a:pt x="137" y="152"/>
                    </a:moveTo>
                    <a:lnTo>
                      <a:pt x="136" y="148"/>
                    </a:lnTo>
                    <a:lnTo>
                      <a:pt x="137" y="152"/>
                    </a:lnTo>
                    <a:lnTo>
                      <a:pt x="153" y="149"/>
                    </a:lnTo>
                    <a:lnTo>
                      <a:pt x="137" y="152"/>
                    </a:lnTo>
                    <a:close/>
                    <a:moveTo>
                      <a:pt x="168" y="146"/>
                    </a:moveTo>
                    <a:lnTo>
                      <a:pt x="168" y="146"/>
                    </a:lnTo>
                    <a:lnTo>
                      <a:pt x="168" y="147"/>
                    </a:lnTo>
                    <a:lnTo>
                      <a:pt x="138" y="155"/>
                    </a:lnTo>
                    <a:lnTo>
                      <a:pt x="137" y="154"/>
                    </a:lnTo>
                    <a:lnTo>
                      <a:pt x="137" y="152"/>
                    </a:lnTo>
                    <a:lnTo>
                      <a:pt x="168" y="146"/>
                    </a:lnTo>
                    <a:close/>
                    <a:moveTo>
                      <a:pt x="168" y="147"/>
                    </a:moveTo>
                    <a:lnTo>
                      <a:pt x="169" y="149"/>
                    </a:lnTo>
                    <a:lnTo>
                      <a:pt x="138" y="159"/>
                    </a:lnTo>
                    <a:lnTo>
                      <a:pt x="138" y="156"/>
                    </a:lnTo>
                    <a:lnTo>
                      <a:pt x="138" y="155"/>
                    </a:lnTo>
                    <a:lnTo>
                      <a:pt x="168" y="147"/>
                    </a:lnTo>
                    <a:close/>
                    <a:moveTo>
                      <a:pt x="138" y="159"/>
                    </a:moveTo>
                    <a:lnTo>
                      <a:pt x="142" y="171"/>
                    </a:lnTo>
                    <a:lnTo>
                      <a:pt x="138" y="159"/>
                    </a:lnTo>
                    <a:lnTo>
                      <a:pt x="154" y="154"/>
                    </a:lnTo>
                    <a:lnTo>
                      <a:pt x="138" y="159"/>
                    </a:lnTo>
                    <a:close/>
                    <a:moveTo>
                      <a:pt x="169" y="149"/>
                    </a:moveTo>
                    <a:lnTo>
                      <a:pt x="171" y="155"/>
                    </a:lnTo>
                    <a:lnTo>
                      <a:pt x="174" y="162"/>
                    </a:lnTo>
                    <a:lnTo>
                      <a:pt x="145" y="175"/>
                    </a:lnTo>
                    <a:lnTo>
                      <a:pt x="141" y="167"/>
                    </a:lnTo>
                    <a:lnTo>
                      <a:pt x="138" y="159"/>
                    </a:lnTo>
                    <a:lnTo>
                      <a:pt x="169" y="149"/>
                    </a:lnTo>
                    <a:close/>
                    <a:moveTo>
                      <a:pt x="174" y="162"/>
                    </a:moveTo>
                    <a:lnTo>
                      <a:pt x="185" y="185"/>
                    </a:lnTo>
                    <a:lnTo>
                      <a:pt x="160" y="185"/>
                    </a:lnTo>
                    <a:lnTo>
                      <a:pt x="160" y="169"/>
                    </a:lnTo>
                    <a:lnTo>
                      <a:pt x="174" y="162"/>
                    </a:lnTo>
                    <a:close/>
                    <a:moveTo>
                      <a:pt x="160" y="185"/>
                    </a:moveTo>
                    <a:lnTo>
                      <a:pt x="120" y="185"/>
                    </a:lnTo>
                    <a:lnTo>
                      <a:pt x="120" y="152"/>
                    </a:lnTo>
                    <a:lnTo>
                      <a:pt x="160" y="152"/>
                    </a:lnTo>
                    <a:lnTo>
                      <a:pt x="160" y="185"/>
                    </a:lnTo>
                    <a:close/>
                    <a:moveTo>
                      <a:pt x="120" y="185"/>
                    </a:moveTo>
                    <a:lnTo>
                      <a:pt x="109" y="185"/>
                    </a:lnTo>
                    <a:lnTo>
                      <a:pt x="106" y="174"/>
                    </a:lnTo>
                    <a:lnTo>
                      <a:pt x="120" y="169"/>
                    </a:lnTo>
                    <a:lnTo>
                      <a:pt x="120" y="185"/>
                    </a:lnTo>
                    <a:close/>
                    <a:moveTo>
                      <a:pt x="106" y="174"/>
                    </a:moveTo>
                    <a:lnTo>
                      <a:pt x="106" y="174"/>
                    </a:lnTo>
                    <a:lnTo>
                      <a:pt x="135" y="163"/>
                    </a:lnTo>
                    <a:lnTo>
                      <a:pt x="106" y="174"/>
                    </a:lnTo>
                    <a:close/>
                    <a:moveTo>
                      <a:pt x="135" y="163"/>
                    </a:moveTo>
                    <a:lnTo>
                      <a:pt x="135" y="161"/>
                    </a:lnTo>
                    <a:lnTo>
                      <a:pt x="135" y="163"/>
                    </a:lnTo>
                    <a:lnTo>
                      <a:pt x="120" y="168"/>
                    </a:lnTo>
                    <a:lnTo>
                      <a:pt x="135" y="163"/>
                    </a:lnTo>
                    <a:close/>
                    <a:moveTo>
                      <a:pt x="106" y="174"/>
                    </a:moveTo>
                    <a:lnTo>
                      <a:pt x="106" y="174"/>
                    </a:lnTo>
                    <a:lnTo>
                      <a:pt x="105" y="173"/>
                    </a:lnTo>
                    <a:lnTo>
                      <a:pt x="135" y="162"/>
                    </a:lnTo>
                    <a:lnTo>
                      <a:pt x="135" y="163"/>
                    </a:lnTo>
                    <a:lnTo>
                      <a:pt x="106" y="174"/>
                    </a:lnTo>
                    <a:close/>
                    <a:moveTo>
                      <a:pt x="105" y="173"/>
                    </a:moveTo>
                    <a:lnTo>
                      <a:pt x="105" y="171"/>
                    </a:lnTo>
                    <a:lnTo>
                      <a:pt x="135" y="161"/>
                    </a:lnTo>
                    <a:lnTo>
                      <a:pt x="135" y="162"/>
                    </a:lnTo>
                    <a:lnTo>
                      <a:pt x="105" y="173"/>
                    </a:lnTo>
                    <a:close/>
                    <a:moveTo>
                      <a:pt x="105" y="171"/>
                    </a:moveTo>
                    <a:lnTo>
                      <a:pt x="103" y="167"/>
                    </a:lnTo>
                    <a:lnTo>
                      <a:pt x="102" y="162"/>
                    </a:lnTo>
                    <a:lnTo>
                      <a:pt x="132" y="152"/>
                    </a:lnTo>
                    <a:lnTo>
                      <a:pt x="133" y="156"/>
                    </a:lnTo>
                    <a:lnTo>
                      <a:pt x="135" y="161"/>
                    </a:lnTo>
                    <a:lnTo>
                      <a:pt x="105" y="171"/>
                    </a:lnTo>
                    <a:close/>
                    <a:moveTo>
                      <a:pt x="102" y="162"/>
                    </a:moveTo>
                    <a:lnTo>
                      <a:pt x="101" y="159"/>
                    </a:lnTo>
                    <a:lnTo>
                      <a:pt x="102" y="161"/>
                    </a:lnTo>
                    <a:lnTo>
                      <a:pt x="116" y="156"/>
                    </a:lnTo>
                    <a:lnTo>
                      <a:pt x="102" y="162"/>
                    </a:lnTo>
                    <a:close/>
                    <a:moveTo>
                      <a:pt x="102" y="161"/>
                    </a:moveTo>
                    <a:lnTo>
                      <a:pt x="101" y="161"/>
                    </a:lnTo>
                    <a:lnTo>
                      <a:pt x="132" y="152"/>
                    </a:lnTo>
                    <a:lnTo>
                      <a:pt x="102" y="161"/>
                    </a:lnTo>
                    <a:close/>
                    <a:moveTo>
                      <a:pt x="101" y="161"/>
                    </a:moveTo>
                    <a:lnTo>
                      <a:pt x="102" y="164"/>
                    </a:lnTo>
                    <a:lnTo>
                      <a:pt x="101" y="161"/>
                    </a:lnTo>
                    <a:lnTo>
                      <a:pt x="116" y="156"/>
                    </a:lnTo>
                    <a:lnTo>
                      <a:pt x="101" y="161"/>
                    </a:lnTo>
                    <a:close/>
                    <a:moveTo>
                      <a:pt x="101" y="161"/>
                    </a:moveTo>
                    <a:lnTo>
                      <a:pt x="101" y="160"/>
                    </a:lnTo>
                    <a:lnTo>
                      <a:pt x="132" y="151"/>
                    </a:lnTo>
                    <a:lnTo>
                      <a:pt x="132" y="152"/>
                    </a:lnTo>
                    <a:lnTo>
                      <a:pt x="101" y="161"/>
                    </a:lnTo>
                    <a:close/>
                    <a:moveTo>
                      <a:pt x="101" y="160"/>
                    </a:moveTo>
                    <a:lnTo>
                      <a:pt x="101" y="161"/>
                    </a:lnTo>
                    <a:lnTo>
                      <a:pt x="101" y="160"/>
                    </a:lnTo>
                    <a:lnTo>
                      <a:pt x="132" y="150"/>
                    </a:lnTo>
                    <a:lnTo>
                      <a:pt x="132" y="151"/>
                    </a:lnTo>
                    <a:lnTo>
                      <a:pt x="101" y="160"/>
                    </a:lnTo>
                    <a:close/>
                    <a:moveTo>
                      <a:pt x="101" y="160"/>
                    </a:moveTo>
                    <a:lnTo>
                      <a:pt x="100" y="156"/>
                    </a:lnTo>
                    <a:lnTo>
                      <a:pt x="101" y="160"/>
                    </a:lnTo>
                    <a:lnTo>
                      <a:pt x="116" y="154"/>
                    </a:lnTo>
                    <a:lnTo>
                      <a:pt x="101" y="160"/>
                    </a:lnTo>
                    <a:close/>
                    <a:moveTo>
                      <a:pt x="101" y="160"/>
                    </a:moveTo>
                    <a:lnTo>
                      <a:pt x="101" y="159"/>
                    </a:lnTo>
                    <a:lnTo>
                      <a:pt x="130" y="146"/>
                    </a:lnTo>
                    <a:lnTo>
                      <a:pt x="131" y="148"/>
                    </a:lnTo>
                    <a:lnTo>
                      <a:pt x="132" y="150"/>
                    </a:lnTo>
                    <a:lnTo>
                      <a:pt x="101" y="160"/>
                    </a:lnTo>
                    <a:close/>
                    <a:moveTo>
                      <a:pt x="104" y="141"/>
                    </a:moveTo>
                    <a:lnTo>
                      <a:pt x="122" y="124"/>
                    </a:lnTo>
                    <a:lnTo>
                      <a:pt x="130" y="146"/>
                    </a:lnTo>
                    <a:lnTo>
                      <a:pt x="115" y="152"/>
                    </a:lnTo>
                    <a:lnTo>
                      <a:pt x="104" y="141"/>
                    </a:lnTo>
                    <a:close/>
                    <a:moveTo>
                      <a:pt x="127" y="164"/>
                    </a:moveTo>
                    <a:lnTo>
                      <a:pt x="120" y="169"/>
                    </a:lnTo>
                    <a:lnTo>
                      <a:pt x="114" y="174"/>
                    </a:lnTo>
                    <a:lnTo>
                      <a:pt x="95" y="148"/>
                    </a:lnTo>
                    <a:lnTo>
                      <a:pt x="100" y="144"/>
                    </a:lnTo>
                    <a:lnTo>
                      <a:pt x="104" y="141"/>
                    </a:lnTo>
                    <a:lnTo>
                      <a:pt x="127" y="164"/>
                    </a:lnTo>
                    <a:close/>
                    <a:moveTo>
                      <a:pt x="114" y="174"/>
                    </a:moveTo>
                    <a:lnTo>
                      <a:pt x="107" y="178"/>
                    </a:lnTo>
                    <a:lnTo>
                      <a:pt x="100" y="181"/>
                    </a:lnTo>
                    <a:lnTo>
                      <a:pt x="87" y="152"/>
                    </a:lnTo>
                    <a:lnTo>
                      <a:pt x="91" y="150"/>
                    </a:lnTo>
                    <a:lnTo>
                      <a:pt x="95" y="148"/>
                    </a:lnTo>
                    <a:lnTo>
                      <a:pt x="114" y="174"/>
                    </a:lnTo>
                    <a:close/>
                    <a:moveTo>
                      <a:pt x="100" y="181"/>
                    </a:moveTo>
                    <a:lnTo>
                      <a:pt x="104" y="180"/>
                    </a:lnTo>
                    <a:lnTo>
                      <a:pt x="100" y="181"/>
                    </a:lnTo>
                    <a:lnTo>
                      <a:pt x="93" y="167"/>
                    </a:lnTo>
                    <a:lnTo>
                      <a:pt x="100" y="181"/>
                    </a:lnTo>
                    <a:close/>
                    <a:moveTo>
                      <a:pt x="100" y="181"/>
                    </a:moveTo>
                    <a:lnTo>
                      <a:pt x="92" y="185"/>
                    </a:lnTo>
                    <a:lnTo>
                      <a:pt x="85" y="187"/>
                    </a:lnTo>
                    <a:lnTo>
                      <a:pt x="79" y="155"/>
                    </a:lnTo>
                    <a:lnTo>
                      <a:pt x="83" y="154"/>
                    </a:lnTo>
                    <a:lnTo>
                      <a:pt x="87" y="152"/>
                    </a:lnTo>
                    <a:lnTo>
                      <a:pt x="100" y="181"/>
                    </a:lnTo>
                    <a:close/>
                    <a:moveTo>
                      <a:pt x="85" y="187"/>
                    </a:moveTo>
                    <a:lnTo>
                      <a:pt x="77" y="188"/>
                    </a:lnTo>
                    <a:lnTo>
                      <a:pt x="69" y="188"/>
                    </a:lnTo>
                    <a:lnTo>
                      <a:pt x="69" y="155"/>
                    </a:lnTo>
                    <a:lnTo>
                      <a:pt x="74" y="155"/>
                    </a:lnTo>
                    <a:lnTo>
                      <a:pt x="79" y="155"/>
                    </a:lnTo>
                    <a:lnTo>
                      <a:pt x="85" y="187"/>
                    </a:lnTo>
                    <a:close/>
                    <a:moveTo>
                      <a:pt x="69" y="188"/>
                    </a:moveTo>
                    <a:lnTo>
                      <a:pt x="68" y="188"/>
                    </a:lnTo>
                    <a:lnTo>
                      <a:pt x="68" y="155"/>
                    </a:lnTo>
                    <a:lnTo>
                      <a:pt x="69" y="155"/>
                    </a:lnTo>
                    <a:lnTo>
                      <a:pt x="69" y="188"/>
                    </a:lnTo>
                    <a:close/>
                    <a:moveTo>
                      <a:pt x="68" y="188"/>
                    </a:moveTo>
                    <a:lnTo>
                      <a:pt x="62" y="188"/>
                    </a:lnTo>
                    <a:lnTo>
                      <a:pt x="55" y="187"/>
                    </a:lnTo>
                    <a:lnTo>
                      <a:pt x="49" y="186"/>
                    </a:lnTo>
                    <a:lnTo>
                      <a:pt x="43" y="184"/>
                    </a:lnTo>
                    <a:lnTo>
                      <a:pt x="54" y="153"/>
                    </a:lnTo>
                    <a:lnTo>
                      <a:pt x="61" y="155"/>
                    </a:lnTo>
                    <a:lnTo>
                      <a:pt x="68" y="155"/>
                    </a:lnTo>
                    <a:lnTo>
                      <a:pt x="68" y="188"/>
                    </a:lnTo>
                    <a:close/>
                    <a:moveTo>
                      <a:pt x="43" y="184"/>
                    </a:moveTo>
                    <a:lnTo>
                      <a:pt x="54" y="188"/>
                    </a:lnTo>
                    <a:lnTo>
                      <a:pt x="43" y="184"/>
                    </a:lnTo>
                    <a:lnTo>
                      <a:pt x="49" y="169"/>
                    </a:lnTo>
                    <a:lnTo>
                      <a:pt x="43" y="184"/>
                    </a:lnTo>
                    <a:close/>
                    <a:moveTo>
                      <a:pt x="43" y="184"/>
                    </a:moveTo>
                    <a:lnTo>
                      <a:pt x="41" y="184"/>
                    </a:lnTo>
                    <a:lnTo>
                      <a:pt x="39" y="183"/>
                    </a:lnTo>
                    <a:lnTo>
                      <a:pt x="52" y="153"/>
                    </a:lnTo>
                    <a:lnTo>
                      <a:pt x="53" y="153"/>
                    </a:lnTo>
                    <a:lnTo>
                      <a:pt x="54" y="153"/>
                    </a:lnTo>
                    <a:lnTo>
                      <a:pt x="43" y="184"/>
                    </a:lnTo>
                    <a:close/>
                    <a:moveTo>
                      <a:pt x="52" y="153"/>
                    </a:moveTo>
                    <a:lnTo>
                      <a:pt x="31" y="144"/>
                    </a:lnTo>
                    <a:lnTo>
                      <a:pt x="52" y="153"/>
                    </a:lnTo>
                    <a:lnTo>
                      <a:pt x="46" y="168"/>
                    </a:lnTo>
                    <a:lnTo>
                      <a:pt x="52" y="153"/>
                    </a:lnTo>
                    <a:close/>
                    <a:moveTo>
                      <a:pt x="39" y="183"/>
                    </a:moveTo>
                    <a:lnTo>
                      <a:pt x="30" y="177"/>
                    </a:lnTo>
                    <a:lnTo>
                      <a:pt x="22" y="171"/>
                    </a:lnTo>
                    <a:lnTo>
                      <a:pt x="43" y="148"/>
                    </a:lnTo>
                    <a:lnTo>
                      <a:pt x="48" y="150"/>
                    </a:lnTo>
                    <a:lnTo>
                      <a:pt x="52" y="153"/>
                    </a:lnTo>
                    <a:lnTo>
                      <a:pt x="39" y="183"/>
                    </a:lnTo>
                    <a:close/>
                    <a:moveTo>
                      <a:pt x="22" y="171"/>
                    </a:moveTo>
                    <a:lnTo>
                      <a:pt x="17" y="167"/>
                    </a:lnTo>
                    <a:lnTo>
                      <a:pt x="13" y="162"/>
                    </a:lnTo>
                    <a:lnTo>
                      <a:pt x="10" y="156"/>
                    </a:lnTo>
                    <a:lnTo>
                      <a:pt x="8" y="151"/>
                    </a:lnTo>
                    <a:lnTo>
                      <a:pt x="37" y="139"/>
                    </a:lnTo>
                    <a:lnTo>
                      <a:pt x="40" y="144"/>
                    </a:lnTo>
                    <a:lnTo>
                      <a:pt x="43" y="148"/>
                    </a:lnTo>
                    <a:lnTo>
                      <a:pt x="22" y="171"/>
                    </a:lnTo>
                    <a:close/>
                    <a:moveTo>
                      <a:pt x="8" y="151"/>
                    </a:moveTo>
                    <a:lnTo>
                      <a:pt x="6" y="146"/>
                    </a:lnTo>
                    <a:lnTo>
                      <a:pt x="5" y="140"/>
                    </a:lnTo>
                    <a:lnTo>
                      <a:pt x="4" y="134"/>
                    </a:lnTo>
                    <a:lnTo>
                      <a:pt x="4" y="127"/>
                    </a:lnTo>
                    <a:lnTo>
                      <a:pt x="35" y="127"/>
                    </a:lnTo>
                    <a:lnTo>
                      <a:pt x="36" y="134"/>
                    </a:lnTo>
                    <a:lnTo>
                      <a:pt x="37" y="139"/>
                    </a:lnTo>
                    <a:lnTo>
                      <a:pt x="8" y="151"/>
                    </a:lnTo>
                    <a:close/>
                    <a:moveTo>
                      <a:pt x="4" y="127"/>
                    </a:moveTo>
                    <a:lnTo>
                      <a:pt x="4" y="127"/>
                    </a:lnTo>
                    <a:lnTo>
                      <a:pt x="35" y="127"/>
                    </a:lnTo>
                    <a:lnTo>
                      <a:pt x="4" y="127"/>
                    </a:lnTo>
                    <a:close/>
                    <a:moveTo>
                      <a:pt x="4" y="127"/>
                    </a:moveTo>
                    <a:lnTo>
                      <a:pt x="4" y="127"/>
                    </a:lnTo>
                    <a:lnTo>
                      <a:pt x="20" y="127"/>
                    </a:lnTo>
                    <a:lnTo>
                      <a:pt x="4" y="127"/>
                    </a:lnTo>
                    <a:close/>
                    <a:moveTo>
                      <a:pt x="4" y="127"/>
                    </a:moveTo>
                    <a:lnTo>
                      <a:pt x="4" y="119"/>
                    </a:lnTo>
                    <a:lnTo>
                      <a:pt x="6" y="112"/>
                    </a:lnTo>
                    <a:lnTo>
                      <a:pt x="36" y="120"/>
                    </a:lnTo>
                    <a:lnTo>
                      <a:pt x="36" y="123"/>
                    </a:lnTo>
                    <a:lnTo>
                      <a:pt x="35" y="127"/>
                    </a:lnTo>
                    <a:lnTo>
                      <a:pt x="4" y="127"/>
                    </a:lnTo>
                    <a:close/>
                    <a:moveTo>
                      <a:pt x="6" y="112"/>
                    </a:moveTo>
                    <a:lnTo>
                      <a:pt x="6" y="111"/>
                    </a:lnTo>
                    <a:lnTo>
                      <a:pt x="6" y="109"/>
                    </a:lnTo>
                    <a:lnTo>
                      <a:pt x="37" y="119"/>
                    </a:lnTo>
                    <a:lnTo>
                      <a:pt x="36" y="119"/>
                    </a:lnTo>
                    <a:lnTo>
                      <a:pt x="36" y="120"/>
                    </a:lnTo>
                    <a:lnTo>
                      <a:pt x="6" y="112"/>
                    </a:lnTo>
                    <a:close/>
                    <a:moveTo>
                      <a:pt x="6" y="109"/>
                    </a:moveTo>
                    <a:lnTo>
                      <a:pt x="0" y="129"/>
                    </a:lnTo>
                    <a:lnTo>
                      <a:pt x="6" y="109"/>
                    </a:lnTo>
                    <a:lnTo>
                      <a:pt x="22" y="114"/>
                    </a:lnTo>
                    <a:lnTo>
                      <a:pt x="6" y="109"/>
                    </a:lnTo>
                    <a:close/>
                    <a:moveTo>
                      <a:pt x="6" y="109"/>
                    </a:moveTo>
                    <a:lnTo>
                      <a:pt x="9" y="102"/>
                    </a:lnTo>
                    <a:lnTo>
                      <a:pt x="12" y="97"/>
                    </a:lnTo>
                    <a:lnTo>
                      <a:pt x="39" y="114"/>
                    </a:lnTo>
                    <a:lnTo>
                      <a:pt x="38" y="116"/>
                    </a:lnTo>
                    <a:lnTo>
                      <a:pt x="37" y="119"/>
                    </a:lnTo>
                    <a:lnTo>
                      <a:pt x="6" y="109"/>
                    </a:lnTo>
                    <a:close/>
                    <a:moveTo>
                      <a:pt x="12" y="97"/>
                    </a:moveTo>
                    <a:lnTo>
                      <a:pt x="16" y="90"/>
                    </a:lnTo>
                    <a:lnTo>
                      <a:pt x="22" y="85"/>
                    </a:lnTo>
                    <a:lnTo>
                      <a:pt x="43" y="109"/>
                    </a:lnTo>
                    <a:lnTo>
                      <a:pt x="41" y="111"/>
                    </a:lnTo>
                    <a:lnTo>
                      <a:pt x="39" y="114"/>
                    </a:lnTo>
                    <a:lnTo>
                      <a:pt x="12" y="97"/>
                    </a:lnTo>
                    <a:close/>
                    <a:moveTo>
                      <a:pt x="22" y="85"/>
                    </a:moveTo>
                    <a:lnTo>
                      <a:pt x="28" y="79"/>
                    </a:lnTo>
                    <a:lnTo>
                      <a:pt x="35" y="75"/>
                    </a:lnTo>
                    <a:lnTo>
                      <a:pt x="50" y="104"/>
                    </a:lnTo>
                    <a:lnTo>
                      <a:pt x="47" y="107"/>
                    </a:lnTo>
                    <a:lnTo>
                      <a:pt x="43" y="109"/>
                    </a:lnTo>
                    <a:lnTo>
                      <a:pt x="22" y="85"/>
                    </a:lnTo>
                    <a:close/>
                    <a:moveTo>
                      <a:pt x="51" y="103"/>
                    </a:moveTo>
                    <a:lnTo>
                      <a:pt x="50" y="104"/>
                    </a:lnTo>
                    <a:lnTo>
                      <a:pt x="42" y="90"/>
                    </a:lnTo>
                    <a:lnTo>
                      <a:pt x="51" y="103"/>
                    </a:lnTo>
                    <a:close/>
                    <a:moveTo>
                      <a:pt x="34" y="76"/>
                    </a:moveTo>
                    <a:lnTo>
                      <a:pt x="35" y="76"/>
                    </a:lnTo>
                    <a:lnTo>
                      <a:pt x="35" y="75"/>
                    </a:lnTo>
                    <a:lnTo>
                      <a:pt x="50" y="104"/>
                    </a:lnTo>
                    <a:lnTo>
                      <a:pt x="51" y="103"/>
                    </a:lnTo>
                    <a:lnTo>
                      <a:pt x="34" y="76"/>
                    </a:lnTo>
                    <a:close/>
                    <a:moveTo>
                      <a:pt x="35" y="75"/>
                    </a:moveTo>
                    <a:lnTo>
                      <a:pt x="34" y="76"/>
                    </a:lnTo>
                    <a:lnTo>
                      <a:pt x="36" y="75"/>
                    </a:lnTo>
                    <a:lnTo>
                      <a:pt x="42" y="90"/>
                    </a:lnTo>
                    <a:lnTo>
                      <a:pt x="35" y="75"/>
                    </a:lnTo>
                    <a:close/>
                    <a:moveTo>
                      <a:pt x="36" y="75"/>
                    </a:moveTo>
                    <a:lnTo>
                      <a:pt x="37" y="74"/>
                    </a:lnTo>
                    <a:lnTo>
                      <a:pt x="39" y="74"/>
                    </a:lnTo>
                    <a:lnTo>
                      <a:pt x="52" y="103"/>
                    </a:lnTo>
                    <a:lnTo>
                      <a:pt x="51" y="103"/>
                    </a:lnTo>
                    <a:lnTo>
                      <a:pt x="50" y="104"/>
                    </a:lnTo>
                    <a:lnTo>
                      <a:pt x="36" y="75"/>
                    </a:lnTo>
                    <a:close/>
                    <a:moveTo>
                      <a:pt x="39" y="74"/>
                    </a:moveTo>
                    <a:lnTo>
                      <a:pt x="42" y="73"/>
                    </a:lnTo>
                    <a:lnTo>
                      <a:pt x="45" y="72"/>
                    </a:lnTo>
                    <a:lnTo>
                      <a:pt x="55" y="102"/>
                    </a:lnTo>
                    <a:lnTo>
                      <a:pt x="53" y="102"/>
                    </a:lnTo>
                    <a:lnTo>
                      <a:pt x="52" y="103"/>
                    </a:lnTo>
                    <a:lnTo>
                      <a:pt x="39" y="74"/>
                    </a:lnTo>
                    <a:close/>
                    <a:moveTo>
                      <a:pt x="55" y="102"/>
                    </a:moveTo>
                    <a:lnTo>
                      <a:pt x="60" y="100"/>
                    </a:lnTo>
                    <a:lnTo>
                      <a:pt x="55" y="102"/>
                    </a:lnTo>
                    <a:lnTo>
                      <a:pt x="50" y="87"/>
                    </a:lnTo>
                    <a:lnTo>
                      <a:pt x="55" y="102"/>
                    </a:lnTo>
                    <a:close/>
                    <a:moveTo>
                      <a:pt x="45" y="72"/>
                    </a:moveTo>
                    <a:lnTo>
                      <a:pt x="56" y="68"/>
                    </a:lnTo>
                    <a:lnTo>
                      <a:pt x="71" y="65"/>
                    </a:lnTo>
                    <a:lnTo>
                      <a:pt x="77" y="96"/>
                    </a:lnTo>
                    <a:lnTo>
                      <a:pt x="64" y="99"/>
                    </a:lnTo>
                    <a:lnTo>
                      <a:pt x="55" y="102"/>
                    </a:lnTo>
                    <a:lnTo>
                      <a:pt x="45" y="72"/>
                    </a:lnTo>
                    <a:close/>
                    <a:moveTo>
                      <a:pt x="71" y="65"/>
                    </a:moveTo>
                    <a:lnTo>
                      <a:pt x="67" y="66"/>
                    </a:lnTo>
                    <a:lnTo>
                      <a:pt x="71" y="65"/>
                    </a:lnTo>
                    <a:lnTo>
                      <a:pt x="74" y="81"/>
                    </a:lnTo>
                    <a:lnTo>
                      <a:pt x="71" y="65"/>
                    </a:lnTo>
                    <a:close/>
                    <a:moveTo>
                      <a:pt x="71" y="65"/>
                    </a:moveTo>
                    <a:lnTo>
                      <a:pt x="72" y="65"/>
                    </a:lnTo>
                    <a:lnTo>
                      <a:pt x="77" y="96"/>
                    </a:lnTo>
                    <a:lnTo>
                      <a:pt x="71" y="65"/>
                    </a:lnTo>
                    <a:close/>
                    <a:moveTo>
                      <a:pt x="72" y="65"/>
                    </a:moveTo>
                    <a:lnTo>
                      <a:pt x="74" y="65"/>
                    </a:lnTo>
                    <a:lnTo>
                      <a:pt x="79" y="64"/>
                    </a:lnTo>
                    <a:lnTo>
                      <a:pt x="85" y="95"/>
                    </a:lnTo>
                    <a:lnTo>
                      <a:pt x="82" y="95"/>
                    </a:lnTo>
                    <a:lnTo>
                      <a:pt x="77" y="96"/>
                    </a:lnTo>
                    <a:lnTo>
                      <a:pt x="72" y="65"/>
                    </a:lnTo>
                    <a:close/>
                    <a:moveTo>
                      <a:pt x="79" y="64"/>
                    </a:moveTo>
                    <a:lnTo>
                      <a:pt x="83" y="63"/>
                    </a:lnTo>
                    <a:lnTo>
                      <a:pt x="85" y="63"/>
                    </a:lnTo>
                    <a:lnTo>
                      <a:pt x="91" y="93"/>
                    </a:lnTo>
                    <a:lnTo>
                      <a:pt x="87" y="95"/>
                    </a:lnTo>
                    <a:lnTo>
                      <a:pt x="85" y="95"/>
                    </a:lnTo>
                    <a:lnTo>
                      <a:pt x="79" y="64"/>
                    </a:lnTo>
                    <a:close/>
                    <a:moveTo>
                      <a:pt x="85" y="63"/>
                    </a:moveTo>
                    <a:lnTo>
                      <a:pt x="102" y="59"/>
                    </a:lnTo>
                    <a:lnTo>
                      <a:pt x="85" y="63"/>
                    </a:lnTo>
                    <a:lnTo>
                      <a:pt x="88" y="78"/>
                    </a:lnTo>
                    <a:lnTo>
                      <a:pt x="85" y="63"/>
                    </a:lnTo>
                    <a:close/>
                    <a:moveTo>
                      <a:pt x="85" y="63"/>
                    </a:moveTo>
                    <a:lnTo>
                      <a:pt x="98" y="60"/>
                    </a:lnTo>
                    <a:lnTo>
                      <a:pt x="106" y="57"/>
                    </a:lnTo>
                    <a:lnTo>
                      <a:pt x="118" y="86"/>
                    </a:lnTo>
                    <a:lnTo>
                      <a:pt x="107" y="90"/>
                    </a:lnTo>
                    <a:lnTo>
                      <a:pt x="91" y="94"/>
                    </a:lnTo>
                    <a:lnTo>
                      <a:pt x="85" y="63"/>
                    </a:lnTo>
                    <a:close/>
                    <a:moveTo>
                      <a:pt x="128" y="71"/>
                    </a:moveTo>
                    <a:lnTo>
                      <a:pt x="128" y="82"/>
                    </a:lnTo>
                    <a:lnTo>
                      <a:pt x="118" y="86"/>
                    </a:lnTo>
                    <a:lnTo>
                      <a:pt x="112" y="71"/>
                    </a:lnTo>
                    <a:lnTo>
                      <a:pt x="128" y="71"/>
                    </a:lnTo>
                    <a:close/>
                    <a:moveTo>
                      <a:pt x="97" y="71"/>
                    </a:moveTo>
                    <a:lnTo>
                      <a:pt x="97" y="67"/>
                    </a:lnTo>
                    <a:lnTo>
                      <a:pt x="128" y="67"/>
                    </a:lnTo>
                    <a:lnTo>
                      <a:pt x="128" y="71"/>
                    </a:lnTo>
                    <a:lnTo>
                      <a:pt x="97" y="71"/>
                    </a:lnTo>
                    <a:close/>
                    <a:moveTo>
                      <a:pt x="97" y="67"/>
                    </a:moveTo>
                    <a:lnTo>
                      <a:pt x="97" y="65"/>
                    </a:lnTo>
                    <a:lnTo>
                      <a:pt x="95" y="63"/>
                    </a:lnTo>
                    <a:lnTo>
                      <a:pt x="126" y="52"/>
                    </a:lnTo>
                    <a:lnTo>
                      <a:pt x="128" y="60"/>
                    </a:lnTo>
                    <a:lnTo>
                      <a:pt x="128" y="67"/>
                    </a:lnTo>
                    <a:lnTo>
                      <a:pt x="97" y="67"/>
                    </a:lnTo>
                    <a:close/>
                    <a:moveTo>
                      <a:pt x="95" y="63"/>
                    </a:moveTo>
                    <a:lnTo>
                      <a:pt x="95" y="63"/>
                    </a:lnTo>
                    <a:lnTo>
                      <a:pt x="97" y="63"/>
                    </a:lnTo>
                    <a:lnTo>
                      <a:pt x="117" y="39"/>
                    </a:lnTo>
                    <a:lnTo>
                      <a:pt x="119" y="42"/>
                    </a:lnTo>
                    <a:lnTo>
                      <a:pt x="123" y="45"/>
                    </a:lnTo>
                    <a:lnTo>
                      <a:pt x="125" y="48"/>
                    </a:lnTo>
                    <a:lnTo>
                      <a:pt x="126" y="52"/>
                    </a:lnTo>
                    <a:lnTo>
                      <a:pt x="95" y="63"/>
                    </a:lnTo>
                    <a:close/>
                    <a:moveTo>
                      <a:pt x="117" y="39"/>
                    </a:moveTo>
                    <a:lnTo>
                      <a:pt x="116" y="38"/>
                    </a:lnTo>
                    <a:lnTo>
                      <a:pt x="117" y="39"/>
                    </a:lnTo>
                    <a:lnTo>
                      <a:pt x="107" y="51"/>
                    </a:lnTo>
                    <a:lnTo>
                      <a:pt x="117" y="39"/>
                    </a:lnTo>
                    <a:close/>
                    <a:moveTo>
                      <a:pt x="97" y="63"/>
                    </a:moveTo>
                    <a:lnTo>
                      <a:pt x="97" y="63"/>
                    </a:lnTo>
                    <a:lnTo>
                      <a:pt x="117" y="39"/>
                    </a:lnTo>
                    <a:lnTo>
                      <a:pt x="97" y="63"/>
                    </a:lnTo>
                    <a:close/>
                    <a:moveTo>
                      <a:pt x="116" y="39"/>
                    </a:moveTo>
                    <a:lnTo>
                      <a:pt x="114" y="36"/>
                    </a:lnTo>
                    <a:lnTo>
                      <a:pt x="117" y="39"/>
                    </a:lnTo>
                    <a:lnTo>
                      <a:pt x="107" y="50"/>
                    </a:lnTo>
                    <a:lnTo>
                      <a:pt x="116" y="39"/>
                    </a:lnTo>
                    <a:close/>
                    <a:moveTo>
                      <a:pt x="97" y="63"/>
                    </a:moveTo>
                    <a:lnTo>
                      <a:pt x="97" y="63"/>
                    </a:lnTo>
                    <a:lnTo>
                      <a:pt x="97" y="64"/>
                    </a:lnTo>
                    <a:lnTo>
                      <a:pt x="113" y="36"/>
                    </a:lnTo>
                    <a:lnTo>
                      <a:pt x="115" y="37"/>
                    </a:lnTo>
                    <a:lnTo>
                      <a:pt x="116" y="39"/>
                    </a:lnTo>
                    <a:lnTo>
                      <a:pt x="97" y="63"/>
                    </a:lnTo>
                    <a:close/>
                    <a:moveTo>
                      <a:pt x="97" y="64"/>
                    </a:moveTo>
                    <a:lnTo>
                      <a:pt x="97" y="64"/>
                    </a:lnTo>
                    <a:lnTo>
                      <a:pt x="108" y="34"/>
                    </a:lnTo>
                    <a:lnTo>
                      <a:pt x="111" y="35"/>
                    </a:lnTo>
                    <a:lnTo>
                      <a:pt x="113" y="36"/>
                    </a:lnTo>
                    <a:lnTo>
                      <a:pt x="97" y="64"/>
                    </a:lnTo>
                    <a:close/>
                    <a:moveTo>
                      <a:pt x="97" y="64"/>
                    </a:moveTo>
                    <a:lnTo>
                      <a:pt x="92" y="63"/>
                    </a:lnTo>
                    <a:lnTo>
                      <a:pt x="85" y="62"/>
                    </a:lnTo>
                    <a:lnTo>
                      <a:pt x="85" y="31"/>
                    </a:lnTo>
                    <a:lnTo>
                      <a:pt x="92" y="31"/>
                    </a:lnTo>
                    <a:lnTo>
                      <a:pt x="99" y="31"/>
                    </a:lnTo>
                    <a:lnTo>
                      <a:pt x="104" y="33"/>
                    </a:lnTo>
                    <a:lnTo>
                      <a:pt x="108" y="34"/>
                    </a:lnTo>
                    <a:lnTo>
                      <a:pt x="97" y="64"/>
                    </a:lnTo>
                    <a:close/>
                    <a:moveTo>
                      <a:pt x="85" y="62"/>
                    </a:moveTo>
                    <a:lnTo>
                      <a:pt x="82" y="62"/>
                    </a:lnTo>
                    <a:lnTo>
                      <a:pt x="80" y="63"/>
                    </a:lnTo>
                    <a:lnTo>
                      <a:pt x="72" y="32"/>
                    </a:lnTo>
                    <a:lnTo>
                      <a:pt x="79" y="31"/>
                    </a:lnTo>
                    <a:lnTo>
                      <a:pt x="85" y="31"/>
                    </a:lnTo>
                    <a:lnTo>
                      <a:pt x="85" y="62"/>
                    </a:lnTo>
                    <a:close/>
                    <a:moveTo>
                      <a:pt x="80" y="63"/>
                    </a:moveTo>
                    <a:lnTo>
                      <a:pt x="86" y="61"/>
                    </a:lnTo>
                    <a:lnTo>
                      <a:pt x="80" y="63"/>
                    </a:lnTo>
                    <a:lnTo>
                      <a:pt x="76" y="47"/>
                    </a:lnTo>
                    <a:lnTo>
                      <a:pt x="80" y="63"/>
                    </a:lnTo>
                    <a:close/>
                    <a:moveTo>
                      <a:pt x="80" y="63"/>
                    </a:moveTo>
                    <a:lnTo>
                      <a:pt x="79" y="63"/>
                    </a:lnTo>
                    <a:lnTo>
                      <a:pt x="78" y="63"/>
                    </a:lnTo>
                    <a:lnTo>
                      <a:pt x="60" y="37"/>
                    </a:lnTo>
                    <a:lnTo>
                      <a:pt x="65" y="34"/>
                    </a:lnTo>
                    <a:lnTo>
                      <a:pt x="73" y="32"/>
                    </a:lnTo>
                    <a:lnTo>
                      <a:pt x="80" y="63"/>
                    </a:lnTo>
                    <a:close/>
                    <a:moveTo>
                      <a:pt x="78" y="63"/>
                    </a:moveTo>
                    <a:lnTo>
                      <a:pt x="76" y="65"/>
                    </a:lnTo>
                    <a:lnTo>
                      <a:pt x="78" y="64"/>
                    </a:lnTo>
                    <a:lnTo>
                      <a:pt x="68" y="50"/>
                    </a:lnTo>
                    <a:lnTo>
                      <a:pt x="78" y="63"/>
                    </a:lnTo>
                    <a:close/>
                    <a:moveTo>
                      <a:pt x="78" y="64"/>
                    </a:moveTo>
                    <a:lnTo>
                      <a:pt x="78" y="64"/>
                    </a:lnTo>
                    <a:lnTo>
                      <a:pt x="77" y="65"/>
                    </a:lnTo>
                    <a:lnTo>
                      <a:pt x="51" y="47"/>
                    </a:lnTo>
                    <a:lnTo>
                      <a:pt x="55" y="42"/>
                    </a:lnTo>
                    <a:lnTo>
                      <a:pt x="60" y="37"/>
                    </a:lnTo>
                    <a:lnTo>
                      <a:pt x="78" y="64"/>
                    </a:lnTo>
                    <a:close/>
                    <a:moveTo>
                      <a:pt x="77" y="65"/>
                    </a:moveTo>
                    <a:lnTo>
                      <a:pt x="76" y="67"/>
                    </a:lnTo>
                    <a:lnTo>
                      <a:pt x="75" y="70"/>
                    </a:lnTo>
                    <a:lnTo>
                      <a:pt x="45" y="60"/>
                    </a:lnTo>
                    <a:lnTo>
                      <a:pt x="47" y="52"/>
                    </a:lnTo>
                    <a:lnTo>
                      <a:pt x="51" y="47"/>
                    </a:lnTo>
                    <a:lnTo>
                      <a:pt x="77" y="65"/>
                    </a:lnTo>
                    <a:close/>
                    <a:moveTo>
                      <a:pt x="75" y="70"/>
                    </a:moveTo>
                    <a:lnTo>
                      <a:pt x="69" y="83"/>
                    </a:lnTo>
                    <a:lnTo>
                      <a:pt x="57" y="81"/>
                    </a:lnTo>
                    <a:lnTo>
                      <a:pt x="59" y="65"/>
                    </a:lnTo>
                    <a:lnTo>
                      <a:pt x="75" y="70"/>
                    </a:lnTo>
                    <a:close/>
                    <a:moveTo>
                      <a:pt x="117" y="112"/>
                    </a:moveTo>
                    <a:lnTo>
                      <a:pt x="117" y="112"/>
                    </a:lnTo>
                    <a:lnTo>
                      <a:pt x="107" y="82"/>
                    </a:lnTo>
                    <a:lnTo>
                      <a:pt x="117" y="112"/>
                    </a:lnTo>
                    <a:close/>
                    <a:moveTo>
                      <a:pt x="117" y="112"/>
                    </a:moveTo>
                    <a:lnTo>
                      <a:pt x="116" y="113"/>
                    </a:lnTo>
                    <a:lnTo>
                      <a:pt x="114" y="113"/>
                    </a:lnTo>
                    <a:lnTo>
                      <a:pt x="105" y="83"/>
                    </a:lnTo>
                    <a:lnTo>
                      <a:pt x="106" y="83"/>
                    </a:lnTo>
                    <a:lnTo>
                      <a:pt x="107" y="82"/>
                    </a:lnTo>
                    <a:lnTo>
                      <a:pt x="117" y="112"/>
                    </a:lnTo>
                    <a:close/>
                    <a:moveTo>
                      <a:pt x="114" y="113"/>
                    </a:moveTo>
                    <a:lnTo>
                      <a:pt x="112" y="114"/>
                    </a:lnTo>
                    <a:lnTo>
                      <a:pt x="111" y="114"/>
                    </a:lnTo>
                    <a:lnTo>
                      <a:pt x="103" y="83"/>
                    </a:lnTo>
                    <a:lnTo>
                      <a:pt x="105" y="83"/>
                    </a:lnTo>
                    <a:lnTo>
                      <a:pt x="114" y="113"/>
                    </a:lnTo>
                    <a:close/>
                    <a:moveTo>
                      <a:pt x="103" y="83"/>
                    </a:moveTo>
                    <a:lnTo>
                      <a:pt x="106" y="83"/>
                    </a:lnTo>
                    <a:lnTo>
                      <a:pt x="103" y="83"/>
                    </a:lnTo>
                    <a:lnTo>
                      <a:pt x="107" y="98"/>
                    </a:lnTo>
                    <a:lnTo>
                      <a:pt x="103" y="83"/>
                    </a:lnTo>
                    <a:close/>
                    <a:moveTo>
                      <a:pt x="111" y="114"/>
                    </a:moveTo>
                    <a:lnTo>
                      <a:pt x="103" y="116"/>
                    </a:lnTo>
                    <a:lnTo>
                      <a:pt x="91" y="119"/>
                    </a:lnTo>
                    <a:lnTo>
                      <a:pt x="85" y="88"/>
                    </a:lnTo>
                    <a:lnTo>
                      <a:pt x="95" y="85"/>
                    </a:lnTo>
                    <a:lnTo>
                      <a:pt x="103" y="83"/>
                    </a:lnTo>
                    <a:lnTo>
                      <a:pt x="111" y="114"/>
                    </a:lnTo>
                    <a:close/>
                    <a:moveTo>
                      <a:pt x="91" y="119"/>
                    </a:moveTo>
                    <a:lnTo>
                      <a:pt x="89" y="119"/>
                    </a:lnTo>
                    <a:lnTo>
                      <a:pt x="91" y="119"/>
                    </a:lnTo>
                    <a:lnTo>
                      <a:pt x="88" y="103"/>
                    </a:lnTo>
                    <a:lnTo>
                      <a:pt x="91" y="119"/>
                    </a:lnTo>
                    <a:close/>
                    <a:moveTo>
                      <a:pt x="91" y="119"/>
                    </a:moveTo>
                    <a:lnTo>
                      <a:pt x="91" y="119"/>
                    </a:lnTo>
                    <a:lnTo>
                      <a:pt x="85" y="88"/>
                    </a:lnTo>
                    <a:lnTo>
                      <a:pt x="85" y="87"/>
                    </a:lnTo>
                    <a:lnTo>
                      <a:pt x="91" y="119"/>
                    </a:lnTo>
                    <a:close/>
                    <a:moveTo>
                      <a:pt x="85" y="88"/>
                    </a:moveTo>
                    <a:lnTo>
                      <a:pt x="86" y="87"/>
                    </a:lnTo>
                    <a:lnTo>
                      <a:pt x="85" y="88"/>
                    </a:lnTo>
                    <a:lnTo>
                      <a:pt x="88" y="103"/>
                    </a:lnTo>
                    <a:lnTo>
                      <a:pt x="85" y="88"/>
                    </a:lnTo>
                    <a:close/>
                    <a:moveTo>
                      <a:pt x="91" y="119"/>
                    </a:moveTo>
                    <a:lnTo>
                      <a:pt x="89" y="119"/>
                    </a:lnTo>
                    <a:lnTo>
                      <a:pt x="87" y="119"/>
                    </a:lnTo>
                    <a:lnTo>
                      <a:pt x="80" y="89"/>
                    </a:lnTo>
                    <a:lnTo>
                      <a:pt x="82" y="88"/>
                    </a:lnTo>
                    <a:lnTo>
                      <a:pt x="85" y="88"/>
                    </a:lnTo>
                    <a:lnTo>
                      <a:pt x="91" y="119"/>
                    </a:lnTo>
                    <a:close/>
                    <a:moveTo>
                      <a:pt x="87" y="119"/>
                    </a:moveTo>
                    <a:lnTo>
                      <a:pt x="85" y="120"/>
                    </a:lnTo>
                    <a:lnTo>
                      <a:pt x="84" y="120"/>
                    </a:lnTo>
                    <a:lnTo>
                      <a:pt x="76" y="90"/>
                    </a:lnTo>
                    <a:lnTo>
                      <a:pt x="78" y="89"/>
                    </a:lnTo>
                    <a:lnTo>
                      <a:pt x="80" y="89"/>
                    </a:lnTo>
                    <a:lnTo>
                      <a:pt x="87" y="119"/>
                    </a:lnTo>
                    <a:close/>
                    <a:moveTo>
                      <a:pt x="84" y="120"/>
                    </a:moveTo>
                    <a:lnTo>
                      <a:pt x="78" y="122"/>
                    </a:lnTo>
                    <a:lnTo>
                      <a:pt x="76" y="123"/>
                    </a:lnTo>
                    <a:lnTo>
                      <a:pt x="58" y="96"/>
                    </a:lnTo>
                    <a:lnTo>
                      <a:pt x="65" y="93"/>
                    </a:lnTo>
                    <a:lnTo>
                      <a:pt x="76" y="90"/>
                    </a:lnTo>
                    <a:lnTo>
                      <a:pt x="84" y="120"/>
                    </a:lnTo>
                    <a:close/>
                    <a:moveTo>
                      <a:pt x="57" y="97"/>
                    </a:moveTo>
                    <a:lnTo>
                      <a:pt x="57" y="97"/>
                    </a:lnTo>
                    <a:lnTo>
                      <a:pt x="58" y="96"/>
                    </a:lnTo>
                    <a:lnTo>
                      <a:pt x="66" y="110"/>
                    </a:lnTo>
                    <a:lnTo>
                      <a:pt x="57" y="97"/>
                    </a:lnTo>
                    <a:close/>
                    <a:moveTo>
                      <a:pt x="76" y="123"/>
                    </a:moveTo>
                    <a:lnTo>
                      <a:pt x="75" y="123"/>
                    </a:lnTo>
                    <a:lnTo>
                      <a:pt x="75" y="124"/>
                    </a:lnTo>
                    <a:lnTo>
                      <a:pt x="47" y="109"/>
                    </a:lnTo>
                    <a:lnTo>
                      <a:pt x="52" y="102"/>
                    </a:lnTo>
                    <a:lnTo>
                      <a:pt x="57" y="97"/>
                    </a:lnTo>
                    <a:lnTo>
                      <a:pt x="76" y="123"/>
                    </a:lnTo>
                    <a:close/>
                    <a:moveTo>
                      <a:pt x="75" y="124"/>
                    </a:moveTo>
                    <a:lnTo>
                      <a:pt x="75" y="124"/>
                    </a:lnTo>
                    <a:lnTo>
                      <a:pt x="75" y="123"/>
                    </a:lnTo>
                    <a:lnTo>
                      <a:pt x="43" y="123"/>
                    </a:lnTo>
                    <a:lnTo>
                      <a:pt x="43" y="120"/>
                    </a:lnTo>
                    <a:lnTo>
                      <a:pt x="43" y="116"/>
                    </a:lnTo>
                    <a:lnTo>
                      <a:pt x="46" y="112"/>
                    </a:lnTo>
                    <a:lnTo>
                      <a:pt x="47" y="109"/>
                    </a:lnTo>
                    <a:lnTo>
                      <a:pt x="75" y="124"/>
                    </a:lnTo>
                    <a:close/>
                    <a:moveTo>
                      <a:pt x="75" y="123"/>
                    </a:moveTo>
                    <a:lnTo>
                      <a:pt x="75" y="124"/>
                    </a:lnTo>
                    <a:lnTo>
                      <a:pt x="75" y="125"/>
                    </a:lnTo>
                    <a:lnTo>
                      <a:pt x="46" y="138"/>
                    </a:lnTo>
                    <a:lnTo>
                      <a:pt x="43" y="130"/>
                    </a:lnTo>
                    <a:lnTo>
                      <a:pt x="43" y="123"/>
                    </a:lnTo>
                    <a:lnTo>
                      <a:pt x="75" y="123"/>
                    </a:lnTo>
                    <a:close/>
                    <a:moveTo>
                      <a:pt x="75" y="125"/>
                    </a:moveTo>
                    <a:lnTo>
                      <a:pt x="76" y="126"/>
                    </a:lnTo>
                    <a:lnTo>
                      <a:pt x="77" y="126"/>
                    </a:lnTo>
                    <a:lnTo>
                      <a:pt x="54" y="149"/>
                    </a:lnTo>
                    <a:lnTo>
                      <a:pt x="50" y="144"/>
                    </a:lnTo>
                    <a:lnTo>
                      <a:pt x="46" y="138"/>
                    </a:lnTo>
                    <a:lnTo>
                      <a:pt x="75" y="125"/>
                    </a:lnTo>
                    <a:close/>
                    <a:moveTo>
                      <a:pt x="77" y="126"/>
                    </a:moveTo>
                    <a:lnTo>
                      <a:pt x="77" y="127"/>
                    </a:lnTo>
                    <a:lnTo>
                      <a:pt x="78" y="127"/>
                    </a:lnTo>
                    <a:lnTo>
                      <a:pt x="66" y="158"/>
                    </a:lnTo>
                    <a:lnTo>
                      <a:pt x="60" y="154"/>
                    </a:lnTo>
                    <a:lnTo>
                      <a:pt x="54" y="149"/>
                    </a:lnTo>
                    <a:lnTo>
                      <a:pt x="77" y="126"/>
                    </a:lnTo>
                    <a:close/>
                    <a:moveTo>
                      <a:pt x="78" y="127"/>
                    </a:moveTo>
                    <a:lnTo>
                      <a:pt x="79" y="128"/>
                    </a:lnTo>
                    <a:lnTo>
                      <a:pt x="81" y="128"/>
                    </a:lnTo>
                    <a:lnTo>
                      <a:pt x="81" y="160"/>
                    </a:lnTo>
                    <a:lnTo>
                      <a:pt x="74" y="160"/>
                    </a:lnTo>
                    <a:lnTo>
                      <a:pt x="66" y="158"/>
                    </a:lnTo>
                    <a:lnTo>
                      <a:pt x="78" y="127"/>
                    </a:lnTo>
                    <a:close/>
                    <a:moveTo>
                      <a:pt x="81" y="128"/>
                    </a:moveTo>
                    <a:lnTo>
                      <a:pt x="84" y="128"/>
                    </a:lnTo>
                    <a:lnTo>
                      <a:pt x="86" y="127"/>
                    </a:lnTo>
                    <a:lnTo>
                      <a:pt x="97" y="158"/>
                    </a:lnTo>
                    <a:lnTo>
                      <a:pt x="89" y="160"/>
                    </a:lnTo>
                    <a:lnTo>
                      <a:pt x="81" y="160"/>
                    </a:lnTo>
                    <a:lnTo>
                      <a:pt x="81" y="128"/>
                    </a:lnTo>
                    <a:close/>
                    <a:moveTo>
                      <a:pt x="86" y="127"/>
                    </a:moveTo>
                    <a:lnTo>
                      <a:pt x="89" y="126"/>
                    </a:lnTo>
                    <a:lnTo>
                      <a:pt x="92" y="124"/>
                    </a:lnTo>
                    <a:lnTo>
                      <a:pt x="110" y="150"/>
                    </a:lnTo>
                    <a:lnTo>
                      <a:pt x="104" y="154"/>
                    </a:lnTo>
                    <a:lnTo>
                      <a:pt x="97" y="158"/>
                    </a:lnTo>
                    <a:lnTo>
                      <a:pt x="86" y="127"/>
                    </a:lnTo>
                    <a:close/>
                    <a:moveTo>
                      <a:pt x="111" y="150"/>
                    </a:moveTo>
                    <a:lnTo>
                      <a:pt x="110" y="150"/>
                    </a:lnTo>
                    <a:lnTo>
                      <a:pt x="102" y="137"/>
                    </a:lnTo>
                    <a:lnTo>
                      <a:pt x="111" y="150"/>
                    </a:lnTo>
                    <a:close/>
                    <a:moveTo>
                      <a:pt x="91" y="124"/>
                    </a:moveTo>
                    <a:lnTo>
                      <a:pt x="93" y="123"/>
                    </a:lnTo>
                    <a:lnTo>
                      <a:pt x="94" y="122"/>
                    </a:lnTo>
                    <a:lnTo>
                      <a:pt x="120" y="141"/>
                    </a:lnTo>
                    <a:lnTo>
                      <a:pt x="116" y="145"/>
                    </a:lnTo>
                    <a:lnTo>
                      <a:pt x="111" y="150"/>
                    </a:lnTo>
                    <a:lnTo>
                      <a:pt x="91" y="124"/>
                    </a:lnTo>
                    <a:close/>
                    <a:moveTo>
                      <a:pt x="94" y="122"/>
                    </a:moveTo>
                    <a:lnTo>
                      <a:pt x="91" y="126"/>
                    </a:lnTo>
                    <a:lnTo>
                      <a:pt x="94" y="122"/>
                    </a:lnTo>
                    <a:lnTo>
                      <a:pt x="107" y="132"/>
                    </a:lnTo>
                    <a:lnTo>
                      <a:pt x="94" y="122"/>
                    </a:lnTo>
                    <a:close/>
                    <a:moveTo>
                      <a:pt x="94" y="122"/>
                    </a:moveTo>
                    <a:lnTo>
                      <a:pt x="94" y="121"/>
                    </a:lnTo>
                    <a:lnTo>
                      <a:pt x="95" y="120"/>
                    </a:lnTo>
                    <a:lnTo>
                      <a:pt x="126" y="128"/>
                    </a:lnTo>
                    <a:lnTo>
                      <a:pt x="124" y="135"/>
                    </a:lnTo>
                    <a:lnTo>
                      <a:pt x="120" y="141"/>
                    </a:lnTo>
                    <a:lnTo>
                      <a:pt x="94" y="122"/>
                    </a:lnTo>
                    <a:close/>
                    <a:moveTo>
                      <a:pt x="95" y="120"/>
                    </a:moveTo>
                    <a:lnTo>
                      <a:pt x="95" y="120"/>
                    </a:lnTo>
                    <a:lnTo>
                      <a:pt x="95" y="119"/>
                    </a:lnTo>
                    <a:lnTo>
                      <a:pt x="111" y="124"/>
                    </a:lnTo>
                    <a:lnTo>
                      <a:pt x="95" y="120"/>
                    </a:lnTo>
                    <a:close/>
                    <a:moveTo>
                      <a:pt x="95" y="119"/>
                    </a:moveTo>
                    <a:lnTo>
                      <a:pt x="95" y="118"/>
                    </a:lnTo>
                    <a:lnTo>
                      <a:pt x="95" y="116"/>
                    </a:lnTo>
                    <a:lnTo>
                      <a:pt x="128" y="118"/>
                    </a:lnTo>
                    <a:lnTo>
                      <a:pt x="127" y="124"/>
                    </a:lnTo>
                    <a:lnTo>
                      <a:pt x="126" y="128"/>
                    </a:lnTo>
                    <a:lnTo>
                      <a:pt x="95" y="119"/>
                    </a:lnTo>
                    <a:close/>
                    <a:moveTo>
                      <a:pt x="95" y="116"/>
                    </a:moveTo>
                    <a:lnTo>
                      <a:pt x="97" y="111"/>
                    </a:lnTo>
                    <a:lnTo>
                      <a:pt x="97" y="104"/>
                    </a:lnTo>
                    <a:lnTo>
                      <a:pt x="128" y="104"/>
                    </a:lnTo>
                    <a:lnTo>
                      <a:pt x="128" y="112"/>
                    </a:lnTo>
                    <a:lnTo>
                      <a:pt x="128" y="118"/>
                    </a:lnTo>
                    <a:lnTo>
                      <a:pt x="95" y="116"/>
                    </a:lnTo>
                    <a:close/>
                    <a:moveTo>
                      <a:pt x="97" y="104"/>
                    </a:moveTo>
                    <a:lnTo>
                      <a:pt x="97" y="97"/>
                    </a:lnTo>
                    <a:lnTo>
                      <a:pt x="128" y="97"/>
                    </a:lnTo>
                    <a:lnTo>
                      <a:pt x="128" y="104"/>
                    </a:lnTo>
                    <a:lnTo>
                      <a:pt x="97" y="104"/>
                    </a:lnTo>
                    <a:close/>
                    <a:moveTo>
                      <a:pt x="107" y="82"/>
                    </a:moveTo>
                    <a:lnTo>
                      <a:pt x="128" y="74"/>
                    </a:lnTo>
                    <a:lnTo>
                      <a:pt x="128" y="97"/>
                    </a:lnTo>
                    <a:lnTo>
                      <a:pt x="112" y="97"/>
                    </a:lnTo>
                    <a:lnTo>
                      <a:pt x="107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3" name="Freeform 60"/>
              <p:cNvSpPr>
                <a:spLocks noEditPoints="1"/>
              </p:cNvSpPr>
              <p:nvPr/>
            </p:nvSpPr>
            <p:spPr bwMode="auto">
              <a:xfrm>
                <a:off x="1736" y="2594"/>
                <a:ext cx="45" cy="60"/>
              </a:xfrm>
              <a:custGeom>
                <a:avLst/>
                <a:gdLst>
                  <a:gd name="T0" fmla="*/ 1 w 177"/>
                  <a:gd name="T1" fmla="*/ 0 h 242"/>
                  <a:gd name="T2" fmla="*/ 1 w 177"/>
                  <a:gd name="T3" fmla="*/ 1 h 242"/>
                  <a:gd name="T4" fmla="*/ 1 w 177"/>
                  <a:gd name="T5" fmla="*/ 0 h 242"/>
                  <a:gd name="T6" fmla="*/ 1 w 177"/>
                  <a:gd name="T7" fmla="*/ 0 h 242"/>
                  <a:gd name="T8" fmla="*/ 1 w 177"/>
                  <a:gd name="T9" fmla="*/ 0 h 242"/>
                  <a:gd name="T10" fmla="*/ 1 w 177"/>
                  <a:gd name="T11" fmla="*/ 0 h 242"/>
                  <a:gd name="T12" fmla="*/ 1 w 177"/>
                  <a:gd name="T13" fmla="*/ 0 h 242"/>
                  <a:gd name="T14" fmla="*/ 1 w 177"/>
                  <a:gd name="T15" fmla="*/ 0 h 242"/>
                  <a:gd name="T16" fmla="*/ 2 w 177"/>
                  <a:gd name="T17" fmla="*/ 0 h 242"/>
                  <a:gd name="T18" fmla="*/ 2 w 177"/>
                  <a:gd name="T19" fmla="*/ 0 h 242"/>
                  <a:gd name="T20" fmla="*/ 2 w 177"/>
                  <a:gd name="T21" fmla="*/ 0 h 242"/>
                  <a:gd name="T22" fmla="*/ 2 w 177"/>
                  <a:gd name="T23" fmla="*/ 1 h 242"/>
                  <a:gd name="T24" fmla="*/ 3 w 177"/>
                  <a:gd name="T25" fmla="*/ 0 h 242"/>
                  <a:gd name="T26" fmla="*/ 3 w 177"/>
                  <a:gd name="T27" fmla="*/ 0 h 242"/>
                  <a:gd name="T28" fmla="*/ 2 w 177"/>
                  <a:gd name="T29" fmla="*/ 1 h 242"/>
                  <a:gd name="T30" fmla="*/ 2 w 177"/>
                  <a:gd name="T31" fmla="*/ 1 h 242"/>
                  <a:gd name="T32" fmla="*/ 3 w 177"/>
                  <a:gd name="T33" fmla="*/ 1 h 242"/>
                  <a:gd name="T34" fmla="*/ 3 w 177"/>
                  <a:gd name="T35" fmla="*/ 2 h 242"/>
                  <a:gd name="T36" fmla="*/ 2 w 177"/>
                  <a:gd name="T37" fmla="*/ 2 h 242"/>
                  <a:gd name="T38" fmla="*/ 3 w 177"/>
                  <a:gd name="T39" fmla="*/ 2 h 242"/>
                  <a:gd name="T40" fmla="*/ 3 w 177"/>
                  <a:gd name="T41" fmla="*/ 2 h 242"/>
                  <a:gd name="T42" fmla="*/ 2 w 177"/>
                  <a:gd name="T43" fmla="*/ 2 h 242"/>
                  <a:gd name="T44" fmla="*/ 3 w 177"/>
                  <a:gd name="T45" fmla="*/ 2 h 242"/>
                  <a:gd name="T46" fmla="*/ 2 w 177"/>
                  <a:gd name="T47" fmla="*/ 3 h 242"/>
                  <a:gd name="T48" fmla="*/ 2 w 177"/>
                  <a:gd name="T49" fmla="*/ 2 h 242"/>
                  <a:gd name="T50" fmla="*/ 2 w 177"/>
                  <a:gd name="T51" fmla="*/ 3 h 242"/>
                  <a:gd name="T52" fmla="*/ 2 w 177"/>
                  <a:gd name="T53" fmla="*/ 2 h 242"/>
                  <a:gd name="T54" fmla="*/ 2 w 177"/>
                  <a:gd name="T55" fmla="*/ 2 h 242"/>
                  <a:gd name="T56" fmla="*/ 1 w 177"/>
                  <a:gd name="T57" fmla="*/ 3 h 242"/>
                  <a:gd name="T58" fmla="*/ 1 w 177"/>
                  <a:gd name="T59" fmla="*/ 2 h 242"/>
                  <a:gd name="T60" fmla="*/ 1 w 177"/>
                  <a:gd name="T61" fmla="*/ 2 h 242"/>
                  <a:gd name="T62" fmla="*/ 1 w 177"/>
                  <a:gd name="T63" fmla="*/ 2 h 242"/>
                  <a:gd name="T64" fmla="*/ 1 w 177"/>
                  <a:gd name="T65" fmla="*/ 2 h 242"/>
                  <a:gd name="T66" fmla="*/ 1 w 177"/>
                  <a:gd name="T67" fmla="*/ 2 h 242"/>
                  <a:gd name="T68" fmla="*/ 1 w 177"/>
                  <a:gd name="T69" fmla="*/ 3 h 242"/>
                  <a:gd name="T70" fmla="*/ 0 w 177"/>
                  <a:gd name="T71" fmla="*/ 4 h 242"/>
                  <a:gd name="T72" fmla="*/ 0 w 177"/>
                  <a:gd name="T73" fmla="*/ 0 h 242"/>
                  <a:gd name="T74" fmla="*/ 1 w 177"/>
                  <a:gd name="T75" fmla="*/ 1 h 242"/>
                  <a:gd name="T76" fmla="*/ 1 w 177"/>
                  <a:gd name="T77" fmla="*/ 2 h 242"/>
                  <a:gd name="T78" fmla="*/ 1 w 177"/>
                  <a:gd name="T79" fmla="*/ 2 h 242"/>
                  <a:gd name="T80" fmla="*/ 1 w 177"/>
                  <a:gd name="T81" fmla="*/ 2 h 242"/>
                  <a:gd name="T82" fmla="*/ 1 w 177"/>
                  <a:gd name="T83" fmla="*/ 2 h 242"/>
                  <a:gd name="T84" fmla="*/ 1 w 177"/>
                  <a:gd name="T85" fmla="*/ 2 h 242"/>
                  <a:gd name="T86" fmla="*/ 1 w 177"/>
                  <a:gd name="T87" fmla="*/ 2 h 242"/>
                  <a:gd name="T88" fmla="*/ 1 w 177"/>
                  <a:gd name="T89" fmla="*/ 2 h 242"/>
                  <a:gd name="T90" fmla="*/ 2 w 177"/>
                  <a:gd name="T91" fmla="*/ 2 h 242"/>
                  <a:gd name="T92" fmla="*/ 2 w 177"/>
                  <a:gd name="T93" fmla="*/ 2 h 242"/>
                  <a:gd name="T94" fmla="*/ 2 w 177"/>
                  <a:gd name="T95" fmla="*/ 2 h 242"/>
                  <a:gd name="T96" fmla="*/ 2 w 177"/>
                  <a:gd name="T97" fmla="*/ 2 h 242"/>
                  <a:gd name="T98" fmla="*/ 2 w 177"/>
                  <a:gd name="T99" fmla="*/ 2 h 242"/>
                  <a:gd name="T100" fmla="*/ 2 w 177"/>
                  <a:gd name="T101" fmla="*/ 2 h 242"/>
                  <a:gd name="T102" fmla="*/ 2 w 177"/>
                  <a:gd name="T103" fmla="*/ 2 h 242"/>
                  <a:gd name="T104" fmla="*/ 2 w 177"/>
                  <a:gd name="T105" fmla="*/ 2 h 242"/>
                  <a:gd name="T106" fmla="*/ 2 w 177"/>
                  <a:gd name="T107" fmla="*/ 1 h 242"/>
                  <a:gd name="T108" fmla="*/ 2 w 177"/>
                  <a:gd name="T109" fmla="*/ 1 h 242"/>
                  <a:gd name="T110" fmla="*/ 2 w 177"/>
                  <a:gd name="T111" fmla="*/ 1 h 242"/>
                  <a:gd name="T112" fmla="*/ 2 w 177"/>
                  <a:gd name="T113" fmla="*/ 1 h 242"/>
                  <a:gd name="T114" fmla="*/ 2 w 177"/>
                  <a:gd name="T115" fmla="*/ 0 h 242"/>
                  <a:gd name="T116" fmla="*/ 2 w 177"/>
                  <a:gd name="T117" fmla="*/ 1 h 242"/>
                  <a:gd name="T118" fmla="*/ 1 w 177"/>
                  <a:gd name="T119" fmla="*/ 1 h 242"/>
                  <a:gd name="T120" fmla="*/ 1 w 177"/>
                  <a:gd name="T121" fmla="*/ 1 h 242"/>
                  <a:gd name="T122" fmla="*/ 1 w 177"/>
                  <a:gd name="T123" fmla="*/ 1 h 24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77" h="242">
                    <a:moveTo>
                      <a:pt x="16" y="4"/>
                    </a:moveTo>
                    <a:lnTo>
                      <a:pt x="53" y="4"/>
                    </a:lnTo>
                    <a:lnTo>
                      <a:pt x="53" y="36"/>
                    </a:lnTo>
                    <a:lnTo>
                      <a:pt x="16" y="36"/>
                    </a:lnTo>
                    <a:lnTo>
                      <a:pt x="16" y="4"/>
                    </a:lnTo>
                    <a:close/>
                    <a:moveTo>
                      <a:pt x="53" y="4"/>
                    </a:moveTo>
                    <a:lnTo>
                      <a:pt x="69" y="4"/>
                    </a:lnTo>
                    <a:lnTo>
                      <a:pt x="69" y="19"/>
                    </a:lnTo>
                    <a:lnTo>
                      <a:pt x="53" y="19"/>
                    </a:lnTo>
                    <a:lnTo>
                      <a:pt x="53" y="4"/>
                    </a:lnTo>
                    <a:close/>
                    <a:moveTo>
                      <a:pt x="69" y="19"/>
                    </a:moveTo>
                    <a:lnTo>
                      <a:pt x="69" y="41"/>
                    </a:lnTo>
                    <a:lnTo>
                      <a:pt x="37" y="41"/>
                    </a:lnTo>
                    <a:lnTo>
                      <a:pt x="37" y="19"/>
                    </a:lnTo>
                    <a:lnTo>
                      <a:pt x="69" y="19"/>
                    </a:lnTo>
                    <a:close/>
                    <a:moveTo>
                      <a:pt x="66" y="50"/>
                    </a:moveTo>
                    <a:lnTo>
                      <a:pt x="37" y="94"/>
                    </a:lnTo>
                    <a:lnTo>
                      <a:pt x="37" y="41"/>
                    </a:lnTo>
                    <a:lnTo>
                      <a:pt x="53" y="41"/>
                    </a:lnTo>
                    <a:lnTo>
                      <a:pt x="66" y="50"/>
                    </a:lnTo>
                    <a:close/>
                    <a:moveTo>
                      <a:pt x="39" y="33"/>
                    </a:moveTo>
                    <a:lnTo>
                      <a:pt x="39" y="34"/>
                    </a:lnTo>
                    <a:lnTo>
                      <a:pt x="38" y="34"/>
                    </a:lnTo>
                    <a:lnTo>
                      <a:pt x="67" y="48"/>
                    </a:lnTo>
                    <a:lnTo>
                      <a:pt x="66" y="49"/>
                    </a:lnTo>
                    <a:lnTo>
                      <a:pt x="66" y="50"/>
                    </a:lnTo>
                    <a:lnTo>
                      <a:pt x="39" y="33"/>
                    </a:lnTo>
                    <a:close/>
                    <a:moveTo>
                      <a:pt x="38" y="34"/>
                    </a:moveTo>
                    <a:lnTo>
                      <a:pt x="39" y="33"/>
                    </a:lnTo>
                    <a:lnTo>
                      <a:pt x="53" y="41"/>
                    </a:lnTo>
                    <a:lnTo>
                      <a:pt x="38" y="34"/>
                    </a:lnTo>
                    <a:close/>
                    <a:moveTo>
                      <a:pt x="39" y="33"/>
                    </a:moveTo>
                    <a:lnTo>
                      <a:pt x="40" y="31"/>
                    </a:lnTo>
                    <a:lnTo>
                      <a:pt x="42" y="28"/>
                    </a:lnTo>
                    <a:lnTo>
                      <a:pt x="68" y="47"/>
                    </a:lnTo>
                    <a:lnTo>
                      <a:pt x="67" y="48"/>
                    </a:lnTo>
                    <a:lnTo>
                      <a:pt x="66" y="49"/>
                    </a:lnTo>
                    <a:lnTo>
                      <a:pt x="39" y="33"/>
                    </a:lnTo>
                    <a:close/>
                    <a:moveTo>
                      <a:pt x="42" y="28"/>
                    </a:moveTo>
                    <a:lnTo>
                      <a:pt x="43" y="26"/>
                    </a:lnTo>
                    <a:lnTo>
                      <a:pt x="45" y="24"/>
                    </a:lnTo>
                    <a:lnTo>
                      <a:pt x="69" y="45"/>
                    </a:lnTo>
                    <a:lnTo>
                      <a:pt x="68" y="46"/>
                    </a:lnTo>
                    <a:lnTo>
                      <a:pt x="68" y="47"/>
                    </a:lnTo>
                    <a:lnTo>
                      <a:pt x="42" y="28"/>
                    </a:lnTo>
                    <a:close/>
                    <a:moveTo>
                      <a:pt x="45" y="24"/>
                    </a:moveTo>
                    <a:lnTo>
                      <a:pt x="44" y="26"/>
                    </a:lnTo>
                    <a:lnTo>
                      <a:pt x="45" y="24"/>
                    </a:lnTo>
                    <a:lnTo>
                      <a:pt x="57" y="35"/>
                    </a:lnTo>
                    <a:lnTo>
                      <a:pt x="45" y="24"/>
                    </a:lnTo>
                    <a:close/>
                    <a:moveTo>
                      <a:pt x="45" y="24"/>
                    </a:moveTo>
                    <a:lnTo>
                      <a:pt x="49" y="20"/>
                    </a:lnTo>
                    <a:lnTo>
                      <a:pt x="54" y="16"/>
                    </a:lnTo>
                    <a:lnTo>
                      <a:pt x="59" y="13"/>
                    </a:lnTo>
                    <a:lnTo>
                      <a:pt x="64" y="9"/>
                    </a:lnTo>
                    <a:lnTo>
                      <a:pt x="80" y="37"/>
                    </a:lnTo>
                    <a:lnTo>
                      <a:pt x="74" y="41"/>
                    </a:lnTo>
                    <a:lnTo>
                      <a:pt x="69" y="45"/>
                    </a:lnTo>
                    <a:lnTo>
                      <a:pt x="45" y="24"/>
                    </a:lnTo>
                    <a:close/>
                    <a:moveTo>
                      <a:pt x="80" y="37"/>
                    </a:moveTo>
                    <a:lnTo>
                      <a:pt x="104" y="23"/>
                    </a:lnTo>
                    <a:lnTo>
                      <a:pt x="80" y="37"/>
                    </a:lnTo>
                    <a:lnTo>
                      <a:pt x="72" y="23"/>
                    </a:lnTo>
                    <a:lnTo>
                      <a:pt x="80" y="37"/>
                    </a:lnTo>
                    <a:close/>
                    <a:moveTo>
                      <a:pt x="64" y="9"/>
                    </a:moveTo>
                    <a:lnTo>
                      <a:pt x="64" y="9"/>
                    </a:lnTo>
                    <a:lnTo>
                      <a:pt x="81" y="37"/>
                    </a:lnTo>
                    <a:lnTo>
                      <a:pt x="80" y="37"/>
                    </a:lnTo>
                    <a:lnTo>
                      <a:pt x="64" y="9"/>
                    </a:lnTo>
                    <a:close/>
                    <a:moveTo>
                      <a:pt x="64" y="9"/>
                    </a:moveTo>
                    <a:lnTo>
                      <a:pt x="66" y="8"/>
                    </a:lnTo>
                    <a:lnTo>
                      <a:pt x="69" y="7"/>
                    </a:lnTo>
                    <a:lnTo>
                      <a:pt x="83" y="36"/>
                    </a:lnTo>
                    <a:lnTo>
                      <a:pt x="82" y="36"/>
                    </a:lnTo>
                    <a:lnTo>
                      <a:pt x="81" y="37"/>
                    </a:lnTo>
                    <a:lnTo>
                      <a:pt x="64" y="9"/>
                    </a:lnTo>
                    <a:close/>
                    <a:moveTo>
                      <a:pt x="69" y="7"/>
                    </a:moveTo>
                    <a:lnTo>
                      <a:pt x="71" y="6"/>
                    </a:lnTo>
                    <a:lnTo>
                      <a:pt x="73" y="5"/>
                    </a:lnTo>
                    <a:lnTo>
                      <a:pt x="85" y="35"/>
                    </a:lnTo>
                    <a:lnTo>
                      <a:pt x="84" y="35"/>
                    </a:lnTo>
                    <a:lnTo>
                      <a:pt x="83" y="36"/>
                    </a:lnTo>
                    <a:lnTo>
                      <a:pt x="69" y="7"/>
                    </a:lnTo>
                    <a:close/>
                    <a:moveTo>
                      <a:pt x="73" y="5"/>
                    </a:moveTo>
                    <a:lnTo>
                      <a:pt x="80" y="2"/>
                    </a:lnTo>
                    <a:lnTo>
                      <a:pt x="86" y="1"/>
                    </a:lnTo>
                    <a:lnTo>
                      <a:pt x="92" y="0"/>
                    </a:lnTo>
                    <a:lnTo>
                      <a:pt x="99" y="0"/>
                    </a:lnTo>
                    <a:lnTo>
                      <a:pt x="99" y="32"/>
                    </a:lnTo>
                    <a:lnTo>
                      <a:pt x="92" y="33"/>
                    </a:lnTo>
                    <a:lnTo>
                      <a:pt x="85" y="35"/>
                    </a:lnTo>
                    <a:lnTo>
                      <a:pt x="73" y="5"/>
                    </a:lnTo>
                    <a:close/>
                    <a:moveTo>
                      <a:pt x="99" y="0"/>
                    </a:moveTo>
                    <a:lnTo>
                      <a:pt x="99" y="0"/>
                    </a:lnTo>
                    <a:lnTo>
                      <a:pt x="99" y="32"/>
                    </a:lnTo>
                    <a:lnTo>
                      <a:pt x="99" y="0"/>
                    </a:lnTo>
                    <a:close/>
                    <a:moveTo>
                      <a:pt x="99" y="0"/>
                    </a:moveTo>
                    <a:lnTo>
                      <a:pt x="108" y="0"/>
                    </a:lnTo>
                    <a:lnTo>
                      <a:pt x="115" y="1"/>
                    </a:lnTo>
                    <a:lnTo>
                      <a:pt x="122" y="4"/>
                    </a:lnTo>
                    <a:lnTo>
                      <a:pt x="130" y="7"/>
                    </a:lnTo>
                    <a:lnTo>
                      <a:pt x="117" y="36"/>
                    </a:lnTo>
                    <a:lnTo>
                      <a:pt x="109" y="33"/>
                    </a:lnTo>
                    <a:lnTo>
                      <a:pt x="99" y="32"/>
                    </a:lnTo>
                    <a:lnTo>
                      <a:pt x="99" y="0"/>
                    </a:lnTo>
                    <a:close/>
                    <a:moveTo>
                      <a:pt x="130" y="7"/>
                    </a:moveTo>
                    <a:lnTo>
                      <a:pt x="133" y="8"/>
                    </a:lnTo>
                    <a:lnTo>
                      <a:pt x="135" y="9"/>
                    </a:lnTo>
                    <a:lnTo>
                      <a:pt x="119" y="37"/>
                    </a:lnTo>
                    <a:lnTo>
                      <a:pt x="118" y="36"/>
                    </a:lnTo>
                    <a:lnTo>
                      <a:pt x="117" y="36"/>
                    </a:lnTo>
                    <a:lnTo>
                      <a:pt x="130" y="7"/>
                    </a:lnTo>
                    <a:close/>
                    <a:moveTo>
                      <a:pt x="135" y="9"/>
                    </a:moveTo>
                    <a:lnTo>
                      <a:pt x="140" y="12"/>
                    </a:lnTo>
                    <a:lnTo>
                      <a:pt x="145" y="16"/>
                    </a:lnTo>
                    <a:lnTo>
                      <a:pt x="150" y="21"/>
                    </a:lnTo>
                    <a:lnTo>
                      <a:pt x="156" y="25"/>
                    </a:lnTo>
                    <a:lnTo>
                      <a:pt x="132" y="47"/>
                    </a:lnTo>
                    <a:lnTo>
                      <a:pt x="125" y="41"/>
                    </a:lnTo>
                    <a:lnTo>
                      <a:pt x="119" y="37"/>
                    </a:lnTo>
                    <a:lnTo>
                      <a:pt x="135" y="9"/>
                    </a:lnTo>
                    <a:close/>
                    <a:moveTo>
                      <a:pt x="132" y="47"/>
                    </a:moveTo>
                    <a:lnTo>
                      <a:pt x="133" y="48"/>
                    </a:lnTo>
                    <a:lnTo>
                      <a:pt x="132" y="47"/>
                    </a:lnTo>
                    <a:lnTo>
                      <a:pt x="143" y="36"/>
                    </a:lnTo>
                    <a:lnTo>
                      <a:pt x="132" y="47"/>
                    </a:lnTo>
                    <a:close/>
                    <a:moveTo>
                      <a:pt x="156" y="25"/>
                    </a:moveTo>
                    <a:lnTo>
                      <a:pt x="156" y="25"/>
                    </a:lnTo>
                    <a:lnTo>
                      <a:pt x="132" y="47"/>
                    </a:lnTo>
                    <a:lnTo>
                      <a:pt x="156" y="25"/>
                    </a:lnTo>
                    <a:close/>
                    <a:moveTo>
                      <a:pt x="156" y="25"/>
                    </a:moveTo>
                    <a:lnTo>
                      <a:pt x="155" y="25"/>
                    </a:lnTo>
                    <a:lnTo>
                      <a:pt x="156" y="25"/>
                    </a:lnTo>
                    <a:lnTo>
                      <a:pt x="143" y="37"/>
                    </a:lnTo>
                    <a:lnTo>
                      <a:pt x="156" y="25"/>
                    </a:lnTo>
                    <a:close/>
                    <a:moveTo>
                      <a:pt x="156" y="25"/>
                    </a:moveTo>
                    <a:lnTo>
                      <a:pt x="159" y="30"/>
                    </a:lnTo>
                    <a:lnTo>
                      <a:pt x="162" y="34"/>
                    </a:lnTo>
                    <a:lnTo>
                      <a:pt x="135" y="51"/>
                    </a:lnTo>
                    <a:lnTo>
                      <a:pt x="134" y="49"/>
                    </a:lnTo>
                    <a:lnTo>
                      <a:pt x="132" y="47"/>
                    </a:lnTo>
                    <a:lnTo>
                      <a:pt x="156" y="25"/>
                    </a:lnTo>
                    <a:close/>
                    <a:moveTo>
                      <a:pt x="162" y="34"/>
                    </a:moveTo>
                    <a:lnTo>
                      <a:pt x="164" y="38"/>
                    </a:lnTo>
                    <a:lnTo>
                      <a:pt x="166" y="42"/>
                    </a:lnTo>
                    <a:lnTo>
                      <a:pt x="138" y="57"/>
                    </a:lnTo>
                    <a:lnTo>
                      <a:pt x="137" y="53"/>
                    </a:lnTo>
                    <a:lnTo>
                      <a:pt x="135" y="51"/>
                    </a:lnTo>
                    <a:lnTo>
                      <a:pt x="162" y="34"/>
                    </a:lnTo>
                    <a:close/>
                    <a:moveTo>
                      <a:pt x="166" y="42"/>
                    </a:moveTo>
                    <a:lnTo>
                      <a:pt x="171" y="53"/>
                    </a:lnTo>
                    <a:lnTo>
                      <a:pt x="174" y="65"/>
                    </a:lnTo>
                    <a:lnTo>
                      <a:pt x="176" y="78"/>
                    </a:lnTo>
                    <a:lnTo>
                      <a:pt x="177" y="93"/>
                    </a:lnTo>
                    <a:lnTo>
                      <a:pt x="145" y="93"/>
                    </a:lnTo>
                    <a:lnTo>
                      <a:pt x="145" y="83"/>
                    </a:lnTo>
                    <a:lnTo>
                      <a:pt x="143" y="73"/>
                    </a:lnTo>
                    <a:lnTo>
                      <a:pt x="141" y="64"/>
                    </a:lnTo>
                    <a:lnTo>
                      <a:pt x="138" y="57"/>
                    </a:lnTo>
                    <a:lnTo>
                      <a:pt x="166" y="42"/>
                    </a:lnTo>
                    <a:close/>
                    <a:moveTo>
                      <a:pt x="177" y="93"/>
                    </a:moveTo>
                    <a:lnTo>
                      <a:pt x="177" y="93"/>
                    </a:lnTo>
                    <a:lnTo>
                      <a:pt x="145" y="93"/>
                    </a:lnTo>
                    <a:lnTo>
                      <a:pt x="177" y="93"/>
                    </a:lnTo>
                    <a:close/>
                    <a:moveTo>
                      <a:pt x="177" y="93"/>
                    </a:moveTo>
                    <a:lnTo>
                      <a:pt x="177" y="103"/>
                    </a:lnTo>
                    <a:lnTo>
                      <a:pt x="176" y="113"/>
                    </a:lnTo>
                    <a:lnTo>
                      <a:pt x="174" y="122"/>
                    </a:lnTo>
                    <a:lnTo>
                      <a:pt x="172" y="132"/>
                    </a:lnTo>
                    <a:lnTo>
                      <a:pt x="142" y="122"/>
                    </a:lnTo>
                    <a:lnTo>
                      <a:pt x="143" y="115"/>
                    </a:lnTo>
                    <a:lnTo>
                      <a:pt x="144" y="109"/>
                    </a:lnTo>
                    <a:lnTo>
                      <a:pt x="145" y="101"/>
                    </a:lnTo>
                    <a:lnTo>
                      <a:pt x="145" y="93"/>
                    </a:lnTo>
                    <a:lnTo>
                      <a:pt x="177" y="93"/>
                    </a:lnTo>
                    <a:close/>
                    <a:moveTo>
                      <a:pt x="172" y="132"/>
                    </a:moveTo>
                    <a:lnTo>
                      <a:pt x="167" y="147"/>
                    </a:lnTo>
                    <a:lnTo>
                      <a:pt x="172" y="132"/>
                    </a:lnTo>
                    <a:lnTo>
                      <a:pt x="157" y="126"/>
                    </a:lnTo>
                    <a:lnTo>
                      <a:pt x="172" y="132"/>
                    </a:lnTo>
                    <a:close/>
                    <a:moveTo>
                      <a:pt x="172" y="132"/>
                    </a:moveTo>
                    <a:lnTo>
                      <a:pt x="171" y="134"/>
                    </a:lnTo>
                    <a:lnTo>
                      <a:pt x="170" y="137"/>
                    </a:lnTo>
                    <a:lnTo>
                      <a:pt x="140" y="125"/>
                    </a:lnTo>
                    <a:lnTo>
                      <a:pt x="141" y="124"/>
                    </a:lnTo>
                    <a:lnTo>
                      <a:pt x="142" y="121"/>
                    </a:lnTo>
                    <a:lnTo>
                      <a:pt x="172" y="132"/>
                    </a:lnTo>
                    <a:close/>
                    <a:moveTo>
                      <a:pt x="140" y="125"/>
                    </a:moveTo>
                    <a:lnTo>
                      <a:pt x="131" y="150"/>
                    </a:lnTo>
                    <a:lnTo>
                      <a:pt x="140" y="125"/>
                    </a:lnTo>
                    <a:lnTo>
                      <a:pt x="156" y="132"/>
                    </a:lnTo>
                    <a:lnTo>
                      <a:pt x="140" y="125"/>
                    </a:lnTo>
                    <a:close/>
                    <a:moveTo>
                      <a:pt x="170" y="137"/>
                    </a:moveTo>
                    <a:lnTo>
                      <a:pt x="167" y="144"/>
                    </a:lnTo>
                    <a:lnTo>
                      <a:pt x="164" y="150"/>
                    </a:lnTo>
                    <a:lnTo>
                      <a:pt x="160" y="156"/>
                    </a:lnTo>
                    <a:lnTo>
                      <a:pt x="156" y="162"/>
                    </a:lnTo>
                    <a:lnTo>
                      <a:pt x="132" y="141"/>
                    </a:lnTo>
                    <a:lnTo>
                      <a:pt x="137" y="134"/>
                    </a:lnTo>
                    <a:lnTo>
                      <a:pt x="140" y="125"/>
                    </a:lnTo>
                    <a:lnTo>
                      <a:pt x="170" y="137"/>
                    </a:lnTo>
                    <a:close/>
                    <a:moveTo>
                      <a:pt x="156" y="162"/>
                    </a:moveTo>
                    <a:lnTo>
                      <a:pt x="154" y="164"/>
                    </a:lnTo>
                    <a:lnTo>
                      <a:pt x="155" y="162"/>
                    </a:lnTo>
                    <a:lnTo>
                      <a:pt x="143" y="151"/>
                    </a:lnTo>
                    <a:lnTo>
                      <a:pt x="156" y="162"/>
                    </a:lnTo>
                    <a:close/>
                    <a:moveTo>
                      <a:pt x="155" y="162"/>
                    </a:moveTo>
                    <a:lnTo>
                      <a:pt x="155" y="162"/>
                    </a:lnTo>
                    <a:lnTo>
                      <a:pt x="132" y="141"/>
                    </a:lnTo>
                    <a:lnTo>
                      <a:pt x="155" y="162"/>
                    </a:lnTo>
                    <a:close/>
                    <a:moveTo>
                      <a:pt x="132" y="141"/>
                    </a:moveTo>
                    <a:lnTo>
                      <a:pt x="134" y="138"/>
                    </a:lnTo>
                    <a:lnTo>
                      <a:pt x="132" y="141"/>
                    </a:lnTo>
                    <a:lnTo>
                      <a:pt x="143" y="151"/>
                    </a:lnTo>
                    <a:lnTo>
                      <a:pt x="132" y="141"/>
                    </a:lnTo>
                    <a:close/>
                    <a:moveTo>
                      <a:pt x="156" y="162"/>
                    </a:moveTo>
                    <a:lnTo>
                      <a:pt x="151" y="166"/>
                    </a:lnTo>
                    <a:lnTo>
                      <a:pt x="148" y="168"/>
                    </a:lnTo>
                    <a:lnTo>
                      <a:pt x="128" y="145"/>
                    </a:lnTo>
                    <a:lnTo>
                      <a:pt x="130" y="143"/>
                    </a:lnTo>
                    <a:lnTo>
                      <a:pt x="132" y="141"/>
                    </a:lnTo>
                    <a:lnTo>
                      <a:pt x="156" y="162"/>
                    </a:lnTo>
                    <a:close/>
                    <a:moveTo>
                      <a:pt x="148" y="168"/>
                    </a:moveTo>
                    <a:lnTo>
                      <a:pt x="135" y="181"/>
                    </a:lnTo>
                    <a:lnTo>
                      <a:pt x="148" y="169"/>
                    </a:lnTo>
                    <a:lnTo>
                      <a:pt x="138" y="156"/>
                    </a:lnTo>
                    <a:lnTo>
                      <a:pt x="148" y="168"/>
                    </a:lnTo>
                    <a:close/>
                    <a:moveTo>
                      <a:pt x="148" y="169"/>
                    </a:moveTo>
                    <a:lnTo>
                      <a:pt x="145" y="171"/>
                    </a:lnTo>
                    <a:lnTo>
                      <a:pt x="142" y="174"/>
                    </a:lnTo>
                    <a:lnTo>
                      <a:pt x="123" y="148"/>
                    </a:lnTo>
                    <a:lnTo>
                      <a:pt x="125" y="147"/>
                    </a:lnTo>
                    <a:lnTo>
                      <a:pt x="128" y="145"/>
                    </a:lnTo>
                    <a:lnTo>
                      <a:pt x="148" y="169"/>
                    </a:lnTo>
                    <a:close/>
                    <a:moveTo>
                      <a:pt x="142" y="174"/>
                    </a:moveTo>
                    <a:lnTo>
                      <a:pt x="165" y="158"/>
                    </a:lnTo>
                    <a:lnTo>
                      <a:pt x="142" y="174"/>
                    </a:lnTo>
                    <a:lnTo>
                      <a:pt x="133" y="162"/>
                    </a:lnTo>
                    <a:lnTo>
                      <a:pt x="142" y="174"/>
                    </a:lnTo>
                    <a:close/>
                    <a:moveTo>
                      <a:pt x="142" y="174"/>
                    </a:moveTo>
                    <a:lnTo>
                      <a:pt x="132" y="180"/>
                    </a:lnTo>
                    <a:lnTo>
                      <a:pt x="121" y="185"/>
                    </a:lnTo>
                    <a:lnTo>
                      <a:pt x="111" y="187"/>
                    </a:lnTo>
                    <a:lnTo>
                      <a:pt x="99" y="188"/>
                    </a:lnTo>
                    <a:lnTo>
                      <a:pt x="99" y="155"/>
                    </a:lnTo>
                    <a:lnTo>
                      <a:pt x="106" y="155"/>
                    </a:lnTo>
                    <a:lnTo>
                      <a:pt x="112" y="154"/>
                    </a:lnTo>
                    <a:lnTo>
                      <a:pt x="117" y="151"/>
                    </a:lnTo>
                    <a:lnTo>
                      <a:pt x="123" y="148"/>
                    </a:lnTo>
                    <a:lnTo>
                      <a:pt x="142" y="174"/>
                    </a:lnTo>
                    <a:close/>
                    <a:moveTo>
                      <a:pt x="99" y="188"/>
                    </a:moveTo>
                    <a:lnTo>
                      <a:pt x="98" y="188"/>
                    </a:lnTo>
                    <a:lnTo>
                      <a:pt x="98" y="155"/>
                    </a:lnTo>
                    <a:lnTo>
                      <a:pt x="99" y="155"/>
                    </a:lnTo>
                    <a:lnTo>
                      <a:pt x="99" y="188"/>
                    </a:lnTo>
                    <a:close/>
                    <a:moveTo>
                      <a:pt x="98" y="188"/>
                    </a:moveTo>
                    <a:lnTo>
                      <a:pt x="98" y="188"/>
                    </a:lnTo>
                    <a:lnTo>
                      <a:pt x="98" y="172"/>
                    </a:lnTo>
                    <a:lnTo>
                      <a:pt x="98" y="188"/>
                    </a:lnTo>
                    <a:close/>
                    <a:moveTo>
                      <a:pt x="98" y="188"/>
                    </a:moveTo>
                    <a:lnTo>
                      <a:pt x="91" y="188"/>
                    </a:lnTo>
                    <a:lnTo>
                      <a:pt x="84" y="187"/>
                    </a:lnTo>
                    <a:lnTo>
                      <a:pt x="90" y="155"/>
                    </a:lnTo>
                    <a:lnTo>
                      <a:pt x="94" y="155"/>
                    </a:lnTo>
                    <a:lnTo>
                      <a:pt x="98" y="155"/>
                    </a:lnTo>
                    <a:lnTo>
                      <a:pt x="98" y="188"/>
                    </a:lnTo>
                    <a:close/>
                    <a:moveTo>
                      <a:pt x="84" y="187"/>
                    </a:moveTo>
                    <a:lnTo>
                      <a:pt x="82" y="186"/>
                    </a:lnTo>
                    <a:lnTo>
                      <a:pt x="81" y="186"/>
                    </a:lnTo>
                    <a:lnTo>
                      <a:pt x="89" y="154"/>
                    </a:lnTo>
                    <a:lnTo>
                      <a:pt x="90" y="155"/>
                    </a:lnTo>
                    <a:lnTo>
                      <a:pt x="84" y="187"/>
                    </a:lnTo>
                    <a:close/>
                    <a:moveTo>
                      <a:pt x="89" y="154"/>
                    </a:moveTo>
                    <a:lnTo>
                      <a:pt x="90" y="154"/>
                    </a:lnTo>
                    <a:lnTo>
                      <a:pt x="89" y="154"/>
                    </a:lnTo>
                    <a:lnTo>
                      <a:pt x="85" y="170"/>
                    </a:lnTo>
                    <a:lnTo>
                      <a:pt x="89" y="154"/>
                    </a:lnTo>
                    <a:close/>
                    <a:moveTo>
                      <a:pt x="82" y="186"/>
                    </a:moveTo>
                    <a:lnTo>
                      <a:pt x="75" y="184"/>
                    </a:lnTo>
                    <a:lnTo>
                      <a:pt x="69" y="181"/>
                    </a:lnTo>
                    <a:lnTo>
                      <a:pt x="84" y="152"/>
                    </a:lnTo>
                    <a:lnTo>
                      <a:pt x="86" y="153"/>
                    </a:lnTo>
                    <a:lnTo>
                      <a:pt x="89" y="154"/>
                    </a:lnTo>
                    <a:lnTo>
                      <a:pt x="82" y="186"/>
                    </a:lnTo>
                    <a:close/>
                    <a:moveTo>
                      <a:pt x="69" y="181"/>
                    </a:moveTo>
                    <a:lnTo>
                      <a:pt x="69" y="181"/>
                    </a:lnTo>
                    <a:lnTo>
                      <a:pt x="77" y="167"/>
                    </a:lnTo>
                    <a:lnTo>
                      <a:pt x="69" y="181"/>
                    </a:lnTo>
                    <a:close/>
                    <a:moveTo>
                      <a:pt x="69" y="181"/>
                    </a:moveTo>
                    <a:lnTo>
                      <a:pt x="69" y="181"/>
                    </a:lnTo>
                    <a:lnTo>
                      <a:pt x="84" y="152"/>
                    </a:lnTo>
                    <a:lnTo>
                      <a:pt x="69" y="181"/>
                    </a:lnTo>
                    <a:close/>
                    <a:moveTo>
                      <a:pt x="84" y="152"/>
                    </a:moveTo>
                    <a:lnTo>
                      <a:pt x="90" y="155"/>
                    </a:lnTo>
                    <a:lnTo>
                      <a:pt x="84" y="152"/>
                    </a:lnTo>
                    <a:lnTo>
                      <a:pt x="77" y="167"/>
                    </a:lnTo>
                    <a:lnTo>
                      <a:pt x="84" y="152"/>
                    </a:lnTo>
                    <a:close/>
                    <a:moveTo>
                      <a:pt x="69" y="181"/>
                    </a:moveTo>
                    <a:lnTo>
                      <a:pt x="67" y="180"/>
                    </a:lnTo>
                    <a:lnTo>
                      <a:pt x="65" y="179"/>
                    </a:lnTo>
                    <a:lnTo>
                      <a:pt x="82" y="151"/>
                    </a:lnTo>
                    <a:lnTo>
                      <a:pt x="83" y="152"/>
                    </a:lnTo>
                    <a:lnTo>
                      <a:pt x="84" y="152"/>
                    </a:lnTo>
                    <a:lnTo>
                      <a:pt x="69" y="181"/>
                    </a:lnTo>
                    <a:close/>
                    <a:moveTo>
                      <a:pt x="82" y="151"/>
                    </a:moveTo>
                    <a:lnTo>
                      <a:pt x="77" y="149"/>
                    </a:lnTo>
                    <a:lnTo>
                      <a:pt x="82" y="151"/>
                    </a:lnTo>
                    <a:lnTo>
                      <a:pt x="73" y="166"/>
                    </a:lnTo>
                    <a:lnTo>
                      <a:pt x="82" y="151"/>
                    </a:lnTo>
                    <a:close/>
                    <a:moveTo>
                      <a:pt x="65" y="179"/>
                    </a:moveTo>
                    <a:lnTo>
                      <a:pt x="64" y="178"/>
                    </a:lnTo>
                    <a:lnTo>
                      <a:pt x="62" y="177"/>
                    </a:lnTo>
                    <a:lnTo>
                      <a:pt x="80" y="150"/>
                    </a:lnTo>
                    <a:lnTo>
                      <a:pt x="81" y="151"/>
                    </a:lnTo>
                    <a:lnTo>
                      <a:pt x="82" y="151"/>
                    </a:lnTo>
                    <a:lnTo>
                      <a:pt x="65" y="179"/>
                    </a:lnTo>
                    <a:close/>
                    <a:moveTo>
                      <a:pt x="62" y="177"/>
                    </a:moveTo>
                    <a:lnTo>
                      <a:pt x="52" y="170"/>
                    </a:lnTo>
                    <a:lnTo>
                      <a:pt x="62" y="177"/>
                    </a:lnTo>
                    <a:lnTo>
                      <a:pt x="70" y="164"/>
                    </a:lnTo>
                    <a:lnTo>
                      <a:pt x="62" y="177"/>
                    </a:lnTo>
                    <a:close/>
                    <a:moveTo>
                      <a:pt x="62" y="177"/>
                    </a:moveTo>
                    <a:lnTo>
                      <a:pt x="53" y="170"/>
                    </a:lnTo>
                    <a:lnTo>
                      <a:pt x="43" y="161"/>
                    </a:lnTo>
                    <a:lnTo>
                      <a:pt x="67" y="139"/>
                    </a:lnTo>
                    <a:lnTo>
                      <a:pt x="73" y="146"/>
                    </a:lnTo>
                    <a:lnTo>
                      <a:pt x="80" y="150"/>
                    </a:lnTo>
                    <a:lnTo>
                      <a:pt x="62" y="177"/>
                    </a:lnTo>
                    <a:close/>
                    <a:moveTo>
                      <a:pt x="39" y="150"/>
                    </a:moveTo>
                    <a:lnTo>
                      <a:pt x="39" y="110"/>
                    </a:lnTo>
                    <a:lnTo>
                      <a:pt x="67" y="139"/>
                    </a:lnTo>
                    <a:lnTo>
                      <a:pt x="56" y="150"/>
                    </a:lnTo>
                    <a:lnTo>
                      <a:pt x="39" y="150"/>
                    </a:lnTo>
                    <a:close/>
                    <a:moveTo>
                      <a:pt x="71" y="150"/>
                    </a:moveTo>
                    <a:lnTo>
                      <a:pt x="71" y="225"/>
                    </a:lnTo>
                    <a:lnTo>
                      <a:pt x="39" y="225"/>
                    </a:lnTo>
                    <a:lnTo>
                      <a:pt x="39" y="150"/>
                    </a:lnTo>
                    <a:lnTo>
                      <a:pt x="71" y="150"/>
                    </a:lnTo>
                    <a:close/>
                    <a:moveTo>
                      <a:pt x="71" y="225"/>
                    </a:moveTo>
                    <a:lnTo>
                      <a:pt x="71" y="242"/>
                    </a:lnTo>
                    <a:lnTo>
                      <a:pt x="56" y="242"/>
                    </a:lnTo>
                    <a:lnTo>
                      <a:pt x="56" y="225"/>
                    </a:lnTo>
                    <a:lnTo>
                      <a:pt x="71" y="225"/>
                    </a:lnTo>
                    <a:close/>
                    <a:moveTo>
                      <a:pt x="56" y="242"/>
                    </a:moveTo>
                    <a:lnTo>
                      <a:pt x="16" y="242"/>
                    </a:lnTo>
                    <a:lnTo>
                      <a:pt x="16" y="210"/>
                    </a:lnTo>
                    <a:lnTo>
                      <a:pt x="56" y="210"/>
                    </a:lnTo>
                    <a:lnTo>
                      <a:pt x="56" y="242"/>
                    </a:lnTo>
                    <a:close/>
                    <a:moveTo>
                      <a:pt x="16" y="242"/>
                    </a:moveTo>
                    <a:lnTo>
                      <a:pt x="0" y="242"/>
                    </a:lnTo>
                    <a:lnTo>
                      <a:pt x="0" y="225"/>
                    </a:lnTo>
                    <a:lnTo>
                      <a:pt x="16" y="225"/>
                    </a:lnTo>
                    <a:lnTo>
                      <a:pt x="16" y="242"/>
                    </a:lnTo>
                    <a:close/>
                    <a:moveTo>
                      <a:pt x="0" y="225"/>
                    </a:moveTo>
                    <a:lnTo>
                      <a:pt x="0" y="19"/>
                    </a:lnTo>
                    <a:lnTo>
                      <a:pt x="32" y="19"/>
                    </a:lnTo>
                    <a:lnTo>
                      <a:pt x="32" y="225"/>
                    </a:lnTo>
                    <a:lnTo>
                      <a:pt x="0" y="225"/>
                    </a:lnTo>
                    <a:close/>
                    <a:moveTo>
                      <a:pt x="0" y="19"/>
                    </a:moveTo>
                    <a:lnTo>
                      <a:pt x="0" y="4"/>
                    </a:lnTo>
                    <a:lnTo>
                      <a:pt x="16" y="4"/>
                    </a:lnTo>
                    <a:lnTo>
                      <a:pt x="16" y="19"/>
                    </a:lnTo>
                    <a:lnTo>
                      <a:pt x="0" y="19"/>
                    </a:lnTo>
                    <a:close/>
                    <a:moveTo>
                      <a:pt x="71" y="91"/>
                    </a:moveTo>
                    <a:lnTo>
                      <a:pt x="71" y="92"/>
                    </a:lnTo>
                    <a:lnTo>
                      <a:pt x="39" y="92"/>
                    </a:lnTo>
                    <a:lnTo>
                      <a:pt x="39" y="91"/>
                    </a:lnTo>
                    <a:lnTo>
                      <a:pt x="71" y="91"/>
                    </a:lnTo>
                    <a:close/>
                    <a:moveTo>
                      <a:pt x="71" y="92"/>
                    </a:moveTo>
                    <a:lnTo>
                      <a:pt x="71" y="101"/>
                    </a:lnTo>
                    <a:lnTo>
                      <a:pt x="73" y="110"/>
                    </a:lnTo>
                    <a:lnTo>
                      <a:pt x="42" y="118"/>
                    </a:lnTo>
                    <a:lnTo>
                      <a:pt x="40" y="105"/>
                    </a:lnTo>
                    <a:lnTo>
                      <a:pt x="39" y="92"/>
                    </a:lnTo>
                    <a:lnTo>
                      <a:pt x="71" y="92"/>
                    </a:lnTo>
                    <a:close/>
                    <a:moveTo>
                      <a:pt x="73" y="110"/>
                    </a:moveTo>
                    <a:lnTo>
                      <a:pt x="69" y="94"/>
                    </a:lnTo>
                    <a:lnTo>
                      <a:pt x="73" y="110"/>
                    </a:lnTo>
                    <a:lnTo>
                      <a:pt x="58" y="114"/>
                    </a:lnTo>
                    <a:lnTo>
                      <a:pt x="73" y="110"/>
                    </a:lnTo>
                    <a:close/>
                    <a:moveTo>
                      <a:pt x="73" y="110"/>
                    </a:moveTo>
                    <a:lnTo>
                      <a:pt x="73" y="111"/>
                    </a:lnTo>
                    <a:lnTo>
                      <a:pt x="73" y="112"/>
                    </a:lnTo>
                    <a:lnTo>
                      <a:pt x="43" y="121"/>
                    </a:lnTo>
                    <a:lnTo>
                      <a:pt x="42" y="119"/>
                    </a:lnTo>
                    <a:lnTo>
                      <a:pt x="42" y="118"/>
                    </a:lnTo>
                    <a:lnTo>
                      <a:pt x="73" y="110"/>
                    </a:lnTo>
                    <a:close/>
                    <a:moveTo>
                      <a:pt x="73" y="112"/>
                    </a:moveTo>
                    <a:lnTo>
                      <a:pt x="77" y="120"/>
                    </a:lnTo>
                    <a:lnTo>
                      <a:pt x="73" y="112"/>
                    </a:lnTo>
                    <a:lnTo>
                      <a:pt x="59" y="116"/>
                    </a:lnTo>
                    <a:lnTo>
                      <a:pt x="73" y="112"/>
                    </a:lnTo>
                    <a:close/>
                    <a:moveTo>
                      <a:pt x="73" y="112"/>
                    </a:moveTo>
                    <a:lnTo>
                      <a:pt x="75" y="115"/>
                    </a:lnTo>
                    <a:lnTo>
                      <a:pt x="78" y="118"/>
                    </a:lnTo>
                    <a:lnTo>
                      <a:pt x="53" y="139"/>
                    </a:lnTo>
                    <a:lnTo>
                      <a:pt x="47" y="130"/>
                    </a:lnTo>
                    <a:lnTo>
                      <a:pt x="43" y="121"/>
                    </a:lnTo>
                    <a:lnTo>
                      <a:pt x="73" y="112"/>
                    </a:lnTo>
                    <a:close/>
                    <a:moveTo>
                      <a:pt x="78" y="118"/>
                    </a:moveTo>
                    <a:lnTo>
                      <a:pt x="94" y="138"/>
                    </a:lnTo>
                    <a:lnTo>
                      <a:pt x="78" y="118"/>
                    </a:lnTo>
                    <a:lnTo>
                      <a:pt x="65" y="128"/>
                    </a:lnTo>
                    <a:lnTo>
                      <a:pt x="78" y="118"/>
                    </a:lnTo>
                    <a:close/>
                    <a:moveTo>
                      <a:pt x="78" y="118"/>
                    </a:moveTo>
                    <a:lnTo>
                      <a:pt x="78" y="118"/>
                    </a:lnTo>
                    <a:lnTo>
                      <a:pt x="53" y="139"/>
                    </a:lnTo>
                    <a:lnTo>
                      <a:pt x="78" y="118"/>
                    </a:lnTo>
                    <a:close/>
                    <a:moveTo>
                      <a:pt x="78" y="118"/>
                    </a:moveTo>
                    <a:lnTo>
                      <a:pt x="66" y="105"/>
                    </a:lnTo>
                    <a:lnTo>
                      <a:pt x="78" y="118"/>
                    </a:lnTo>
                    <a:lnTo>
                      <a:pt x="65" y="128"/>
                    </a:lnTo>
                    <a:lnTo>
                      <a:pt x="78" y="118"/>
                    </a:lnTo>
                    <a:close/>
                    <a:moveTo>
                      <a:pt x="78" y="118"/>
                    </a:moveTo>
                    <a:lnTo>
                      <a:pt x="79" y="120"/>
                    </a:lnTo>
                    <a:lnTo>
                      <a:pt x="57" y="143"/>
                    </a:lnTo>
                    <a:lnTo>
                      <a:pt x="55" y="141"/>
                    </a:lnTo>
                    <a:lnTo>
                      <a:pt x="53" y="139"/>
                    </a:lnTo>
                    <a:lnTo>
                      <a:pt x="78" y="118"/>
                    </a:lnTo>
                    <a:close/>
                    <a:moveTo>
                      <a:pt x="57" y="143"/>
                    </a:moveTo>
                    <a:lnTo>
                      <a:pt x="58" y="144"/>
                    </a:lnTo>
                    <a:lnTo>
                      <a:pt x="57" y="143"/>
                    </a:lnTo>
                    <a:lnTo>
                      <a:pt x="68" y="132"/>
                    </a:lnTo>
                    <a:lnTo>
                      <a:pt x="57" y="143"/>
                    </a:lnTo>
                    <a:close/>
                    <a:moveTo>
                      <a:pt x="79" y="120"/>
                    </a:moveTo>
                    <a:lnTo>
                      <a:pt x="80" y="121"/>
                    </a:lnTo>
                    <a:lnTo>
                      <a:pt x="81" y="122"/>
                    </a:lnTo>
                    <a:lnTo>
                      <a:pt x="61" y="147"/>
                    </a:lnTo>
                    <a:lnTo>
                      <a:pt x="59" y="145"/>
                    </a:lnTo>
                    <a:lnTo>
                      <a:pt x="57" y="143"/>
                    </a:lnTo>
                    <a:lnTo>
                      <a:pt x="79" y="120"/>
                    </a:lnTo>
                    <a:close/>
                    <a:moveTo>
                      <a:pt x="81" y="122"/>
                    </a:moveTo>
                    <a:lnTo>
                      <a:pt x="78" y="119"/>
                    </a:lnTo>
                    <a:lnTo>
                      <a:pt x="81" y="122"/>
                    </a:lnTo>
                    <a:lnTo>
                      <a:pt x="71" y="135"/>
                    </a:lnTo>
                    <a:lnTo>
                      <a:pt x="81" y="122"/>
                    </a:lnTo>
                    <a:close/>
                    <a:moveTo>
                      <a:pt x="81" y="122"/>
                    </a:moveTo>
                    <a:lnTo>
                      <a:pt x="85" y="124"/>
                    </a:lnTo>
                    <a:lnTo>
                      <a:pt x="89" y="124"/>
                    </a:lnTo>
                    <a:lnTo>
                      <a:pt x="89" y="156"/>
                    </a:lnTo>
                    <a:lnTo>
                      <a:pt x="82" y="156"/>
                    </a:lnTo>
                    <a:lnTo>
                      <a:pt x="74" y="154"/>
                    </a:lnTo>
                    <a:lnTo>
                      <a:pt x="67" y="151"/>
                    </a:lnTo>
                    <a:lnTo>
                      <a:pt x="61" y="147"/>
                    </a:lnTo>
                    <a:lnTo>
                      <a:pt x="81" y="122"/>
                    </a:lnTo>
                    <a:close/>
                    <a:moveTo>
                      <a:pt x="89" y="124"/>
                    </a:moveTo>
                    <a:lnTo>
                      <a:pt x="89" y="124"/>
                    </a:lnTo>
                    <a:lnTo>
                      <a:pt x="89" y="156"/>
                    </a:lnTo>
                    <a:lnTo>
                      <a:pt x="89" y="124"/>
                    </a:lnTo>
                    <a:close/>
                    <a:moveTo>
                      <a:pt x="89" y="156"/>
                    </a:moveTo>
                    <a:lnTo>
                      <a:pt x="89" y="156"/>
                    </a:lnTo>
                    <a:lnTo>
                      <a:pt x="89" y="141"/>
                    </a:lnTo>
                    <a:lnTo>
                      <a:pt x="89" y="156"/>
                    </a:lnTo>
                    <a:close/>
                    <a:moveTo>
                      <a:pt x="89" y="124"/>
                    </a:moveTo>
                    <a:lnTo>
                      <a:pt x="92" y="124"/>
                    </a:lnTo>
                    <a:lnTo>
                      <a:pt x="95" y="123"/>
                    </a:lnTo>
                    <a:lnTo>
                      <a:pt x="109" y="152"/>
                    </a:lnTo>
                    <a:lnTo>
                      <a:pt x="105" y="154"/>
                    </a:lnTo>
                    <a:lnTo>
                      <a:pt x="99" y="155"/>
                    </a:lnTo>
                    <a:lnTo>
                      <a:pt x="94" y="156"/>
                    </a:lnTo>
                    <a:lnTo>
                      <a:pt x="89" y="156"/>
                    </a:lnTo>
                    <a:lnTo>
                      <a:pt x="89" y="124"/>
                    </a:lnTo>
                    <a:close/>
                    <a:moveTo>
                      <a:pt x="95" y="123"/>
                    </a:moveTo>
                    <a:lnTo>
                      <a:pt x="95" y="123"/>
                    </a:lnTo>
                    <a:lnTo>
                      <a:pt x="112" y="150"/>
                    </a:lnTo>
                    <a:lnTo>
                      <a:pt x="111" y="151"/>
                    </a:lnTo>
                    <a:lnTo>
                      <a:pt x="109" y="152"/>
                    </a:lnTo>
                    <a:lnTo>
                      <a:pt x="95" y="123"/>
                    </a:lnTo>
                    <a:close/>
                    <a:moveTo>
                      <a:pt x="95" y="123"/>
                    </a:moveTo>
                    <a:lnTo>
                      <a:pt x="94" y="124"/>
                    </a:lnTo>
                    <a:lnTo>
                      <a:pt x="95" y="123"/>
                    </a:lnTo>
                    <a:lnTo>
                      <a:pt x="104" y="137"/>
                    </a:lnTo>
                    <a:lnTo>
                      <a:pt x="95" y="123"/>
                    </a:lnTo>
                    <a:close/>
                    <a:moveTo>
                      <a:pt x="95" y="123"/>
                    </a:moveTo>
                    <a:lnTo>
                      <a:pt x="97" y="121"/>
                    </a:lnTo>
                    <a:lnTo>
                      <a:pt x="99" y="119"/>
                    </a:lnTo>
                    <a:lnTo>
                      <a:pt x="124" y="140"/>
                    </a:lnTo>
                    <a:lnTo>
                      <a:pt x="118" y="146"/>
                    </a:lnTo>
                    <a:lnTo>
                      <a:pt x="112" y="150"/>
                    </a:lnTo>
                    <a:lnTo>
                      <a:pt x="95" y="123"/>
                    </a:lnTo>
                    <a:close/>
                    <a:moveTo>
                      <a:pt x="124" y="140"/>
                    </a:moveTo>
                    <a:lnTo>
                      <a:pt x="124" y="140"/>
                    </a:lnTo>
                    <a:lnTo>
                      <a:pt x="112" y="129"/>
                    </a:lnTo>
                    <a:lnTo>
                      <a:pt x="124" y="140"/>
                    </a:lnTo>
                    <a:close/>
                    <a:moveTo>
                      <a:pt x="99" y="120"/>
                    </a:moveTo>
                    <a:lnTo>
                      <a:pt x="100" y="119"/>
                    </a:lnTo>
                    <a:lnTo>
                      <a:pt x="100" y="118"/>
                    </a:lnTo>
                    <a:lnTo>
                      <a:pt x="123" y="141"/>
                    </a:lnTo>
                    <a:lnTo>
                      <a:pt x="124" y="140"/>
                    </a:lnTo>
                    <a:lnTo>
                      <a:pt x="99" y="120"/>
                    </a:lnTo>
                    <a:close/>
                    <a:moveTo>
                      <a:pt x="124" y="140"/>
                    </a:moveTo>
                    <a:lnTo>
                      <a:pt x="123" y="141"/>
                    </a:lnTo>
                    <a:lnTo>
                      <a:pt x="112" y="129"/>
                    </a:lnTo>
                    <a:lnTo>
                      <a:pt x="124" y="140"/>
                    </a:lnTo>
                    <a:close/>
                    <a:moveTo>
                      <a:pt x="99" y="119"/>
                    </a:moveTo>
                    <a:lnTo>
                      <a:pt x="100" y="119"/>
                    </a:lnTo>
                    <a:lnTo>
                      <a:pt x="100" y="118"/>
                    </a:lnTo>
                    <a:lnTo>
                      <a:pt x="129" y="135"/>
                    </a:lnTo>
                    <a:lnTo>
                      <a:pt x="126" y="137"/>
                    </a:lnTo>
                    <a:lnTo>
                      <a:pt x="124" y="140"/>
                    </a:lnTo>
                    <a:lnTo>
                      <a:pt x="99" y="119"/>
                    </a:lnTo>
                    <a:close/>
                    <a:moveTo>
                      <a:pt x="129" y="135"/>
                    </a:moveTo>
                    <a:lnTo>
                      <a:pt x="125" y="140"/>
                    </a:lnTo>
                    <a:lnTo>
                      <a:pt x="129" y="135"/>
                    </a:lnTo>
                    <a:lnTo>
                      <a:pt x="115" y="126"/>
                    </a:lnTo>
                    <a:lnTo>
                      <a:pt x="129" y="135"/>
                    </a:lnTo>
                    <a:close/>
                    <a:moveTo>
                      <a:pt x="100" y="118"/>
                    </a:moveTo>
                    <a:lnTo>
                      <a:pt x="102" y="117"/>
                    </a:lnTo>
                    <a:lnTo>
                      <a:pt x="102" y="116"/>
                    </a:lnTo>
                    <a:lnTo>
                      <a:pt x="132" y="128"/>
                    </a:lnTo>
                    <a:lnTo>
                      <a:pt x="130" y="132"/>
                    </a:lnTo>
                    <a:lnTo>
                      <a:pt x="129" y="135"/>
                    </a:lnTo>
                    <a:lnTo>
                      <a:pt x="100" y="118"/>
                    </a:lnTo>
                    <a:close/>
                    <a:moveTo>
                      <a:pt x="102" y="116"/>
                    </a:moveTo>
                    <a:lnTo>
                      <a:pt x="104" y="112"/>
                    </a:lnTo>
                    <a:lnTo>
                      <a:pt x="105" y="107"/>
                    </a:lnTo>
                    <a:lnTo>
                      <a:pt x="105" y="100"/>
                    </a:lnTo>
                    <a:lnTo>
                      <a:pt x="106" y="93"/>
                    </a:lnTo>
                    <a:lnTo>
                      <a:pt x="137" y="93"/>
                    </a:lnTo>
                    <a:lnTo>
                      <a:pt x="137" y="103"/>
                    </a:lnTo>
                    <a:lnTo>
                      <a:pt x="136" y="113"/>
                    </a:lnTo>
                    <a:lnTo>
                      <a:pt x="134" y="121"/>
                    </a:lnTo>
                    <a:lnTo>
                      <a:pt x="132" y="128"/>
                    </a:lnTo>
                    <a:lnTo>
                      <a:pt x="102" y="116"/>
                    </a:lnTo>
                    <a:close/>
                    <a:moveTo>
                      <a:pt x="106" y="93"/>
                    </a:moveTo>
                    <a:lnTo>
                      <a:pt x="106" y="93"/>
                    </a:lnTo>
                    <a:lnTo>
                      <a:pt x="137" y="93"/>
                    </a:lnTo>
                    <a:lnTo>
                      <a:pt x="106" y="93"/>
                    </a:lnTo>
                    <a:close/>
                    <a:moveTo>
                      <a:pt x="106" y="93"/>
                    </a:moveTo>
                    <a:lnTo>
                      <a:pt x="105" y="85"/>
                    </a:lnTo>
                    <a:lnTo>
                      <a:pt x="104" y="77"/>
                    </a:lnTo>
                    <a:lnTo>
                      <a:pt x="135" y="69"/>
                    </a:lnTo>
                    <a:lnTo>
                      <a:pt x="137" y="81"/>
                    </a:lnTo>
                    <a:lnTo>
                      <a:pt x="137" y="93"/>
                    </a:lnTo>
                    <a:lnTo>
                      <a:pt x="106" y="93"/>
                    </a:lnTo>
                    <a:close/>
                    <a:moveTo>
                      <a:pt x="104" y="77"/>
                    </a:moveTo>
                    <a:lnTo>
                      <a:pt x="105" y="81"/>
                    </a:lnTo>
                    <a:lnTo>
                      <a:pt x="104" y="77"/>
                    </a:lnTo>
                    <a:lnTo>
                      <a:pt x="119" y="73"/>
                    </a:lnTo>
                    <a:lnTo>
                      <a:pt x="104" y="77"/>
                    </a:lnTo>
                    <a:close/>
                    <a:moveTo>
                      <a:pt x="104" y="77"/>
                    </a:moveTo>
                    <a:lnTo>
                      <a:pt x="104" y="75"/>
                    </a:lnTo>
                    <a:lnTo>
                      <a:pt x="103" y="75"/>
                    </a:lnTo>
                    <a:lnTo>
                      <a:pt x="134" y="65"/>
                    </a:lnTo>
                    <a:lnTo>
                      <a:pt x="134" y="67"/>
                    </a:lnTo>
                    <a:lnTo>
                      <a:pt x="135" y="69"/>
                    </a:lnTo>
                    <a:lnTo>
                      <a:pt x="104" y="77"/>
                    </a:lnTo>
                    <a:close/>
                    <a:moveTo>
                      <a:pt x="103" y="75"/>
                    </a:moveTo>
                    <a:lnTo>
                      <a:pt x="102" y="71"/>
                    </a:lnTo>
                    <a:lnTo>
                      <a:pt x="99" y="69"/>
                    </a:lnTo>
                    <a:lnTo>
                      <a:pt x="124" y="48"/>
                    </a:lnTo>
                    <a:lnTo>
                      <a:pt x="130" y="56"/>
                    </a:lnTo>
                    <a:lnTo>
                      <a:pt x="134" y="65"/>
                    </a:lnTo>
                    <a:lnTo>
                      <a:pt x="103" y="75"/>
                    </a:lnTo>
                    <a:close/>
                    <a:moveTo>
                      <a:pt x="99" y="69"/>
                    </a:moveTo>
                    <a:lnTo>
                      <a:pt x="111" y="83"/>
                    </a:lnTo>
                    <a:lnTo>
                      <a:pt x="99" y="69"/>
                    </a:lnTo>
                    <a:lnTo>
                      <a:pt x="112" y="59"/>
                    </a:lnTo>
                    <a:lnTo>
                      <a:pt x="99" y="69"/>
                    </a:lnTo>
                    <a:close/>
                    <a:moveTo>
                      <a:pt x="99" y="69"/>
                    </a:moveTo>
                    <a:lnTo>
                      <a:pt x="97" y="66"/>
                    </a:lnTo>
                    <a:lnTo>
                      <a:pt x="94" y="65"/>
                    </a:lnTo>
                    <a:lnTo>
                      <a:pt x="92" y="64"/>
                    </a:lnTo>
                    <a:lnTo>
                      <a:pt x="89" y="63"/>
                    </a:lnTo>
                    <a:lnTo>
                      <a:pt x="89" y="32"/>
                    </a:lnTo>
                    <a:lnTo>
                      <a:pt x="94" y="32"/>
                    </a:lnTo>
                    <a:lnTo>
                      <a:pt x="98" y="33"/>
                    </a:lnTo>
                    <a:lnTo>
                      <a:pt x="104" y="34"/>
                    </a:lnTo>
                    <a:lnTo>
                      <a:pt x="108" y="36"/>
                    </a:lnTo>
                    <a:lnTo>
                      <a:pt x="113" y="38"/>
                    </a:lnTo>
                    <a:lnTo>
                      <a:pt x="117" y="41"/>
                    </a:lnTo>
                    <a:lnTo>
                      <a:pt x="120" y="44"/>
                    </a:lnTo>
                    <a:lnTo>
                      <a:pt x="124" y="48"/>
                    </a:lnTo>
                    <a:lnTo>
                      <a:pt x="99" y="69"/>
                    </a:lnTo>
                    <a:close/>
                    <a:moveTo>
                      <a:pt x="89" y="63"/>
                    </a:moveTo>
                    <a:lnTo>
                      <a:pt x="85" y="64"/>
                    </a:lnTo>
                    <a:lnTo>
                      <a:pt x="82" y="65"/>
                    </a:lnTo>
                    <a:lnTo>
                      <a:pt x="68" y="36"/>
                    </a:lnTo>
                    <a:lnTo>
                      <a:pt x="73" y="34"/>
                    </a:lnTo>
                    <a:lnTo>
                      <a:pt x="79" y="33"/>
                    </a:lnTo>
                    <a:lnTo>
                      <a:pt x="84" y="32"/>
                    </a:lnTo>
                    <a:lnTo>
                      <a:pt x="89" y="32"/>
                    </a:lnTo>
                    <a:lnTo>
                      <a:pt x="89" y="63"/>
                    </a:lnTo>
                    <a:close/>
                    <a:moveTo>
                      <a:pt x="82" y="65"/>
                    </a:moveTo>
                    <a:lnTo>
                      <a:pt x="80" y="66"/>
                    </a:lnTo>
                    <a:lnTo>
                      <a:pt x="77" y="69"/>
                    </a:lnTo>
                    <a:lnTo>
                      <a:pt x="53" y="48"/>
                    </a:lnTo>
                    <a:lnTo>
                      <a:pt x="56" y="44"/>
                    </a:lnTo>
                    <a:lnTo>
                      <a:pt x="60" y="41"/>
                    </a:lnTo>
                    <a:lnTo>
                      <a:pt x="64" y="38"/>
                    </a:lnTo>
                    <a:lnTo>
                      <a:pt x="68" y="36"/>
                    </a:lnTo>
                    <a:lnTo>
                      <a:pt x="82" y="65"/>
                    </a:lnTo>
                    <a:close/>
                    <a:moveTo>
                      <a:pt x="77" y="69"/>
                    </a:moveTo>
                    <a:lnTo>
                      <a:pt x="74" y="72"/>
                    </a:lnTo>
                    <a:lnTo>
                      <a:pt x="72" y="76"/>
                    </a:lnTo>
                    <a:lnTo>
                      <a:pt x="42" y="68"/>
                    </a:lnTo>
                    <a:lnTo>
                      <a:pt x="44" y="62"/>
                    </a:lnTo>
                    <a:lnTo>
                      <a:pt x="46" y="57"/>
                    </a:lnTo>
                    <a:lnTo>
                      <a:pt x="49" y="52"/>
                    </a:lnTo>
                    <a:lnTo>
                      <a:pt x="53" y="48"/>
                    </a:lnTo>
                    <a:lnTo>
                      <a:pt x="77" y="69"/>
                    </a:lnTo>
                    <a:close/>
                    <a:moveTo>
                      <a:pt x="72" y="76"/>
                    </a:moveTo>
                    <a:lnTo>
                      <a:pt x="79" y="56"/>
                    </a:lnTo>
                    <a:lnTo>
                      <a:pt x="72" y="76"/>
                    </a:lnTo>
                    <a:lnTo>
                      <a:pt x="58" y="72"/>
                    </a:lnTo>
                    <a:lnTo>
                      <a:pt x="72" y="76"/>
                    </a:lnTo>
                    <a:close/>
                    <a:moveTo>
                      <a:pt x="72" y="76"/>
                    </a:moveTo>
                    <a:lnTo>
                      <a:pt x="71" y="84"/>
                    </a:lnTo>
                    <a:lnTo>
                      <a:pt x="71" y="91"/>
                    </a:lnTo>
                    <a:lnTo>
                      <a:pt x="39" y="91"/>
                    </a:lnTo>
                    <a:lnTo>
                      <a:pt x="40" y="79"/>
                    </a:lnTo>
                    <a:lnTo>
                      <a:pt x="42" y="68"/>
                    </a:lnTo>
                    <a:lnTo>
                      <a:pt x="72" y="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4" name="Freeform 61"/>
              <p:cNvSpPr>
                <a:spLocks/>
              </p:cNvSpPr>
              <p:nvPr/>
            </p:nvSpPr>
            <p:spPr bwMode="auto">
              <a:xfrm>
                <a:off x="1401" y="2584"/>
                <a:ext cx="38" cy="52"/>
              </a:xfrm>
              <a:custGeom>
                <a:avLst/>
                <a:gdLst>
                  <a:gd name="T0" fmla="*/ 0 w 152"/>
                  <a:gd name="T1" fmla="*/ 0 h 208"/>
                  <a:gd name="T2" fmla="*/ 1 w 152"/>
                  <a:gd name="T3" fmla="*/ 0 h 208"/>
                  <a:gd name="T4" fmla="*/ 1 w 152"/>
                  <a:gd name="T5" fmla="*/ 2 h 208"/>
                  <a:gd name="T6" fmla="*/ 1 w 152"/>
                  <a:gd name="T7" fmla="*/ 2 h 208"/>
                  <a:gd name="T8" fmla="*/ 1 w 152"/>
                  <a:gd name="T9" fmla="*/ 2 h 208"/>
                  <a:gd name="T10" fmla="*/ 1 w 152"/>
                  <a:gd name="T11" fmla="*/ 1 h 208"/>
                  <a:gd name="T12" fmla="*/ 1 w 152"/>
                  <a:gd name="T13" fmla="*/ 1 h 208"/>
                  <a:gd name="T14" fmla="*/ 1 w 152"/>
                  <a:gd name="T15" fmla="*/ 1 h 208"/>
                  <a:gd name="T16" fmla="*/ 1 w 152"/>
                  <a:gd name="T17" fmla="*/ 1 h 208"/>
                  <a:gd name="T18" fmla="*/ 1 w 152"/>
                  <a:gd name="T19" fmla="*/ 1 h 208"/>
                  <a:gd name="T20" fmla="*/ 1 w 152"/>
                  <a:gd name="T21" fmla="*/ 1 h 208"/>
                  <a:gd name="T22" fmla="*/ 1 w 152"/>
                  <a:gd name="T23" fmla="*/ 1 h 208"/>
                  <a:gd name="T24" fmla="*/ 2 w 152"/>
                  <a:gd name="T25" fmla="*/ 1 h 208"/>
                  <a:gd name="T26" fmla="*/ 2 w 152"/>
                  <a:gd name="T27" fmla="*/ 0 h 208"/>
                  <a:gd name="T28" fmla="*/ 2 w 152"/>
                  <a:gd name="T29" fmla="*/ 0 h 208"/>
                  <a:gd name="T30" fmla="*/ 2 w 152"/>
                  <a:gd name="T31" fmla="*/ 0 h 208"/>
                  <a:gd name="T32" fmla="*/ 2 w 152"/>
                  <a:gd name="T33" fmla="*/ 0 h 208"/>
                  <a:gd name="T34" fmla="*/ 2 w 152"/>
                  <a:gd name="T35" fmla="*/ 0 h 208"/>
                  <a:gd name="T36" fmla="*/ 2 w 152"/>
                  <a:gd name="T37" fmla="*/ 0 h 208"/>
                  <a:gd name="T38" fmla="*/ 2 w 152"/>
                  <a:gd name="T39" fmla="*/ 0 h 208"/>
                  <a:gd name="T40" fmla="*/ 2 w 152"/>
                  <a:gd name="T41" fmla="*/ 0 h 208"/>
                  <a:gd name="T42" fmla="*/ 2 w 152"/>
                  <a:gd name="T43" fmla="*/ 0 h 208"/>
                  <a:gd name="T44" fmla="*/ 3 w 152"/>
                  <a:gd name="T45" fmla="*/ 0 h 208"/>
                  <a:gd name="T46" fmla="*/ 3 w 152"/>
                  <a:gd name="T47" fmla="*/ 1 h 208"/>
                  <a:gd name="T48" fmla="*/ 2 w 152"/>
                  <a:gd name="T49" fmla="*/ 1 h 208"/>
                  <a:gd name="T50" fmla="*/ 2 w 152"/>
                  <a:gd name="T51" fmla="*/ 1 h 208"/>
                  <a:gd name="T52" fmla="*/ 2 w 152"/>
                  <a:gd name="T53" fmla="*/ 1 h 208"/>
                  <a:gd name="T54" fmla="*/ 2 w 152"/>
                  <a:gd name="T55" fmla="*/ 1 h 208"/>
                  <a:gd name="T56" fmla="*/ 2 w 152"/>
                  <a:gd name="T57" fmla="*/ 1 h 208"/>
                  <a:gd name="T58" fmla="*/ 2 w 152"/>
                  <a:gd name="T59" fmla="*/ 1 h 208"/>
                  <a:gd name="T60" fmla="*/ 2 w 152"/>
                  <a:gd name="T61" fmla="*/ 1 h 208"/>
                  <a:gd name="T62" fmla="*/ 2 w 152"/>
                  <a:gd name="T63" fmla="*/ 1 h 208"/>
                  <a:gd name="T64" fmla="*/ 2 w 152"/>
                  <a:gd name="T65" fmla="*/ 1 h 208"/>
                  <a:gd name="T66" fmla="*/ 2 w 152"/>
                  <a:gd name="T67" fmla="*/ 1 h 208"/>
                  <a:gd name="T68" fmla="*/ 2 w 152"/>
                  <a:gd name="T69" fmla="*/ 2 h 208"/>
                  <a:gd name="T70" fmla="*/ 2 w 152"/>
                  <a:gd name="T71" fmla="*/ 2 h 208"/>
                  <a:gd name="T72" fmla="*/ 2 w 152"/>
                  <a:gd name="T73" fmla="*/ 2 h 208"/>
                  <a:gd name="T74" fmla="*/ 2 w 152"/>
                  <a:gd name="T75" fmla="*/ 2 h 208"/>
                  <a:gd name="T76" fmla="*/ 1 w 152"/>
                  <a:gd name="T77" fmla="*/ 2 h 208"/>
                  <a:gd name="T78" fmla="*/ 2 w 152"/>
                  <a:gd name="T79" fmla="*/ 2 h 208"/>
                  <a:gd name="T80" fmla="*/ 2 w 152"/>
                  <a:gd name="T81" fmla="*/ 2 h 208"/>
                  <a:gd name="T82" fmla="*/ 2 w 152"/>
                  <a:gd name="T83" fmla="*/ 2 h 208"/>
                  <a:gd name="T84" fmla="*/ 2 w 152"/>
                  <a:gd name="T85" fmla="*/ 2 h 208"/>
                  <a:gd name="T86" fmla="*/ 2 w 152"/>
                  <a:gd name="T87" fmla="*/ 2 h 208"/>
                  <a:gd name="T88" fmla="*/ 2 w 152"/>
                  <a:gd name="T89" fmla="*/ 2 h 208"/>
                  <a:gd name="T90" fmla="*/ 2 w 152"/>
                  <a:gd name="T91" fmla="*/ 2 h 208"/>
                  <a:gd name="T92" fmla="*/ 2 w 152"/>
                  <a:gd name="T93" fmla="*/ 3 h 208"/>
                  <a:gd name="T94" fmla="*/ 3 w 152"/>
                  <a:gd name="T95" fmla="*/ 3 h 208"/>
                  <a:gd name="T96" fmla="*/ 2 w 152"/>
                  <a:gd name="T97" fmla="*/ 3 h 208"/>
                  <a:gd name="T98" fmla="*/ 1 w 152"/>
                  <a:gd name="T99" fmla="*/ 3 h 208"/>
                  <a:gd name="T100" fmla="*/ 1 w 152"/>
                  <a:gd name="T101" fmla="*/ 3 h 208"/>
                  <a:gd name="T102" fmla="*/ 1 w 152"/>
                  <a:gd name="T103" fmla="*/ 3 h 208"/>
                  <a:gd name="T104" fmla="*/ 1 w 152"/>
                  <a:gd name="T105" fmla="*/ 2 h 208"/>
                  <a:gd name="T106" fmla="*/ 1 w 152"/>
                  <a:gd name="T107" fmla="*/ 2 h 208"/>
                  <a:gd name="T108" fmla="*/ 1 w 152"/>
                  <a:gd name="T109" fmla="*/ 2 h 208"/>
                  <a:gd name="T110" fmla="*/ 1 w 152"/>
                  <a:gd name="T111" fmla="*/ 2 h 208"/>
                  <a:gd name="T112" fmla="*/ 1 w 152"/>
                  <a:gd name="T113" fmla="*/ 2 h 208"/>
                  <a:gd name="T114" fmla="*/ 1 w 152"/>
                  <a:gd name="T115" fmla="*/ 2 h 208"/>
                  <a:gd name="T116" fmla="*/ 1 w 152"/>
                  <a:gd name="T117" fmla="*/ 2 h 208"/>
                  <a:gd name="T118" fmla="*/ 1 w 152"/>
                  <a:gd name="T119" fmla="*/ 2 h 208"/>
                  <a:gd name="T120" fmla="*/ 1 w 152"/>
                  <a:gd name="T121" fmla="*/ 3 h 208"/>
                  <a:gd name="T122" fmla="*/ 0 w 152"/>
                  <a:gd name="T123" fmla="*/ 3 h 208"/>
                  <a:gd name="T124" fmla="*/ 0 w 152"/>
                  <a:gd name="T125" fmla="*/ 0 h 2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52" h="208">
                    <a:moveTo>
                      <a:pt x="0" y="2"/>
                    </a:moveTo>
                    <a:lnTo>
                      <a:pt x="42" y="2"/>
                    </a:lnTo>
                    <a:lnTo>
                      <a:pt x="42" y="89"/>
                    </a:lnTo>
                    <a:lnTo>
                      <a:pt x="48" y="88"/>
                    </a:lnTo>
                    <a:lnTo>
                      <a:pt x="53" y="86"/>
                    </a:lnTo>
                    <a:lnTo>
                      <a:pt x="57" y="84"/>
                    </a:lnTo>
                    <a:lnTo>
                      <a:pt x="60" y="82"/>
                    </a:lnTo>
                    <a:lnTo>
                      <a:pt x="63" y="78"/>
                    </a:lnTo>
                    <a:lnTo>
                      <a:pt x="67" y="72"/>
                    </a:lnTo>
                    <a:lnTo>
                      <a:pt x="71" y="62"/>
                    </a:lnTo>
                    <a:lnTo>
                      <a:pt x="76" y="50"/>
                    </a:lnTo>
                    <a:lnTo>
                      <a:pt x="82" y="35"/>
                    </a:lnTo>
                    <a:lnTo>
                      <a:pt x="88" y="23"/>
                    </a:lnTo>
                    <a:lnTo>
                      <a:pt x="92" y="19"/>
                    </a:lnTo>
                    <a:lnTo>
                      <a:pt x="96" y="14"/>
                    </a:lnTo>
                    <a:lnTo>
                      <a:pt x="99" y="11"/>
                    </a:lnTo>
                    <a:lnTo>
                      <a:pt x="102" y="8"/>
                    </a:lnTo>
                    <a:lnTo>
                      <a:pt x="109" y="5"/>
                    </a:lnTo>
                    <a:lnTo>
                      <a:pt x="119" y="2"/>
                    </a:lnTo>
                    <a:lnTo>
                      <a:pt x="130" y="1"/>
                    </a:lnTo>
                    <a:lnTo>
                      <a:pt x="144" y="0"/>
                    </a:lnTo>
                    <a:lnTo>
                      <a:pt x="146" y="0"/>
                    </a:lnTo>
                    <a:lnTo>
                      <a:pt x="150" y="0"/>
                    </a:lnTo>
                    <a:lnTo>
                      <a:pt x="150" y="31"/>
                    </a:lnTo>
                    <a:lnTo>
                      <a:pt x="144" y="31"/>
                    </a:lnTo>
                    <a:lnTo>
                      <a:pt x="137" y="31"/>
                    </a:lnTo>
                    <a:lnTo>
                      <a:pt x="132" y="31"/>
                    </a:lnTo>
                    <a:lnTo>
                      <a:pt x="128" y="32"/>
                    </a:lnTo>
                    <a:lnTo>
                      <a:pt x="125" y="34"/>
                    </a:lnTo>
                    <a:lnTo>
                      <a:pt x="120" y="38"/>
                    </a:lnTo>
                    <a:lnTo>
                      <a:pt x="115" y="44"/>
                    </a:lnTo>
                    <a:lnTo>
                      <a:pt x="111" y="53"/>
                    </a:lnTo>
                    <a:lnTo>
                      <a:pt x="105" y="70"/>
                    </a:lnTo>
                    <a:lnTo>
                      <a:pt x="101" y="80"/>
                    </a:lnTo>
                    <a:lnTo>
                      <a:pt x="97" y="88"/>
                    </a:lnTo>
                    <a:lnTo>
                      <a:pt x="94" y="91"/>
                    </a:lnTo>
                    <a:lnTo>
                      <a:pt x="90" y="95"/>
                    </a:lnTo>
                    <a:lnTo>
                      <a:pt x="86" y="99"/>
                    </a:lnTo>
                    <a:lnTo>
                      <a:pt x="81" y="102"/>
                    </a:lnTo>
                    <a:lnTo>
                      <a:pt x="87" y="104"/>
                    </a:lnTo>
                    <a:lnTo>
                      <a:pt x="94" y="107"/>
                    </a:lnTo>
                    <a:lnTo>
                      <a:pt x="99" y="112"/>
                    </a:lnTo>
                    <a:lnTo>
                      <a:pt x="104" y="117"/>
                    </a:lnTo>
                    <a:lnTo>
                      <a:pt x="108" y="124"/>
                    </a:lnTo>
                    <a:lnTo>
                      <a:pt x="113" y="132"/>
                    </a:lnTo>
                    <a:lnTo>
                      <a:pt x="119" y="140"/>
                    </a:lnTo>
                    <a:lnTo>
                      <a:pt x="124" y="151"/>
                    </a:lnTo>
                    <a:lnTo>
                      <a:pt x="152" y="208"/>
                    </a:lnTo>
                    <a:lnTo>
                      <a:pt x="103" y="208"/>
                    </a:lnTo>
                    <a:lnTo>
                      <a:pt x="78" y="154"/>
                    </a:lnTo>
                    <a:lnTo>
                      <a:pt x="77" y="153"/>
                    </a:lnTo>
                    <a:lnTo>
                      <a:pt x="76" y="150"/>
                    </a:lnTo>
                    <a:lnTo>
                      <a:pt x="74" y="147"/>
                    </a:lnTo>
                    <a:lnTo>
                      <a:pt x="71" y="140"/>
                    </a:lnTo>
                    <a:lnTo>
                      <a:pt x="63" y="128"/>
                    </a:lnTo>
                    <a:lnTo>
                      <a:pt x="57" y="122"/>
                    </a:lnTo>
                    <a:lnTo>
                      <a:pt x="54" y="120"/>
                    </a:lnTo>
                    <a:lnTo>
                      <a:pt x="51" y="118"/>
                    </a:lnTo>
                    <a:lnTo>
                      <a:pt x="47" y="117"/>
                    </a:lnTo>
                    <a:lnTo>
                      <a:pt x="42" y="117"/>
                    </a:lnTo>
                    <a:lnTo>
                      <a:pt x="42" y="208"/>
                    </a:lnTo>
                    <a:lnTo>
                      <a:pt x="0" y="20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5" name="Freeform 62"/>
              <p:cNvSpPr>
                <a:spLocks noEditPoints="1"/>
              </p:cNvSpPr>
              <p:nvPr/>
            </p:nvSpPr>
            <p:spPr bwMode="auto">
              <a:xfrm>
                <a:off x="1444" y="2598"/>
                <a:ext cx="37" cy="52"/>
              </a:xfrm>
              <a:custGeom>
                <a:avLst/>
                <a:gdLst>
                  <a:gd name="T0" fmla="*/ 1 w 145"/>
                  <a:gd name="T1" fmla="*/ 0 h 209"/>
                  <a:gd name="T2" fmla="*/ 1 w 145"/>
                  <a:gd name="T3" fmla="*/ 0 h 209"/>
                  <a:gd name="T4" fmla="*/ 1 w 145"/>
                  <a:gd name="T5" fmla="*/ 0 h 209"/>
                  <a:gd name="T6" fmla="*/ 1 w 145"/>
                  <a:gd name="T7" fmla="*/ 0 h 209"/>
                  <a:gd name="T8" fmla="*/ 1 w 145"/>
                  <a:gd name="T9" fmla="*/ 0 h 209"/>
                  <a:gd name="T10" fmla="*/ 2 w 145"/>
                  <a:gd name="T11" fmla="*/ 0 h 209"/>
                  <a:gd name="T12" fmla="*/ 2 w 145"/>
                  <a:gd name="T13" fmla="*/ 0 h 209"/>
                  <a:gd name="T14" fmla="*/ 2 w 145"/>
                  <a:gd name="T15" fmla="*/ 0 h 209"/>
                  <a:gd name="T16" fmla="*/ 2 w 145"/>
                  <a:gd name="T17" fmla="*/ 0 h 209"/>
                  <a:gd name="T18" fmla="*/ 2 w 145"/>
                  <a:gd name="T19" fmla="*/ 0 h 209"/>
                  <a:gd name="T20" fmla="*/ 2 w 145"/>
                  <a:gd name="T21" fmla="*/ 0 h 209"/>
                  <a:gd name="T22" fmla="*/ 2 w 145"/>
                  <a:gd name="T23" fmla="*/ 1 h 209"/>
                  <a:gd name="T24" fmla="*/ 2 w 145"/>
                  <a:gd name="T25" fmla="*/ 1 h 209"/>
                  <a:gd name="T26" fmla="*/ 2 w 145"/>
                  <a:gd name="T27" fmla="*/ 1 h 209"/>
                  <a:gd name="T28" fmla="*/ 2 w 145"/>
                  <a:gd name="T29" fmla="*/ 1 h 209"/>
                  <a:gd name="T30" fmla="*/ 2 w 145"/>
                  <a:gd name="T31" fmla="*/ 2 h 209"/>
                  <a:gd name="T32" fmla="*/ 2 w 145"/>
                  <a:gd name="T33" fmla="*/ 2 h 209"/>
                  <a:gd name="T34" fmla="*/ 2 w 145"/>
                  <a:gd name="T35" fmla="*/ 2 h 209"/>
                  <a:gd name="T36" fmla="*/ 2 w 145"/>
                  <a:gd name="T37" fmla="*/ 2 h 209"/>
                  <a:gd name="T38" fmla="*/ 2 w 145"/>
                  <a:gd name="T39" fmla="*/ 2 h 209"/>
                  <a:gd name="T40" fmla="*/ 2 w 145"/>
                  <a:gd name="T41" fmla="*/ 2 h 209"/>
                  <a:gd name="T42" fmla="*/ 1 w 145"/>
                  <a:gd name="T43" fmla="*/ 2 h 209"/>
                  <a:gd name="T44" fmla="*/ 1 w 145"/>
                  <a:gd name="T45" fmla="*/ 2 h 209"/>
                  <a:gd name="T46" fmla="*/ 1 w 145"/>
                  <a:gd name="T47" fmla="*/ 2 h 209"/>
                  <a:gd name="T48" fmla="*/ 1 w 145"/>
                  <a:gd name="T49" fmla="*/ 2 h 209"/>
                  <a:gd name="T50" fmla="*/ 1 w 145"/>
                  <a:gd name="T51" fmla="*/ 3 h 209"/>
                  <a:gd name="T52" fmla="*/ 0 w 145"/>
                  <a:gd name="T53" fmla="*/ 0 h 209"/>
                  <a:gd name="T54" fmla="*/ 1 w 145"/>
                  <a:gd name="T55" fmla="*/ 1 h 209"/>
                  <a:gd name="T56" fmla="*/ 1 w 145"/>
                  <a:gd name="T57" fmla="*/ 1 h 209"/>
                  <a:gd name="T58" fmla="*/ 1 w 145"/>
                  <a:gd name="T59" fmla="*/ 2 h 209"/>
                  <a:gd name="T60" fmla="*/ 1 w 145"/>
                  <a:gd name="T61" fmla="*/ 2 h 209"/>
                  <a:gd name="T62" fmla="*/ 1 w 145"/>
                  <a:gd name="T63" fmla="*/ 2 h 209"/>
                  <a:gd name="T64" fmla="*/ 2 w 145"/>
                  <a:gd name="T65" fmla="*/ 2 h 209"/>
                  <a:gd name="T66" fmla="*/ 2 w 145"/>
                  <a:gd name="T67" fmla="*/ 2 h 209"/>
                  <a:gd name="T68" fmla="*/ 2 w 145"/>
                  <a:gd name="T69" fmla="*/ 1 h 209"/>
                  <a:gd name="T70" fmla="*/ 2 w 145"/>
                  <a:gd name="T71" fmla="*/ 1 h 209"/>
                  <a:gd name="T72" fmla="*/ 2 w 145"/>
                  <a:gd name="T73" fmla="*/ 1 h 209"/>
                  <a:gd name="T74" fmla="*/ 2 w 145"/>
                  <a:gd name="T75" fmla="*/ 0 h 209"/>
                  <a:gd name="T76" fmla="*/ 1 w 145"/>
                  <a:gd name="T77" fmla="*/ 0 h 209"/>
                  <a:gd name="T78" fmla="*/ 1 w 145"/>
                  <a:gd name="T79" fmla="*/ 0 h 209"/>
                  <a:gd name="T80" fmla="*/ 1 w 145"/>
                  <a:gd name="T81" fmla="*/ 0 h 209"/>
                  <a:gd name="T82" fmla="*/ 1 w 145"/>
                  <a:gd name="T83" fmla="*/ 1 h 209"/>
                  <a:gd name="T84" fmla="*/ 1 w 145"/>
                  <a:gd name="T85" fmla="*/ 1 h 20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5" h="209">
                    <a:moveTo>
                      <a:pt x="0" y="3"/>
                    </a:moveTo>
                    <a:lnTo>
                      <a:pt x="36" y="3"/>
                    </a:lnTo>
                    <a:lnTo>
                      <a:pt x="36" y="25"/>
                    </a:lnTo>
                    <a:lnTo>
                      <a:pt x="40" y="20"/>
                    </a:lnTo>
                    <a:lnTo>
                      <a:pt x="45" y="15"/>
                    </a:lnTo>
                    <a:lnTo>
                      <a:pt x="50" y="10"/>
                    </a:lnTo>
                    <a:lnTo>
                      <a:pt x="56" y="7"/>
                    </a:lnTo>
                    <a:lnTo>
                      <a:pt x="62" y="4"/>
                    </a:lnTo>
                    <a:lnTo>
                      <a:pt x="68" y="2"/>
                    </a:lnTo>
                    <a:lnTo>
                      <a:pt x="76" y="0"/>
                    </a:lnTo>
                    <a:lnTo>
                      <a:pt x="83" y="0"/>
                    </a:lnTo>
                    <a:lnTo>
                      <a:pt x="89" y="0"/>
                    </a:lnTo>
                    <a:lnTo>
                      <a:pt x="96" y="1"/>
                    </a:lnTo>
                    <a:lnTo>
                      <a:pt x="102" y="3"/>
                    </a:lnTo>
                    <a:lnTo>
                      <a:pt x="107" y="5"/>
                    </a:lnTo>
                    <a:lnTo>
                      <a:pt x="112" y="8"/>
                    </a:lnTo>
                    <a:lnTo>
                      <a:pt x="117" y="11"/>
                    </a:lnTo>
                    <a:lnTo>
                      <a:pt x="123" y="16"/>
                    </a:lnTo>
                    <a:lnTo>
                      <a:pt x="128" y="20"/>
                    </a:lnTo>
                    <a:lnTo>
                      <a:pt x="132" y="26"/>
                    </a:lnTo>
                    <a:lnTo>
                      <a:pt x="135" y="31"/>
                    </a:lnTo>
                    <a:lnTo>
                      <a:pt x="138" y="37"/>
                    </a:lnTo>
                    <a:lnTo>
                      <a:pt x="141" y="45"/>
                    </a:lnTo>
                    <a:lnTo>
                      <a:pt x="142" y="52"/>
                    </a:lnTo>
                    <a:lnTo>
                      <a:pt x="144" y="60"/>
                    </a:lnTo>
                    <a:lnTo>
                      <a:pt x="145" y="69"/>
                    </a:lnTo>
                    <a:lnTo>
                      <a:pt x="145" y="77"/>
                    </a:lnTo>
                    <a:lnTo>
                      <a:pt x="145" y="86"/>
                    </a:lnTo>
                    <a:lnTo>
                      <a:pt x="144" y="95"/>
                    </a:lnTo>
                    <a:lnTo>
                      <a:pt x="142" y="103"/>
                    </a:lnTo>
                    <a:lnTo>
                      <a:pt x="141" y="110"/>
                    </a:lnTo>
                    <a:lnTo>
                      <a:pt x="138" y="118"/>
                    </a:lnTo>
                    <a:lnTo>
                      <a:pt x="135" y="124"/>
                    </a:lnTo>
                    <a:lnTo>
                      <a:pt x="132" y="130"/>
                    </a:lnTo>
                    <a:lnTo>
                      <a:pt x="127" y="135"/>
                    </a:lnTo>
                    <a:lnTo>
                      <a:pt x="123" y="140"/>
                    </a:lnTo>
                    <a:lnTo>
                      <a:pt x="117" y="145"/>
                    </a:lnTo>
                    <a:lnTo>
                      <a:pt x="112" y="148"/>
                    </a:lnTo>
                    <a:lnTo>
                      <a:pt x="107" y="151"/>
                    </a:lnTo>
                    <a:lnTo>
                      <a:pt x="102" y="153"/>
                    </a:lnTo>
                    <a:lnTo>
                      <a:pt x="96" y="155"/>
                    </a:lnTo>
                    <a:lnTo>
                      <a:pt x="89" y="156"/>
                    </a:lnTo>
                    <a:lnTo>
                      <a:pt x="83" y="156"/>
                    </a:lnTo>
                    <a:lnTo>
                      <a:pt x="77" y="156"/>
                    </a:lnTo>
                    <a:lnTo>
                      <a:pt x="72" y="155"/>
                    </a:lnTo>
                    <a:lnTo>
                      <a:pt x="65" y="153"/>
                    </a:lnTo>
                    <a:lnTo>
                      <a:pt x="60" y="151"/>
                    </a:lnTo>
                    <a:lnTo>
                      <a:pt x="55" y="148"/>
                    </a:lnTo>
                    <a:lnTo>
                      <a:pt x="50" y="145"/>
                    </a:lnTo>
                    <a:lnTo>
                      <a:pt x="45" y="139"/>
                    </a:lnTo>
                    <a:lnTo>
                      <a:pt x="39" y="134"/>
                    </a:lnTo>
                    <a:lnTo>
                      <a:pt x="39" y="209"/>
                    </a:lnTo>
                    <a:lnTo>
                      <a:pt x="0" y="209"/>
                    </a:lnTo>
                    <a:lnTo>
                      <a:pt x="0" y="3"/>
                    </a:lnTo>
                    <a:close/>
                    <a:moveTo>
                      <a:pt x="39" y="75"/>
                    </a:moveTo>
                    <a:lnTo>
                      <a:pt x="39" y="87"/>
                    </a:lnTo>
                    <a:lnTo>
                      <a:pt x="41" y="97"/>
                    </a:lnTo>
                    <a:lnTo>
                      <a:pt x="45" y="106"/>
                    </a:lnTo>
                    <a:lnTo>
                      <a:pt x="49" y="112"/>
                    </a:lnTo>
                    <a:lnTo>
                      <a:pt x="54" y="118"/>
                    </a:lnTo>
                    <a:lnTo>
                      <a:pt x="60" y="122"/>
                    </a:lnTo>
                    <a:lnTo>
                      <a:pt x="66" y="124"/>
                    </a:lnTo>
                    <a:lnTo>
                      <a:pt x="74" y="125"/>
                    </a:lnTo>
                    <a:lnTo>
                      <a:pt x="80" y="124"/>
                    </a:lnTo>
                    <a:lnTo>
                      <a:pt x="86" y="122"/>
                    </a:lnTo>
                    <a:lnTo>
                      <a:pt x="91" y="119"/>
                    </a:lnTo>
                    <a:lnTo>
                      <a:pt x="97" y="113"/>
                    </a:lnTo>
                    <a:lnTo>
                      <a:pt x="100" y="107"/>
                    </a:lnTo>
                    <a:lnTo>
                      <a:pt x="103" y="99"/>
                    </a:lnTo>
                    <a:lnTo>
                      <a:pt x="105" y="89"/>
                    </a:lnTo>
                    <a:lnTo>
                      <a:pt x="105" y="77"/>
                    </a:lnTo>
                    <a:lnTo>
                      <a:pt x="105" y="67"/>
                    </a:lnTo>
                    <a:lnTo>
                      <a:pt x="103" y="57"/>
                    </a:lnTo>
                    <a:lnTo>
                      <a:pt x="100" y="49"/>
                    </a:lnTo>
                    <a:lnTo>
                      <a:pt x="96" y="43"/>
                    </a:lnTo>
                    <a:lnTo>
                      <a:pt x="90" y="37"/>
                    </a:lnTo>
                    <a:lnTo>
                      <a:pt x="85" y="34"/>
                    </a:lnTo>
                    <a:lnTo>
                      <a:pt x="79" y="32"/>
                    </a:lnTo>
                    <a:lnTo>
                      <a:pt x="73" y="31"/>
                    </a:lnTo>
                    <a:lnTo>
                      <a:pt x="65" y="32"/>
                    </a:lnTo>
                    <a:lnTo>
                      <a:pt x="59" y="34"/>
                    </a:lnTo>
                    <a:lnTo>
                      <a:pt x="54" y="37"/>
                    </a:lnTo>
                    <a:lnTo>
                      <a:pt x="49" y="43"/>
                    </a:lnTo>
                    <a:lnTo>
                      <a:pt x="45" y="49"/>
                    </a:lnTo>
                    <a:lnTo>
                      <a:pt x="41" y="56"/>
                    </a:lnTo>
                    <a:lnTo>
                      <a:pt x="39" y="66"/>
                    </a:lnTo>
                    <a:lnTo>
                      <a:pt x="39" y="7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6" name="Freeform 63"/>
              <p:cNvSpPr>
                <a:spLocks noEditPoints="1"/>
              </p:cNvSpPr>
              <p:nvPr/>
            </p:nvSpPr>
            <p:spPr bwMode="auto">
              <a:xfrm>
                <a:off x="1486" y="2598"/>
                <a:ext cx="35" cy="39"/>
              </a:xfrm>
              <a:custGeom>
                <a:avLst/>
                <a:gdLst>
                  <a:gd name="T0" fmla="*/ 0 w 141"/>
                  <a:gd name="T1" fmla="*/ 1 h 156"/>
                  <a:gd name="T2" fmla="*/ 0 w 141"/>
                  <a:gd name="T3" fmla="*/ 1 h 156"/>
                  <a:gd name="T4" fmla="*/ 0 w 141"/>
                  <a:gd name="T5" fmla="*/ 0 h 156"/>
                  <a:gd name="T6" fmla="*/ 1 w 141"/>
                  <a:gd name="T7" fmla="*/ 0 h 156"/>
                  <a:gd name="T8" fmla="*/ 1 w 141"/>
                  <a:gd name="T9" fmla="*/ 0 h 156"/>
                  <a:gd name="T10" fmla="*/ 1 w 141"/>
                  <a:gd name="T11" fmla="*/ 0 h 156"/>
                  <a:gd name="T12" fmla="*/ 2 w 141"/>
                  <a:gd name="T13" fmla="*/ 0 h 156"/>
                  <a:gd name="T14" fmla="*/ 2 w 141"/>
                  <a:gd name="T15" fmla="*/ 0 h 156"/>
                  <a:gd name="T16" fmla="*/ 2 w 141"/>
                  <a:gd name="T17" fmla="*/ 1 h 156"/>
                  <a:gd name="T18" fmla="*/ 2 w 141"/>
                  <a:gd name="T19" fmla="*/ 1 h 156"/>
                  <a:gd name="T20" fmla="*/ 2 w 141"/>
                  <a:gd name="T21" fmla="*/ 1 h 156"/>
                  <a:gd name="T22" fmla="*/ 2 w 141"/>
                  <a:gd name="T23" fmla="*/ 2 h 156"/>
                  <a:gd name="T24" fmla="*/ 2 w 141"/>
                  <a:gd name="T25" fmla="*/ 2 h 156"/>
                  <a:gd name="T26" fmla="*/ 1 w 141"/>
                  <a:gd name="T27" fmla="*/ 3 h 156"/>
                  <a:gd name="T28" fmla="*/ 1 w 141"/>
                  <a:gd name="T29" fmla="*/ 2 h 156"/>
                  <a:gd name="T30" fmla="*/ 1 w 141"/>
                  <a:gd name="T31" fmla="*/ 2 h 156"/>
                  <a:gd name="T32" fmla="*/ 1 w 141"/>
                  <a:gd name="T33" fmla="*/ 2 h 156"/>
                  <a:gd name="T34" fmla="*/ 1 w 141"/>
                  <a:gd name="T35" fmla="*/ 3 h 156"/>
                  <a:gd name="T36" fmla="*/ 1 w 141"/>
                  <a:gd name="T37" fmla="*/ 3 h 156"/>
                  <a:gd name="T38" fmla="*/ 1 w 141"/>
                  <a:gd name="T39" fmla="*/ 3 h 156"/>
                  <a:gd name="T40" fmla="*/ 0 w 141"/>
                  <a:gd name="T41" fmla="*/ 3 h 156"/>
                  <a:gd name="T42" fmla="*/ 0 w 141"/>
                  <a:gd name="T43" fmla="*/ 2 h 156"/>
                  <a:gd name="T44" fmla="*/ 0 w 141"/>
                  <a:gd name="T45" fmla="*/ 2 h 156"/>
                  <a:gd name="T46" fmla="*/ 0 w 141"/>
                  <a:gd name="T47" fmla="*/ 2 h 156"/>
                  <a:gd name="T48" fmla="*/ 0 w 141"/>
                  <a:gd name="T49" fmla="*/ 2 h 156"/>
                  <a:gd name="T50" fmla="*/ 0 w 141"/>
                  <a:gd name="T51" fmla="*/ 2 h 156"/>
                  <a:gd name="T52" fmla="*/ 0 w 141"/>
                  <a:gd name="T53" fmla="*/ 1 h 156"/>
                  <a:gd name="T54" fmla="*/ 0 w 141"/>
                  <a:gd name="T55" fmla="*/ 1 h 156"/>
                  <a:gd name="T56" fmla="*/ 0 w 141"/>
                  <a:gd name="T57" fmla="*/ 1 h 156"/>
                  <a:gd name="T58" fmla="*/ 1 w 141"/>
                  <a:gd name="T59" fmla="*/ 1 h 156"/>
                  <a:gd name="T60" fmla="*/ 1 w 141"/>
                  <a:gd name="T61" fmla="*/ 1 h 156"/>
                  <a:gd name="T62" fmla="*/ 1 w 141"/>
                  <a:gd name="T63" fmla="*/ 1 h 156"/>
                  <a:gd name="T64" fmla="*/ 1 w 141"/>
                  <a:gd name="T65" fmla="*/ 1 h 156"/>
                  <a:gd name="T66" fmla="*/ 1 w 141"/>
                  <a:gd name="T67" fmla="*/ 1 h 156"/>
                  <a:gd name="T68" fmla="*/ 1 w 141"/>
                  <a:gd name="T69" fmla="*/ 1 h 156"/>
                  <a:gd name="T70" fmla="*/ 1 w 141"/>
                  <a:gd name="T71" fmla="*/ 1 h 156"/>
                  <a:gd name="T72" fmla="*/ 1 w 141"/>
                  <a:gd name="T73" fmla="*/ 1 h 156"/>
                  <a:gd name="T74" fmla="*/ 1 w 141"/>
                  <a:gd name="T75" fmla="*/ 1 h 156"/>
                  <a:gd name="T76" fmla="*/ 1 w 141"/>
                  <a:gd name="T77" fmla="*/ 1 h 156"/>
                  <a:gd name="T78" fmla="*/ 0 w 141"/>
                  <a:gd name="T79" fmla="*/ 1 h 156"/>
                  <a:gd name="T80" fmla="*/ 1 w 141"/>
                  <a:gd name="T81" fmla="*/ 1 h 156"/>
                  <a:gd name="T82" fmla="*/ 1 w 141"/>
                  <a:gd name="T83" fmla="*/ 2 h 156"/>
                  <a:gd name="T84" fmla="*/ 1 w 141"/>
                  <a:gd name="T85" fmla="*/ 2 h 156"/>
                  <a:gd name="T86" fmla="*/ 0 w 141"/>
                  <a:gd name="T87" fmla="*/ 2 h 156"/>
                  <a:gd name="T88" fmla="*/ 0 w 141"/>
                  <a:gd name="T89" fmla="*/ 2 h 156"/>
                  <a:gd name="T90" fmla="*/ 0 w 141"/>
                  <a:gd name="T91" fmla="*/ 2 h 156"/>
                  <a:gd name="T92" fmla="*/ 1 w 141"/>
                  <a:gd name="T93" fmla="*/ 2 h 156"/>
                  <a:gd name="T94" fmla="*/ 1 w 141"/>
                  <a:gd name="T95" fmla="*/ 2 h 156"/>
                  <a:gd name="T96" fmla="*/ 1 w 141"/>
                  <a:gd name="T97" fmla="*/ 2 h 156"/>
                  <a:gd name="T98" fmla="*/ 1 w 141"/>
                  <a:gd name="T99" fmla="*/ 2 h 156"/>
                  <a:gd name="T100" fmla="*/ 1 w 141"/>
                  <a:gd name="T101" fmla="*/ 2 h 156"/>
                  <a:gd name="T102" fmla="*/ 1 w 141"/>
                  <a:gd name="T103" fmla="*/ 2 h 156"/>
                  <a:gd name="T104" fmla="*/ 1 w 141"/>
                  <a:gd name="T105" fmla="*/ 2 h 156"/>
                  <a:gd name="T106" fmla="*/ 1 w 141"/>
                  <a:gd name="T107" fmla="*/ 2 h 15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1" h="156">
                    <a:moveTo>
                      <a:pt x="40" y="49"/>
                    </a:moveTo>
                    <a:lnTo>
                      <a:pt x="4" y="43"/>
                    </a:lnTo>
                    <a:lnTo>
                      <a:pt x="8" y="32"/>
                    </a:lnTo>
                    <a:lnTo>
                      <a:pt x="13" y="24"/>
                    </a:lnTo>
                    <a:lnTo>
                      <a:pt x="18" y="17"/>
                    </a:lnTo>
                    <a:lnTo>
                      <a:pt x="25" y="10"/>
                    </a:lnTo>
                    <a:lnTo>
                      <a:pt x="34" y="6"/>
                    </a:lnTo>
                    <a:lnTo>
                      <a:pt x="44" y="2"/>
                    </a:lnTo>
                    <a:lnTo>
                      <a:pt x="55" y="1"/>
                    </a:lnTo>
                    <a:lnTo>
                      <a:pt x="69" y="0"/>
                    </a:lnTo>
                    <a:lnTo>
                      <a:pt x="81" y="0"/>
                    </a:lnTo>
                    <a:lnTo>
                      <a:pt x="92" y="1"/>
                    </a:lnTo>
                    <a:lnTo>
                      <a:pt x="101" y="3"/>
                    </a:lnTo>
                    <a:lnTo>
                      <a:pt x="109" y="6"/>
                    </a:lnTo>
                    <a:lnTo>
                      <a:pt x="115" y="9"/>
                    </a:lnTo>
                    <a:lnTo>
                      <a:pt x="120" y="14"/>
                    </a:lnTo>
                    <a:lnTo>
                      <a:pt x="123" y="18"/>
                    </a:lnTo>
                    <a:lnTo>
                      <a:pt x="126" y="22"/>
                    </a:lnTo>
                    <a:lnTo>
                      <a:pt x="129" y="28"/>
                    </a:lnTo>
                    <a:lnTo>
                      <a:pt x="130" y="35"/>
                    </a:lnTo>
                    <a:lnTo>
                      <a:pt x="131" y="46"/>
                    </a:lnTo>
                    <a:lnTo>
                      <a:pt x="132" y="57"/>
                    </a:lnTo>
                    <a:lnTo>
                      <a:pt x="131" y="103"/>
                    </a:lnTo>
                    <a:lnTo>
                      <a:pt x="132" y="121"/>
                    </a:lnTo>
                    <a:lnTo>
                      <a:pt x="133" y="132"/>
                    </a:lnTo>
                    <a:lnTo>
                      <a:pt x="137" y="143"/>
                    </a:lnTo>
                    <a:lnTo>
                      <a:pt x="141" y="153"/>
                    </a:lnTo>
                    <a:lnTo>
                      <a:pt x="101" y="153"/>
                    </a:lnTo>
                    <a:lnTo>
                      <a:pt x="100" y="148"/>
                    </a:lnTo>
                    <a:lnTo>
                      <a:pt x="98" y="140"/>
                    </a:lnTo>
                    <a:lnTo>
                      <a:pt x="97" y="138"/>
                    </a:lnTo>
                    <a:lnTo>
                      <a:pt x="96" y="136"/>
                    </a:lnTo>
                    <a:lnTo>
                      <a:pt x="91" y="140"/>
                    </a:lnTo>
                    <a:lnTo>
                      <a:pt x="86" y="145"/>
                    </a:lnTo>
                    <a:lnTo>
                      <a:pt x="80" y="148"/>
                    </a:lnTo>
                    <a:lnTo>
                      <a:pt x="74" y="151"/>
                    </a:lnTo>
                    <a:lnTo>
                      <a:pt x="69" y="153"/>
                    </a:lnTo>
                    <a:lnTo>
                      <a:pt x="63" y="155"/>
                    </a:lnTo>
                    <a:lnTo>
                      <a:pt x="56" y="156"/>
                    </a:lnTo>
                    <a:lnTo>
                      <a:pt x="50" y="156"/>
                    </a:lnTo>
                    <a:lnTo>
                      <a:pt x="39" y="155"/>
                    </a:lnTo>
                    <a:lnTo>
                      <a:pt x="29" y="153"/>
                    </a:lnTo>
                    <a:lnTo>
                      <a:pt x="21" y="149"/>
                    </a:lnTo>
                    <a:lnTo>
                      <a:pt x="14" y="144"/>
                    </a:lnTo>
                    <a:lnTo>
                      <a:pt x="8" y="136"/>
                    </a:lnTo>
                    <a:lnTo>
                      <a:pt x="3" y="129"/>
                    </a:lnTo>
                    <a:lnTo>
                      <a:pt x="1" y="121"/>
                    </a:lnTo>
                    <a:lnTo>
                      <a:pt x="0" y="111"/>
                    </a:lnTo>
                    <a:lnTo>
                      <a:pt x="0" y="106"/>
                    </a:lnTo>
                    <a:lnTo>
                      <a:pt x="2" y="100"/>
                    </a:lnTo>
                    <a:lnTo>
                      <a:pt x="3" y="95"/>
                    </a:lnTo>
                    <a:lnTo>
                      <a:pt x="7" y="89"/>
                    </a:lnTo>
                    <a:lnTo>
                      <a:pt x="10" y="84"/>
                    </a:lnTo>
                    <a:lnTo>
                      <a:pt x="14" y="80"/>
                    </a:lnTo>
                    <a:lnTo>
                      <a:pt x="18" y="77"/>
                    </a:lnTo>
                    <a:lnTo>
                      <a:pt x="23" y="74"/>
                    </a:lnTo>
                    <a:lnTo>
                      <a:pt x="29" y="72"/>
                    </a:lnTo>
                    <a:lnTo>
                      <a:pt x="37" y="69"/>
                    </a:lnTo>
                    <a:lnTo>
                      <a:pt x="45" y="67"/>
                    </a:lnTo>
                    <a:lnTo>
                      <a:pt x="54" y="65"/>
                    </a:lnTo>
                    <a:lnTo>
                      <a:pt x="68" y="62"/>
                    </a:lnTo>
                    <a:lnTo>
                      <a:pt x="78" y="59"/>
                    </a:lnTo>
                    <a:lnTo>
                      <a:pt x="87" y="57"/>
                    </a:lnTo>
                    <a:lnTo>
                      <a:pt x="93" y="55"/>
                    </a:lnTo>
                    <a:lnTo>
                      <a:pt x="93" y="51"/>
                    </a:lnTo>
                    <a:lnTo>
                      <a:pt x="93" y="46"/>
                    </a:lnTo>
                    <a:lnTo>
                      <a:pt x="92" y="42"/>
                    </a:lnTo>
                    <a:lnTo>
                      <a:pt x="90" y="37"/>
                    </a:lnTo>
                    <a:lnTo>
                      <a:pt x="88" y="35"/>
                    </a:lnTo>
                    <a:lnTo>
                      <a:pt x="85" y="33"/>
                    </a:lnTo>
                    <a:lnTo>
                      <a:pt x="79" y="31"/>
                    </a:lnTo>
                    <a:lnTo>
                      <a:pt x="73" y="30"/>
                    </a:lnTo>
                    <a:lnTo>
                      <a:pt x="66" y="30"/>
                    </a:lnTo>
                    <a:lnTo>
                      <a:pt x="62" y="30"/>
                    </a:lnTo>
                    <a:lnTo>
                      <a:pt x="56" y="31"/>
                    </a:lnTo>
                    <a:lnTo>
                      <a:pt x="53" y="32"/>
                    </a:lnTo>
                    <a:lnTo>
                      <a:pt x="50" y="34"/>
                    </a:lnTo>
                    <a:lnTo>
                      <a:pt x="47" y="36"/>
                    </a:lnTo>
                    <a:lnTo>
                      <a:pt x="45" y="40"/>
                    </a:lnTo>
                    <a:lnTo>
                      <a:pt x="42" y="44"/>
                    </a:lnTo>
                    <a:lnTo>
                      <a:pt x="40" y="49"/>
                    </a:lnTo>
                    <a:close/>
                    <a:moveTo>
                      <a:pt x="93" y="81"/>
                    </a:moveTo>
                    <a:lnTo>
                      <a:pt x="84" y="83"/>
                    </a:lnTo>
                    <a:lnTo>
                      <a:pt x="69" y="87"/>
                    </a:lnTo>
                    <a:lnTo>
                      <a:pt x="55" y="91"/>
                    </a:lnTo>
                    <a:lnTo>
                      <a:pt x="47" y="94"/>
                    </a:lnTo>
                    <a:lnTo>
                      <a:pt x="44" y="97"/>
                    </a:lnTo>
                    <a:lnTo>
                      <a:pt x="42" y="100"/>
                    </a:lnTo>
                    <a:lnTo>
                      <a:pt x="40" y="104"/>
                    </a:lnTo>
                    <a:lnTo>
                      <a:pt x="40" y="107"/>
                    </a:lnTo>
                    <a:lnTo>
                      <a:pt x="40" y="111"/>
                    </a:lnTo>
                    <a:lnTo>
                      <a:pt x="42" y="116"/>
                    </a:lnTo>
                    <a:lnTo>
                      <a:pt x="43" y="119"/>
                    </a:lnTo>
                    <a:lnTo>
                      <a:pt x="46" y="122"/>
                    </a:lnTo>
                    <a:lnTo>
                      <a:pt x="49" y="125"/>
                    </a:lnTo>
                    <a:lnTo>
                      <a:pt x="53" y="127"/>
                    </a:lnTo>
                    <a:lnTo>
                      <a:pt x="58" y="128"/>
                    </a:lnTo>
                    <a:lnTo>
                      <a:pt x="62" y="128"/>
                    </a:lnTo>
                    <a:lnTo>
                      <a:pt x="67" y="128"/>
                    </a:lnTo>
                    <a:lnTo>
                      <a:pt x="72" y="126"/>
                    </a:lnTo>
                    <a:lnTo>
                      <a:pt x="77" y="124"/>
                    </a:lnTo>
                    <a:lnTo>
                      <a:pt x="82" y="121"/>
                    </a:lnTo>
                    <a:lnTo>
                      <a:pt x="86" y="119"/>
                    </a:lnTo>
                    <a:lnTo>
                      <a:pt x="88" y="116"/>
                    </a:lnTo>
                    <a:lnTo>
                      <a:pt x="90" y="111"/>
                    </a:lnTo>
                    <a:lnTo>
                      <a:pt x="92" y="108"/>
                    </a:lnTo>
                    <a:lnTo>
                      <a:pt x="93" y="101"/>
                    </a:lnTo>
                    <a:lnTo>
                      <a:pt x="93" y="88"/>
                    </a:lnTo>
                    <a:lnTo>
                      <a:pt x="93" y="8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7" name="Freeform 64"/>
              <p:cNvSpPr>
                <a:spLocks/>
              </p:cNvSpPr>
              <p:nvPr/>
            </p:nvSpPr>
            <p:spPr bwMode="auto">
              <a:xfrm>
                <a:off x="1526" y="2598"/>
                <a:ext cx="36" cy="39"/>
              </a:xfrm>
              <a:custGeom>
                <a:avLst/>
                <a:gdLst>
                  <a:gd name="T0" fmla="*/ 2 w 140"/>
                  <a:gd name="T1" fmla="*/ 1 h 156"/>
                  <a:gd name="T2" fmla="*/ 2 w 140"/>
                  <a:gd name="T3" fmla="*/ 1 h 156"/>
                  <a:gd name="T4" fmla="*/ 2 w 140"/>
                  <a:gd name="T5" fmla="*/ 1 h 156"/>
                  <a:gd name="T6" fmla="*/ 1 w 140"/>
                  <a:gd name="T7" fmla="*/ 1 h 156"/>
                  <a:gd name="T8" fmla="*/ 1 w 140"/>
                  <a:gd name="T9" fmla="*/ 1 h 156"/>
                  <a:gd name="T10" fmla="*/ 1 w 140"/>
                  <a:gd name="T11" fmla="*/ 1 h 156"/>
                  <a:gd name="T12" fmla="*/ 1 w 140"/>
                  <a:gd name="T13" fmla="*/ 1 h 156"/>
                  <a:gd name="T14" fmla="*/ 1 w 140"/>
                  <a:gd name="T15" fmla="*/ 1 h 156"/>
                  <a:gd name="T16" fmla="*/ 1 w 140"/>
                  <a:gd name="T17" fmla="*/ 1 h 156"/>
                  <a:gd name="T18" fmla="*/ 1 w 140"/>
                  <a:gd name="T19" fmla="*/ 2 h 156"/>
                  <a:gd name="T20" fmla="*/ 1 w 140"/>
                  <a:gd name="T21" fmla="*/ 2 h 156"/>
                  <a:gd name="T22" fmla="*/ 1 w 140"/>
                  <a:gd name="T23" fmla="*/ 2 h 156"/>
                  <a:gd name="T24" fmla="*/ 1 w 140"/>
                  <a:gd name="T25" fmla="*/ 2 h 156"/>
                  <a:gd name="T26" fmla="*/ 1 w 140"/>
                  <a:gd name="T27" fmla="*/ 2 h 156"/>
                  <a:gd name="T28" fmla="*/ 2 w 140"/>
                  <a:gd name="T29" fmla="*/ 2 h 156"/>
                  <a:gd name="T30" fmla="*/ 2 w 140"/>
                  <a:gd name="T31" fmla="*/ 2 h 156"/>
                  <a:gd name="T32" fmla="*/ 2 w 140"/>
                  <a:gd name="T33" fmla="*/ 2 h 156"/>
                  <a:gd name="T34" fmla="*/ 2 w 140"/>
                  <a:gd name="T35" fmla="*/ 2 h 156"/>
                  <a:gd name="T36" fmla="*/ 2 w 140"/>
                  <a:gd name="T37" fmla="*/ 2 h 156"/>
                  <a:gd name="T38" fmla="*/ 2 w 140"/>
                  <a:gd name="T39" fmla="*/ 2 h 156"/>
                  <a:gd name="T40" fmla="*/ 2 w 140"/>
                  <a:gd name="T41" fmla="*/ 2 h 156"/>
                  <a:gd name="T42" fmla="*/ 2 w 140"/>
                  <a:gd name="T43" fmla="*/ 3 h 156"/>
                  <a:gd name="T44" fmla="*/ 2 w 140"/>
                  <a:gd name="T45" fmla="*/ 3 h 156"/>
                  <a:gd name="T46" fmla="*/ 1 w 140"/>
                  <a:gd name="T47" fmla="*/ 3 h 156"/>
                  <a:gd name="T48" fmla="*/ 1 w 140"/>
                  <a:gd name="T49" fmla="*/ 3 h 156"/>
                  <a:gd name="T50" fmla="*/ 1 w 140"/>
                  <a:gd name="T51" fmla="*/ 2 h 156"/>
                  <a:gd name="T52" fmla="*/ 1 w 140"/>
                  <a:gd name="T53" fmla="*/ 2 h 156"/>
                  <a:gd name="T54" fmla="*/ 0 w 140"/>
                  <a:gd name="T55" fmla="*/ 2 h 156"/>
                  <a:gd name="T56" fmla="*/ 0 w 140"/>
                  <a:gd name="T57" fmla="*/ 2 h 156"/>
                  <a:gd name="T58" fmla="*/ 0 w 140"/>
                  <a:gd name="T59" fmla="*/ 2 h 156"/>
                  <a:gd name="T60" fmla="*/ 0 w 140"/>
                  <a:gd name="T61" fmla="*/ 2 h 156"/>
                  <a:gd name="T62" fmla="*/ 0 w 140"/>
                  <a:gd name="T63" fmla="*/ 1 h 156"/>
                  <a:gd name="T64" fmla="*/ 0 w 140"/>
                  <a:gd name="T65" fmla="*/ 1 h 156"/>
                  <a:gd name="T66" fmla="*/ 0 w 140"/>
                  <a:gd name="T67" fmla="*/ 1 h 156"/>
                  <a:gd name="T68" fmla="*/ 0 w 140"/>
                  <a:gd name="T69" fmla="*/ 1 h 156"/>
                  <a:gd name="T70" fmla="*/ 1 w 140"/>
                  <a:gd name="T71" fmla="*/ 0 h 156"/>
                  <a:gd name="T72" fmla="*/ 1 w 140"/>
                  <a:gd name="T73" fmla="*/ 0 h 156"/>
                  <a:gd name="T74" fmla="*/ 1 w 140"/>
                  <a:gd name="T75" fmla="*/ 0 h 156"/>
                  <a:gd name="T76" fmla="*/ 1 w 140"/>
                  <a:gd name="T77" fmla="*/ 0 h 156"/>
                  <a:gd name="T78" fmla="*/ 2 w 140"/>
                  <a:gd name="T79" fmla="*/ 0 h 156"/>
                  <a:gd name="T80" fmla="*/ 2 w 140"/>
                  <a:gd name="T81" fmla="*/ 0 h 156"/>
                  <a:gd name="T82" fmla="*/ 2 w 140"/>
                  <a:gd name="T83" fmla="*/ 0 h 156"/>
                  <a:gd name="T84" fmla="*/ 2 w 140"/>
                  <a:gd name="T85" fmla="*/ 1 h 15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" h="156">
                    <a:moveTo>
                      <a:pt x="138" y="48"/>
                    </a:moveTo>
                    <a:lnTo>
                      <a:pt x="100" y="54"/>
                    </a:lnTo>
                    <a:lnTo>
                      <a:pt x="97" y="49"/>
                    </a:lnTo>
                    <a:lnTo>
                      <a:pt x="96" y="44"/>
                    </a:lnTo>
                    <a:lnTo>
                      <a:pt x="93" y="41"/>
                    </a:lnTo>
                    <a:lnTo>
                      <a:pt x="90" y="36"/>
                    </a:lnTo>
                    <a:lnTo>
                      <a:pt x="86" y="34"/>
                    </a:lnTo>
                    <a:lnTo>
                      <a:pt x="82" y="32"/>
                    </a:lnTo>
                    <a:lnTo>
                      <a:pt x="78" y="31"/>
                    </a:lnTo>
                    <a:lnTo>
                      <a:pt x="72" y="31"/>
                    </a:lnTo>
                    <a:lnTo>
                      <a:pt x="65" y="31"/>
                    </a:lnTo>
                    <a:lnTo>
                      <a:pt x="59" y="33"/>
                    </a:lnTo>
                    <a:lnTo>
                      <a:pt x="54" y="36"/>
                    </a:lnTo>
                    <a:lnTo>
                      <a:pt x="49" y="42"/>
                    </a:lnTo>
                    <a:lnTo>
                      <a:pt x="44" y="47"/>
                    </a:lnTo>
                    <a:lnTo>
                      <a:pt x="42" y="55"/>
                    </a:lnTo>
                    <a:lnTo>
                      <a:pt x="40" y="65"/>
                    </a:lnTo>
                    <a:lnTo>
                      <a:pt x="40" y="75"/>
                    </a:lnTo>
                    <a:lnTo>
                      <a:pt x="40" y="87"/>
                    </a:lnTo>
                    <a:lnTo>
                      <a:pt x="42" y="98"/>
                    </a:lnTo>
                    <a:lnTo>
                      <a:pt x="44" y="106"/>
                    </a:lnTo>
                    <a:lnTo>
                      <a:pt x="49" y="112"/>
                    </a:lnTo>
                    <a:lnTo>
                      <a:pt x="54" y="118"/>
                    </a:lnTo>
                    <a:lnTo>
                      <a:pt x="59" y="121"/>
                    </a:lnTo>
                    <a:lnTo>
                      <a:pt x="65" y="123"/>
                    </a:lnTo>
                    <a:lnTo>
                      <a:pt x="72" y="124"/>
                    </a:lnTo>
                    <a:lnTo>
                      <a:pt x="78" y="124"/>
                    </a:lnTo>
                    <a:lnTo>
                      <a:pt x="83" y="122"/>
                    </a:lnTo>
                    <a:lnTo>
                      <a:pt x="87" y="120"/>
                    </a:lnTo>
                    <a:lnTo>
                      <a:pt x="91" y="118"/>
                    </a:lnTo>
                    <a:lnTo>
                      <a:pt x="94" y="113"/>
                    </a:lnTo>
                    <a:lnTo>
                      <a:pt x="97" y="108"/>
                    </a:lnTo>
                    <a:lnTo>
                      <a:pt x="100" y="103"/>
                    </a:lnTo>
                    <a:lnTo>
                      <a:pt x="102" y="96"/>
                    </a:lnTo>
                    <a:lnTo>
                      <a:pt x="140" y="102"/>
                    </a:lnTo>
                    <a:lnTo>
                      <a:pt x="136" y="114"/>
                    </a:lnTo>
                    <a:lnTo>
                      <a:pt x="131" y="126"/>
                    </a:lnTo>
                    <a:lnTo>
                      <a:pt x="128" y="130"/>
                    </a:lnTo>
                    <a:lnTo>
                      <a:pt x="125" y="134"/>
                    </a:lnTo>
                    <a:lnTo>
                      <a:pt x="121" y="138"/>
                    </a:lnTo>
                    <a:lnTo>
                      <a:pt x="117" y="143"/>
                    </a:lnTo>
                    <a:lnTo>
                      <a:pt x="112" y="146"/>
                    </a:lnTo>
                    <a:lnTo>
                      <a:pt x="108" y="148"/>
                    </a:lnTo>
                    <a:lnTo>
                      <a:pt x="103" y="151"/>
                    </a:lnTo>
                    <a:lnTo>
                      <a:pt x="96" y="153"/>
                    </a:lnTo>
                    <a:lnTo>
                      <a:pt x="85" y="155"/>
                    </a:lnTo>
                    <a:lnTo>
                      <a:pt x="70" y="156"/>
                    </a:lnTo>
                    <a:lnTo>
                      <a:pt x="63" y="156"/>
                    </a:lnTo>
                    <a:lnTo>
                      <a:pt x="56" y="155"/>
                    </a:lnTo>
                    <a:lnTo>
                      <a:pt x="49" y="153"/>
                    </a:lnTo>
                    <a:lnTo>
                      <a:pt x="41" y="151"/>
                    </a:lnTo>
                    <a:lnTo>
                      <a:pt x="35" y="148"/>
                    </a:lnTo>
                    <a:lnTo>
                      <a:pt x="29" y="145"/>
                    </a:lnTo>
                    <a:lnTo>
                      <a:pt x="24" y="140"/>
                    </a:lnTo>
                    <a:lnTo>
                      <a:pt x="18" y="135"/>
                    </a:lnTo>
                    <a:lnTo>
                      <a:pt x="14" y="130"/>
                    </a:lnTo>
                    <a:lnTo>
                      <a:pt x="10" y="124"/>
                    </a:lnTo>
                    <a:lnTo>
                      <a:pt x="7" y="118"/>
                    </a:lnTo>
                    <a:lnTo>
                      <a:pt x="4" y="110"/>
                    </a:lnTo>
                    <a:lnTo>
                      <a:pt x="2" y="103"/>
                    </a:lnTo>
                    <a:lnTo>
                      <a:pt x="1" y="96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0" y="69"/>
                    </a:lnTo>
                    <a:lnTo>
                      <a:pt x="1" y="60"/>
                    </a:lnTo>
                    <a:lnTo>
                      <a:pt x="2" y="53"/>
                    </a:lnTo>
                    <a:lnTo>
                      <a:pt x="4" y="45"/>
                    </a:lnTo>
                    <a:lnTo>
                      <a:pt x="7" y="38"/>
                    </a:lnTo>
                    <a:lnTo>
                      <a:pt x="10" y="32"/>
                    </a:lnTo>
                    <a:lnTo>
                      <a:pt x="14" y="26"/>
                    </a:lnTo>
                    <a:lnTo>
                      <a:pt x="18" y="21"/>
                    </a:lnTo>
                    <a:lnTo>
                      <a:pt x="24" y="16"/>
                    </a:lnTo>
                    <a:lnTo>
                      <a:pt x="30" y="11"/>
                    </a:lnTo>
                    <a:lnTo>
                      <a:pt x="35" y="8"/>
                    </a:lnTo>
                    <a:lnTo>
                      <a:pt x="41" y="5"/>
                    </a:lnTo>
                    <a:lnTo>
                      <a:pt x="49" y="3"/>
                    </a:lnTo>
                    <a:lnTo>
                      <a:pt x="56" y="1"/>
                    </a:lnTo>
                    <a:lnTo>
                      <a:pt x="63" y="0"/>
                    </a:lnTo>
                    <a:lnTo>
                      <a:pt x="71" y="0"/>
                    </a:lnTo>
                    <a:lnTo>
                      <a:pt x="85" y="1"/>
                    </a:lnTo>
                    <a:lnTo>
                      <a:pt x="96" y="3"/>
                    </a:lnTo>
                    <a:lnTo>
                      <a:pt x="106" y="6"/>
                    </a:lnTo>
                    <a:lnTo>
                      <a:pt x="115" y="11"/>
                    </a:lnTo>
                    <a:lnTo>
                      <a:pt x="122" y="19"/>
                    </a:lnTo>
                    <a:lnTo>
                      <a:pt x="129" y="26"/>
                    </a:lnTo>
                    <a:lnTo>
                      <a:pt x="134" y="36"/>
                    </a:lnTo>
                    <a:lnTo>
                      <a:pt x="138" y="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8" name="Freeform 65"/>
              <p:cNvSpPr>
                <a:spLocks/>
              </p:cNvSpPr>
              <p:nvPr/>
            </p:nvSpPr>
            <p:spPr bwMode="auto">
              <a:xfrm>
                <a:off x="1568" y="2599"/>
                <a:ext cx="34" cy="37"/>
              </a:xfrm>
              <a:custGeom>
                <a:avLst/>
                <a:gdLst>
                  <a:gd name="T0" fmla="*/ 0 w 136"/>
                  <a:gd name="T1" fmla="*/ 0 h 150"/>
                  <a:gd name="T2" fmla="*/ 1 w 136"/>
                  <a:gd name="T3" fmla="*/ 0 h 150"/>
                  <a:gd name="T4" fmla="*/ 1 w 136"/>
                  <a:gd name="T5" fmla="*/ 1 h 150"/>
                  <a:gd name="T6" fmla="*/ 2 w 136"/>
                  <a:gd name="T7" fmla="*/ 1 h 150"/>
                  <a:gd name="T8" fmla="*/ 2 w 136"/>
                  <a:gd name="T9" fmla="*/ 0 h 150"/>
                  <a:gd name="T10" fmla="*/ 2 w 136"/>
                  <a:gd name="T11" fmla="*/ 0 h 150"/>
                  <a:gd name="T12" fmla="*/ 2 w 136"/>
                  <a:gd name="T13" fmla="*/ 2 h 150"/>
                  <a:gd name="T14" fmla="*/ 2 w 136"/>
                  <a:gd name="T15" fmla="*/ 2 h 150"/>
                  <a:gd name="T16" fmla="*/ 2 w 136"/>
                  <a:gd name="T17" fmla="*/ 1 h 150"/>
                  <a:gd name="T18" fmla="*/ 1 w 136"/>
                  <a:gd name="T19" fmla="*/ 1 h 150"/>
                  <a:gd name="T20" fmla="*/ 1 w 136"/>
                  <a:gd name="T21" fmla="*/ 2 h 150"/>
                  <a:gd name="T22" fmla="*/ 0 w 136"/>
                  <a:gd name="T23" fmla="*/ 2 h 150"/>
                  <a:gd name="T24" fmla="*/ 0 w 136"/>
                  <a:gd name="T25" fmla="*/ 0 h 1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50">
                    <a:moveTo>
                      <a:pt x="0" y="0"/>
                    </a:moveTo>
                    <a:lnTo>
                      <a:pt x="40" y="0"/>
                    </a:lnTo>
                    <a:lnTo>
                      <a:pt x="40" y="55"/>
                    </a:lnTo>
                    <a:lnTo>
                      <a:pt x="97" y="55"/>
                    </a:lnTo>
                    <a:lnTo>
                      <a:pt x="97" y="0"/>
                    </a:lnTo>
                    <a:lnTo>
                      <a:pt x="136" y="0"/>
                    </a:lnTo>
                    <a:lnTo>
                      <a:pt x="136" y="150"/>
                    </a:lnTo>
                    <a:lnTo>
                      <a:pt x="97" y="150"/>
                    </a:lnTo>
                    <a:lnTo>
                      <a:pt x="97" y="86"/>
                    </a:lnTo>
                    <a:lnTo>
                      <a:pt x="40" y="86"/>
                    </a:lnTo>
                    <a:lnTo>
                      <a:pt x="40" y="150"/>
                    </a:lnTo>
                    <a:lnTo>
                      <a:pt x="0" y="1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9" name="Freeform 66"/>
              <p:cNvSpPr>
                <a:spLocks noEditPoints="1"/>
              </p:cNvSpPr>
              <p:nvPr/>
            </p:nvSpPr>
            <p:spPr bwMode="auto">
              <a:xfrm>
                <a:off x="1610" y="2598"/>
                <a:ext cx="38" cy="39"/>
              </a:xfrm>
              <a:custGeom>
                <a:avLst/>
                <a:gdLst>
                  <a:gd name="T0" fmla="*/ 0 w 154"/>
                  <a:gd name="T1" fmla="*/ 1 h 156"/>
                  <a:gd name="T2" fmla="*/ 0 w 154"/>
                  <a:gd name="T3" fmla="*/ 1 h 156"/>
                  <a:gd name="T4" fmla="*/ 0 w 154"/>
                  <a:gd name="T5" fmla="*/ 1 h 156"/>
                  <a:gd name="T6" fmla="*/ 0 w 154"/>
                  <a:gd name="T7" fmla="*/ 0 h 156"/>
                  <a:gd name="T8" fmla="*/ 1 w 154"/>
                  <a:gd name="T9" fmla="*/ 0 h 156"/>
                  <a:gd name="T10" fmla="*/ 1 w 154"/>
                  <a:gd name="T11" fmla="*/ 0 h 156"/>
                  <a:gd name="T12" fmla="*/ 1 w 154"/>
                  <a:gd name="T13" fmla="*/ 0 h 156"/>
                  <a:gd name="T14" fmla="*/ 1 w 154"/>
                  <a:gd name="T15" fmla="*/ 0 h 156"/>
                  <a:gd name="T16" fmla="*/ 2 w 154"/>
                  <a:gd name="T17" fmla="*/ 0 h 156"/>
                  <a:gd name="T18" fmla="*/ 2 w 154"/>
                  <a:gd name="T19" fmla="*/ 0 h 156"/>
                  <a:gd name="T20" fmla="*/ 2 w 154"/>
                  <a:gd name="T21" fmla="*/ 1 h 156"/>
                  <a:gd name="T22" fmla="*/ 2 w 154"/>
                  <a:gd name="T23" fmla="*/ 1 h 156"/>
                  <a:gd name="T24" fmla="*/ 2 w 154"/>
                  <a:gd name="T25" fmla="*/ 1 h 156"/>
                  <a:gd name="T26" fmla="*/ 2 w 154"/>
                  <a:gd name="T27" fmla="*/ 1 h 156"/>
                  <a:gd name="T28" fmla="*/ 2 w 154"/>
                  <a:gd name="T29" fmla="*/ 1 h 156"/>
                  <a:gd name="T30" fmla="*/ 2 w 154"/>
                  <a:gd name="T31" fmla="*/ 2 h 156"/>
                  <a:gd name="T32" fmla="*/ 2 w 154"/>
                  <a:gd name="T33" fmla="*/ 2 h 156"/>
                  <a:gd name="T34" fmla="*/ 2 w 154"/>
                  <a:gd name="T35" fmla="*/ 2 h 156"/>
                  <a:gd name="T36" fmla="*/ 2 w 154"/>
                  <a:gd name="T37" fmla="*/ 2 h 156"/>
                  <a:gd name="T38" fmla="*/ 2 w 154"/>
                  <a:gd name="T39" fmla="*/ 2 h 156"/>
                  <a:gd name="T40" fmla="*/ 1 w 154"/>
                  <a:gd name="T41" fmla="*/ 3 h 156"/>
                  <a:gd name="T42" fmla="*/ 1 w 154"/>
                  <a:gd name="T43" fmla="*/ 3 h 156"/>
                  <a:gd name="T44" fmla="*/ 1 w 154"/>
                  <a:gd name="T45" fmla="*/ 3 h 156"/>
                  <a:gd name="T46" fmla="*/ 1 w 154"/>
                  <a:gd name="T47" fmla="*/ 3 h 156"/>
                  <a:gd name="T48" fmla="*/ 0 w 154"/>
                  <a:gd name="T49" fmla="*/ 2 h 156"/>
                  <a:gd name="T50" fmla="*/ 0 w 154"/>
                  <a:gd name="T51" fmla="*/ 2 h 156"/>
                  <a:gd name="T52" fmla="*/ 0 w 154"/>
                  <a:gd name="T53" fmla="*/ 2 h 156"/>
                  <a:gd name="T54" fmla="*/ 0 w 154"/>
                  <a:gd name="T55" fmla="*/ 2 h 156"/>
                  <a:gd name="T56" fmla="*/ 0 w 154"/>
                  <a:gd name="T57" fmla="*/ 1 h 156"/>
                  <a:gd name="T58" fmla="*/ 1 w 154"/>
                  <a:gd name="T59" fmla="*/ 2 h 156"/>
                  <a:gd name="T60" fmla="*/ 1 w 154"/>
                  <a:gd name="T61" fmla="*/ 2 h 156"/>
                  <a:gd name="T62" fmla="*/ 1 w 154"/>
                  <a:gd name="T63" fmla="*/ 2 h 156"/>
                  <a:gd name="T64" fmla="*/ 1 w 154"/>
                  <a:gd name="T65" fmla="*/ 2 h 156"/>
                  <a:gd name="T66" fmla="*/ 1 w 154"/>
                  <a:gd name="T67" fmla="*/ 2 h 156"/>
                  <a:gd name="T68" fmla="*/ 1 w 154"/>
                  <a:gd name="T69" fmla="*/ 2 h 156"/>
                  <a:gd name="T70" fmla="*/ 2 w 154"/>
                  <a:gd name="T71" fmla="*/ 2 h 156"/>
                  <a:gd name="T72" fmla="*/ 2 w 154"/>
                  <a:gd name="T73" fmla="*/ 1 h 156"/>
                  <a:gd name="T74" fmla="*/ 2 w 154"/>
                  <a:gd name="T75" fmla="*/ 1 h 156"/>
                  <a:gd name="T76" fmla="*/ 1 w 154"/>
                  <a:gd name="T77" fmla="*/ 1 h 156"/>
                  <a:gd name="T78" fmla="*/ 1 w 154"/>
                  <a:gd name="T79" fmla="*/ 1 h 156"/>
                  <a:gd name="T80" fmla="*/ 1 w 154"/>
                  <a:gd name="T81" fmla="*/ 1 h 156"/>
                  <a:gd name="T82" fmla="*/ 1 w 154"/>
                  <a:gd name="T83" fmla="*/ 1 h 156"/>
                  <a:gd name="T84" fmla="*/ 1 w 154"/>
                  <a:gd name="T85" fmla="*/ 1 h 156"/>
                  <a:gd name="T86" fmla="*/ 1 w 154"/>
                  <a:gd name="T87" fmla="*/ 1 h 156"/>
                  <a:gd name="T88" fmla="*/ 0 w 154"/>
                  <a:gd name="T89" fmla="*/ 1 h 15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54" h="156">
                    <a:moveTo>
                      <a:pt x="0" y="76"/>
                    </a:moveTo>
                    <a:lnTo>
                      <a:pt x="1" y="66"/>
                    </a:lnTo>
                    <a:lnTo>
                      <a:pt x="2" y="56"/>
                    </a:lnTo>
                    <a:lnTo>
                      <a:pt x="5" y="47"/>
                    </a:lnTo>
                    <a:lnTo>
                      <a:pt x="9" y="37"/>
                    </a:lnTo>
                    <a:lnTo>
                      <a:pt x="15" y="29"/>
                    </a:lnTo>
                    <a:lnTo>
                      <a:pt x="22" y="22"/>
                    </a:lnTo>
                    <a:lnTo>
                      <a:pt x="29" y="15"/>
                    </a:lnTo>
                    <a:lnTo>
                      <a:pt x="37" y="9"/>
                    </a:lnTo>
                    <a:lnTo>
                      <a:pt x="47" y="5"/>
                    </a:lnTo>
                    <a:lnTo>
                      <a:pt x="56" y="2"/>
                    </a:lnTo>
                    <a:lnTo>
                      <a:pt x="66" y="0"/>
                    </a:lnTo>
                    <a:lnTo>
                      <a:pt x="77" y="0"/>
                    </a:lnTo>
                    <a:lnTo>
                      <a:pt x="85" y="0"/>
                    </a:lnTo>
                    <a:lnTo>
                      <a:pt x="93" y="1"/>
                    </a:lnTo>
                    <a:lnTo>
                      <a:pt x="101" y="3"/>
                    </a:lnTo>
                    <a:lnTo>
                      <a:pt x="108" y="5"/>
                    </a:lnTo>
                    <a:lnTo>
                      <a:pt x="114" y="8"/>
                    </a:lnTo>
                    <a:lnTo>
                      <a:pt x="120" y="12"/>
                    </a:lnTo>
                    <a:lnTo>
                      <a:pt x="127" y="17"/>
                    </a:lnTo>
                    <a:lnTo>
                      <a:pt x="132" y="22"/>
                    </a:lnTo>
                    <a:lnTo>
                      <a:pt x="137" y="28"/>
                    </a:lnTo>
                    <a:lnTo>
                      <a:pt x="142" y="33"/>
                    </a:lnTo>
                    <a:lnTo>
                      <a:pt x="145" y="40"/>
                    </a:lnTo>
                    <a:lnTo>
                      <a:pt x="148" y="47"/>
                    </a:lnTo>
                    <a:lnTo>
                      <a:pt x="151" y="54"/>
                    </a:lnTo>
                    <a:lnTo>
                      <a:pt x="153" y="61"/>
                    </a:lnTo>
                    <a:lnTo>
                      <a:pt x="154" y="70"/>
                    </a:lnTo>
                    <a:lnTo>
                      <a:pt x="154" y="77"/>
                    </a:lnTo>
                    <a:lnTo>
                      <a:pt x="154" y="85"/>
                    </a:lnTo>
                    <a:lnTo>
                      <a:pt x="153" y="94"/>
                    </a:lnTo>
                    <a:lnTo>
                      <a:pt x="151" y="101"/>
                    </a:lnTo>
                    <a:lnTo>
                      <a:pt x="148" y="108"/>
                    </a:lnTo>
                    <a:lnTo>
                      <a:pt x="145" y="116"/>
                    </a:lnTo>
                    <a:lnTo>
                      <a:pt x="141" y="122"/>
                    </a:lnTo>
                    <a:lnTo>
                      <a:pt x="137" y="128"/>
                    </a:lnTo>
                    <a:lnTo>
                      <a:pt x="132" y="133"/>
                    </a:lnTo>
                    <a:lnTo>
                      <a:pt x="127" y="138"/>
                    </a:lnTo>
                    <a:lnTo>
                      <a:pt x="120" y="144"/>
                    </a:lnTo>
                    <a:lnTo>
                      <a:pt x="114" y="148"/>
                    </a:lnTo>
                    <a:lnTo>
                      <a:pt x="107" y="151"/>
                    </a:lnTo>
                    <a:lnTo>
                      <a:pt x="101" y="153"/>
                    </a:lnTo>
                    <a:lnTo>
                      <a:pt x="93" y="155"/>
                    </a:lnTo>
                    <a:lnTo>
                      <a:pt x="85" y="156"/>
                    </a:lnTo>
                    <a:lnTo>
                      <a:pt x="77" y="156"/>
                    </a:lnTo>
                    <a:lnTo>
                      <a:pt x="67" y="155"/>
                    </a:lnTo>
                    <a:lnTo>
                      <a:pt x="57" y="154"/>
                    </a:lnTo>
                    <a:lnTo>
                      <a:pt x="48" y="151"/>
                    </a:lnTo>
                    <a:lnTo>
                      <a:pt x="38" y="147"/>
                    </a:lnTo>
                    <a:lnTo>
                      <a:pt x="29" y="142"/>
                    </a:lnTo>
                    <a:lnTo>
                      <a:pt x="22" y="135"/>
                    </a:lnTo>
                    <a:lnTo>
                      <a:pt x="15" y="128"/>
                    </a:lnTo>
                    <a:lnTo>
                      <a:pt x="9" y="120"/>
                    </a:lnTo>
                    <a:lnTo>
                      <a:pt x="5" y="110"/>
                    </a:lnTo>
                    <a:lnTo>
                      <a:pt x="2" y="100"/>
                    </a:lnTo>
                    <a:lnTo>
                      <a:pt x="1" y="88"/>
                    </a:lnTo>
                    <a:lnTo>
                      <a:pt x="0" y="76"/>
                    </a:lnTo>
                    <a:close/>
                    <a:moveTo>
                      <a:pt x="40" y="78"/>
                    </a:moveTo>
                    <a:lnTo>
                      <a:pt x="41" y="88"/>
                    </a:lnTo>
                    <a:lnTo>
                      <a:pt x="43" y="98"/>
                    </a:lnTo>
                    <a:lnTo>
                      <a:pt x="47" y="105"/>
                    </a:lnTo>
                    <a:lnTo>
                      <a:pt x="51" y="112"/>
                    </a:lnTo>
                    <a:lnTo>
                      <a:pt x="57" y="118"/>
                    </a:lnTo>
                    <a:lnTo>
                      <a:pt x="63" y="121"/>
                    </a:lnTo>
                    <a:lnTo>
                      <a:pt x="69" y="123"/>
                    </a:lnTo>
                    <a:lnTo>
                      <a:pt x="77" y="124"/>
                    </a:lnTo>
                    <a:lnTo>
                      <a:pt x="84" y="123"/>
                    </a:lnTo>
                    <a:lnTo>
                      <a:pt x="91" y="121"/>
                    </a:lnTo>
                    <a:lnTo>
                      <a:pt x="97" y="118"/>
                    </a:lnTo>
                    <a:lnTo>
                      <a:pt x="103" y="112"/>
                    </a:lnTo>
                    <a:lnTo>
                      <a:pt x="108" y="105"/>
                    </a:lnTo>
                    <a:lnTo>
                      <a:pt x="111" y="98"/>
                    </a:lnTo>
                    <a:lnTo>
                      <a:pt x="113" y="88"/>
                    </a:lnTo>
                    <a:lnTo>
                      <a:pt x="113" y="78"/>
                    </a:lnTo>
                    <a:lnTo>
                      <a:pt x="113" y="68"/>
                    </a:lnTo>
                    <a:lnTo>
                      <a:pt x="111" y="58"/>
                    </a:lnTo>
                    <a:lnTo>
                      <a:pt x="108" y="50"/>
                    </a:lnTo>
                    <a:lnTo>
                      <a:pt x="103" y="44"/>
                    </a:lnTo>
                    <a:lnTo>
                      <a:pt x="97" y="38"/>
                    </a:lnTo>
                    <a:lnTo>
                      <a:pt x="91" y="35"/>
                    </a:lnTo>
                    <a:lnTo>
                      <a:pt x="84" y="33"/>
                    </a:lnTo>
                    <a:lnTo>
                      <a:pt x="77" y="32"/>
                    </a:lnTo>
                    <a:lnTo>
                      <a:pt x="69" y="33"/>
                    </a:lnTo>
                    <a:lnTo>
                      <a:pt x="63" y="35"/>
                    </a:lnTo>
                    <a:lnTo>
                      <a:pt x="57" y="38"/>
                    </a:lnTo>
                    <a:lnTo>
                      <a:pt x="51" y="44"/>
                    </a:lnTo>
                    <a:lnTo>
                      <a:pt x="47" y="50"/>
                    </a:lnTo>
                    <a:lnTo>
                      <a:pt x="43" y="58"/>
                    </a:lnTo>
                    <a:lnTo>
                      <a:pt x="41" y="68"/>
                    </a:lnTo>
                    <a:lnTo>
                      <a:pt x="40" y="7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0" name="Freeform 67"/>
              <p:cNvSpPr>
                <a:spLocks noEditPoints="1"/>
              </p:cNvSpPr>
              <p:nvPr/>
            </p:nvSpPr>
            <p:spPr bwMode="auto">
              <a:xfrm>
                <a:off x="1649" y="2599"/>
                <a:ext cx="45" cy="47"/>
              </a:xfrm>
              <a:custGeom>
                <a:avLst/>
                <a:gdLst>
                  <a:gd name="T0" fmla="*/ 2 w 178"/>
                  <a:gd name="T1" fmla="*/ 3 h 188"/>
                  <a:gd name="T2" fmla="*/ 1 w 178"/>
                  <a:gd name="T3" fmla="*/ 3 h 188"/>
                  <a:gd name="T4" fmla="*/ 1 w 178"/>
                  <a:gd name="T5" fmla="*/ 3 h 188"/>
                  <a:gd name="T6" fmla="*/ 0 w 178"/>
                  <a:gd name="T7" fmla="*/ 3 h 188"/>
                  <a:gd name="T8" fmla="*/ 0 w 178"/>
                  <a:gd name="T9" fmla="*/ 2 h 188"/>
                  <a:gd name="T10" fmla="*/ 0 w 178"/>
                  <a:gd name="T11" fmla="*/ 2 h 188"/>
                  <a:gd name="T12" fmla="*/ 1 w 178"/>
                  <a:gd name="T13" fmla="*/ 2 h 188"/>
                  <a:gd name="T14" fmla="*/ 1 w 178"/>
                  <a:gd name="T15" fmla="*/ 2 h 188"/>
                  <a:gd name="T16" fmla="*/ 1 w 178"/>
                  <a:gd name="T17" fmla="*/ 2 h 188"/>
                  <a:gd name="T18" fmla="*/ 1 w 178"/>
                  <a:gd name="T19" fmla="*/ 1 h 188"/>
                  <a:gd name="T20" fmla="*/ 1 w 178"/>
                  <a:gd name="T21" fmla="*/ 1 h 188"/>
                  <a:gd name="T22" fmla="*/ 1 w 178"/>
                  <a:gd name="T23" fmla="*/ 1 h 188"/>
                  <a:gd name="T24" fmla="*/ 1 w 178"/>
                  <a:gd name="T25" fmla="*/ 1 h 188"/>
                  <a:gd name="T26" fmla="*/ 1 w 178"/>
                  <a:gd name="T27" fmla="*/ 0 h 188"/>
                  <a:gd name="T28" fmla="*/ 3 w 178"/>
                  <a:gd name="T29" fmla="*/ 0 h 188"/>
                  <a:gd name="T30" fmla="*/ 3 w 178"/>
                  <a:gd name="T31" fmla="*/ 2 h 188"/>
                  <a:gd name="T32" fmla="*/ 3 w 178"/>
                  <a:gd name="T33" fmla="*/ 2 h 188"/>
                  <a:gd name="T34" fmla="*/ 3 w 178"/>
                  <a:gd name="T35" fmla="*/ 3 h 188"/>
                  <a:gd name="T36" fmla="*/ 2 w 178"/>
                  <a:gd name="T37" fmla="*/ 3 h 188"/>
                  <a:gd name="T38" fmla="*/ 2 w 178"/>
                  <a:gd name="T39" fmla="*/ 3 h 188"/>
                  <a:gd name="T40" fmla="*/ 2 w 178"/>
                  <a:gd name="T41" fmla="*/ 2 h 188"/>
                  <a:gd name="T42" fmla="*/ 2 w 178"/>
                  <a:gd name="T43" fmla="*/ 1 h 188"/>
                  <a:gd name="T44" fmla="*/ 1 w 178"/>
                  <a:gd name="T45" fmla="*/ 1 h 188"/>
                  <a:gd name="T46" fmla="*/ 1 w 178"/>
                  <a:gd name="T47" fmla="*/ 1 h 188"/>
                  <a:gd name="T48" fmla="*/ 1 w 178"/>
                  <a:gd name="T49" fmla="*/ 1 h 188"/>
                  <a:gd name="T50" fmla="*/ 1 w 178"/>
                  <a:gd name="T51" fmla="*/ 1 h 188"/>
                  <a:gd name="T52" fmla="*/ 1 w 178"/>
                  <a:gd name="T53" fmla="*/ 1 h 188"/>
                  <a:gd name="T54" fmla="*/ 1 w 178"/>
                  <a:gd name="T55" fmla="*/ 2 h 188"/>
                  <a:gd name="T56" fmla="*/ 1 w 178"/>
                  <a:gd name="T57" fmla="*/ 2 h 188"/>
                  <a:gd name="T58" fmla="*/ 1 w 178"/>
                  <a:gd name="T59" fmla="*/ 2 h 188"/>
                  <a:gd name="T60" fmla="*/ 1 w 178"/>
                  <a:gd name="T61" fmla="*/ 2 h 188"/>
                  <a:gd name="T62" fmla="*/ 2 w 178"/>
                  <a:gd name="T63" fmla="*/ 2 h 1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78" h="188">
                    <a:moveTo>
                      <a:pt x="146" y="150"/>
                    </a:moveTo>
                    <a:lnTo>
                      <a:pt x="32" y="150"/>
                    </a:lnTo>
                    <a:lnTo>
                      <a:pt x="32" y="188"/>
                    </a:lnTo>
                    <a:lnTo>
                      <a:pt x="0" y="188"/>
                    </a:lnTo>
                    <a:lnTo>
                      <a:pt x="0" y="118"/>
                    </a:lnTo>
                    <a:lnTo>
                      <a:pt x="17" y="118"/>
                    </a:lnTo>
                    <a:lnTo>
                      <a:pt x="22" y="110"/>
                    </a:lnTo>
                    <a:lnTo>
                      <a:pt x="26" y="103"/>
                    </a:lnTo>
                    <a:lnTo>
                      <a:pt x="30" y="94"/>
                    </a:lnTo>
                    <a:lnTo>
                      <a:pt x="33" y="82"/>
                    </a:lnTo>
                    <a:lnTo>
                      <a:pt x="36" y="68"/>
                    </a:lnTo>
                    <a:lnTo>
                      <a:pt x="38" y="50"/>
                    </a:lnTo>
                    <a:lnTo>
                      <a:pt x="40" y="27"/>
                    </a:lnTo>
                    <a:lnTo>
                      <a:pt x="42" y="0"/>
                    </a:lnTo>
                    <a:lnTo>
                      <a:pt x="161" y="0"/>
                    </a:lnTo>
                    <a:lnTo>
                      <a:pt x="161" y="118"/>
                    </a:lnTo>
                    <a:lnTo>
                      <a:pt x="178" y="118"/>
                    </a:lnTo>
                    <a:lnTo>
                      <a:pt x="178" y="188"/>
                    </a:lnTo>
                    <a:lnTo>
                      <a:pt x="146" y="188"/>
                    </a:lnTo>
                    <a:lnTo>
                      <a:pt x="146" y="150"/>
                    </a:lnTo>
                    <a:close/>
                    <a:moveTo>
                      <a:pt x="123" y="118"/>
                    </a:moveTo>
                    <a:lnTo>
                      <a:pt x="123" y="32"/>
                    </a:lnTo>
                    <a:lnTo>
                      <a:pt x="75" y="32"/>
                    </a:lnTo>
                    <a:lnTo>
                      <a:pt x="74" y="48"/>
                    </a:lnTo>
                    <a:lnTo>
                      <a:pt x="73" y="62"/>
                    </a:lnTo>
                    <a:lnTo>
                      <a:pt x="71" y="74"/>
                    </a:lnTo>
                    <a:lnTo>
                      <a:pt x="69" y="84"/>
                    </a:lnTo>
                    <a:lnTo>
                      <a:pt x="67" y="95"/>
                    </a:lnTo>
                    <a:lnTo>
                      <a:pt x="63" y="103"/>
                    </a:lnTo>
                    <a:lnTo>
                      <a:pt x="59" y="111"/>
                    </a:lnTo>
                    <a:lnTo>
                      <a:pt x="55" y="118"/>
                    </a:lnTo>
                    <a:lnTo>
                      <a:pt x="123" y="1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1" name="Freeform 68"/>
              <p:cNvSpPr>
                <a:spLocks noEditPoints="1"/>
              </p:cNvSpPr>
              <p:nvPr/>
            </p:nvSpPr>
            <p:spPr bwMode="auto">
              <a:xfrm>
                <a:off x="1698" y="2598"/>
                <a:ext cx="35" cy="39"/>
              </a:xfrm>
              <a:custGeom>
                <a:avLst/>
                <a:gdLst>
                  <a:gd name="T0" fmla="*/ 0 w 140"/>
                  <a:gd name="T1" fmla="*/ 1 h 156"/>
                  <a:gd name="T2" fmla="*/ 0 w 140"/>
                  <a:gd name="T3" fmla="*/ 1 h 156"/>
                  <a:gd name="T4" fmla="*/ 1 w 140"/>
                  <a:gd name="T5" fmla="*/ 0 h 156"/>
                  <a:gd name="T6" fmla="*/ 1 w 140"/>
                  <a:gd name="T7" fmla="*/ 0 h 156"/>
                  <a:gd name="T8" fmla="*/ 1 w 140"/>
                  <a:gd name="T9" fmla="*/ 0 h 156"/>
                  <a:gd name="T10" fmla="*/ 2 w 140"/>
                  <a:gd name="T11" fmla="*/ 0 h 156"/>
                  <a:gd name="T12" fmla="*/ 2 w 140"/>
                  <a:gd name="T13" fmla="*/ 0 h 156"/>
                  <a:gd name="T14" fmla="*/ 2 w 140"/>
                  <a:gd name="T15" fmla="*/ 0 h 156"/>
                  <a:gd name="T16" fmla="*/ 2 w 140"/>
                  <a:gd name="T17" fmla="*/ 1 h 156"/>
                  <a:gd name="T18" fmla="*/ 2 w 140"/>
                  <a:gd name="T19" fmla="*/ 1 h 156"/>
                  <a:gd name="T20" fmla="*/ 2 w 140"/>
                  <a:gd name="T21" fmla="*/ 1 h 156"/>
                  <a:gd name="T22" fmla="*/ 2 w 140"/>
                  <a:gd name="T23" fmla="*/ 2 h 156"/>
                  <a:gd name="T24" fmla="*/ 2 w 140"/>
                  <a:gd name="T25" fmla="*/ 2 h 156"/>
                  <a:gd name="T26" fmla="*/ 2 w 140"/>
                  <a:gd name="T27" fmla="*/ 3 h 156"/>
                  <a:gd name="T28" fmla="*/ 2 w 140"/>
                  <a:gd name="T29" fmla="*/ 2 h 156"/>
                  <a:gd name="T30" fmla="*/ 2 w 140"/>
                  <a:gd name="T31" fmla="*/ 2 h 156"/>
                  <a:gd name="T32" fmla="*/ 1 w 140"/>
                  <a:gd name="T33" fmla="*/ 2 h 156"/>
                  <a:gd name="T34" fmla="*/ 1 w 140"/>
                  <a:gd name="T35" fmla="*/ 3 h 156"/>
                  <a:gd name="T36" fmla="*/ 1 w 140"/>
                  <a:gd name="T37" fmla="*/ 3 h 156"/>
                  <a:gd name="T38" fmla="*/ 1 w 140"/>
                  <a:gd name="T39" fmla="*/ 3 h 156"/>
                  <a:gd name="T40" fmla="*/ 1 w 140"/>
                  <a:gd name="T41" fmla="*/ 3 h 156"/>
                  <a:gd name="T42" fmla="*/ 0 w 140"/>
                  <a:gd name="T43" fmla="*/ 2 h 156"/>
                  <a:gd name="T44" fmla="*/ 0 w 140"/>
                  <a:gd name="T45" fmla="*/ 2 h 156"/>
                  <a:gd name="T46" fmla="*/ 0 w 140"/>
                  <a:gd name="T47" fmla="*/ 2 h 156"/>
                  <a:gd name="T48" fmla="*/ 0 w 140"/>
                  <a:gd name="T49" fmla="*/ 2 h 156"/>
                  <a:gd name="T50" fmla="*/ 0 w 140"/>
                  <a:gd name="T51" fmla="*/ 2 h 156"/>
                  <a:gd name="T52" fmla="*/ 0 w 140"/>
                  <a:gd name="T53" fmla="*/ 1 h 156"/>
                  <a:gd name="T54" fmla="*/ 1 w 140"/>
                  <a:gd name="T55" fmla="*/ 1 h 156"/>
                  <a:gd name="T56" fmla="*/ 1 w 140"/>
                  <a:gd name="T57" fmla="*/ 1 h 156"/>
                  <a:gd name="T58" fmla="*/ 1 w 140"/>
                  <a:gd name="T59" fmla="*/ 1 h 156"/>
                  <a:gd name="T60" fmla="*/ 1 w 140"/>
                  <a:gd name="T61" fmla="*/ 1 h 156"/>
                  <a:gd name="T62" fmla="*/ 2 w 140"/>
                  <a:gd name="T63" fmla="*/ 1 h 156"/>
                  <a:gd name="T64" fmla="*/ 2 w 140"/>
                  <a:gd name="T65" fmla="*/ 1 h 156"/>
                  <a:gd name="T66" fmla="*/ 2 w 140"/>
                  <a:gd name="T67" fmla="*/ 1 h 156"/>
                  <a:gd name="T68" fmla="*/ 1 w 140"/>
                  <a:gd name="T69" fmla="*/ 1 h 156"/>
                  <a:gd name="T70" fmla="*/ 1 w 140"/>
                  <a:gd name="T71" fmla="*/ 1 h 156"/>
                  <a:gd name="T72" fmla="*/ 1 w 140"/>
                  <a:gd name="T73" fmla="*/ 1 h 156"/>
                  <a:gd name="T74" fmla="*/ 1 w 140"/>
                  <a:gd name="T75" fmla="*/ 1 h 156"/>
                  <a:gd name="T76" fmla="*/ 1 w 140"/>
                  <a:gd name="T77" fmla="*/ 1 h 156"/>
                  <a:gd name="T78" fmla="*/ 1 w 140"/>
                  <a:gd name="T79" fmla="*/ 1 h 156"/>
                  <a:gd name="T80" fmla="*/ 2 w 140"/>
                  <a:gd name="T81" fmla="*/ 1 h 156"/>
                  <a:gd name="T82" fmla="*/ 1 w 140"/>
                  <a:gd name="T83" fmla="*/ 2 h 156"/>
                  <a:gd name="T84" fmla="*/ 1 w 140"/>
                  <a:gd name="T85" fmla="*/ 2 h 156"/>
                  <a:gd name="T86" fmla="*/ 1 w 140"/>
                  <a:gd name="T87" fmla="*/ 2 h 156"/>
                  <a:gd name="T88" fmla="*/ 1 w 140"/>
                  <a:gd name="T89" fmla="*/ 2 h 156"/>
                  <a:gd name="T90" fmla="*/ 1 w 140"/>
                  <a:gd name="T91" fmla="*/ 2 h 156"/>
                  <a:gd name="T92" fmla="*/ 1 w 140"/>
                  <a:gd name="T93" fmla="*/ 2 h 156"/>
                  <a:gd name="T94" fmla="*/ 1 w 140"/>
                  <a:gd name="T95" fmla="*/ 2 h 156"/>
                  <a:gd name="T96" fmla="*/ 1 w 140"/>
                  <a:gd name="T97" fmla="*/ 2 h 156"/>
                  <a:gd name="T98" fmla="*/ 1 w 140"/>
                  <a:gd name="T99" fmla="*/ 2 h 156"/>
                  <a:gd name="T100" fmla="*/ 1 w 140"/>
                  <a:gd name="T101" fmla="*/ 2 h 156"/>
                  <a:gd name="T102" fmla="*/ 2 w 140"/>
                  <a:gd name="T103" fmla="*/ 2 h 156"/>
                  <a:gd name="T104" fmla="*/ 2 w 140"/>
                  <a:gd name="T105" fmla="*/ 2 h 156"/>
                  <a:gd name="T106" fmla="*/ 2 w 140"/>
                  <a:gd name="T107" fmla="*/ 2 h 15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0" h="156">
                    <a:moveTo>
                      <a:pt x="39" y="49"/>
                    </a:moveTo>
                    <a:lnTo>
                      <a:pt x="4" y="43"/>
                    </a:lnTo>
                    <a:lnTo>
                      <a:pt x="7" y="32"/>
                    </a:lnTo>
                    <a:lnTo>
                      <a:pt x="12" y="24"/>
                    </a:lnTo>
                    <a:lnTo>
                      <a:pt x="17" y="17"/>
                    </a:lnTo>
                    <a:lnTo>
                      <a:pt x="25" y="10"/>
                    </a:lnTo>
                    <a:lnTo>
                      <a:pt x="33" y="6"/>
                    </a:lnTo>
                    <a:lnTo>
                      <a:pt x="42" y="2"/>
                    </a:lnTo>
                    <a:lnTo>
                      <a:pt x="55" y="1"/>
                    </a:lnTo>
                    <a:lnTo>
                      <a:pt x="68" y="0"/>
                    </a:lnTo>
                    <a:lnTo>
                      <a:pt x="81" y="0"/>
                    </a:lnTo>
                    <a:lnTo>
                      <a:pt x="91" y="1"/>
                    </a:lnTo>
                    <a:lnTo>
                      <a:pt x="100" y="3"/>
                    </a:lnTo>
                    <a:lnTo>
                      <a:pt x="108" y="6"/>
                    </a:lnTo>
                    <a:lnTo>
                      <a:pt x="114" y="9"/>
                    </a:lnTo>
                    <a:lnTo>
                      <a:pt x="118" y="14"/>
                    </a:lnTo>
                    <a:lnTo>
                      <a:pt x="122" y="18"/>
                    </a:lnTo>
                    <a:lnTo>
                      <a:pt x="125" y="22"/>
                    </a:lnTo>
                    <a:lnTo>
                      <a:pt x="129" y="28"/>
                    </a:lnTo>
                    <a:lnTo>
                      <a:pt x="130" y="35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31" y="103"/>
                    </a:lnTo>
                    <a:lnTo>
                      <a:pt x="131" y="121"/>
                    </a:lnTo>
                    <a:lnTo>
                      <a:pt x="133" y="132"/>
                    </a:lnTo>
                    <a:lnTo>
                      <a:pt x="135" y="143"/>
                    </a:lnTo>
                    <a:lnTo>
                      <a:pt x="140" y="153"/>
                    </a:lnTo>
                    <a:lnTo>
                      <a:pt x="100" y="153"/>
                    </a:lnTo>
                    <a:lnTo>
                      <a:pt x="98" y="148"/>
                    </a:lnTo>
                    <a:lnTo>
                      <a:pt x="96" y="140"/>
                    </a:lnTo>
                    <a:lnTo>
                      <a:pt x="96" y="138"/>
                    </a:lnTo>
                    <a:lnTo>
                      <a:pt x="95" y="136"/>
                    </a:lnTo>
                    <a:lnTo>
                      <a:pt x="90" y="140"/>
                    </a:lnTo>
                    <a:lnTo>
                      <a:pt x="85" y="145"/>
                    </a:lnTo>
                    <a:lnTo>
                      <a:pt x="80" y="148"/>
                    </a:lnTo>
                    <a:lnTo>
                      <a:pt x="73" y="151"/>
                    </a:lnTo>
                    <a:lnTo>
                      <a:pt x="68" y="153"/>
                    </a:lnTo>
                    <a:lnTo>
                      <a:pt x="62" y="155"/>
                    </a:lnTo>
                    <a:lnTo>
                      <a:pt x="56" y="156"/>
                    </a:lnTo>
                    <a:lnTo>
                      <a:pt x="49" y="156"/>
                    </a:lnTo>
                    <a:lnTo>
                      <a:pt x="38" y="155"/>
                    </a:lnTo>
                    <a:lnTo>
                      <a:pt x="29" y="153"/>
                    </a:lnTo>
                    <a:lnTo>
                      <a:pt x="20" y="149"/>
                    </a:lnTo>
                    <a:lnTo>
                      <a:pt x="13" y="144"/>
                    </a:lnTo>
                    <a:lnTo>
                      <a:pt x="7" y="136"/>
                    </a:lnTo>
                    <a:lnTo>
                      <a:pt x="3" y="129"/>
                    </a:lnTo>
                    <a:lnTo>
                      <a:pt x="1" y="121"/>
                    </a:lnTo>
                    <a:lnTo>
                      <a:pt x="0" y="111"/>
                    </a:lnTo>
                    <a:lnTo>
                      <a:pt x="0" y="106"/>
                    </a:lnTo>
                    <a:lnTo>
                      <a:pt x="1" y="100"/>
                    </a:lnTo>
                    <a:lnTo>
                      <a:pt x="3" y="95"/>
                    </a:lnTo>
                    <a:lnTo>
                      <a:pt x="6" y="89"/>
                    </a:lnTo>
                    <a:lnTo>
                      <a:pt x="9" y="84"/>
                    </a:lnTo>
                    <a:lnTo>
                      <a:pt x="13" y="80"/>
                    </a:lnTo>
                    <a:lnTo>
                      <a:pt x="17" y="77"/>
                    </a:lnTo>
                    <a:lnTo>
                      <a:pt x="22" y="74"/>
                    </a:lnTo>
                    <a:lnTo>
                      <a:pt x="29" y="72"/>
                    </a:lnTo>
                    <a:lnTo>
                      <a:pt x="36" y="69"/>
                    </a:lnTo>
                    <a:lnTo>
                      <a:pt x="44" y="67"/>
                    </a:lnTo>
                    <a:lnTo>
                      <a:pt x="54" y="65"/>
                    </a:lnTo>
                    <a:lnTo>
                      <a:pt x="66" y="62"/>
                    </a:lnTo>
                    <a:lnTo>
                      <a:pt x="78" y="59"/>
                    </a:lnTo>
                    <a:lnTo>
                      <a:pt x="86" y="57"/>
                    </a:lnTo>
                    <a:lnTo>
                      <a:pt x="92" y="55"/>
                    </a:lnTo>
                    <a:lnTo>
                      <a:pt x="92" y="51"/>
                    </a:lnTo>
                    <a:lnTo>
                      <a:pt x="92" y="46"/>
                    </a:lnTo>
                    <a:lnTo>
                      <a:pt x="91" y="42"/>
                    </a:lnTo>
                    <a:lnTo>
                      <a:pt x="89" y="37"/>
                    </a:lnTo>
                    <a:lnTo>
                      <a:pt x="87" y="35"/>
                    </a:lnTo>
                    <a:lnTo>
                      <a:pt x="83" y="33"/>
                    </a:lnTo>
                    <a:lnTo>
                      <a:pt x="79" y="31"/>
                    </a:lnTo>
                    <a:lnTo>
                      <a:pt x="72" y="30"/>
                    </a:lnTo>
                    <a:lnTo>
                      <a:pt x="65" y="30"/>
                    </a:lnTo>
                    <a:lnTo>
                      <a:pt x="60" y="30"/>
                    </a:lnTo>
                    <a:lnTo>
                      <a:pt x="56" y="31"/>
                    </a:lnTo>
                    <a:lnTo>
                      <a:pt x="53" y="32"/>
                    </a:lnTo>
                    <a:lnTo>
                      <a:pt x="48" y="34"/>
                    </a:lnTo>
                    <a:lnTo>
                      <a:pt x="46" y="36"/>
                    </a:lnTo>
                    <a:lnTo>
                      <a:pt x="43" y="40"/>
                    </a:lnTo>
                    <a:lnTo>
                      <a:pt x="41" y="44"/>
                    </a:lnTo>
                    <a:lnTo>
                      <a:pt x="39" y="49"/>
                    </a:lnTo>
                    <a:close/>
                    <a:moveTo>
                      <a:pt x="92" y="81"/>
                    </a:moveTo>
                    <a:lnTo>
                      <a:pt x="83" y="83"/>
                    </a:lnTo>
                    <a:lnTo>
                      <a:pt x="68" y="87"/>
                    </a:lnTo>
                    <a:lnTo>
                      <a:pt x="55" y="91"/>
                    </a:lnTo>
                    <a:lnTo>
                      <a:pt x="46" y="94"/>
                    </a:lnTo>
                    <a:lnTo>
                      <a:pt x="43" y="97"/>
                    </a:lnTo>
                    <a:lnTo>
                      <a:pt x="41" y="100"/>
                    </a:lnTo>
                    <a:lnTo>
                      <a:pt x="39" y="104"/>
                    </a:lnTo>
                    <a:lnTo>
                      <a:pt x="39" y="107"/>
                    </a:lnTo>
                    <a:lnTo>
                      <a:pt x="39" y="111"/>
                    </a:lnTo>
                    <a:lnTo>
                      <a:pt x="40" y="116"/>
                    </a:lnTo>
                    <a:lnTo>
                      <a:pt x="42" y="119"/>
                    </a:lnTo>
                    <a:lnTo>
                      <a:pt x="45" y="122"/>
                    </a:lnTo>
                    <a:lnTo>
                      <a:pt x="48" y="125"/>
                    </a:lnTo>
                    <a:lnTo>
                      <a:pt x="53" y="127"/>
                    </a:lnTo>
                    <a:lnTo>
                      <a:pt x="57" y="128"/>
                    </a:lnTo>
                    <a:lnTo>
                      <a:pt x="61" y="128"/>
                    </a:lnTo>
                    <a:lnTo>
                      <a:pt x="66" y="128"/>
                    </a:lnTo>
                    <a:lnTo>
                      <a:pt x="71" y="126"/>
                    </a:lnTo>
                    <a:lnTo>
                      <a:pt x="77" y="124"/>
                    </a:lnTo>
                    <a:lnTo>
                      <a:pt x="82" y="121"/>
                    </a:lnTo>
                    <a:lnTo>
                      <a:pt x="85" y="119"/>
                    </a:lnTo>
                    <a:lnTo>
                      <a:pt x="87" y="116"/>
                    </a:lnTo>
                    <a:lnTo>
                      <a:pt x="89" y="111"/>
                    </a:lnTo>
                    <a:lnTo>
                      <a:pt x="91" y="108"/>
                    </a:lnTo>
                    <a:lnTo>
                      <a:pt x="92" y="101"/>
                    </a:lnTo>
                    <a:lnTo>
                      <a:pt x="92" y="88"/>
                    </a:lnTo>
                    <a:lnTo>
                      <a:pt x="92" y="8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2" name="Freeform 69"/>
              <p:cNvSpPr>
                <a:spLocks noEditPoints="1"/>
              </p:cNvSpPr>
              <p:nvPr/>
            </p:nvSpPr>
            <p:spPr bwMode="auto">
              <a:xfrm>
                <a:off x="1741" y="2598"/>
                <a:ext cx="36" cy="52"/>
              </a:xfrm>
              <a:custGeom>
                <a:avLst/>
                <a:gdLst>
                  <a:gd name="T0" fmla="*/ 0 w 146"/>
                  <a:gd name="T1" fmla="*/ 0 h 209"/>
                  <a:gd name="T2" fmla="*/ 0 w 146"/>
                  <a:gd name="T3" fmla="*/ 0 h 209"/>
                  <a:gd name="T4" fmla="*/ 1 w 146"/>
                  <a:gd name="T5" fmla="*/ 0 h 209"/>
                  <a:gd name="T6" fmla="*/ 1 w 146"/>
                  <a:gd name="T7" fmla="*/ 0 h 209"/>
                  <a:gd name="T8" fmla="*/ 1 w 146"/>
                  <a:gd name="T9" fmla="*/ 0 h 209"/>
                  <a:gd name="T10" fmla="*/ 1 w 146"/>
                  <a:gd name="T11" fmla="*/ 0 h 209"/>
                  <a:gd name="T12" fmla="*/ 1 w 146"/>
                  <a:gd name="T13" fmla="*/ 0 h 209"/>
                  <a:gd name="T14" fmla="*/ 2 w 146"/>
                  <a:gd name="T15" fmla="*/ 0 h 209"/>
                  <a:gd name="T16" fmla="*/ 2 w 146"/>
                  <a:gd name="T17" fmla="*/ 0 h 209"/>
                  <a:gd name="T18" fmla="*/ 2 w 146"/>
                  <a:gd name="T19" fmla="*/ 0 h 209"/>
                  <a:gd name="T20" fmla="*/ 2 w 146"/>
                  <a:gd name="T21" fmla="*/ 0 h 209"/>
                  <a:gd name="T22" fmla="*/ 2 w 146"/>
                  <a:gd name="T23" fmla="*/ 1 h 209"/>
                  <a:gd name="T24" fmla="*/ 2 w 146"/>
                  <a:gd name="T25" fmla="*/ 1 h 209"/>
                  <a:gd name="T26" fmla="*/ 2 w 146"/>
                  <a:gd name="T27" fmla="*/ 1 h 209"/>
                  <a:gd name="T28" fmla="*/ 2 w 146"/>
                  <a:gd name="T29" fmla="*/ 1 h 209"/>
                  <a:gd name="T30" fmla="*/ 2 w 146"/>
                  <a:gd name="T31" fmla="*/ 2 h 209"/>
                  <a:gd name="T32" fmla="*/ 2 w 146"/>
                  <a:gd name="T33" fmla="*/ 2 h 209"/>
                  <a:gd name="T34" fmla="*/ 2 w 146"/>
                  <a:gd name="T35" fmla="*/ 2 h 209"/>
                  <a:gd name="T36" fmla="*/ 2 w 146"/>
                  <a:gd name="T37" fmla="*/ 2 h 209"/>
                  <a:gd name="T38" fmla="*/ 1 w 146"/>
                  <a:gd name="T39" fmla="*/ 2 h 209"/>
                  <a:gd name="T40" fmla="*/ 1 w 146"/>
                  <a:gd name="T41" fmla="*/ 2 h 209"/>
                  <a:gd name="T42" fmla="*/ 1 w 146"/>
                  <a:gd name="T43" fmla="*/ 2 h 209"/>
                  <a:gd name="T44" fmla="*/ 1 w 146"/>
                  <a:gd name="T45" fmla="*/ 2 h 209"/>
                  <a:gd name="T46" fmla="*/ 1 w 146"/>
                  <a:gd name="T47" fmla="*/ 2 h 209"/>
                  <a:gd name="T48" fmla="*/ 1 w 146"/>
                  <a:gd name="T49" fmla="*/ 2 h 209"/>
                  <a:gd name="T50" fmla="*/ 0 w 146"/>
                  <a:gd name="T51" fmla="*/ 3 h 209"/>
                  <a:gd name="T52" fmla="*/ 0 w 146"/>
                  <a:gd name="T53" fmla="*/ 0 h 209"/>
                  <a:gd name="T54" fmla="*/ 0 w 146"/>
                  <a:gd name="T55" fmla="*/ 1 h 209"/>
                  <a:gd name="T56" fmla="*/ 1 w 146"/>
                  <a:gd name="T57" fmla="*/ 1 h 209"/>
                  <a:gd name="T58" fmla="*/ 1 w 146"/>
                  <a:gd name="T59" fmla="*/ 2 h 209"/>
                  <a:gd name="T60" fmla="*/ 1 w 146"/>
                  <a:gd name="T61" fmla="*/ 2 h 209"/>
                  <a:gd name="T62" fmla="*/ 1 w 146"/>
                  <a:gd name="T63" fmla="*/ 2 h 209"/>
                  <a:gd name="T64" fmla="*/ 1 w 146"/>
                  <a:gd name="T65" fmla="*/ 2 h 209"/>
                  <a:gd name="T66" fmla="*/ 1 w 146"/>
                  <a:gd name="T67" fmla="*/ 2 h 209"/>
                  <a:gd name="T68" fmla="*/ 1 w 146"/>
                  <a:gd name="T69" fmla="*/ 1 h 209"/>
                  <a:gd name="T70" fmla="*/ 1 w 146"/>
                  <a:gd name="T71" fmla="*/ 1 h 209"/>
                  <a:gd name="T72" fmla="*/ 1 w 146"/>
                  <a:gd name="T73" fmla="*/ 1 h 209"/>
                  <a:gd name="T74" fmla="*/ 1 w 146"/>
                  <a:gd name="T75" fmla="*/ 0 h 209"/>
                  <a:gd name="T76" fmla="*/ 1 w 146"/>
                  <a:gd name="T77" fmla="*/ 0 h 209"/>
                  <a:gd name="T78" fmla="*/ 1 w 146"/>
                  <a:gd name="T79" fmla="*/ 0 h 209"/>
                  <a:gd name="T80" fmla="*/ 1 w 146"/>
                  <a:gd name="T81" fmla="*/ 0 h 209"/>
                  <a:gd name="T82" fmla="*/ 1 w 146"/>
                  <a:gd name="T83" fmla="*/ 1 h 209"/>
                  <a:gd name="T84" fmla="*/ 0 w 146"/>
                  <a:gd name="T85" fmla="*/ 1 h 20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6" h="209">
                    <a:moveTo>
                      <a:pt x="0" y="3"/>
                    </a:moveTo>
                    <a:lnTo>
                      <a:pt x="37" y="3"/>
                    </a:lnTo>
                    <a:lnTo>
                      <a:pt x="37" y="25"/>
                    </a:lnTo>
                    <a:lnTo>
                      <a:pt x="41" y="20"/>
                    </a:lnTo>
                    <a:lnTo>
                      <a:pt x="45" y="15"/>
                    </a:lnTo>
                    <a:lnTo>
                      <a:pt x="50" y="10"/>
                    </a:lnTo>
                    <a:lnTo>
                      <a:pt x="56" y="7"/>
                    </a:lnTo>
                    <a:lnTo>
                      <a:pt x="63" y="4"/>
                    </a:lnTo>
                    <a:lnTo>
                      <a:pt x="69" y="2"/>
                    </a:lnTo>
                    <a:lnTo>
                      <a:pt x="76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6" y="1"/>
                    </a:lnTo>
                    <a:lnTo>
                      <a:pt x="102" y="3"/>
                    </a:lnTo>
                    <a:lnTo>
                      <a:pt x="107" y="5"/>
                    </a:lnTo>
                    <a:lnTo>
                      <a:pt x="113" y="8"/>
                    </a:lnTo>
                    <a:lnTo>
                      <a:pt x="118" y="11"/>
                    </a:lnTo>
                    <a:lnTo>
                      <a:pt x="123" y="16"/>
                    </a:lnTo>
                    <a:lnTo>
                      <a:pt x="127" y="20"/>
                    </a:lnTo>
                    <a:lnTo>
                      <a:pt x="131" y="26"/>
                    </a:lnTo>
                    <a:lnTo>
                      <a:pt x="135" y="31"/>
                    </a:lnTo>
                    <a:lnTo>
                      <a:pt x="139" y="37"/>
                    </a:lnTo>
                    <a:lnTo>
                      <a:pt x="141" y="45"/>
                    </a:lnTo>
                    <a:lnTo>
                      <a:pt x="143" y="52"/>
                    </a:lnTo>
                    <a:lnTo>
                      <a:pt x="145" y="60"/>
                    </a:lnTo>
                    <a:lnTo>
                      <a:pt x="145" y="69"/>
                    </a:lnTo>
                    <a:lnTo>
                      <a:pt x="146" y="77"/>
                    </a:lnTo>
                    <a:lnTo>
                      <a:pt x="145" y="86"/>
                    </a:lnTo>
                    <a:lnTo>
                      <a:pt x="145" y="95"/>
                    </a:lnTo>
                    <a:lnTo>
                      <a:pt x="143" y="103"/>
                    </a:lnTo>
                    <a:lnTo>
                      <a:pt x="141" y="110"/>
                    </a:lnTo>
                    <a:lnTo>
                      <a:pt x="139" y="118"/>
                    </a:lnTo>
                    <a:lnTo>
                      <a:pt x="135" y="124"/>
                    </a:lnTo>
                    <a:lnTo>
                      <a:pt x="131" y="130"/>
                    </a:lnTo>
                    <a:lnTo>
                      <a:pt x="127" y="135"/>
                    </a:lnTo>
                    <a:lnTo>
                      <a:pt x="123" y="140"/>
                    </a:lnTo>
                    <a:lnTo>
                      <a:pt x="118" y="145"/>
                    </a:lnTo>
                    <a:lnTo>
                      <a:pt x="113" y="148"/>
                    </a:lnTo>
                    <a:lnTo>
                      <a:pt x="107" y="151"/>
                    </a:lnTo>
                    <a:lnTo>
                      <a:pt x="101" y="153"/>
                    </a:lnTo>
                    <a:lnTo>
                      <a:pt x="96" y="155"/>
                    </a:lnTo>
                    <a:lnTo>
                      <a:pt x="90" y="156"/>
                    </a:lnTo>
                    <a:lnTo>
                      <a:pt x="83" y="156"/>
                    </a:lnTo>
                    <a:lnTo>
                      <a:pt x="77" y="156"/>
                    </a:lnTo>
                    <a:lnTo>
                      <a:pt x="71" y="155"/>
                    </a:lnTo>
                    <a:lnTo>
                      <a:pt x="66" y="153"/>
                    </a:lnTo>
                    <a:lnTo>
                      <a:pt x="61" y="151"/>
                    </a:lnTo>
                    <a:lnTo>
                      <a:pt x="55" y="148"/>
                    </a:lnTo>
                    <a:lnTo>
                      <a:pt x="50" y="145"/>
                    </a:lnTo>
                    <a:lnTo>
                      <a:pt x="45" y="139"/>
                    </a:lnTo>
                    <a:lnTo>
                      <a:pt x="40" y="134"/>
                    </a:lnTo>
                    <a:lnTo>
                      <a:pt x="40" y="209"/>
                    </a:lnTo>
                    <a:lnTo>
                      <a:pt x="0" y="209"/>
                    </a:lnTo>
                    <a:lnTo>
                      <a:pt x="0" y="3"/>
                    </a:lnTo>
                    <a:close/>
                    <a:moveTo>
                      <a:pt x="39" y="75"/>
                    </a:moveTo>
                    <a:lnTo>
                      <a:pt x="40" y="87"/>
                    </a:lnTo>
                    <a:lnTo>
                      <a:pt x="42" y="97"/>
                    </a:lnTo>
                    <a:lnTo>
                      <a:pt x="45" y="106"/>
                    </a:lnTo>
                    <a:lnTo>
                      <a:pt x="49" y="112"/>
                    </a:lnTo>
                    <a:lnTo>
                      <a:pt x="54" y="118"/>
                    </a:lnTo>
                    <a:lnTo>
                      <a:pt x="59" y="122"/>
                    </a:lnTo>
                    <a:lnTo>
                      <a:pt x="67" y="124"/>
                    </a:lnTo>
                    <a:lnTo>
                      <a:pt x="73" y="125"/>
                    </a:lnTo>
                    <a:lnTo>
                      <a:pt x="80" y="124"/>
                    </a:lnTo>
                    <a:lnTo>
                      <a:pt x="86" y="122"/>
                    </a:lnTo>
                    <a:lnTo>
                      <a:pt x="92" y="119"/>
                    </a:lnTo>
                    <a:lnTo>
                      <a:pt x="96" y="113"/>
                    </a:lnTo>
                    <a:lnTo>
                      <a:pt x="100" y="107"/>
                    </a:lnTo>
                    <a:lnTo>
                      <a:pt x="103" y="99"/>
                    </a:lnTo>
                    <a:lnTo>
                      <a:pt x="105" y="89"/>
                    </a:lnTo>
                    <a:lnTo>
                      <a:pt x="105" y="77"/>
                    </a:lnTo>
                    <a:lnTo>
                      <a:pt x="104" y="67"/>
                    </a:lnTo>
                    <a:lnTo>
                      <a:pt x="103" y="57"/>
                    </a:lnTo>
                    <a:lnTo>
                      <a:pt x="100" y="49"/>
                    </a:lnTo>
                    <a:lnTo>
                      <a:pt x="96" y="43"/>
                    </a:lnTo>
                    <a:lnTo>
                      <a:pt x="91" y="37"/>
                    </a:lnTo>
                    <a:lnTo>
                      <a:pt x="86" y="34"/>
                    </a:lnTo>
                    <a:lnTo>
                      <a:pt x="79" y="32"/>
                    </a:lnTo>
                    <a:lnTo>
                      <a:pt x="73" y="31"/>
                    </a:lnTo>
                    <a:lnTo>
                      <a:pt x="66" y="32"/>
                    </a:lnTo>
                    <a:lnTo>
                      <a:pt x="59" y="34"/>
                    </a:lnTo>
                    <a:lnTo>
                      <a:pt x="53" y="37"/>
                    </a:lnTo>
                    <a:lnTo>
                      <a:pt x="48" y="43"/>
                    </a:lnTo>
                    <a:lnTo>
                      <a:pt x="44" y="49"/>
                    </a:lnTo>
                    <a:lnTo>
                      <a:pt x="42" y="56"/>
                    </a:lnTo>
                    <a:lnTo>
                      <a:pt x="40" y="66"/>
                    </a:lnTo>
                    <a:lnTo>
                      <a:pt x="39" y="7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1368135" name="Picture 7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8" y="3616325"/>
            <a:ext cx="1831975" cy="1279525"/>
          </a:xfrm>
          <a:prstGeom prst="rect">
            <a:avLst/>
          </a:prstGeom>
          <a:noFill/>
          <a:ln w="19050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68136" name="Picture 7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8" y="5021263"/>
            <a:ext cx="1844675" cy="1279525"/>
          </a:xfrm>
          <a:prstGeom prst="rect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2" name="Прямоугольник 71"/>
          <p:cNvSpPr/>
          <p:nvPr/>
        </p:nvSpPr>
        <p:spPr>
          <a:xfrm>
            <a:off x="807441" y="6335556"/>
            <a:ext cx="83365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Совещание по вопросам технологического развития ПАО «Газпром»</a:t>
            </a:r>
            <a:endParaRPr lang="ru-RU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8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fld id="{F0FEE8FD-58E3-47B9-8CF4-70E07A06F3BF}" type="slidenum">
              <a:rPr lang="en-US" altLang="ru-RU" sz="2000" smtClean="0">
                <a:solidFill>
                  <a:schemeClr val="bg1"/>
                </a:solidFill>
                <a:latin typeface="Arial" pitchFamily="34" charset="0"/>
              </a:rPr>
              <a:pPr eaLnBrk="1" hangingPunct="1">
                <a:buFontTx/>
                <a:buNone/>
              </a:pPr>
              <a:t>11</a:t>
            </a:fld>
            <a:endParaRPr lang="en-US" altLang="ru-RU" sz="20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60563" y="0"/>
            <a:ext cx="6804025" cy="1101725"/>
          </a:xfrm>
          <a:prstGeom prst="rect">
            <a:avLst/>
          </a:prstGeom>
        </p:spPr>
        <p:txBody>
          <a:bodyPr/>
          <a:lstStyle/>
          <a:p>
            <a:pPr algn="r" eaLnBrk="1" hangingPunct="1"/>
            <a:r>
              <a:rPr lang="ru-RU" altLang="ru-RU" sz="22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НАУЧНО-ПРАКТИЧЕСКИЕ РАБОТЫ </a:t>
            </a:r>
            <a:br>
              <a:rPr lang="ru-RU" altLang="ru-RU" sz="22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altLang="ru-RU" sz="22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 ВАХТОВОМУ МЕТОДУ ОРГАНИЗАЦИИ ТРУДА ПРЕДПРИЯТИЙ</a:t>
            </a:r>
            <a:endParaRPr lang="de-DE" altLang="ru-RU" sz="2200" b="1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pSp>
        <p:nvGrpSpPr>
          <p:cNvPr id="26629" name="Группа 3"/>
          <p:cNvGrpSpPr>
            <a:grpSpLocks/>
          </p:cNvGrpSpPr>
          <p:nvPr/>
        </p:nvGrpSpPr>
        <p:grpSpPr bwMode="auto">
          <a:xfrm>
            <a:off x="33338" y="1727200"/>
            <a:ext cx="9066212" cy="3771900"/>
            <a:chOff x="33338" y="1595438"/>
            <a:chExt cx="9066212" cy="3771900"/>
          </a:xfrm>
        </p:grpSpPr>
        <p:sp>
          <p:nvSpPr>
            <p:cNvPr id="1388546" name="Rectangle 2"/>
            <p:cNvSpPr>
              <a:spLocks noChangeArrowheads="1"/>
            </p:cNvSpPr>
            <p:nvPr/>
          </p:nvSpPr>
          <p:spPr bwMode="auto">
            <a:xfrm rot="10800000">
              <a:off x="33338" y="1595438"/>
              <a:ext cx="9066212" cy="3771900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  <a:alpha val="0"/>
                  </a:schemeClr>
                </a:gs>
                <a:gs pos="100000">
                  <a:schemeClr val="bg2">
                    <a:alpha val="85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FF505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26634" name="Group 5"/>
            <p:cNvGrpSpPr>
              <a:grpSpLocks/>
            </p:cNvGrpSpPr>
            <p:nvPr/>
          </p:nvGrpSpPr>
          <p:grpSpPr bwMode="auto">
            <a:xfrm>
              <a:off x="6858000" y="1947863"/>
              <a:ext cx="2122488" cy="3062287"/>
              <a:chOff x="225" y="2058"/>
              <a:chExt cx="982" cy="1417"/>
            </a:xfrm>
          </p:grpSpPr>
          <p:sp>
            <p:nvSpPr>
              <p:cNvPr id="26667" name="AutoShape 6"/>
              <p:cNvSpPr>
                <a:spLocks noChangeArrowheads="1"/>
              </p:cNvSpPr>
              <p:nvPr/>
            </p:nvSpPr>
            <p:spPr bwMode="auto">
              <a:xfrm>
                <a:off x="225" y="2058"/>
                <a:ext cx="904" cy="1340"/>
              </a:xfrm>
              <a:prstGeom prst="foldedCorner">
                <a:avLst>
                  <a:gd name="adj" fmla="val 1426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buChar char="•"/>
                  <a:defRPr sz="2600" b="1">
                    <a:solidFill>
                      <a:srgbClr val="003366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ru-RU" altLang="ru-RU" sz="1800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26668" name="AutoShape 7"/>
              <p:cNvSpPr>
                <a:spLocks noChangeArrowheads="1"/>
              </p:cNvSpPr>
              <p:nvPr/>
            </p:nvSpPr>
            <p:spPr bwMode="auto">
              <a:xfrm>
                <a:off x="263" y="2095"/>
                <a:ext cx="904" cy="1340"/>
              </a:xfrm>
              <a:prstGeom prst="foldedCorner">
                <a:avLst>
                  <a:gd name="adj" fmla="val 1426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buChar char="•"/>
                  <a:defRPr sz="2600" b="1">
                    <a:solidFill>
                      <a:srgbClr val="003366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ru-RU" altLang="ru-RU" sz="1800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1388552" name="AutoShape 8"/>
              <p:cNvSpPr>
                <a:spLocks noChangeArrowheads="1"/>
              </p:cNvSpPr>
              <p:nvPr/>
            </p:nvSpPr>
            <p:spPr bwMode="auto">
              <a:xfrm>
                <a:off x="303" y="2135"/>
                <a:ext cx="904" cy="1340"/>
              </a:xfrm>
              <a:prstGeom prst="foldedCorner">
                <a:avLst>
                  <a:gd name="adj" fmla="val 14269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63922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26635" name="Group 9"/>
            <p:cNvGrpSpPr>
              <a:grpSpLocks/>
            </p:cNvGrpSpPr>
            <p:nvPr/>
          </p:nvGrpSpPr>
          <p:grpSpPr bwMode="auto">
            <a:xfrm>
              <a:off x="2411413" y="1931988"/>
              <a:ext cx="2098675" cy="3121025"/>
              <a:chOff x="225" y="2058"/>
              <a:chExt cx="982" cy="1417"/>
            </a:xfrm>
          </p:grpSpPr>
          <p:sp>
            <p:nvSpPr>
              <p:cNvPr id="26664" name="AutoShape 10"/>
              <p:cNvSpPr>
                <a:spLocks noChangeArrowheads="1"/>
              </p:cNvSpPr>
              <p:nvPr/>
            </p:nvSpPr>
            <p:spPr bwMode="auto">
              <a:xfrm>
                <a:off x="225" y="2058"/>
                <a:ext cx="904" cy="1340"/>
              </a:xfrm>
              <a:prstGeom prst="foldedCorner">
                <a:avLst>
                  <a:gd name="adj" fmla="val 1426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buChar char="•"/>
                  <a:defRPr sz="2600" b="1">
                    <a:solidFill>
                      <a:srgbClr val="003366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ru-RU" altLang="ru-RU" sz="1800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26665" name="AutoShape 11"/>
              <p:cNvSpPr>
                <a:spLocks noChangeArrowheads="1"/>
              </p:cNvSpPr>
              <p:nvPr/>
            </p:nvSpPr>
            <p:spPr bwMode="auto">
              <a:xfrm>
                <a:off x="263" y="2095"/>
                <a:ext cx="904" cy="1340"/>
              </a:xfrm>
              <a:prstGeom prst="foldedCorner">
                <a:avLst>
                  <a:gd name="adj" fmla="val 1426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buChar char="•"/>
                  <a:defRPr sz="2600" b="1">
                    <a:solidFill>
                      <a:srgbClr val="003366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ru-RU" altLang="ru-RU" sz="1800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1388556" name="AutoShape 12"/>
              <p:cNvSpPr>
                <a:spLocks noChangeArrowheads="1"/>
              </p:cNvSpPr>
              <p:nvPr/>
            </p:nvSpPr>
            <p:spPr bwMode="auto">
              <a:xfrm>
                <a:off x="303" y="2135"/>
                <a:ext cx="904" cy="1340"/>
              </a:xfrm>
              <a:prstGeom prst="foldedCorner">
                <a:avLst>
                  <a:gd name="adj" fmla="val 14269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63922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26636" name="Group 13"/>
            <p:cNvGrpSpPr>
              <a:grpSpLocks/>
            </p:cNvGrpSpPr>
            <p:nvPr/>
          </p:nvGrpSpPr>
          <p:grpSpPr bwMode="auto">
            <a:xfrm>
              <a:off x="165100" y="1927225"/>
              <a:ext cx="2122488" cy="3062288"/>
              <a:chOff x="225" y="2058"/>
              <a:chExt cx="982" cy="1417"/>
            </a:xfrm>
          </p:grpSpPr>
          <p:sp>
            <p:nvSpPr>
              <p:cNvPr id="26661" name="AutoShape 14"/>
              <p:cNvSpPr>
                <a:spLocks noChangeArrowheads="1"/>
              </p:cNvSpPr>
              <p:nvPr/>
            </p:nvSpPr>
            <p:spPr bwMode="auto">
              <a:xfrm>
                <a:off x="225" y="2058"/>
                <a:ext cx="904" cy="1340"/>
              </a:xfrm>
              <a:prstGeom prst="foldedCorner">
                <a:avLst>
                  <a:gd name="adj" fmla="val 1426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buChar char="•"/>
                  <a:defRPr sz="2600" b="1">
                    <a:solidFill>
                      <a:srgbClr val="003366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ru-RU" altLang="ru-RU" sz="1800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26662" name="AutoShape 15"/>
              <p:cNvSpPr>
                <a:spLocks noChangeArrowheads="1"/>
              </p:cNvSpPr>
              <p:nvPr/>
            </p:nvSpPr>
            <p:spPr bwMode="auto">
              <a:xfrm>
                <a:off x="263" y="2095"/>
                <a:ext cx="904" cy="1340"/>
              </a:xfrm>
              <a:prstGeom prst="foldedCorner">
                <a:avLst>
                  <a:gd name="adj" fmla="val 1426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buChar char="•"/>
                  <a:defRPr sz="2600" b="1">
                    <a:solidFill>
                      <a:srgbClr val="003366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ru-RU" altLang="ru-RU" sz="1800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1388560" name="AutoShape 16"/>
              <p:cNvSpPr>
                <a:spLocks noChangeArrowheads="1"/>
              </p:cNvSpPr>
              <p:nvPr/>
            </p:nvSpPr>
            <p:spPr bwMode="auto">
              <a:xfrm>
                <a:off x="303" y="2135"/>
                <a:ext cx="904" cy="1340"/>
              </a:xfrm>
              <a:prstGeom prst="foldedCorner">
                <a:avLst>
                  <a:gd name="adj" fmla="val 14269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63922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13321" name="Rectangle 17"/>
            <p:cNvSpPr>
              <a:spLocks noChangeArrowheads="1"/>
            </p:cNvSpPr>
            <p:nvPr/>
          </p:nvSpPr>
          <p:spPr bwMode="auto">
            <a:xfrm>
              <a:off x="365125" y="2906713"/>
              <a:ext cx="1919288" cy="2073275"/>
            </a:xfrm>
            <a:prstGeom prst="rect">
              <a:avLst/>
            </a:prstGeom>
            <a:noFill/>
            <a:ln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D5D5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ru-RU" altLang="ru-RU" sz="1300" b="1" dirty="0" smtClean="0">
                  <a:solidFill>
                    <a:srgbClr val="0000FF"/>
                  </a:solidFill>
                </a:rPr>
                <a:t>ОХРАНА ЗДОРОВЬЯ ЧЕЛОВЕКА НА CЕВЕРЕ – ОСНОВА СИСТЕМЫ МЕНЕДЖМЕНТА ВАХТОВОГО МЕТОДА РАБОТЫ ПРЕДПРИЯТИЯ</a:t>
              </a:r>
            </a:p>
          </p:txBody>
        </p:sp>
        <p:sp>
          <p:nvSpPr>
            <p:cNvPr id="26638" name="Rectangle 18"/>
            <p:cNvSpPr>
              <a:spLocks noChangeArrowheads="1"/>
            </p:cNvSpPr>
            <p:nvPr/>
          </p:nvSpPr>
          <p:spPr bwMode="auto">
            <a:xfrm>
              <a:off x="360363" y="4737100"/>
              <a:ext cx="18288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buChar char="•"/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ru-RU" altLang="ru-RU" sz="1200" b="0" dirty="0">
                  <a:solidFill>
                    <a:srgbClr val="0000FF"/>
                  </a:solidFill>
                  <a:latin typeface="Arial" pitchFamily="34" charset="0"/>
                </a:rPr>
                <a:t>2004г.</a:t>
              </a:r>
            </a:p>
          </p:txBody>
        </p:sp>
        <p:sp>
          <p:nvSpPr>
            <p:cNvPr id="13323" name="Rectangle 19"/>
            <p:cNvSpPr>
              <a:spLocks noChangeArrowheads="1"/>
            </p:cNvSpPr>
            <p:nvPr/>
          </p:nvSpPr>
          <p:spPr bwMode="auto">
            <a:xfrm>
              <a:off x="2508250" y="2917826"/>
              <a:ext cx="1919288" cy="2073275"/>
            </a:xfrm>
            <a:prstGeom prst="rect">
              <a:avLst/>
            </a:prstGeom>
            <a:noFill/>
            <a:ln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D5D5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ru-RU" altLang="ru-RU" sz="1300" b="1" dirty="0" smtClean="0">
                  <a:solidFill>
                    <a:srgbClr val="0000FF"/>
                  </a:solidFill>
                </a:rPr>
                <a:t>СОЦИАЛЬНЫЕ АСПЕКТЫ ТЕХНИЧЕСКОГО РЕГУЛИРОВАНИЯ ВАХТОВОГО МЕТОДА РАБОТЫ В УСЛОВИЯХ КРАЙНЕГО СЕВЕРА</a:t>
              </a:r>
            </a:p>
          </p:txBody>
        </p:sp>
        <p:sp>
          <p:nvSpPr>
            <p:cNvPr id="26640" name="Rectangle 20"/>
            <p:cNvSpPr>
              <a:spLocks noChangeArrowheads="1"/>
            </p:cNvSpPr>
            <p:nvPr/>
          </p:nvSpPr>
          <p:spPr bwMode="auto">
            <a:xfrm>
              <a:off x="2686050" y="4764088"/>
              <a:ext cx="152241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buChar char="•"/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ru-RU" altLang="ru-RU" sz="1200" b="0" dirty="0">
                  <a:solidFill>
                    <a:srgbClr val="0000FF"/>
                  </a:solidFill>
                  <a:latin typeface="Arial" pitchFamily="34" charset="0"/>
                </a:rPr>
                <a:t>2006г.</a:t>
              </a:r>
            </a:p>
          </p:txBody>
        </p:sp>
        <p:sp>
          <p:nvSpPr>
            <p:cNvPr id="13325" name="Rectangle 21"/>
            <p:cNvSpPr>
              <a:spLocks noChangeArrowheads="1"/>
            </p:cNvSpPr>
            <p:nvPr/>
          </p:nvSpPr>
          <p:spPr bwMode="auto">
            <a:xfrm>
              <a:off x="6994525" y="2887663"/>
              <a:ext cx="1919288" cy="1811338"/>
            </a:xfrm>
            <a:prstGeom prst="rect">
              <a:avLst/>
            </a:prstGeom>
            <a:noFill/>
            <a:ln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D5D5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ru-RU" altLang="ru-RU" sz="1300" b="1" dirty="0" smtClean="0">
                  <a:solidFill>
                    <a:srgbClr val="0000FF"/>
                  </a:solidFill>
                </a:rPr>
                <a:t>СИСТЕМА СТАНДАРТОВ ОРГАНИЗАЦИИ  МЕНЕДЖМЕНТ ВАХТОВОГО МЕТОДА ТРУДА </a:t>
              </a:r>
            </a:p>
          </p:txBody>
        </p:sp>
        <p:grpSp>
          <p:nvGrpSpPr>
            <p:cNvPr id="26642" name="Group 22"/>
            <p:cNvGrpSpPr>
              <a:grpSpLocks/>
            </p:cNvGrpSpPr>
            <p:nvPr/>
          </p:nvGrpSpPr>
          <p:grpSpPr bwMode="auto">
            <a:xfrm>
              <a:off x="787400" y="2338388"/>
              <a:ext cx="976313" cy="496887"/>
              <a:chOff x="971" y="1488"/>
              <a:chExt cx="615" cy="313"/>
            </a:xfrm>
          </p:grpSpPr>
          <p:sp>
            <p:nvSpPr>
              <p:cNvPr id="26659" name="Rectangle 23"/>
              <p:cNvSpPr>
                <a:spLocks noChangeArrowheads="1"/>
              </p:cNvSpPr>
              <p:nvPr/>
            </p:nvSpPr>
            <p:spPr bwMode="auto">
              <a:xfrm>
                <a:off x="971" y="1488"/>
                <a:ext cx="615" cy="3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buChar char="•"/>
                  <a:defRPr sz="2600" b="1">
                    <a:solidFill>
                      <a:srgbClr val="003366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ru-RU" altLang="ru-RU" sz="1800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pic>
            <p:nvPicPr>
              <p:cNvPr id="26660" name="Picture 24" descr="Газпром добыча Ямбург_блок малый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" y="1507"/>
                <a:ext cx="493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643" name="Group 27"/>
            <p:cNvGrpSpPr>
              <a:grpSpLocks/>
            </p:cNvGrpSpPr>
            <p:nvPr/>
          </p:nvGrpSpPr>
          <p:grpSpPr bwMode="auto">
            <a:xfrm>
              <a:off x="3025775" y="2368550"/>
              <a:ext cx="976313" cy="496888"/>
              <a:chOff x="971" y="1488"/>
              <a:chExt cx="615" cy="313"/>
            </a:xfrm>
          </p:grpSpPr>
          <p:sp>
            <p:nvSpPr>
              <p:cNvPr id="26657" name="Rectangle 28"/>
              <p:cNvSpPr>
                <a:spLocks noChangeArrowheads="1"/>
              </p:cNvSpPr>
              <p:nvPr/>
            </p:nvSpPr>
            <p:spPr bwMode="auto">
              <a:xfrm>
                <a:off x="971" y="1488"/>
                <a:ext cx="615" cy="3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buChar char="•"/>
                  <a:defRPr sz="2600" b="1">
                    <a:solidFill>
                      <a:srgbClr val="003366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ru-RU" altLang="ru-RU" sz="1800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pic>
            <p:nvPicPr>
              <p:cNvPr id="26658" name="Picture 29" descr="Газпром добыча Ямбург_блок малый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" y="1507"/>
                <a:ext cx="493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644" name="Group 30"/>
            <p:cNvGrpSpPr>
              <a:grpSpLocks/>
            </p:cNvGrpSpPr>
            <p:nvPr/>
          </p:nvGrpSpPr>
          <p:grpSpPr bwMode="auto">
            <a:xfrm>
              <a:off x="7459663" y="2368550"/>
              <a:ext cx="976312" cy="496888"/>
              <a:chOff x="971" y="1488"/>
              <a:chExt cx="615" cy="313"/>
            </a:xfrm>
          </p:grpSpPr>
          <p:sp>
            <p:nvSpPr>
              <p:cNvPr id="26655" name="Rectangle 31"/>
              <p:cNvSpPr>
                <a:spLocks noChangeArrowheads="1"/>
              </p:cNvSpPr>
              <p:nvPr/>
            </p:nvSpPr>
            <p:spPr bwMode="auto">
              <a:xfrm>
                <a:off x="971" y="1488"/>
                <a:ext cx="615" cy="3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buChar char="•"/>
                  <a:defRPr sz="2600" b="1">
                    <a:solidFill>
                      <a:srgbClr val="003366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ru-RU" altLang="ru-RU" sz="1800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pic>
            <p:nvPicPr>
              <p:cNvPr id="26656" name="Picture 32" descr="Газпром добыча Ямбург_блок малый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" y="1507"/>
                <a:ext cx="493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645" name="Group 34"/>
            <p:cNvGrpSpPr>
              <a:grpSpLocks/>
            </p:cNvGrpSpPr>
            <p:nvPr/>
          </p:nvGrpSpPr>
          <p:grpSpPr bwMode="auto">
            <a:xfrm>
              <a:off x="4629150" y="1949450"/>
              <a:ext cx="2122488" cy="3062288"/>
              <a:chOff x="225" y="2058"/>
              <a:chExt cx="982" cy="1417"/>
            </a:xfrm>
          </p:grpSpPr>
          <p:sp>
            <p:nvSpPr>
              <p:cNvPr id="26652" name="AutoShape 35"/>
              <p:cNvSpPr>
                <a:spLocks noChangeArrowheads="1"/>
              </p:cNvSpPr>
              <p:nvPr/>
            </p:nvSpPr>
            <p:spPr bwMode="auto">
              <a:xfrm>
                <a:off x="225" y="2058"/>
                <a:ext cx="904" cy="1340"/>
              </a:xfrm>
              <a:prstGeom prst="foldedCorner">
                <a:avLst>
                  <a:gd name="adj" fmla="val 1426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buChar char="•"/>
                  <a:defRPr sz="2600" b="1">
                    <a:solidFill>
                      <a:srgbClr val="003366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ru-RU" altLang="ru-RU" sz="1800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26653" name="AutoShape 36"/>
              <p:cNvSpPr>
                <a:spLocks noChangeArrowheads="1"/>
              </p:cNvSpPr>
              <p:nvPr/>
            </p:nvSpPr>
            <p:spPr bwMode="auto">
              <a:xfrm>
                <a:off x="263" y="2095"/>
                <a:ext cx="904" cy="1340"/>
              </a:xfrm>
              <a:prstGeom prst="foldedCorner">
                <a:avLst>
                  <a:gd name="adj" fmla="val 1426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buChar char="•"/>
                  <a:defRPr sz="2600" b="1">
                    <a:solidFill>
                      <a:srgbClr val="003366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ru-RU" altLang="ru-RU" sz="1800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1388581" name="AutoShape 37"/>
              <p:cNvSpPr>
                <a:spLocks noChangeArrowheads="1"/>
              </p:cNvSpPr>
              <p:nvPr/>
            </p:nvSpPr>
            <p:spPr bwMode="auto">
              <a:xfrm>
                <a:off x="303" y="2135"/>
                <a:ext cx="904" cy="1340"/>
              </a:xfrm>
              <a:prstGeom prst="foldedCorner">
                <a:avLst>
                  <a:gd name="adj" fmla="val 14269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63922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26646" name="Group 38"/>
            <p:cNvGrpSpPr>
              <a:grpSpLocks/>
            </p:cNvGrpSpPr>
            <p:nvPr/>
          </p:nvGrpSpPr>
          <p:grpSpPr bwMode="auto">
            <a:xfrm>
              <a:off x="5246688" y="2360613"/>
              <a:ext cx="976312" cy="496887"/>
              <a:chOff x="971" y="1488"/>
              <a:chExt cx="615" cy="313"/>
            </a:xfrm>
          </p:grpSpPr>
          <p:sp>
            <p:nvSpPr>
              <p:cNvPr id="26650" name="Rectangle 39"/>
              <p:cNvSpPr>
                <a:spLocks noChangeArrowheads="1"/>
              </p:cNvSpPr>
              <p:nvPr/>
            </p:nvSpPr>
            <p:spPr bwMode="auto">
              <a:xfrm>
                <a:off x="971" y="1488"/>
                <a:ext cx="615" cy="3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buChar char="•"/>
                  <a:defRPr sz="2600" b="1">
                    <a:solidFill>
                      <a:srgbClr val="003366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ru-RU" altLang="ru-RU" sz="1800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pic>
            <p:nvPicPr>
              <p:cNvPr id="26651" name="Picture 40" descr="Газпром добыча Ямбург_блок малый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" y="1507"/>
                <a:ext cx="493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331" name="Rectangle 41"/>
            <p:cNvSpPr>
              <a:spLocks noChangeArrowheads="1"/>
            </p:cNvSpPr>
            <p:nvPr/>
          </p:nvSpPr>
          <p:spPr bwMode="auto">
            <a:xfrm>
              <a:off x="4756150" y="2933701"/>
              <a:ext cx="1919288" cy="1871662"/>
            </a:xfrm>
            <a:prstGeom prst="rect">
              <a:avLst/>
            </a:prstGeom>
            <a:noFill/>
            <a:ln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D5D5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ru-RU" altLang="ru-RU" sz="1300" b="1" dirty="0" smtClean="0">
                  <a:solidFill>
                    <a:srgbClr val="0000FF"/>
                  </a:solidFill>
                </a:rPr>
                <a:t>СИСТЕМА МЕНЕДЖМЕНТА ВАХТОВОГО МЕТОДА РАБОТЫ ПРЕДПРИЯТИЯ В УСЛОВИЯХ КРАЙНЕГО СЕВЕРА</a:t>
              </a:r>
            </a:p>
          </p:txBody>
        </p:sp>
        <p:sp>
          <p:nvSpPr>
            <p:cNvPr id="26648" name="Rectangle 42"/>
            <p:cNvSpPr>
              <a:spLocks noChangeArrowheads="1"/>
            </p:cNvSpPr>
            <p:nvPr/>
          </p:nvSpPr>
          <p:spPr bwMode="auto">
            <a:xfrm>
              <a:off x="4930775" y="4730750"/>
              <a:ext cx="15224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buChar char="•"/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ru-RU" altLang="ru-RU" sz="1200" b="0" dirty="0">
                  <a:solidFill>
                    <a:srgbClr val="0000FF"/>
                  </a:solidFill>
                  <a:latin typeface="Arial" pitchFamily="34" charset="0"/>
                </a:rPr>
                <a:t>2009г</a:t>
              </a:r>
              <a:r>
                <a:rPr lang="ru-RU" altLang="ru-RU" sz="1200" b="0" dirty="0">
                  <a:solidFill>
                    <a:schemeClr val="tx1"/>
                  </a:solidFill>
                  <a:latin typeface="Arial" pitchFamily="34" charset="0"/>
                </a:rPr>
                <a:t>.</a:t>
              </a:r>
            </a:p>
          </p:txBody>
        </p:sp>
        <p:sp>
          <p:nvSpPr>
            <p:cNvPr id="26649" name="Rectangle 43"/>
            <p:cNvSpPr>
              <a:spLocks noChangeArrowheads="1"/>
            </p:cNvSpPr>
            <p:nvPr/>
          </p:nvSpPr>
          <p:spPr bwMode="auto">
            <a:xfrm>
              <a:off x="7153275" y="4694238"/>
              <a:ext cx="152241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buChar char="•"/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ru-RU" altLang="ru-RU" sz="1200" b="0" dirty="0">
                  <a:solidFill>
                    <a:srgbClr val="0000FF"/>
                  </a:solidFill>
                  <a:latin typeface="Arial" pitchFamily="34" charset="0"/>
                </a:rPr>
                <a:t>2010г</a:t>
              </a:r>
              <a:r>
                <a:rPr lang="ru-RU" altLang="ru-RU" sz="1200" b="0" dirty="0">
                  <a:solidFill>
                    <a:schemeClr val="tx1"/>
                  </a:solidFill>
                  <a:latin typeface="Arial" pitchFamily="34" charset="0"/>
                </a:rPr>
                <a:t>.</a:t>
              </a:r>
            </a:p>
          </p:txBody>
        </p:sp>
      </p:grpSp>
      <p:sp>
        <p:nvSpPr>
          <p:cNvPr id="1388588" name="Text Box 44"/>
          <p:cNvSpPr txBox="1">
            <a:spLocks noChangeArrowheads="1"/>
          </p:cNvSpPr>
          <p:nvPr/>
        </p:nvSpPr>
        <p:spPr bwMode="auto">
          <a:xfrm>
            <a:off x="742950" y="5237163"/>
            <a:ext cx="8208963" cy="1077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74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2012 – разработан проект Технического регламента: </a:t>
            </a:r>
          </a:p>
          <a:p>
            <a:pPr algn="r">
              <a:defRPr/>
            </a:pPr>
            <a:r>
              <a:rPr lang="ru-RU" alt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 БЕЗОПАСНОСТИ ФУНКЦИОНИРОВАНИЯ ПРЕДПРИЯТИЙ С НЕПРЕРЫВНЫМ ТЕХНОЛОГИЧЕСКИМ ЦИКЛОМ, ИСПОЛЬЗУЮЩИХ ВАХТОВЫЙ МЕТОД ОРГАНИЗАЦИИ ТРУДА В УСЛОВИЯХ КРАЙНЕГО СЕВЕРА</a:t>
            </a:r>
            <a:endParaRPr lang="ru-RU" altLang="ru-RU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88589" name="Text Box 45"/>
          <p:cNvSpPr txBox="1">
            <a:spLocks noChangeArrowheads="1"/>
          </p:cNvSpPr>
          <p:nvPr/>
        </p:nvSpPr>
        <p:spPr bwMode="auto">
          <a:xfrm>
            <a:off x="306388" y="1101725"/>
            <a:ext cx="8458200" cy="83026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74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РАЗРАБОТКА СИСТЕМЫ МЕНЕДЖМЕНТА ВАХТОВОГО МЕТОДА РАБОТЫ ПРЕДПРИЯТИЯ В УСЛОВИЯХ КРАЙНЕГО СЕВЕРА – ТРАДИЦИОННЫЙ ПОДХОД НА БАЗЕ РЕКОМЕНДАЦИЙ ГОСТ Р ИСО</a:t>
            </a:r>
            <a:r>
              <a:rPr lang="en-US" alt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-9001</a:t>
            </a:r>
            <a:endParaRPr lang="ru-RU" alt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3338" y="6403975"/>
            <a:ext cx="9144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Совещание по вопросам технологического развития ПАО «Газпром»</a:t>
            </a:r>
            <a:endParaRPr lang="ru-RU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97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0B1A414-CD02-4E4F-94A0-755F7BB82A6B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35266" name="Picture 2" descr="D:\Мои документы\Устойчивое развитие\Устойчивое_развит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" y="1103426"/>
            <a:ext cx="7546492" cy="517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2068512" y="188842"/>
            <a:ext cx="6628227" cy="77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ru-RU" altLang="ru-RU" sz="2400" b="1" kern="0" dirty="0" smtClean="0">
                <a:effectLst/>
              </a:rPr>
              <a:t>ОБЩЕПРИЗНАННЫЕ  ПРИНЦИПЫ  УСТОЙЧИВОГО РАЗВИТИЯ</a:t>
            </a:r>
          </a:p>
        </p:txBody>
      </p:sp>
      <p:sp>
        <p:nvSpPr>
          <p:cNvPr id="5" name="Нижний колонтитул 4"/>
          <p:cNvSpPr txBox="1">
            <a:spLocks/>
          </p:cNvSpPr>
          <p:nvPr/>
        </p:nvSpPr>
        <p:spPr bwMode="auto">
          <a:xfrm>
            <a:off x="897801" y="6307000"/>
            <a:ext cx="8256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pPr lvl="0" algn="ctr" eaLnBrk="1" hangingPunct="1"/>
            <a:r>
              <a:rPr lang="ru-RU" sz="2000" dirty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Совещание по вопросам технологического развития ПАО «Газпром»</a:t>
            </a:r>
            <a:endParaRPr lang="ru-RU" sz="2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2159" y="1105949"/>
            <a:ext cx="4442792" cy="147732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FB3"/>
                </a:solidFill>
                <a:effectLst/>
              </a:rPr>
              <a:t>Концепции </a:t>
            </a:r>
            <a:r>
              <a:rPr lang="ru-RU" b="1" dirty="0">
                <a:solidFill>
                  <a:srgbClr val="006FB3"/>
                </a:solidFill>
                <a:effectLst/>
              </a:rPr>
              <a:t>устойчивого </a:t>
            </a:r>
            <a:r>
              <a:rPr lang="ru-RU" b="1" dirty="0" smtClean="0">
                <a:solidFill>
                  <a:srgbClr val="006FB3"/>
                </a:solidFill>
                <a:effectLst/>
              </a:rPr>
              <a:t>развития сформирована под эгидой ООН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6FB3"/>
                </a:solidFill>
                <a:effectLst/>
              </a:rPr>
              <a:t>1972 – Стокгольм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6FB3"/>
                </a:solidFill>
                <a:effectLst/>
              </a:rPr>
              <a:t>1982, 1992, 2012 – Рио де Жанейро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6FB3"/>
                </a:solidFill>
                <a:effectLst/>
              </a:rPr>
              <a:t>2002 - Йоханнесбург</a:t>
            </a:r>
            <a:endParaRPr lang="ru-RU" b="1" dirty="0">
              <a:solidFill>
                <a:srgbClr val="006FB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47058" y="3498573"/>
            <a:ext cx="3676442" cy="1200329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FB3"/>
                </a:solidFill>
                <a:effectLst/>
              </a:rPr>
              <a:t>Руководящие принципы устойчивого </a:t>
            </a:r>
            <a:r>
              <a:rPr lang="ru-RU" b="1" dirty="0" smtClean="0">
                <a:solidFill>
                  <a:srgbClr val="006FB3"/>
                </a:solidFill>
                <a:effectLst/>
              </a:rPr>
              <a:t>развития газовой промышленности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6FB3"/>
                </a:solidFill>
                <a:effectLst/>
              </a:rPr>
              <a:t>2003 </a:t>
            </a:r>
            <a:r>
              <a:rPr lang="ru-RU" b="1" dirty="0">
                <a:solidFill>
                  <a:srgbClr val="006FB3"/>
                </a:solidFill>
                <a:effectLst/>
              </a:rPr>
              <a:t>– </a:t>
            </a:r>
            <a:r>
              <a:rPr lang="ru-RU" b="1" dirty="0" smtClean="0">
                <a:solidFill>
                  <a:srgbClr val="006FB3"/>
                </a:solidFill>
                <a:effectLst/>
              </a:rPr>
              <a:t>Токио (конгресс МГС) </a:t>
            </a:r>
            <a:endParaRPr lang="ru-RU" b="1" dirty="0">
              <a:solidFill>
                <a:srgbClr val="006F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16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0B1A414-CD02-4E4F-94A0-755F7BB82A6B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693994" y="6372225"/>
            <a:ext cx="8290980" cy="323850"/>
          </a:xfrm>
          <a:prstGeom prst="rect">
            <a:avLst/>
          </a:prstGeom>
        </p:spPr>
        <p:txBody>
          <a:bodyPr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/>
            <a:r>
              <a:rPr lang="ru-RU" sz="2000" dirty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Совещание по вопросам технологического развития ПАО «Газпром»</a:t>
            </a:r>
            <a:endParaRPr lang="ru-RU" sz="2000" dirty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137208"/>
              </p:ext>
            </p:extLst>
          </p:nvPr>
        </p:nvGraphicFramePr>
        <p:xfrm>
          <a:off x="90523" y="2005420"/>
          <a:ext cx="8965094" cy="4241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6254"/>
                <a:gridCol w="1494183"/>
                <a:gridCol w="1495237"/>
                <a:gridCol w="1495237"/>
                <a:gridCol w="1494183"/>
              </a:tblGrid>
              <a:tr h="848584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Образец</a:t>
                      </a:r>
                      <a:endParaRPr lang="ru-RU" sz="22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08" marR="35608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Активность дегидрогеназы в % от активности торфяно-</a:t>
                      </a:r>
                      <a:r>
                        <a:rPr lang="ru-RU" sz="2000" dirty="0" err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глеезема</a:t>
                      </a:r>
                      <a:r>
                        <a:rPr lang="ru-RU" sz="20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типичного тундрового</a:t>
                      </a:r>
                      <a:endParaRPr lang="ru-RU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08" marR="356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FF"/>
                          </a:solidFill>
                          <a:effectLst/>
                        </a:rPr>
                        <a:t>сутки</a:t>
                      </a:r>
                      <a:endParaRPr lang="ru-RU" sz="22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08" marR="356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FF"/>
                          </a:solidFill>
                          <a:effectLst/>
                        </a:rPr>
                        <a:t>5</a:t>
                      </a:r>
                      <a:endParaRPr lang="ru-RU" sz="22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08" marR="3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FF"/>
                          </a:solidFill>
                          <a:effectLst/>
                        </a:rPr>
                        <a:t>10</a:t>
                      </a:r>
                      <a:endParaRPr lang="ru-RU" sz="22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08" marR="3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FF"/>
                          </a:solidFill>
                          <a:effectLst/>
                        </a:rPr>
                        <a:t>20</a:t>
                      </a:r>
                      <a:endParaRPr lang="ru-RU" sz="22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08" marR="3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FF"/>
                          </a:solidFill>
                          <a:effectLst/>
                        </a:rPr>
                        <a:t>30</a:t>
                      </a:r>
                      <a:endParaRPr lang="ru-RU" sz="22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08" marR="35608" marT="0" marB="0" anchor="ctr"/>
                </a:tc>
              </a:tr>
              <a:tr h="353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Торф</a:t>
                      </a:r>
                      <a:endParaRPr lang="ru-RU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08" marR="3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128</a:t>
                      </a:r>
                      <a:r>
                        <a:rPr lang="ru-RU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-US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08" marR="3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</a:t>
                      </a:r>
                      <a:endParaRPr lang="ru-RU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08" marR="3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96,7</a:t>
                      </a:r>
                      <a:endParaRPr lang="ru-RU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08" marR="3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101,2</a:t>
                      </a:r>
                      <a:endParaRPr lang="ru-RU" sz="22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08" marR="35608" marT="0" marB="0" anchor="ctr"/>
                </a:tc>
              </a:tr>
              <a:tr h="732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Нарушенная почва без растительности</a:t>
                      </a:r>
                      <a:endParaRPr lang="ru-RU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08" marR="3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9,2</a:t>
                      </a:r>
                      <a:endParaRPr lang="ru-RU" sz="22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08" marR="3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6,7</a:t>
                      </a:r>
                      <a:endParaRPr lang="ru-RU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08" marR="3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7,6</a:t>
                      </a:r>
                      <a:endParaRPr lang="ru-RU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08" marR="3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5,9</a:t>
                      </a:r>
                      <a:endParaRPr lang="ru-RU" sz="22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08" marR="35608" marT="0" marB="0" anchor="ctr"/>
                </a:tc>
              </a:tr>
              <a:tr h="353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То же + торф, 4:1</a:t>
                      </a:r>
                      <a:endParaRPr lang="ru-RU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08" marR="3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32,6</a:t>
                      </a:r>
                      <a:endParaRPr lang="ru-RU" sz="22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08" marR="3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23,9</a:t>
                      </a:r>
                      <a:endParaRPr lang="ru-RU" sz="22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08" marR="3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en-US" sz="2200" b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lang="ru-RU" sz="2200" b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-US" sz="2200" b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ru-RU" sz="22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08" marR="3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23,7</a:t>
                      </a:r>
                      <a:endParaRPr lang="ru-RU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08" marR="35608" marT="0" marB="0" anchor="ctr"/>
                </a:tc>
              </a:tr>
              <a:tr h="732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Нарушенная почва с  растительностью</a:t>
                      </a:r>
                      <a:endParaRPr lang="ru-RU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08" marR="3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18,6</a:t>
                      </a:r>
                      <a:endParaRPr lang="ru-RU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08" marR="3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13,6</a:t>
                      </a:r>
                      <a:endParaRPr lang="ru-RU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08" marR="3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15,1</a:t>
                      </a:r>
                      <a:endParaRPr lang="ru-RU" sz="22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08" marR="3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11,9</a:t>
                      </a:r>
                      <a:endParaRPr lang="ru-RU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08" marR="35608" marT="0" marB="0" anchor="ctr"/>
                </a:tc>
              </a:tr>
              <a:tr h="353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То же + торф, 4:1</a:t>
                      </a:r>
                      <a:endParaRPr lang="ru-RU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08" marR="3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70,5</a:t>
                      </a:r>
                      <a:endParaRPr lang="ru-RU" sz="22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08" marR="3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58,6</a:t>
                      </a:r>
                      <a:endParaRPr lang="ru-RU" sz="22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08" marR="3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59,9</a:t>
                      </a:r>
                      <a:endParaRPr lang="ru-RU" sz="22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08" marR="3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41,0</a:t>
                      </a:r>
                      <a:endParaRPr lang="ru-RU" sz="2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08" marR="35608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8316" y="1123404"/>
            <a:ext cx="87666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Динамика активности дегидрогеназы нарушенных почв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их рекультивации с помощью торфа</a:t>
            </a:r>
            <a:endParaRPr kumimoji="0" lang="ru-RU" altLang="ru-RU" sz="2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25552" y="209107"/>
            <a:ext cx="70190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  <a:effectLst/>
              </a:rPr>
              <a:t>РЕЗУЛЬТАТЫ ЛАБОРАТОРНЫХ ИССЛЕДОВАНИЙ ОБРАЗЦОВ НАРУШЕННЫХ ТУНДРОВЫХ ПОЧВ</a:t>
            </a:r>
            <a:endParaRPr lang="ru-RU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0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4445" y="2686773"/>
            <a:ext cx="70228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effectLst/>
              </a:rPr>
              <a:t>Спасибо за </a:t>
            </a:r>
            <a:r>
              <a:rPr lang="ru-RU" sz="4800" b="1" dirty="0" smtClean="0">
                <a:solidFill>
                  <a:schemeClr val="bg1"/>
                </a:solidFill>
                <a:effectLst/>
              </a:rPr>
              <a:t>внимание</a:t>
            </a:r>
            <a:endParaRPr lang="ru-RU" sz="48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4" y="640077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Совещание по вопросам технологического развития ПАО «Газпром»</a:t>
            </a:r>
            <a:endParaRPr lang="ru-RU" sz="2000" b="1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0809" y="487419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Arial Narrow" pitchFamily="34" charset="0"/>
              </a:rPr>
              <a:t>АРНО </a:t>
            </a:r>
            <a:r>
              <a:rPr lang="ru-RU" altLang="ru-RU" dirty="0">
                <a:solidFill>
                  <a:schemeClr val="bg1"/>
                </a:solidFill>
                <a:latin typeface="Arial Narrow" pitchFamily="34" charset="0"/>
              </a:rPr>
              <a:t>ОЛЕГ </a:t>
            </a:r>
            <a:r>
              <a:rPr lang="ru-RU" altLang="ru-RU" dirty="0" smtClean="0">
                <a:solidFill>
                  <a:schemeClr val="bg1"/>
                </a:solidFill>
                <a:latin typeface="Arial Narrow" pitchFamily="34" charset="0"/>
              </a:rPr>
              <a:t>БОРИСОВИЧ  </a:t>
            </a:r>
            <a:endParaRPr lang="en-US" altLang="ru-RU" dirty="0">
              <a:solidFill>
                <a:schemeClr val="bg1"/>
              </a:solidFill>
              <a:latin typeface="Arial Narrow" pitchFamily="34" charset="0"/>
            </a:endParaRPr>
          </a:p>
          <a:p>
            <a:pPr eaLnBrk="1" hangingPunct="1">
              <a:defRPr/>
            </a:pPr>
            <a:r>
              <a:rPr lang="ru-RU" altLang="ru-RU" dirty="0">
                <a:solidFill>
                  <a:schemeClr val="bg1"/>
                </a:solidFill>
                <a:latin typeface="Arial Narrow" pitchFamily="34" charset="0"/>
              </a:rPr>
              <a:t>Генеральный директор</a:t>
            </a:r>
          </a:p>
          <a:p>
            <a:pPr eaLnBrk="1" hangingPunct="1">
              <a:defRPr/>
            </a:pPr>
            <a:r>
              <a:rPr lang="ru-RU" altLang="ru-RU" dirty="0">
                <a:solidFill>
                  <a:schemeClr val="bg1"/>
                </a:solidFill>
                <a:latin typeface="Arial Narrow" pitchFamily="34" charset="0"/>
              </a:rPr>
              <a:t>ООО «Газпром добыча Ямбург»</a:t>
            </a:r>
          </a:p>
        </p:txBody>
      </p:sp>
    </p:spTree>
    <p:extLst>
      <p:ext uri="{BB962C8B-B14F-4D97-AF65-F5344CB8AC3E}">
        <p14:creationId xmlns:p14="http://schemas.microsoft.com/office/powerpoint/2010/main" val="390878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5B006B-FD0C-481A-9DC6-C3B97665564E}" type="slidenum">
              <a:rPr lang="en-US">
                <a:solidFill>
                  <a:srgbClr val="FFFFFF"/>
                </a:solidFill>
                <a:latin typeface="Arial Narrow" pitchFamily="34" charset="0"/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41315" name="Заголовок 1"/>
          <p:cNvSpPr txBox="1">
            <a:spLocks/>
          </p:cNvSpPr>
          <p:nvPr/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altLang="ru-RU" b="0" dirty="0" smtClean="0">
                <a:solidFill>
                  <a:schemeClr val="bg1"/>
                </a:solidFill>
                <a:effectLst/>
              </a:rPr>
              <a:t>ОСВОЕНИЕ  МЕСТОРОЖДЕНИЙ  В  АКВАТОРИИ </a:t>
            </a:r>
            <a:endParaRPr lang="ru-RU" altLang="ru-RU" b="0" dirty="0">
              <a:solidFill>
                <a:schemeClr val="bg1"/>
              </a:solidFill>
              <a:effectLst/>
            </a:endParaRPr>
          </a:p>
          <a:p>
            <a:pPr eaLnBrk="0" hangingPunct="0"/>
            <a:r>
              <a:rPr lang="ru-RU" altLang="ru-RU" b="0" dirty="0" smtClean="0">
                <a:solidFill>
                  <a:schemeClr val="bg1"/>
                </a:solidFill>
                <a:effectLst/>
              </a:rPr>
              <a:t>И  НА  БЕРЕГАХ  ОБСКОЙ  И  ТАЗОВСКОЙ  </a:t>
            </a:r>
            <a:r>
              <a:rPr lang="ru-RU" altLang="ru-RU" b="0" dirty="0">
                <a:solidFill>
                  <a:schemeClr val="bg1"/>
                </a:solidFill>
                <a:effectLst/>
              </a:rPr>
              <a:t>ГУБ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557213" y="6362700"/>
            <a:ext cx="8356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/>
            <a:r>
              <a:rPr lang="ru-RU" sz="2000" dirty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Совещание по вопросам технологического развития ПАО «Газпром»</a:t>
            </a:r>
            <a:endParaRPr lang="ru-RU" sz="2000" dirty="0">
              <a:solidFill>
                <a:srgbClr val="FFFFFF"/>
              </a:solidFill>
            </a:endParaRPr>
          </a:p>
        </p:txBody>
      </p:sp>
      <p:pic>
        <p:nvPicPr>
          <p:cNvPr id="1413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025"/>
            <a:ext cx="91440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7938" y="5765800"/>
            <a:ext cx="9144001" cy="53975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800" b="0" kern="0" smtClean="0"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00063" y="5861050"/>
            <a:ext cx="1346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82500"/>
              </a:buClr>
              <a:defRPr/>
            </a:pPr>
            <a:r>
              <a:rPr lang="ru-RU" altLang="ru-RU" sz="1600" kern="0" dirty="0" smtClean="0">
                <a:solidFill>
                  <a:srgbClr val="FFFFFF"/>
                </a:solidFill>
              </a:rPr>
              <a:t> </a:t>
            </a:r>
            <a:r>
              <a:rPr lang="ru-RU" sz="1600" dirty="0" smtClean="0">
                <a:solidFill>
                  <a:srgbClr val="FFFFFF"/>
                </a:solidFill>
              </a:rPr>
              <a:t>  </a:t>
            </a:r>
            <a:r>
              <a:rPr lang="ru-RU" altLang="ru-RU" sz="1600" kern="0" dirty="0" smtClean="0">
                <a:solidFill>
                  <a:srgbClr val="FFFFFF"/>
                </a:solidFill>
              </a:rPr>
              <a:t>ГКС Ямбург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82500"/>
              </a:buClr>
              <a:buFont typeface="Wingdings" pitchFamily="2" charset="2"/>
              <a:buNone/>
              <a:defRPr/>
            </a:pPr>
            <a:endParaRPr lang="ru-RU" altLang="ru-RU" sz="1600" b="0" kern="0" dirty="0" smtClean="0">
              <a:solidFill>
                <a:srgbClr val="FFFFFF"/>
              </a:solidFill>
              <a:effectLst/>
              <a:latin typeface="Arial Black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955925" y="5861050"/>
            <a:ext cx="1346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82500"/>
              </a:buClr>
              <a:defRPr/>
            </a:pPr>
            <a:r>
              <a:rPr lang="ru-RU" altLang="ru-RU" sz="1600" b="0" kern="0" dirty="0" smtClean="0">
                <a:solidFill>
                  <a:srgbClr val="FFFFFF"/>
                </a:solidFill>
                <a:effectLst/>
              </a:rPr>
              <a:t> </a:t>
            </a:r>
            <a:r>
              <a:rPr lang="ru-RU" sz="1600" dirty="0" smtClean="0">
                <a:solidFill>
                  <a:srgbClr val="FFFFFF"/>
                </a:solidFill>
              </a:rPr>
              <a:t> </a:t>
            </a:r>
            <a:r>
              <a:rPr lang="ru-RU" altLang="ru-RU" sz="1600" kern="0" dirty="0" smtClean="0">
                <a:solidFill>
                  <a:srgbClr val="FFFFFF"/>
                </a:solidFill>
              </a:rPr>
              <a:t>ЛСП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82500"/>
              </a:buClr>
              <a:buFont typeface="Wingdings" pitchFamily="2" charset="2"/>
              <a:buNone/>
              <a:defRPr/>
            </a:pPr>
            <a:endParaRPr lang="ru-RU" altLang="ru-RU" sz="1600" b="0" kern="0" dirty="0" smtClean="0">
              <a:solidFill>
                <a:srgbClr val="FFFFFF"/>
              </a:solidFill>
              <a:effectLst/>
              <a:latin typeface="Arial Black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7562850" y="5861050"/>
            <a:ext cx="1346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82500"/>
              </a:buClr>
              <a:defRPr/>
            </a:pPr>
            <a:r>
              <a:rPr lang="ru-RU" sz="1600" dirty="0" smtClean="0">
                <a:solidFill>
                  <a:srgbClr val="FFFFFF"/>
                </a:solidFill>
              </a:rPr>
              <a:t> </a:t>
            </a:r>
            <a:r>
              <a:rPr lang="ru-RU" altLang="ru-RU" sz="1600" kern="0" dirty="0" smtClean="0">
                <a:solidFill>
                  <a:srgbClr val="FFFFFF"/>
                </a:solidFill>
              </a:rPr>
              <a:t>УКПГ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82500"/>
              </a:buClr>
              <a:buFont typeface="Wingdings" pitchFamily="2" charset="2"/>
              <a:buNone/>
              <a:defRPr/>
            </a:pPr>
            <a:endParaRPr lang="ru-RU" altLang="ru-RU" sz="1600" b="0" kern="0" dirty="0" smtClean="0">
              <a:solidFill>
                <a:srgbClr val="FFFFFF"/>
              </a:solidFill>
              <a:effectLst/>
              <a:latin typeface="Arial Black" pitchFamily="34" charset="0"/>
            </a:endParaRPr>
          </a:p>
        </p:txBody>
      </p:sp>
      <p:pic>
        <p:nvPicPr>
          <p:cNvPr id="14132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5837238"/>
            <a:ext cx="39528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2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5780088"/>
            <a:ext cx="5016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2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5791200"/>
            <a:ext cx="4873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25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5829300"/>
            <a:ext cx="4191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305425" y="5861050"/>
            <a:ext cx="1346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82500"/>
              </a:buClr>
              <a:defRPr/>
            </a:pPr>
            <a:r>
              <a:rPr lang="ru-RU" sz="1600" dirty="0" smtClean="0">
                <a:solidFill>
                  <a:srgbClr val="FFFFFF"/>
                </a:solidFill>
              </a:rPr>
              <a:t> </a:t>
            </a:r>
            <a:r>
              <a:rPr lang="ru-RU" altLang="ru-RU" sz="1600" kern="0" dirty="0" smtClean="0">
                <a:solidFill>
                  <a:srgbClr val="FFFFFF"/>
                </a:solidFill>
              </a:rPr>
              <a:t>ЛБК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82500"/>
              </a:buClr>
              <a:buFont typeface="Wingdings" pitchFamily="2" charset="2"/>
              <a:buNone/>
              <a:defRPr/>
            </a:pPr>
            <a:endParaRPr lang="ru-RU" altLang="ru-RU" sz="1600" b="0" kern="0" dirty="0" smtClean="0">
              <a:solidFill>
                <a:srgbClr val="FFFFFF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8995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327" y="4229016"/>
            <a:ext cx="87202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u="sng" dirty="0">
                <a:solidFill>
                  <a:srgbClr val="FFC000"/>
                </a:solidFill>
                <a:effectLst/>
              </a:rPr>
              <a:t>Общество является обладателем:</a:t>
            </a:r>
          </a:p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FC000"/>
                </a:solidFill>
                <a:effectLst/>
              </a:rPr>
              <a:t>86</a:t>
            </a:r>
            <a:r>
              <a:rPr lang="ru-RU" sz="2400" b="1" dirty="0">
                <a:solidFill>
                  <a:srgbClr val="FFFFFF"/>
                </a:solidFill>
                <a:effectLst/>
              </a:rPr>
              <a:t> объектов патентных прав, из них </a:t>
            </a:r>
            <a:r>
              <a:rPr lang="ru-RU" sz="2400" b="1" dirty="0">
                <a:solidFill>
                  <a:srgbClr val="FFC000"/>
                </a:solidFill>
                <a:effectLst/>
              </a:rPr>
              <a:t>74</a:t>
            </a:r>
            <a:r>
              <a:rPr lang="ru-RU" sz="2400" b="1" dirty="0">
                <a:solidFill>
                  <a:srgbClr val="FFFFFF"/>
                </a:solidFill>
                <a:effectLst/>
              </a:rPr>
              <a:t> изобретений, </a:t>
            </a:r>
            <a:r>
              <a:rPr lang="ru-RU" sz="2400" b="1" dirty="0">
                <a:solidFill>
                  <a:srgbClr val="FFC000"/>
                </a:solidFill>
                <a:effectLst/>
              </a:rPr>
              <a:t>12</a:t>
            </a:r>
            <a:r>
              <a:rPr lang="ru-RU" sz="2400" b="1" dirty="0">
                <a:solidFill>
                  <a:srgbClr val="FFFFFF"/>
                </a:solidFill>
                <a:effectLst/>
              </a:rPr>
              <a:t> полезных моделей и </a:t>
            </a:r>
            <a:r>
              <a:rPr lang="ru-RU" sz="2400" b="1" dirty="0">
                <a:solidFill>
                  <a:srgbClr val="FFC000"/>
                </a:solidFill>
                <a:effectLst/>
              </a:rPr>
              <a:t>1 </a:t>
            </a:r>
            <a:r>
              <a:rPr lang="ru-RU" sz="2400" b="1" dirty="0">
                <a:solidFill>
                  <a:srgbClr val="FFFFFF"/>
                </a:solidFill>
                <a:effectLst/>
              </a:rPr>
              <a:t>европейский патент</a:t>
            </a:r>
          </a:p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FC000"/>
                </a:solidFill>
                <a:effectLst/>
              </a:rPr>
              <a:t>10</a:t>
            </a:r>
            <a:r>
              <a:rPr lang="ru-RU" sz="2400" b="1" dirty="0">
                <a:solidFill>
                  <a:srgbClr val="FFFFFF"/>
                </a:solidFill>
                <a:effectLst/>
              </a:rPr>
              <a:t> объектов авторского права, из них </a:t>
            </a:r>
            <a:r>
              <a:rPr lang="ru-RU" sz="2400" b="1" dirty="0">
                <a:solidFill>
                  <a:srgbClr val="FFC000"/>
                </a:solidFill>
                <a:effectLst/>
              </a:rPr>
              <a:t>8</a:t>
            </a:r>
            <a:r>
              <a:rPr lang="ru-RU" sz="2400" b="1" dirty="0">
                <a:solidFill>
                  <a:srgbClr val="FFFFFF"/>
                </a:solidFill>
                <a:effectLst/>
              </a:rPr>
              <a:t> программ для ЭВМ,</a:t>
            </a:r>
            <a:r>
              <a:rPr lang="ru-RU" sz="2400" b="1" dirty="0">
                <a:solidFill>
                  <a:srgbClr val="FFC000"/>
                </a:solidFill>
                <a:effectLst/>
              </a:rPr>
              <a:t> 2 </a:t>
            </a:r>
            <a:r>
              <a:rPr lang="ru-RU" sz="2400" b="1" dirty="0">
                <a:solidFill>
                  <a:srgbClr val="FFFFFF"/>
                </a:solidFill>
                <a:effectLst/>
              </a:rPr>
              <a:t>базы данных</a:t>
            </a:r>
          </a:p>
        </p:txBody>
      </p:sp>
      <p:sp>
        <p:nvSpPr>
          <p:cNvPr id="4" name="Rectangle 5"/>
          <p:cNvSpPr>
            <a:spLocks/>
          </p:cNvSpPr>
          <p:nvPr/>
        </p:nvSpPr>
        <p:spPr bwMode="auto">
          <a:xfrm>
            <a:off x="2051050" y="219075"/>
            <a:ext cx="70040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sym typeface="Arial" charset="0"/>
              </a:rPr>
              <a:t>Инновационная деятельность</a:t>
            </a:r>
            <a:endParaRPr lang="ru-RU" sz="2400" b="1" dirty="0">
              <a:solidFill>
                <a:schemeClr val="bg1"/>
              </a:solidFill>
              <a:sym typeface="Arial" charset="0"/>
            </a:endParaRP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0" y="6362700"/>
            <a:ext cx="1487488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3014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7" t="29346" r="48558" b="46080"/>
          <a:stretch>
            <a:fillRect/>
          </a:stretch>
        </p:blipFill>
        <p:spPr bwMode="auto">
          <a:xfrm>
            <a:off x="695258" y="1364723"/>
            <a:ext cx="7753484" cy="266644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" y="63627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Совещание по вопросам технологического развития ПАО «Газпром»</a:t>
            </a:r>
            <a:endParaRPr lang="ru-RU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77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1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fld id="{E0212472-5EC5-4E3D-8709-EB6564667F22}" type="slidenum">
              <a:rPr lang="en-US" sz="2000" b="1">
                <a:solidFill>
                  <a:srgbClr val="FFFFFF"/>
                </a:solidFill>
                <a:latin typeface="Arial Narrow" pitchFamily="34" charset="0"/>
              </a:rPr>
              <a:pPr>
                <a:defRPr/>
              </a:pPr>
              <a:t>4</a:t>
            </a:fld>
            <a:endParaRPr lang="en-US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6" name="Нижний колонтитул 4"/>
          <p:cNvSpPr txBox="1">
            <a:spLocks/>
          </p:cNvSpPr>
          <p:nvPr/>
        </p:nvSpPr>
        <p:spPr bwMode="auto">
          <a:xfrm>
            <a:off x="466725" y="6362700"/>
            <a:ext cx="859930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pPr lvl="0" algn="ctr" eaLnBrk="1" hangingPunct="1"/>
            <a:r>
              <a:rPr lang="ru-RU" sz="2000" dirty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Совещание по вопросам технологического развития ПАО «Газпром»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146438" name="Заголовок 1"/>
          <p:cNvSpPr txBox="1">
            <a:spLocks/>
          </p:cNvSpPr>
          <p:nvPr/>
        </p:nvSpPr>
        <p:spPr bwMode="auto">
          <a:xfrm>
            <a:off x="1956392" y="21265"/>
            <a:ext cx="6742764" cy="95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altLang="ru-RU" sz="1800" dirty="0" smtClean="0">
                <a:solidFill>
                  <a:srgbClr val="FFFFFF"/>
                </a:solidFill>
              </a:rPr>
              <a:t>Создание </a:t>
            </a:r>
            <a:r>
              <a:rPr lang="ru-RU" altLang="ru-RU" sz="1800" dirty="0">
                <a:solidFill>
                  <a:srgbClr val="FFFFFF"/>
                </a:solidFill>
              </a:rPr>
              <a:t>информационно-измерительной системы не электрифицированных кустов газовых скважин </a:t>
            </a:r>
            <a:r>
              <a:rPr lang="ru-RU" altLang="ru-RU" sz="1800" dirty="0" err="1">
                <a:solidFill>
                  <a:srgbClr val="FFFFFF"/>
                </a:solidFill>
              </a:rPr>
              <a:t>Анерьяхинской</a:t>
            </a:r>
            <a:r>
              <a:rPr lang="ru-RU" altLang="ru-RU" sz="1800" dirty="0">
                <a:solidFill>
                  <a:srgbClr val="FFFFFF"/>
                </a:solidFill>
              </a:rPr>
              <a:t> площади Ямбургского ГКМ «Ямбург — </a:t>
            </a:r>
            <a:r>
              <a:rPr lang="ru-RU" altLang="ru-RU" sz="1800" dirty="0" err="1">
                <a:solidFill>
                  <a:srgbClr val="FFFFFF"/>
                </a:solidFill>
              </a:rPr>
              <a:t>Гиперфлоу</a:t>
            </a:r>
            <a:r>
              <a:rPr lang="ru-RU" altLang="ru-RU" sz="1800" dirty="0">
                <a:solidFill>
                  <a:srgbClr val="FFFFFF"/>
                </a:solidFill>
              </a:rPr>
              <a:t> ТМ</a:t>
            </a:r>
            <a:r>
              <a:rPr lang="ru-RU" altLang="ru-RU" sz="1800" dirty="0" smtClean="0">
                <a:solidFill>
                  <a:srgbClr val="FFFFFF"/>
                </a:solidFill>
              </a:rPr>
              <a:t>»</a:t>
            </a:r>
            <a:endParaRPr lang="ru-RU" altLang="ru-RU" dirty="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1033219" name="Picture 3" descr="Фото 6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0" y="1093806"/>
            <a:ext cx="8996497" cy="520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3361038" y="6109987"/>
            <a:ext cx="1408670" cy="19255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Rectangle 53"/>
          <p:cNvSpPr>
            <a:spLocks noChangeArrowheads="1"/>
          </p:cNvSpPr>
          <p:nvPr/>
        </p:nvSpPr>
        <p:spPr bwMode="auto">
          <a:xfrm>
            <a:off x="1605280" y="1094616"/>
            <a:ext cx="3722494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82500"/>
              </a:buClr>
              <a:buFont typeface="Wingdings" pitchFamily="2" charset="2"/>
              <a:buChar char="l"/>
              <a:defRPr>
                <a:solidFill>
                  <a:srgbClr val="3F547D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82500"/>
              </a:buClr>
              <a:buSzPct val="80000"/>
              <a:buFont typeface="Times New Roman" pitchFamily="18" charset="0"/>
              <a:buChar char="►"/>
              <a:defRPr sz="1600" b="1">
                <a:solidFill>
                  <a:srgbClr val="282E3A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82500"/>
              </a:buClr>
              <a:buSzPct val="110000"/>
              <a:buFont typeface="Wingdings" pitchFamily="2" charset="2"/>
              <a:buChar char="§"/>
              <a:defRPr sz="1600">
                <a:solidFill>
                  <a:srgbClr val="282E3A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82500"/>
              </a:buClr>
              <a:buFont typeface="Wingdings" pitchFamily="2" charset="2"/>
              <a:buChar char="w"/>
              <a:defRPr sz="1400">
                <a:solidFill>
                  <a:srgbClr val="282E3A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82500"/>
              </a:buClr>
              <a:buFont typeface="Arial" pitchFamily="34" charset="0"/>
              <a:buChar char="»"/>
              <a:defRPr sz="1200">
                <a:solidFill>
                  <a:srgbClr val="282E3A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pitchFamily="34" charset="0"/>
              <a:buChar char="»"/>
              <a:defRPr sz="1200">
                <a:solidFill>
                  <a:srgbClr val="282E3A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pitchFamily="34" charset="0"/>
              <a:buChar char="»"/>
              <a:defRPr sz="1200">
                <a:solidFill>
                  <a:srgbClr val="282E3A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pitchFamily="34" charset="0"/>
              <a:buChar char="»"/>
              <a:defRPr sz="1200">
                <a:solidFill>
                  <a:srgbClr val="282E3A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pitchFamily="34" charset="0"/>
              <a:buChar char="»"/>
              <a:defRPr sz="1200">
                <a:solidFill>
                  <a:srgbClr val="282E3A"/>
                </a:solidFill>
                <a:latin typeface="Arial" pitchFamily="34" charset="0"/>
              </a:defRPr>
            </a:lvl9pPr>
          </a:lstStyle>
          <a:p>
            <a:pPr algn="r">
              <a:buFont typeface="Wingdings" pitchFamily="2" charset="2"/>
              <a:buNone/>
            </a:pPr>
            <a:r>
              <a:rPr lang="ru-RU" alt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ЗАЩИЩЕНО ПАТЕНТОМ </a:t>
            </a:r>
            <a:r>
              <a:rPr lang="ru-RU" altLang="ru-RU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ПМ </a:t>
            </a:r>
            <a:r>
              <a:rPr lang="ru-RU" alt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altLang="ru-RU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49109 РФ</a:t>
            </a:r>
            <a:endParaRPr lang="ru-RU" altLang="ru-RU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748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3574" y="274638"/>
            <a:ext cx="6753225" cy="1143000"/>
          </a:xfrm>
        </p:spPr>
        <p:txBody>
          <a:bodyPr/>
          <a:lstStyle/>
          <a:p>
            <a:pPr algn="r"/>
            <a:r>
              <a:rPr lang="ru-RU" altLang="ru-RU" sz="2400" b="1" dirty="0">
                <a:solidFill>
                  <a:schemeClr val="bg1"/>
                </a:solidFill>
              </a:rPr>
              <a:t>ГРУППОВЫЕ ГАЗОДИНАМИЧЕСКИЕ ИССЛЕДОВАНИЯ КГС </a:t>
            </a:r>
          </a:p>
        </p:txBody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11275"/>
            <a:ext cx="9067800" cy="12049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600" b="1" dirty="0">
                <a:solidFill>
                  <a:schemeClr val="bg1"/>
                </a:solidFill>
                <a:latin typeface="Arial" charset="0"/>
              </a:rPr>
              <a:t>Исключается выпуск газа в атмосферу</a:t>
            </a:r>
          </a:p>
          <a:p>
            <a:pPr>
              <a:lnSpc>
                <a:spcPct val="80000"/>
              </a:lnSpc>
            </a:pPr>
            <a:r>
              <a:rPr lang="ru-RU" altLang="ru-RU" sz="1600" b="1" dirty="0">
                <a:solidFill>
                  <a:schemeClr val="bg1"/>
                </a:solidFill>
                <a:latin typeface="Arial" charset="0"/>
              </a:rPr>
              <a:t>При испытаниях суммарный дебит скважин постоянный</a:t>
            </a:r>
          </a:p>
          <a:p>
            <a:pPr>
              <a:lnSpc>
                <a:spcPct val="80000"/>
              </a:lnSpc>
            </a:pPr>
            <a:r>
              <a:rPr lang="ru-RU" altLang="ru-RU" sz="1600" b="1" dirty="0">
                <a:solidFill>
                  <a:schemeClr val="bg1"/>
                </a:solidFill>
                <a:latin typeface="Arial" charset="0"/>
              </a:rPr>
              <a:t>Учитывается реальное взаимовлияние скважин куста работающих в один шлейф </a:t>
            </a:r>
          </a:p>
          <a:p>
            <a:pPr>
              <a:lnSpc>
                <a:spcPct val="80000"/>
              </a:lnSpc>
            </a:pPr>
            <a:r>
              <a:rPr lang="ru-RU" altLang="ru-RU" sz="1600" b="1" dirty="0">
                <a:solidFill>
                  <a:schemeClr val="bg1"/>
                </a:solidFill>
                <a:latin typeface="Arial" charset="0"/>
              </a:rPr>
              <a:t>Весь газ при испытаниях поступает к потребителям</a:t>
            </a:r>
          </a:p>
          <a:p>
            <a:pPr>
              <a:lnSpc>
                <a:spcPct val="80000"/>
              </a:lnSpc>
            </a:pP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</a:rPr>
              <a:t>Скважины контролируются </a:t>
            </a:r>
            <a:r>
              <a:rPr lang="ru-RU" altLang="ru-RU" sz="1600" b="1" dirty="0">
                <a:solidFill>
                  <a:schemeClr val="bg1"/>
                </a:solidFill>
                <a:latin typeface="Arial" charset="0"/>
              </a:rPr>
              <a:t>в режиме «</a:t>
            </a:r>
            <a:r>
              <a:rPr lang="en-US" altLang="ru-RU" sz="1600" b="1" dirty="0">
                <a:solidFill>
                  <a:schemeClr val="bg1"/>
                </a:solidFill>
                <a:latin typeface="Arial" charset="0"/>
              </a:rPr>
              <a:t>on</a:t>
            </a:r>
            <a:r>
              <a:rPr lang="ru-RU" altLang="ru-RU" sz="1600" b="1" dirty="0">
                <a:solidFill>
                  <a:schemeClr val="bg1"/>
                </a:solidFill>
                <a:latin typeface="Arial" charset="0"/>
              </a:rPr>
              <a:t>-</a:t>
            </a:r>
            <a:r>
              <a:rPr lang="en-US" altLang="ru-RU" sz="1600" b="1" dirty="0">
                <a:solidFill>
                  <a:schemeClr val="bg1"/>
                </a:solidFill>
                <a:latin typeface="Arial" charset="0"/>
              </a:rPr>
              <a:t>line</a:t>
            </a:r>
            <a:r>
              <a:rPr lang="ru-RU" altLang="ru-RU" sz="1600" b="1" dirty="0">
                <a:solidFill>
                  <a:schemeClr val="bg1"/>
                </a:solidFill>
                <a:latin typeface="Arial" charset="0"/>
              </a:rPr>
              <a:t>» на различных уровнях 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</a:rPr>
              <a:t>отбора </a:t>
            </a:r>
            <a:endParaRPr lang="ru-RU" altLang="ru-RU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32524" name="Rectangle 12"/>
          <p:cNvSpPr>
            <a:spLocks noChangeArrowheads="1"/>
          </p:cNvSpPr>
          <p:nvPr/>
        </p:nvSpPr>
        <p:spPr bwMode="auto">
          <a:xfrm>
            <a:off x="3914775" y="5892800"/>
            <a:ext cx="45481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82500"/>
              </a:buClr>
              <a:buFont typeface="Wingdings" pitchFamily="2" charset="2"/>
              <a:buChar char="l"/>
              <a:defRPr>
                <a:solidFill>
                  <a:srgbClr val="3F547D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82500"/>
              </a:buClr>
              <a:buSzPct val="80000"/>
              <a:buFont typeface="Times New Roman" pitchFamily="18" charset="0"/>
              <a:buChar char="►"/>
              <a:defRPr sz="1600" b="1">
                <a:solidFill>
                  <a:srgbClr val="282E3A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82500"/>
              </a:buClr>
              <a:buSzPct val="110000"/>
              <a:buFont typeface="Wingdings" pitchFamily="2" charset="2"/>
              <a:buChar char="§"/>
              <a:defRPr sz="1600">
                <a:solidFill>
                  <a:srgbClr val="282E3A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982500"/>
              </a:buClr>
              <a:buFont typeface="Wingdings" pitchFamily="2" charset="2"/>
              <a:buChar char="w"/>
              <a:defRPr sz="1400">
                <a:solidFill>
                  <a:srgbClr val="282E3A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9pPr>
          </a:lstStyle>
          <a:p>
            <a:pPr algn="r">
              <a:buFont typeface="Wingdings" pitchFamily="2" charset="2"/>
              <a:buNone/>
            </a:pPr>
            <a:r>
              <a:rPr lang="ru-RU" altLang="ru-RU" sz="1600" b="1" dirty="0">
                <a:solidFill>
                  <a:schemeClr val="bg1"/>
                </a:solidFill>
                <a:effectLst/>
                <a:latin typeface="+mn-lt"/>
              </a:rPr>
              <a:t>ЗАЩИЩЕНО ПАТЕНТОМ РФ № 2338877</a:t>
            </a:r>
          </a:p>
        </p:txBody>
      </p:sp>
      <p:grpSp>
        <p:nvGrpSpPr>
          <p:cNvPr id="832530" name="Group 18"/>
          <p:cNvGrpSpPr>
            <a:grpSpLocks/>
          </p:cNvGrpSpPr>
          <p:nvPr/>
        </p:nvGrpSpPr>
        <p:grpSpPr bwMode="auto">
          <a:xfrm>
            <a:off x="376238" y="2736850"/>
            <a:ext cx="8401050" cy="3022600"/>
            <a:chOff x="237" y="1964"/>
            <a:chExt cx="5292" cy="1904"/>
          </a:xfrm>
        </p:grpSpPr>
        <p:pic>
          <p:nvPicPr>
            <p:cNvPr id="832516" name="Picture 4" descr="IMG_33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" y="1964"/>
              <a:ext cx="5292" cy="1904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2526" name="Rectangle 14"/>
            <p:cNvSpPr>
              <a:spLocks noChangeArrowheads="1"/>
            </p:cNvSpPr>
            <p:nvPr/>
          </p:nvSpPr>
          <p:spPr bwMode="auto">
            <a:xfrm>
              <a:off x="281" y="2050"/>
              <a:ext cx="2257" cy="19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400" b="1">
                  <a:solidFill>
                    <a:schemeClr val="bg1"/>
                  </a:solidFill>
                  <a:effectLst/>
                </a:rPr>
                <a:t>Проведение групповых ГДИ на ЗНГКМ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" y="633555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Совещание по вопросам технологического развития ПАО «Газпром»</a:t>
            </a:r>
            <a:endParaRPr lang="ru-RU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161925" y="6362700"/>
            <a:ext cx="98107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fld id="{E0212472-5EC5-4E3D-8709-EB6564667F22}" type="slidenum">
              <a:rPr lang="en-US" sz="2000" b="1">
                <a:solidFill>
                  <a:srgbClr val="FFFFFF"/>
                </a:solidFill>
                <a:latin typeface="Arial Narrow" pitchFamily="34" charset="0"/>
              </a:rPr>
              <a:pPr>
                <a:defRPr/>
              </a:pPr>
              <a:t>5</a:t>
            </a:fld>
            <a:endParaRPr lang="en-US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64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2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2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2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83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5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0" y="6362700"/>
            <a:ext cx="1487488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96DC43-8AAD-4D4C-91A8-915A885ECD66}" type="slidenum">
              <a:rPr lang="ru-RU" altLang="ru-RU" sz="2000" smtClean="0">
                <a:solidFill>
                  <a:schemeClr val="bg1"/>
                </a:solidFill>
              </a:rPr>
              <a:pPr eaLnBrk="1" hangingPunct="1"/>
              <a:t>6</a:t>
            </a:fld>
            <a:endParaRPr lang="ru-RU" altLang="ru-RU" sz="2000" dirty="0" smtClean="0">
              <a:solidFill>
                <a:schemeClr val="bg1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78075" y="57150"/>
            <a:ext cx="6496567" cy="1009650"/>
          </a:xfrm>
          <a:prstGeom prst="rect">
            <a:avLst/>
          </a:prstGeom>
        </p:spPr>
        <p:txBody>
          <a:bodyPr/>
          <a:lstStyle/>
          <a:p>
            <a:pPr algn="r" eaLnBrk="1" hangingPunct="1"/>
            <a:r>
              <a:rPr lang="ru-RU" altLang="ru-RU" sz="2000" b="1" dirty="0" smtClean="0">
                <a:solidFill>
                  <a:schemeClr val="bg1"/>
                </a:solidFill>
              </a:rPr>
              <a:t>Комплекс новых методов контроля разработки газовых месторождений, </a:t>
            </a:r>
            <a:r>
              <a:rPr lang="ru-RU" altLang="ru-RU" sz="2000" b="1" dirty="0" err="1" smtClean="0">
                <a:solidFill>
                  <a:schemeClr val="bg1"/>
                </a:solidFill>
              </a:rPr>
              <a:t>минимизирующих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 техногенное воздействие на окружающую среду</a:t>
            </a:r>
          </a:p>
        </p:txBody>
      </p:sp>
      <p:sp>
        <p:nvSpPr>
          <p:cNvPr id="41989" name="TextBox 7"/>
          <p:cNvSpPr txBox="1">
            <a:spLocks noChangeArrowheads="1"/>
          </p:cNvSpPr>
          <p:nvPr/>
        </p:nvSpPr>
        <p:spPr bwMode="auto">
          <a:xfrm>
            <a:off x="419099" y="6372225"/>
            <a:ext cx="8689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/>
            <a:r>
              <a:rPr lang="ru-RU" sz="2000" dirty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Совещание по вопросам технологического развития ПАО «Газпром»</a:t>
            </a:r>
            <a:endParaRPr lang="ru-RU" sz="2000" dirty="0">
              <a:solidFill>
                <a:srgbClr val="FFFFFF"/>
              </a:solidFill>
            </a:endParaRPr>
          </a:p>
        </p:txBody>
      </p:sp>
      <p:pic>
        <p:nvPicPr>
          <p:cNvPr id="41990" name="Рисунок 25" descr="IMGP83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17600"/>
            <a:ext cx="1827213" cy="2430463"/>
          </a:xfrm>
          <a:prstGeom prst="rect">
            <a:avLst/>
          </a:prstGeom>
          <a:noFill/>
          <a:ln w="3175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" t="420" r="603" b="4202"/>
          <a:stretch>
            <a:fillRect/>
          </a:stretch>
        </p:blipFill>
        <p:spPr bwMode="auto">
          <a:xfrm>
            <a:off x="5861050" y="1782763"/>
            <a:ext cx="3248025" cy="44973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5961063" y="1143000"/>
            <a:ext cx="2976562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6000" tIns="0" rIns="216000" bIns="0" anchor="ctr"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400" kern="0" dirty="0" smtClean="0">
                <a:solidFill>
                  <a:schemeClr val="tx1"/>
                </a:solidFill>
              </a:rPr>
              <a:t>	</a:t>
            </a:r>
            <a:r>
              <a:rPr lang="ru-RU" altLang="ru-RU" sz="1400" kern="0" dirty="0" smtClean="0">
                <a:solidFill>
                  <a:schemeClr val="bg1"/>
                </a:solidFill>
                <a:latin typeface="Arial" charset="0"/>
              </a:rPr>
              <a:t>Схема расположения гравиметрических пунктов</a:t>
            </a:r>
            <a:endParaRPr lang="ru-RU" altLang="ru-RU" sz="1400" kern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3"/>
          <a:stretch>
            <a:fillRect/>
          </a:stretch>
        </p:blipFill>
        <p:spPr bwMode="auto">
          <a:xfrm>
            <a:off x="2076450" y="1100138"/>
            <a:ext cx="3784600" cy="4565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2139950" y="1103313"/>
            <a:ext cx="2513013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</a:pPr>
            <a:r>
              <a:rPr lang="ru-RU" altLang="ru-RU" sz="1400" b="0">
                <a:solidFill>
                  <a:schemeClr val="tx1"/>
                </a:solidFill>
              </a:rPr>
              <a:t>	</a:t>
            </a:r>
            <a:r>
              <a:rPr lang="ru-RU" altLang="ru-RU" sz="1200">
                <a:solidFill>
                  <a:schemeClr val="tx1"/>
                </a:solidFill>
                <a:latin typeface="Arial" charset="0"/>
              </a:rPr>
              <a:t>Схема расположения геодезических пунктов</a:t>
            </a:r>
          </a:p>
        </p:txBody>
      </p:sp>
      <p:graphicFrame>
        <p:nvGraphicFramePr>
          <p:cNvPr id="41995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291053"/>
              </p:ext>
            </p:extLst>
          </p:nvPr>
        </p:nvGraphicFramePr>
        <p:xfrm>
          <a:off x="7311" y="4694126"/>
          <a:ext cx="25876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15" name="CorelDRAW" r:id="rId6" imgW="4143654" imgH="2936240" progId="CorelDRAW.Graphic.13">
                  <p:embed/>
                </p:oleObj>
              </mc:Choice>
              <mc:Fallback>
                <p:oleObj name="CorelDRAW" r:id="rId6" imgW="4143654" imgH="293624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1" y="4694126"/>
                        <a:ext cx="2587625" cy="1600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6" name="Rectangle 13"/>
          <p:cNvSpPr>
            <a:spLocks noChangeArrowheads="1"/>
          </p:cNvSpPr>
          <p:nvPr/>
        </p:nvSpPr>
        <p:spPr bwMode="auto">
          <a:xfrm>
            <a:off x="41275" y="3605213"/>
            <a:ext cx="18367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chemeClr val="bg1"/>
                </a:solidFill>
              </a:rPr>
              <a:t>Антенна </a:t>
            </a:r>
            <a:r>
              <a:rPr lang="en-US" altLang="ru-RU" sz="1400">
                <a:solidFill>
                  <a:schemeClr val="bg1"/>
                </a:solidFill>
              </a:rPr>
              <a:t>GPRS </a:t>
            </a:r>
            <a:endParaRPr lang="ru-RU" altLang="ru-RU" sz="1400">
              <a:solidFill>
                <a:schemeClr val="bg1"/>
              </a:solidFill>
            </a:endParaRPr>
          </a:p>
          <a:p>
            <a:pPr algn="ctr" eaLnBrk="1" hangingPunct="1"/>
            <a:r>
              <a:rPr lang="ru-RU" altLang="ru-RU" sz="1400">
                <a:solidFill>
                  <a:schemeClr val="bg1"/>
                </a:solidFill>
              </a:rPr>
              <a:t>на пункте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913062" y="5665788"/>
            <a:ext cx="2111375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82500"/>
              </a:buClr>
              <a:buFont typeface="Wingdings" pitchFamily="2" charset="2"/>
              <a:buChar char="l"/>
              <a:defRPr>
                <a:solidFill>
                  <a:srgbClr val="3F547D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82500"/>
              </a:buClr>
              <a:buSzPct val="80000"/>
              <a:buFont typeface="Times New Roman" pitchFamily="18" charset="0"/>
              <a:buChar char="►"/>
              <a:defRPr sz="1600" b="1">
                <a:solidFill>
                  <a:srgbClr val="282E3A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82500"/>
              </a:buClr>
              <a:buSzPct val="110000"/>
              <a:buFont typeface="Wingdings" pitchFamily="2" charset="2"/>
              <a:buChar char="§"/>
              <a:defRPr sz="1600">
                <a:solidFill>
                  <a:srgbClr val="282E3A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982500"/>
              </a:buClr>
              <a:buFont typeface="Wingdings" pitchFamily="2" charset="2"/>
              <a:buChar char="w"/>
              <a:defRPr sz="1400">
                <a:solidFill>
                  <a:srgbClr val="282E3A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+mn-lt"/>
              </a:rPr>
              <a:t>ЗАЩИЩЕНА ПАТЕНТАМИ РФ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+mn-lt"/>
              </a:rPr>
              <a:t>восемь изобретений</a:t>
            </a:r>
          </a:p>
        </p:txBody>
      </p:sp>
    </p:spTree>
    <p:extLst>
      <p:ext uri="{BB962C8B-B14F-4D97-AF65-F5344CB8AC3E}">
        <p14:creationId xmlns:p14="http://schemas.microsoft.com/office/powerpoint/2010/main" val="1015580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04775"/>
            <a:ext cx="6972300" cy="984249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ПОДЪЕМ  ГВК  НА  ЗНГКМ  ПО ДАННЫМ  ГИС  И  </a:t>
            </a:r>
            <a:br>
              <a:rPr lang="ru-RU" altLang="ru-RU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В КОМПЛЕКСЕ  С  ДАННЫМИ  ГРАВИМЕТРИИ</a:t>
            </a:r>
          </a:p>
        </p:txBody>
      </p:sp>
      <p:sp>
        <p:nvSpPr>
          <p:cNvPr id="921603" name="Rectangle 3"/>
          <p:cNvSpPr>
            <a:spLocks noChangeArrowheads="1"/>
          </p:cNvSpPr>
          <p:nvPr/>
        </p:nvSpPr>
        <p:spPr bwMode="auto">
          <a:xfrm>
            <a:off x="566738" y="1089025"/>
            <a:ext cx="855662" cy="6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1604" name="Rectangle 4"/>
          <p:cNvSpPr>
            <a:spLocks noChangeArrowheads="1"/>
          </p:cNvSpPr>
          <p:nvPr/>
        </p:nvSpPr>
        <p:spPr bwMode="auto">
          <a:xfrm>
            <a:off x="566738" y="1223963"/>
            <a:ext cx="8096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1605" name="Rectangle 5"/>
          <p:cNvSpPr>
            <a:spLocks noChangeArrowheads="1"/>
          </p:cNvSpPr>
          <p:nvPr/>
        </p:nvSpPr>
        <p:spPr bwMode="auto">
          <a:xfrm>
            <a:off x="8128000" y="6038850"/>
            <a:ext cx="4445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8439" name="Picture 22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180611"/>
            <a:ext cx="7192961" cy="50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7"/>
          <a:stretch>
            <a:fillRect/>
          </a:stretch>
        </p:blipFill>
        <p:spPr bwMode="auto">
          <a:xfrm>
            <a:off x="93662" y="1199661"/>
            <a:ext cx="1755775" cy="1674812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7462" y="3130549"/>
            <a:ext cx="18605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Гравиметр на 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базисном пункте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" y="633555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Совещание по вопросам технологического развития ПАО «Газпром»</a:t>
            </a:r>
            <a:endParaRPr lang="ru-RU" sz="2000" b="1" dirty="0">
              <a:solidFill>
                <a:srgbClr val="FFFFFF"/>
              </a:solidFill>
            </a:endParaRPr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0" y="6362700"/>
            <a:ext cx="1487488" cy="47625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096DC43-8AAD-4D4C-91A8-915A885ECD66}" type="slidenum">
              <a:rPr lang="ru-RU" altLang="ru-RU" sz="2000" smtClean="0">
                <a:solidFill>
                  <a:schemeClr val="bg1"/>
                </a:solidFill>
              </a:rPr>
              <a:pPr eaLnBrk="1" hangingPunct="1"/>
              <a:t>7</a:t>
            </a:fld>
            <a:endParaRPr lang="ru-RU" altLang="ru-RU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90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21A3F52-6FA6-4B97-A5F6-7BBA11978654}" type="slidenum">
              <a:rPr lang="en-US" altLang="ru-RU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altLang="ru-RU" dirty="0">
              <a:solidFill>
                <a:schemeClr val="bg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124" y="40640"/>
            <a:ext cx="7169536" cy="1009650"/>
          </a:xfrm>
        </p:spPr>
        <p:txBody>
          <a:bodyPr anchor="ctr"/>
          <a:lstStyle/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+mn-lt"/>
              </a:rPr>
              <a:t>Система </a:t>
            </a:r>
            <a:r>
              <a:rPr lang="ru-RU" altLang="ru-RU" sz="2000" b="1" dirty="0">
                <a:solidFill>
                  <a:schemeClr val="bg1"/>
                </a:solidFill>
                <a:latin typeface="+mn-lt"/>
              </a:rPr>
              <a:t>оперативного геолого-технологического контроля и перспективного планирования разработки месторождений газодобывающего </a:t>
            </a:r>
            <a:r>
              <a:rPr lang="ru-RU" altLang="ru-RU" sz="2000" b="1" dirty="0" smtClean="0">
                <a:solidFill>
                  <a:schemeClr val="bg1"/>
                </a:solidFill>
                <a:latin typeface="+mn-lt"/>
              </a:rPr>
              <a:t>предприятия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49117" y="1088463"/>
            <a:ext cx="8659933" cy="5220897"/>
            <a:chOff x="67507" y="648270"/>
            <a:chExt cx="9144000" cy="5805645"/>
          </a:xfrm>
        </p:grpSpPr>
        <p:sp>
          <p:nvSpPr>
            <p:cNvPr id="14" name="Прямоугольник 13"/>
            <p:cNvSpPr/>
            <p:nvPr/>
          </p:nvSpPr>
          <p:spPr bwMode="auto">
            <a:xfrm>
              <a:off x="67507" y="648270"/>
              <a:ext cx="9144000" cy="5805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pic>
          <p:nvPicPr>
            <p:cNvPr id="15" name="Picture 9" descr="Вадиму-reali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640" y="2142233"/>
              <a:ext cx="2264744" cy="1620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Облако 5"/>
            <p:cNvSpPr/>
            <p:nvPr/>
          </p:nvSpPr>
          <p:spPr bwMode="auto">
            <a:xfrm>
              <a:off x="296525" y="1233336"/>
              <a:ext cx="8685965" cy="5220579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1024296" y="1746489"/>
              <a:ext cx="1578649" cy="489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Wingdings" pitchFamily="2" charset="2"/>
                <a:buChar char="l"/>
                <a:defRPr>
                  <a:solidFill>
                    <a:srgbClr val="3F547D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SzPct val="80000"/>
                <a:buFont typeface="Times New Roman" pitchFamily="18" charset="0"/>
                <a:buChar char="►"/>
                <a:defRPr sz="1600" b="1">
                  <a:solidFill>
                    <a:srgbClr val="282E3A"/>
                  </a:solidFill>
                  <a:latin typeface="Arial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SzPct val="110000"/>
                <a:buFont typeface="Wingdings" pitchFamily="2" charset="2"/>
                <a:buChar char="§"/>
                <a:defRPr sz="1600">
                  <a:solidFill>
                    <a:srgbClr val="282E3A"/>
                  </a:solidFill>
                  <a:latin typeface="Arial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Wingdings" pitchFamily="2" charset="2"/>
                <a:buChar char="w"/>
                <a:defRPr sz="1400">
                  <a:solidFill>
                    <a:srgbClr val="282E3A"/>
                  </a:solidFill>
                  <a:latin typeface="Arial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9pPr>
            </a:lstStyle>
            <a:p>
              <a:pPr marL="0" indent="0" algn="ctr" eaLnBrk="1" hangingPunct="1">
                <a:lnSpc>
                  <a:spcPct val="90000"/>
                </a:lnSpc>
                <a:buNone/>
              </a:pPr>
              <a:r>
                <a:rPr lang="ru-RU" altLang="ru-RU" kern="0" dirty="0" smtClean="0">
                  <a:effectLst/>
                  <a:latin typeface="Arial Black" panose="020B0A04020102020204" pitchFamily="34" charset="0"/>
                </a:rPr>
                <a:t>Модели</a:t>
              </a:r>
              <a:r>
                <a:rPr lang="en-US" altLang="ru-RU" kern="0" dirty="0" smtClean="0">
                  <a:effectLst/>
                  <a:latin typeface="Arial Black" panose="020B0A04020102020204" pitchFamily="34" charset="0"/>
                </a:rPr>
                <a:t> </a:t>
              </a:r>
              <a:r>
                <a:rPr lang="ru-RU" altLang="ru-RU" kern="0" dirty="0" smtClean="0">
                  <a:effectLst/>
                  <a:latin typeface="Arial Black" panose="020B0A04020102020204" pitchFamily="34" charset="0"/>
                </a:rPr>
                <a:t>пласта</a:t>
              </a:r>
            </a:p>
            <a:p>
              <a:pPr marL="0" indent="0" eaLnBrk="1" hangingPunct="1">
                <a:lnSpc>
                  <a:spcPct val="90000"/>
                </a:lnSpc>
                <a:buNone/>
              </a:pPr>
              <a:endParaRPr lang="ru-RU" altLang="ru-RU" kern="0" dirty="0" smtClean="0">
                <a:effectLst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248" y="1721475"/>
              <a:ext cx="2782224" cy="1798852"/>
            </a:xfrm>
            <a:prstGeom prst="rect">
              <a:avLst/>
            </a:prstGeom>
          </p:spPr>
        </p:pic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3247711" y="1511312"/>
              <a:ext cx="1699967" cy="360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Wingdings" pitchFamily="2" charset="2"/>
                <a:buChar char="l"/>
                <a:defRPr>
                  <a:solidFill>
                    <a:srgbClr val="3F547D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SzPct val="80000"/>
                <a:buFont typeface="Times New Roman" pitchFamily="18" charset="0"/>
                <a:buChar char="►"/>
                <a:defRPr sz="1600" b="1">
                  <a:solidFill>
                    <a:srgbClr val="282E3A"/>
                  </a:solidFill>
                  <a:latin typeface="Arial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SzPct val="110000"/>
                <a:buFont typeface="Wingdings" pitchFamily="2" charset="2"/>
                <a:buChar char="§"/>
                <a:defRPr sz="1600">
                  <a:solidFill>
                    <a:srgbClr val="282E3A"/>
                  </a:solidFill>
                  <a:latin typeface="Arial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Wingdings" pitchFamily="2" charset="2"/>
                <a:buChar char="w"/>
                <a:defRPr sz="1400">
                  <a:solidFill>
                    <a:srgbClr val="282E3A"/>
                  </a:solidFill>
                  <a:latin typeface="Arial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</a:pPr>
              <a:r>
                <a:rPr lang="ru-RU" altLang="ru-RU" kern="0" dirty="0" smtClean="0">
                  <a:effectLst/>
                  <a:latin typeface="Arial Black" panose="020B0A04020102020204" pitchFamily="34" charset="0"/>
                </a:rPr>
                <a:t>Скважины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866" y="4807132"/>
              <a:ext cx="1571625" cy="1314450"/>
            </a:xfrm>
            <a:prstGeom prst="rect">
              <a:avLst/>
            </a:prstGeom>
          </p:spPr>
        </p:pic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4327821" y="4421451"/>
              <a:ext cx="1700085" cy="360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Wingdings" pitchFamily="2" charset="2"/>
                <a:buChar char="l"/>
                <a:defRPr>
                  <a:solidFill>
                    <a:srgbClr val="3F547D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SzPct val="80000"/>
                <a:buFont typeface="Times New Roman" pitchFamily="18" charset="0"/>
                <a:buChar char="►"/>
                <a:defRPr sz="1600" b="1">
                  <a:solidFill>
                    <a:srgbClr val="282E3A"/>
                  </a:solidFill>
                  <a:latin typeface="Arial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SzPct val="110000"/>
                <a:buFont typeface="Wingdings" pitchFamily="2" charset="2"/>
                <a:buChar char="§"/>
                <a:defRPr sz="1600">
                  <a:solidFill>
                    <a:srgbClr val="282E3A"/>
                  </a:solidFill>
                  <a:latin typeface="Arial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Wingdings" pitchFamily="2" charset="2"/>
                <a:buChar char="w"/>
                <a:defRPr sz="1400">
                  <a:solidFill>
                    <a:srgbClr val="282E3A"/>
                  </a:solidFill>
                  <a:latin typeface="Arial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</a:pPr>
              <a:r>
                <a:rPr lang="ru-RU" altLang="ru-RU" kern="0" dirty="0" smtClean="0">
                  <a:effectLst/>
                  <a:latin typeface="Arial Black" panose="020B0A04020102020204" pitchFamily="34" charset="0"/>
                </a:rPr>
                <a:t>Документы</a:t>
              </a:r>
            </a:p>
          </p:txBody>
        </p:sp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>
              <a:off x="1151178" y="872743"/>
              <a:ext cx="7375244" cy="360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Wingdings" pitchFamily="2" charset="2"/>
                <a:buChar char="l"/>
                <a:defRPr>
                  <a:solidFill>
                    <a:srgbClr val="3F547D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SzPct val="80000"/>
                <a:buFont typeface="Times New Roman" pitchFamily="18" charset="0"/>
                <a:buChar char="►"/>
                <a:defRPr sz="1600" b="1">
                  <a:solidFill>
                    <a:srgbClr val="282E3A"/>
                  </a:solidFill>
                  <a:latin typeface="Arial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SzPct val="110000"/>
                <a:buFont typeface="Wingdings" pitchFamily="2" charset="2"/>
                <a:buChar char="§"/>
                <a:defRPr sz="1600">
                  <a:solidFill>
                    <a:srgbClr val="282E3A"/>
                  </a:solidFill>
                  <a:latin typeface="Arial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Wingdings" pitchFamily="2" charset="2"/>
                <a:buChar char="w"/>
                <a:defRPr sz="1400">
                  <a:solidFill>
                    <a:srgbClr val="282E3A"/>
                  </a:solidFill>
                  <a:latin typeface="Arial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</a:pPr>
              <a:r>
                <a:rPr lang="ru-RU" altLang="ru-RU" kern="0" dirty="0" smtClean="0">
                  <a:solidFill>
                    <a:srgbClr val="0070C0"/>
                  </a:solidFill>
                  <a:effectLst/>
                  <a:latin typeface="Arial Black" panose="020B0A04020102020204" pitchFamily="34" charset="0"/>
                </a:rPr>
                <a:t>СИСТЕМА ГЕОИНФОРМАЦИОННОГО ОБЕСПЕЧЕНИЯ</a:t>
              </a: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357" y="2052112"/>
              <a:ext cx="2451543" cy="1791513"/>
            </a:xfrm>
            <a:prstGeom prst="rect">
              <a:avLst/>
            </a:prstGeom>
          </p:spPr>
        </p:pic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6439316" y="1376473"/>
              <a:ext cx="1329627" cy="630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Wingdings" pitchFamily="2" charset="2"/>
                <a:buChar char="l"/>
                <a:defRPr>
                  <a:solidFill>
                    <a:srgbClr val="3F547D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SzPct val="80000"/>
                <a:buFont typeface="Times New Roman" pitchFamily="18" charset="0"/>
                <a:buChar char="►"/>
                <a:defRPr sz="1600" b="1">
                  <a:solidFill>
                    <a:srgbClr val="282E3A"/>
                  </a:solidFill>
                  <a:latin typeface="Arial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SzPct val="110000"/>
                <a:buFont typeface="Wingdings" pitchFamily="2" charset="2"/>
                <a:buChar char="§"/>
                <a:defRPr sz="1600">
                  <a:solidFill>
                    <a:srgbClr val="282E3A"/>
                  </a:solidFill>
                  <a:latin typeface="Arial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Wingdings" pitchFamily="2" charset="2"/>
                <a:buChar char="w"/>
                <a:defRPr sz="1400">
                  <a:solidFill>
                    <a:srgbClr val="282E3A"/>
                  </a:solidFill>
                  <a:latin typeface="Arial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9pPr>
            </a:lstStyle>
            <a:p>
              <a:pPr marL="0" indent="0" algn="ctr" eaLnBrk="1" hangingPunct="1">
                <a:lnSpc>
                  <a:spcPct val="90000"/>
                </a:lnSpc>
                <a:buNone/>
              </a:pPr>
              <a:r>
                <a:rPr lang="ru-RU" altLang="ru-RU" kern="0" dirty="0" smtClean="0">
                  <a:effectLst/>
                  <a:latin typeface="Arial Black" panose="020B0A04020102020204" pitchFamily="34" charset="0"/>
                </a:rPr>
                <a:t>Базы </a:t>
              </a:r>
            </a:p>
            <a:p>
              <a:pPr marL="0" indent="0" algn="ctr" eaLnBrk="1" hangingPunct="1">
                <a:lnSpc>
                  <a:spcPct val="90000"/>
                </a:lnSpc>
                <a:buNone/>
              </a:pPr>
              <a:r>
                <a:rPr lang="ru-RU" altLang="ru-RU" kern="0" dirty="0" smtClean="0">
                  <a:effectLst/>
                  <a:latin typeface="Arial Black" panose="020B0A04020102020204" pitchFamily="34" charset="0"/>
                </a:rPr>
                <a:t>данных</a:t>
              </a:r>
            </a:p>
          </p:txBody>
        </p:sp>
        <p:pic>
          <p:nvPicPr>
            <p:cNvPr id="23" name="Рисунок 22"/>
            <p:cNvPicPr/>
            <p:nvPr/>
          </p:nvPicPr>
          <p:blipFill rotWithShape="1">
            <a:blip r:embed="rId6"/>
            <a:srcRect l="20673" t="24831" r="4647" b="12523"/>
            <a:stretch/>
          </p:blipFill>
          <p:spPr bwMode="auto">
            <a:xfrm>
              <a:off x="6439186" y="4601746"/>
              <a:ext cx="2456969" cy="129750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6" name="Rectangle 3"/>
            <p:cNvSpPr txBox="1">
              <a:spLocks noChangeArrowheads="1"/>
            </p:cNvSpPr>
            <p:nvPr/>
          </p:nvSpPr>
          <p:spPr bwMode="auto">
            <a:xfrm>
              <a:off x="6314971" y="4056034"/>
              <a:ext cx="2424509" cy="658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Wingdings" pitchFamily="2" charset="2"/>
                <a:buChar char="l"/>
                <a:defRPr>
                  <a:solidFill>
                    <a:srgbClr val="3F547D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SzPct val="80000"/>
                <a:buFont typeface="Times New Roman" pitchFamily="18" charset="0"/>
                <a:buChar char="►"/>
                <a:defRPr sz="1600" b="1">
                  <a:solidFill>
                    <a:srgbClr val="282E3A"/>
                  </a:solidFill>
                  <a:latin typeface="Arial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SzPct val="110000"/>
                <a:buFont typeface="Wingdings" pitchFamily="2" charset="2"/>
                <a:buChar char="§"/>
                <a:defRPr sz="1600">
                  <a:solidFill>
                    <a:srgbClr val="282E3A"/>
                  </a:solidFill>
                  <a:latin typeface="Arial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Wingdings" pitchFamily="2" charset="2"/>
                <a:buChar char="w"/>
                <a:defRPr sz="1400">
                  <a:solidFill>
                    <a:srgbClr val="282E3A"/>
                  </a:solidFill>
                  <a:latin typeface="Arial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9pPr>
            </a:lstStyle>
            <a:p>
              <a:pPr marL="0" indent="0" algn="ctr" eaLnBrk="1" hangingPunct="1">
                <a:lnSpc>
                  <a:spcPct val="90000"/>
                </a:lnSpc>
                <a:buNone/>
              </a:pPr>
              <a:r>
                <a:rPr lang="ru-RU" altLang="ru-RU" kern="0" dirty="0" smtClean="0">
                  <a:effectLst/>
                  <a:latin typeface="Arial Black" panose="020B0A04020102020204" pitchFamily="34" charset="0"/>
                </a:rPr>
                <a:t>Поверхностное обустройство</a:t>
              </a: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178" y="4180022"/>
              <a:ext cx="1177382" cy="1687513"/>
            </a:xfrm>
            <a:prstGeom prst="rect">
              <a:avLst/>
            </a:prstGeom>
          </p:spPr>
        </p:pic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1961710" y="4193532"/>
              <a:ext cx="1864933" cy="360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Wingdings" pitchFamily="2" charset="2"/>
                <a:buChar char="l"/>
                <a:defRPr>
                  <a:solidFill>
                    <a:srgbClr val="3F547D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SzPct val="80000"/>
                <a:buFont typeface="Times New Roman" pitchFamily="18" charset="0"/>
                <a:buChar char="►"/>
                <a:defRPr sz="1600" b="1">
                  <a:solidFill>
                    <a:srgbClr val="282E3A"/>
                  </a:solidFill>
                  <a:latin typeface="Arial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SzPct val="110000"/>
                <a:buFont typeface="Wingdings" pitchFamily="2" charset="2"/>
                <a:buChar char="§"/>
                <a:defRPr sz="1600">
                  <a:solidFill>
                    <a:srgbClr val="282E3A"/>
                  </a:solidFill>
                  <a:latin typeface="Arial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Wingdings" pitchFamily="2" charset="2"/>
                <a:buChar char="w"/>
                <a:defRPr sz="1400">
                  <a:solidFill>
                    <a:srgbClr val="282E3A"/>
                  </a:solidFill>
                  <a:latin typeface="Arial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982500"/>
                </a:buClr>
                <a:buFont typeface="Arial" charset="0"/>
                <a:buChar char="»"/>
                <a:defRPr sz="1200">
                  <a:solidFill>
                    <a:srgbClr val="282E3A"/>
                  </a:solidFill>
                  <a:latin typeface="Arial" charset="0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</a:pPr>
              <a:r>
                <a:rPr lang="ru-RU" altLang="ru-RU" kern="0" dirty="0" smtClean="0">
                  <a:effectLst/>
                  <a:latin typeface="Arial Black" panose="020B0A04020102020204" pitchFamily="34" charset="0"/>
                </a:rPr>
                <a:t>Телеметрия</a:t>
              </a: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975" y="4601747"/>
              <a:ext cx="892401" cy="779950"/>
            </a:xfrm>
            <a:prstGeom prst="rect">
              <a:avLst/>
            </a:prstGeom>
          </p:spPr>
        </p:pic>
      </p:grpSp>
      <p:sp>
        <p:nvSpPr>
          <p:cNvPr id="21" name="Rectangle 41"/>
          <p:cNvSpPr>
            <a:spLocks noChangeArrowheads="1"/>
          </p:cNvSpPr>
          <p:nvPr/>
        </p:nvSpPr>
        <p:spPr bwMode="auto">
          <a:xfrm>
            <a:off x="2568253" y="6023610"/>
            <a:ext cx="612435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82500"/>
              </a:buClr>
              <a:buFont typeface="Wingdings" pitchFamily="2" charset="2"/>
              <a:buChar char="l"/>
              <a:defRPr>
                <a:solidFill>
                  <a:srgbClr val="3F547D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82500"/>
              </a:buClr>
              <a:buSzPct val="80000"/>
              <a:buFont typeface="Times New Roman" pitchFamily="18" charset="0"/>
              <a:buChar char="►"/>
              <a:defRPr sz="1600" b="1">
                <a:solidFill>
                  <a:srgbClr val="282E3A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82500"/>
              </a:buClr>
              <a:buSzPct val="110000"/>
              <a:buFont typeface="Wingdings" pitchFamily="2" charset="2"/>
              <a:buChar char="§"/>
              <a:defRPr sz="1600">
                <a:solidFill>
                  <a:srgbClr val="282E3A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982500"/>
              </a:buClr>
              <a:buFont typeface="Wingdings" pitchFamily="2" charset="2"/>
              <a:buChar char="w"/>
              <a:defRPr sz="1400">
                <a:solidFill>
                  <a:srgbClr val="282E3A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9pPr>
          </a:lstStyle>
          <a:p>
            <a:pPr algn="r">
              <a:buFont typeface="Wingdings" pitchFamily="2" charset="2"/>
              <a:buNone/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effectLst/>
                <a:latin typeface="+mn-lt"/>
              </a:rPr>
              <a:t>ЗАЩИЩЕНО СВИДЕТЕЛЬСТВОМ РФ № 2014619454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3876" y="6322695"/>
            <a:ext cx="82632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Совещание по вопросам технологического развития ПАО «Газпром»</a:t>
            </a:r>
            <a:endParaRPr lang="ru-RU" sz="2000" b="1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" y="9829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786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Прямоугольник 4"/>
          <p:cNvSpPr>
            <a:spLocks noChangeArrowheads="1"/>
          </p:cNvSpPr>
          <p:nvPr/>
        </p:nvSpPr>
        <p:spPr bwMode="auto">
          <a:xfrm>
            <a:off x="15875" y="1097812"/>
            <a:ext cx="9107488" cy="5202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700" b="0">
              <a:solidFill>
                <a:schemeClr val="bg1"/>
              </a:solidFill>
            </a:endParaRP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0" y="6362700"/>
            <a:ext cx="1487488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3E83BF-3EFD-4A27-B342-BA4C84ECD3A5}" type="slidenum">
              <a:rPr lang="ru-RU" altLang="ru-RU" sz="2000" smtClean="0">
                <a:solidFill>
                  <a:schemeClr val="bg1"/>
                </a:solidFill>
              </a:rPr>
              <a:pPr eaLnBrk="1" hangingPunct="1"/>
              <a:t>9</a:t>
            </a:fld>
            <a:endParaRPr lang="ru-RU" altLang="ru-RU" sz="2000" smtClean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42532" y="1044472"/>
            <a:ext cx="2870506" cy="362267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+mn-lt"/>
              </a:rPr>
              <a:t>Комплекс ПРОМЫСЕЛ</a:t>
            </a:r>
          </a:p>
        </p:txBody>
      </p:sp>
      <p:sp>
        <p:nvSpPr>
          <p:cNvPr id="40966" name="TextBox 7"/>
          <p:cNvSpPr txBox="1">
            <a:spLocks noChangeArrowheads="1"/>
          </p:cNvSpPr>
          <p:nvPr/>
        </p:nvSpPr>
        <p:spPr bwMode="auto">
          <a:xfrm>
            <a:off x="450850" y="6426200"/>
            <a:ext cx="8628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/>
            <a:r>
              <a:rPr lang="ru-RU" sz="2000" dirty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Совещание по вопросам технологического развития ПАО «Газпром»</a:t>
            </a:r>
            <a:endParaRPr lang="ru-RU" sz="2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0967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7561">
            <a:off x="2578100" y="2978150"/>
            <a:ext cx="8239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298450" y="1603375"/>
            <a:ext cx="213836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6000" tIns="0" rIns="216000" bIns="0" anchor="ctr"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defRPr/>
            </a:pPr>
            <a:r>
              <a:rPr lang="ru-RU" altLang="ru-RU" sz="1200" kern="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Мгновенные данные датчиков телеметрии</a:t>
            </a:r>
            <a:endParaRPr lang="ru-RU" altLang="ru-RU" sz="1200" kern="0" dirty="0" smtClean="0">
              <a:latin typeface="Arial Black" panose="020B0A04020102020204" pitchFamily="34" charset="0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ru-RU" altLang="ru-RU" sz="1200" kern="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200" kern="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200" kern="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200" kern="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200" kern="0" dirty="0" smtClean="0"/>
          </a:p>
          <a:p>
            <a:pPr marL="0" indent="0" eaLnBrk="1" hangingPunct="1">
              <a:lnSpc>
                <a:spcPct val="90000"/>
              </a:lnSpc>
              <a:defRPr/>
            </a:pPr>
            <a:endParaRPr lang="ru-RU" altLang="ru-RU" sz="1200" kern="0" dirty="0" smtClean="0"/>
          </a:p>
        </p:txBody>
      </p:sp>
      <p:pic>
        <p:nvPicPr>
          <p:cNvPr id="40969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3249613"/>
            <a:ext cx="16287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" t="18332" r="2719" b="6859"/>
          <a:stretch>
            <a:fillRect/>
          </a:stretch>
        </p:blipFill>
        <p:spPr bwMode="auto">
          <a:xfrm>
            <a:off x="63500" y="1654175"/>
            <a:ext cx="261937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" t="27339" b="3532"/>
          <a:stretch>
            <a:fillRect/>
          </a:stretch>
        </p:blipFill>
        <p:spPr bwMode="auto">
          <a:xfrm>
            <a:off x="3025775" y="1119188"/>
            <a:ext cx="2500313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6364288" y="1512888"/>
            <a:ext cx="2617787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Wingdings" pitchFamily="2" charset="2"/>
              <a:buChar char="l"/>
              <a:defRPr>
                <a:solidFill>
                  <a:srgbClr val="3F547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SzPct val="80000"/>
              <a:buFont typeface="Times New Roman" pitchFamily="18" charset="0"/>
              <a:buChar char="►"/>
              <a:defRPr sz="1600" b="1">
                <a:solidFill>
                  <a:srgbClr val="282E3A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SzPct val="110000"/>
              <a:buFont typeface="Wingdings" pitchFamily="2" charset="2"/>
              <a:buChar char="§"/>
              <a:defRPr sz="1600">
                <a:solidFill>
                  <a:srgbClr val="282E3A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Wingdings" pitchFamily="2" charset="2"/>
              <a:buChar char="w"/>
              <a:defRPr sz="1400">
                <a:solidFill>
                  <a:srgbClr val="282E3A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ru-RU" altLang="ru-RU" sz="1200" kern="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Среднесуточные данные датчиков телеметрии</a:t>
            </a:r>
            <a:endParaRPr lang="ru-RU" altLang="ru-RU" sz="1200" kern="0" dirty="0" smtClean="0">
              <a:latin typeface="Arial Black" panose="020B0A040201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1200" kern="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200" kern="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200" kern="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200" kern="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200" kern="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1200" kern="0" dirty="0" smtClean="0"/>
          </a:p>
        </p:txBody>
      </p:sp>
      <p:pic>
        <p:nvPicPr>
          <p:cNvPr id="40973" name="Рисунок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4295775"/>
            <a:ext cx="2379662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6634163" y="3873500"/>
            <a:ext cx="2041525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Wingdings" pitchFamily="2" charset="2"/>
              <a:buChar char="l"/>
              <a:defRPr>
                <a:solidFill>
                  <a:srgbClr val="3F547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SzPct val="80000"/>
              <a:buFont typeface="Times New Roman" pitchFamily="18" charset="0"/>
              <a:buChar char="►"/>
              <a:defRPr sz="1600" b="1">
                <a:solidFill>
                  <a:srgbClr val="282E3A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SzPct val="110000"/>
              <a:buFont typeface="Wingdings" pitchFamily="2" charset="2"/>
              <a:buChar char="§"/>
              <a:defRPr sz="1600">
                <a:solidFill>
                  <a:srgbClr val="282E3A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Wingdings" pitchFamily="2" charset="2"/>
              <a:buChar char="w"/>
              <a:defRPr sz="1400">
                <a:solidFill>
                  <a:srgbClr val="282E3A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ru-RU" altLang="ru-RU" sz="1200" kern="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Условия окружающей среды</a:t>
            </a:r>
            <a:endParaRPr lang="ru-RU" altLang="ru-RU" sz="1200" kern="0" dirty="0" smtClean="0">
              <a:latin typeface="Arial Black" panose="020B0A040201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1200" kern="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200" kern="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200" kern="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200" kern="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200" kern="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1200" kern="0" dirty="0" smtClean="0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3475038" y="2843213"/>
            <a:ext cx="195738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Wingdings" pitchFamily="2" charset="2"/>
              <a:buChar char="l"/>
              <a:defRPr>
                <a:solidFill>
                  <a:srgbClr val="3F547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SzPct val="80000"/>
              <a:buFont typeface="Times New Roman" pitchFamily="18" charset="0"/>
              <a:buChar char="►"/>
              <a:defRPr sz="1600" b="1">
                <a:solidFill>
                  <a:srgbClr val="282E3A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SzPct val="110000"/>
              <a:buFont typeface="Wingdings" pitchFamily="2" charset="2"/>
              <a:buChar char="§"/>
              <a:defRPr sz="1600">
                <a:solidFill>
                  <a:srgbClr val="282E3A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Wingdings" pitchFamily="2" charset="2"/>
              <a:buChar char="w"/>
              <a:defRPr sz="1400">
                <a:solidFill>
                  <a:srgbClr val="282E3A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ru-RU" altLang="ru-RU" sz="1200" kern="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РАСЧЕТНОЕ ЯДРО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altLang="ru-RU" sz="1200" kern="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ПРОМЫСЕЛ МДУ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1200" kern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200" kern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200" kern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200" kern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200" kern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1200" kern="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7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9" r="12700" b="5453"/>
          <a:stretch>
            <a:fillRect/>
          </a:stretch>
        </p:blipFill>
        <p:spPr bwMode="auto">
          <a:xfrm>
            <a:off x="3232150" y="4141788"/>
            <a:ext cx="1435100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4303713" y="5592763"/>
            <a:ext cx="150495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Wingdings" pitchFamily="2" charset="2"/>
              <a:buChar char="l"/>
              <a:defRPr>
                <a:solidFill>
                  <a:srgbClr val="3F547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SzPct val="80000"/>
              <a:buFont typeface="Times New Roman" pitchFamily="18" charset="0"/>
              <a:buChar char="►"/>
              <a:defRPr sz="1600" b="1">
                <a:solidFill>
                  <a:srgbClr val="282E3A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SzPct val="110000"/>
              <a:buFont typeface="Wingdings" pitchFamily="2" charset="2"/>
              <a:buChar char="§"/>
              <a:defRPr sz="1600">
                <a:solidFill>
                  <a:srgbClr val="282E3A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Wingdings" pitchFamily="2" charset="2"/>
              <a:buChar char="w"/>
              <a:defRPr sz="1400">
                <a:solidFill>
                  <a:srgbClr val="282E3A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ru-RU" altLang="ru-RU" sz="1200" kern="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Конструкция скважин</a:t>
            </a:r>
            <a:endParaRPr lang="ru-RU" altLang="ru-RU" sz="1200" kern="0" dirty="0" smtClean="0">
              <a:latin typeface="Arial Black" panose="020B0A040201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200" kern="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200" kern="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200" kern="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200" kern="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1200" kern="0" dirty="0" smtClean="0"/>
          </a:p>
        </p:txBody>
      </p:sp>
      <p:pic>
        <p:nvPicPr>
          <p:cNvPr id="4097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200525"/>
            <a:ext cx="30416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450850" y="3614738"/>
            <a:ext cx="16129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Wingdings" pitchFamily="2" charset="2"/>
              <a:buChar char="l"/>
              <a:defRPr>
                <a:solidFill>
                  <a:srgbClr val="3F547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SzPct val="80000"/>
              <a:buFont typeface="Times New Roman" pitchFamily="18" charset="0"/>
              <a:buChar char="►"/>
              <a:defRPr sz="1600" b="1">
                <a:solidFill>
                  <a:srgbClr val="282E3A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SzPct val="110000"/>
              <a:buFont typeface="Wingdings" pitchFamily="2" charset="2"/>
              <a:buChar char="§"/>
              <a:defRPr sz="1600">
                <a:solidFill>
                  <a:srgbClr val="282E3A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Wingdings" pitchFamily="2" charset="2"/>
              <a:buChar char="w"/>
              <a:defRPr sz="1400">
                <a:solidFill>
                  <a:srgbClr val="282E3A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ru-RU" altLang="ru-RU" sz="1200" kern="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Компонентный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altLang="ru-RU" sz="1200" kern="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состав флюида</a:t>
            </a:r>
            <a:endParaRPr lang="ru-RU" altLang="ru-RU" sz="1200" kern="0" dirty="0" smtClean="0">
              <a:latin typeface="Arial Black" panose="020B0A040201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200" kern="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200" kern="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200" kern="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200" kern="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1200" kern="0" dirty="0" smtClean="0"/>
          </a:p>
        </p:txBody>
      </p:sp>
      <p:pic>
        <p:nvPicPr>
          <p:cNvPr id="40980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3832225"/>
            <a:ext cx="8096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1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4756150"/>
            <a:ext cx="8255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2" name="Рисунок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85837">
            <a:off x="5257800" y="2941638"/>
            <a:ext cx="877888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3" name="Рисунок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6612">
            <a:off x="5375275" y="4117975"/>
            <a:ext cx="8794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" t="31985" r="2808" b="6023"/>
          <a:stretch>
            <a:fillRect/>
          </a:stretch>
        </p:blipFill>
        <p:spPr bwMode="auto">
          <a:xfrm>
            <a:off x="6022975" y="1985963"/>
            <a:ext cx="3055938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5" name="Прямоугольник 2"/>
          <p:cNvSpPr>
            <a:spLocks noChangeArrowheads="1"/>
          </p:cNvSpPr>
          <p:nvPr/>
        </p:nvSpPr>
        <p:spPr bwMode="auto">
          <a:xfrm>
            <a:off x="0" y="1104900"/>
            <a:ext cx="299085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700" b="0">
              <a:solidFill>
                <a:schemeClr val="bg1"/>
              </a:solidFill>
            </a:endParaRPr>
          </a:p>
        </p:txBody>
      </p:sp>
      <p:sp>
        <p:nvSpPr>
          <p:cNvPr id="40986" name="Прямоугольник 3"/>
          <p:cNvSpPr>
            <a:spLocks noChangeArrowheads="1"/>
          </p:cNvSpPr>
          <p:nvPr/>
        </p:nvSpPr>
        <p:spPr bwMode="auto">
          <a:xfrm>
            <a:off x="0" y="1354138"/>
            <a:ext cx="855503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700" b="0">
              <a:solidFill>
                <a:schemeClr val="bg1"/>
              </a:solidFill>
            </a:endParaRP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4672197" y="5940648"/>
            <a:ext cx="2878747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82500"/>
              </a:buClr>
              <a:buFont typeface="Wingdings" pitchFamily="2" charset="2"/>
              <a:buChar char="l"/>
              <a:defRPr>
                <a:solidFill>
                  <a:srgbClr val="3F547D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82500"/>
              </a:buClr>
              <a:buSzPct val="80000"/>
              <a:buFont typeface="Times New Roman" pitchFamily="18" charset="0"/>
              <a:buChar char="►"/>
              <a:defRPr sz="1600" b="1">
                <a:solidFill>
                  <a:srgbClr val="282E3A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82500"/>
              </a:buClr>
              <a:buSzPct val="110000"/>
              <a:buFont typeface="Wingdings" pitchFamily="2" charset="2"/>
              <a:buChar char="§"/>
              <a:defRPr sz="1600">
                <a:solidFill>
                  <a:srgbClr val="282E3A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982500"/>
              </a:buClr>
              <a:buFont typeface="Wingdings" pitchFamily="2" charset="2"/>
              <a:buChar char="w"/>
              <a:defRPr sz="1400">
                <a:solidFill>
                  <a:srgbClr val="282E3A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82500"/>
              </a:buClr>
              <a:buFont typeface="Arial" charset="0"/>
              <a:buChar char="»"/>
              <a:defRPr sz="1200">
                <a:solidFill>
                  <a:srgbClr val="282E3A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ru-RU" altLang="ru-RU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ЗАЩИЩЕНО ПАТЕНТОМ РФ № 2474686 и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altLang="ru-RU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СВИДЕТЕЛЬСТВОМ </a:t>
            </a:r>
            <a:r>
              <a:rPr lang="ru-RU" alt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РФ № 2014619454</a:t>
            </a:r>
            <a:endParaRPr lang="ru-RU" altLang="ru-RU" sz="1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941320" y="12065"/>
            <a:ext cx="7169536" cy="10096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 kern="0" dirty="0" smtClean="0">
                <a:solidFill>
                  <a:schemeClr val="bg1"/>
                </a:solidFill>
                <a:effectLst/>
                <a:latin typeface="+mn-lt"/>
              </a:rPr>
              <a:t>Система оперативного геолого-технологического контроля и перспективного планирования разработки месторождений газодобывающего предприятия</a:t>
            </a:r>
          </a:p>
        </p:txBody>
      </p:sp>
    </p:spTree>
    <p:extLst>
      <p:ext uri="{BB962C8B-B14F-4D97-AF65-F5344CB8AC3E}">
        <p14:creationId xmlns:p14="http://schemas.microsoft.com/office/powerpoint/2010/main" val="4174253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lexxART">
  <a:themeElements>
    <a:clrScheme name="1_AlexxART 3">
      <a:dk1>
        <a:srgbClr val="282E3A"/>
      </a:dk1>
      <a:lt1>
        <a:srgbClr val="FFFFFF"/>
      </a:lt1>
      <a:dk2>
        <a:srgbClr val="3F547D"/>
      </a:dk2>
      <a:lt2>
        <a:srgbClr val="DDDDDD"/>
      </a:lt2>
      <a:accent1>
        <a:srgbClr val="8CA9E0"/>
      </a:accent1>
      <a:accent2>
        <a:srgbClr val="164DB7"/>
      </a:accent2>
      <a:accent3>
        <a:srgbClr val="FFFFFF"/>
      </a:accent3>
      <a:accent4>
        <a:srgbClr val="212630"/>
      </a:accent4>
      <a:accent5>
        <a:srgbClr val="C5D1ED"/>
      </a:accent5>
      <a:accent6>
        <a:srgbClr val="1345A6"/>
      </a:accent6>
      <a:hlink>
        <a:srgbClr val="008080"/>
      </a:hlink>
      <a:folHlink>
        <a:srgbClr val="CC9528"/>
      </a:folHlink>
    </a:clrScheme>
    <a:fontScheme name="1_AlexxART">
      <a:majorFont>
        <a:latin typeface="Verdana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AlexxART 1">
        <a:dk1>
          <a:srgbClr val="282E3A"/>
        </a:dk1>
        <a:lt1>
          <a:srgbClr val="FFFFFF"/>
        </a:lt1>
        <a:dk2>
          <a:srgbClr val="36486B"/>
        </a:dk2>
        <a:lt2>
          <a:srgbClr val="DDDDDD"/>
        </a:lt2>
        <a:accent1>
          <a:srgbClr val="8CA9E0"/>
        </a:accent1>
        <a:accent2>
          <a:srgbClr val="164DB7"/>
        </a:accent2>
        <a:accent3>
          <a:srgbClr val="FFFFFF"/>
        </a:accent3>
        <a:accent4>
          <a:srgbClr val="212630"/>
        </a:accent4>
        <a:accent5>
          <a:srgbClr val="C5D1ED"/>
        </a:accent5>
        <a:accent6>
          <a:srgbClr val="1345A6"/>
        </a:accent6>
        <a:hlink>
          <a:srgbClr val="008080"/>
        </a:hlink>
        <a:folHlink>
          <a:srgbClr val="7F2F1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exxART 2">
        <a:dk1>
          <a:srgbClr val="282E3A"/>
        </a:dk1>
        <a:lt1>
          <a:srgbClr val="FFFFFF"/>
        </a:lt1>
        <a:dk2>
          <a:srgbClr val="36486B"/>
        </a:dk2>
        <a:lt2>
          <a:srgbClr val="DDDDDD"/>
        </a:lt2>
        <a:accent1>
          <a:srgbClr val="8CA9E0"/>
        </a:accent1>
        <a:accent2>
          <a:srgbClr val="164DB7"/>
        </a:accent2>
        <a:accent3>
          <a:srgbClr val="FFFFFF"/>
        </a:accent3>
        <a:accent4>
          <a:srgbClr val="212630"/>
        </a:accent4>
        <a:accent5>
          <a:srgbClr val="C5D1ED"/>
        </a:accent5>
        <a:accent6>
          <a:srgbClr val="1345A6"/>
        </a:accent6>
        <a:hlink>
          <a:srgbClr val="008080"/>
        </a:hlink>
        <a:folHlink>
          <a:srgbClr val="545E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exxART 3">
        <a:dk1>
          <a:srgbClr val="282E3A"/>
        </a:dk1>
        <a:lt1>
          <a:srgbClr val="FFFFFF"/>
        </a:lt1>
        <a:dk2>
          <a:srgbClr val="3F547D"/>
        </a:dk2>
        <a:lt2>
          <a:srgbClr val="DDDDDD"/>
        </a:lt2>
        <a:accent1>
          <a:srgbClr val="8CA9E0"/>
        </a:accent1>
        <a:accent2>
          <a:srgbClr val="164DB7"/>
        </a:accent2>
        <a:accent3>
          <a:srgbClr val="FFFFFF"/>
        </a:accent3>
        <a:accent4>
          <a:srgbClr val="212630"/>
        </a:accent4>
        <a:accent5>
          <a:srgbClr val="C5D1ED"/>
        </a:accent5>
        <a:accent6>
          <a:srgbClr val="1345A6"/>
        </a:accent6>
        <a:hlink>
          <a:srgbClr val="008080"/>
        </a:hlink>
        <a:folHlink>
          <a:srgbClr val="CC952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Специальное оформление">
  <a:themeElements>
    <a:clrScheme name="1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7BD76"/>
        </a:accent1>
        <a:accent2>
          <a:srgbClr val="985B2A"/>
        </a:accent2>
        <a:accent3>
          <a:srgbClr val="FFFFFF"/>
        </a:accent3>
        <a:accent4>
          <a:srgbClr val="000000"/>
        </a:accent4>
        <a:accent5>
          <a:srgbClr val="FADBBD"/>
        </a:accent5>
        <a:accent6>
          <a:srgbClr val="895225"/>
        </a:accent6>
        <a:hlink>
          <a:srgbClr val="AFD1F0"/>
        </a:hlink>
        <a:folHlink>
          <a:srgbClr val="638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14">
        <a:dk1>
          <a:srgbClr val="080808"/>
        </a:dk1>
        <a:lt1>
          <a:srgbClr val="FFFFFF"/>
        </a:lt1>
        <a:dk2>
          <a:srgbClr val="000000"/>
        </a:dk2>
        <a:lt2>
          <a:srgbClr val="808080"/>
        </a:lt2>
        <a:accent1>
          <a:srgbClr val="F7BD76"/>
        </a:accent1>
        <a:accent2>
          <a:srgbClr val="985B2A"/>
        </a:accent2>
        <a:accent3>
          <a:srgbClr val="FFFFFF"/>
        </a:accent3>
        <a:accent4>
          <a:srgbClr val="060606"/>
        </a:accent4>
        <a:accent5>
          <a:srgbClr val="FADBBD"/>
        </a:accent5>
        <a:accent6>
          <a:srgbClr val="895225"/>
        </a:accent6>
        <a:hlink>
          <a:srgbClr val="AFD1F0"/>
        </a:hlink>
        <a:folHlink>
          <a:srgbClr val="638F9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Тема1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3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Специальное оформление">
  <a:themeElements>
    <a:clrScheme name="10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0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Специальное оформление">
  <a:themeElements>
    <a:clrScheme name="1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Специальное оформление">
  <a:themeElements>
    <a:clrScheme name="1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Специальное оформление">
  <a:themeElements>
    <a:clrScheme name="1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Специальное оформление">
  <a:themeElements>
    <a:clrScheme name="1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Специальное оформление">
  <a:themeElements>
    <a:clrScheme name="1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Специальное оформление">
  <a:themeElements>
    <a:clrScheme name="1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Специальное оформление">
  <a:themeElements>
    <a:clrScheme name="1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Специальное оформление">
  <a:themeElements>
    <a:clrScheme name="10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0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Специальное оформление">
  <a:themeElements>
    <a:clrScheme name="1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2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3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_Тема1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_Тема1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4_Специальное оформление">
  <a:themeElements>
    <a:clrScheme name="1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5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6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26879</TotalTime>
  <Words>647</Words>
  <Application>Microsoft Office PowerPoint</Application>
  <PresentationFormat>Экран (4:3)</PresentationFormat>
  <Paragraphs>171</Paragraphs>
  <Slides>14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40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56" baseType="lpstr">
      <vt:lpstr>1_AlexxART</vt:lpstr>
      <vt:lpstr>Тема1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2_Специальное оформление</vt:lpstr>
      <vt:lpstr>11_Специальное оформление</vt:lpstr>
      <vt:lpstr>10_Специальное оформление</vt:lpstr>
      <vt:lpstr>12_Специальное оформление</vt:lpstr>
      <vt:lpstr>13_Специальное оформление</vt:lpstr>
      <vt:lpstr>1_Тема1</vt:lpstr>
      <vt:lpstr>14_Специальное оформление</vt:lpstr>
      <vt:lpstr>15_Специальное оформление</vt:lpstr>
      <vt:lpstr>16_Специальное оформление</vt:lpstr>
      <vt:lpstr>17_Специальное оформление</vt:lpstr>
      <vt:lpstr>18_Специальное оформление</vt:lpstr>
      <vt:lpstr>19_Специальное оформление</vt:lpstr>
      <vt:lpstr>20_Специальное оформление</vt:lpstr>
      <vt:lpstr>3_Специальное оформление</vt:lpstr>
      <vt:lpstr>21_Специальное оформление</vt:lpstr>
      <vt:lpstr>22_Специальное оформление</vt:lpstr>
      <vt:lpstr>23_Специальное оформление</vt:lpstr>
      <vt:lpstr>24_Специальное оформление</vt:lpstr>
      <vt:lpstr>25_Специальное оформление</vt:lpstr>
      <vt:lpstr>26_Специальное оформление</vt:lpstr>
      <vt:lpstr>27_Специальное оформление</vt:lpstr>
      <vt:lpstr>28_Специальное оформление</vt:lpstr>
      <vt:lpstr>29_Специальное оформление</vt:lpstr>
      <vt:lpstr>30_Специальное оформление</vt:lpstr>
      <vt:lpstr>31_Специальное оформление</vt:lpstr>
      <vt:lpstr>32_Специальное оформление</vt:lpstr>
      <vt:lpstr>33_Специальное оформление</vt:lpstr>
      <vt:lpstr>2_Тема1</vt:lpstr>
      <vt:lpstr>3_Тема1</vt:lpstr>
      <vt:lpstr>34_Специальное оформление</vt:lpstr>
      <vt:lpstr>35_Специальное оформление</vt:lpstr>
      <vt:lpstr>36_Специальное оформление</vt:lpstr>
      <vt:lpstr>CorelDRAW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ГРУППОВЫЕ ГАЗОДИНАМИЧЕСКИЕ ИССЛЕДОВАНИЯ КГС </vt:lpstr>
      <vt:lpstr>Комплекс новых методов контроля разработки газовых месторождений, минимизирующих техногенное воздействие на окружающую среду</vt:lpstr>
      <vt:lpstr>ПОДЪЕМ  ГВК  НА  ЗНГКМ  ПО ДАННЫМ  ГИС  И   В КОМПЛЕКСЕ  С  ДАННЫМИ  ГРАВИМЕТРИИ</vt:lpstr>
      <vt:lpstr>Система оперативного геолого-технологического контроля и перспективного планирования разработки месторождений газодобывающего предприятия</vt:lpstr>
      <vt:lpstr>Комплекс ПРОМЫСЕЛ</vt:lpstr>
      <vt:lpstr>ВАХТОВЫЙ МЕТОД РАБОТЫ  В ООО «Газпром добыча Ямбург»</vt:lpstr>
      <vt:lpstr>НАУЧНО-ПРАКТИЧЕСКИЕ РАБОТЫ  ПО ВАХТОВОМУ МЕТОДУ ОРГАНИЗАЦИИ ТРУДА ПРЕДПРИЯТИЙ</vt:lpstr>
      <vt:lpstr>Презентация PowerPoint</vt:lpstr>
      <vt:lpstr>Презентация PowerPoint</vt:lpstr>
      <vt:lpstr>Презентация PowerPoint</vt:lpstr>
    </vt:vector>
  </TitlesOfParts>
  <Company>ООО "Газпром добыча Ямбург"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СТРАТЕГИЧЕСКИЕ ПРИОРИТЕТЫ УСТОЙЧИВОГО РАЗВИТИЯ</dc:title>
  <dc:creator>Артемьев Алексей Юрьевич</dc:creator>
  <cp:lastModifiedBy>admin</cp:lastModifiedBy>
  <cp:revision>1422</cp:revision>
  <cp:lastPrinted>2016-10-03T05:58:42Z</cp:lastPrinted>
  <dcterms:created xsi:type="dcterms:W3CDTF">2004-08-26T06:30:40Z</dcterms:created>
  <dcterms:modified xsi:type="dcterms:W3CDTF">2016-10-03T05:59:49Z</dcterms:modified>
</cp:coreProperties>
</file>