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246" autoAdjust="0"/>
    <p:restoredTop sz="86391" autoAdjust="0"/>
  </p:normalViewPr>
  <p:slideViewPr>
    <p:cSldViewPr>
      <p:cViewPr varScale="1">
        <p:scale>
          <a:sx n="92" d="100"/>
          <a:sy n="92" d="100"/>
        </p:scale>
        <p:origin x="960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82C5E6-6448-43EE-969B-583FF52FB06A}" type="datetimeFigureOut">
              <a:rPr lang="ru-RU" smtClean="0"/>
              <a:t>чт 17.05.2018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292C9-7167-4E14-9B6E-754447996E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281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292C9-7167-4E14-9B6E-754447996E3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596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6EFBB-E1AB-4973-B6C0-7B7CD4B542E4}" type="datetimeFigureOut">
              <a:rPr lang="ru-RU" smtClean="0"/>
              <a:t>чт 17.05.2018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EEFF8D-1973-4578-9E99-8407E6D508CE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6EFBB-E1AB-4973-B6C0-7B7CD4B542E4}" type="datetimeFigureOut">
              <a:rPr lang="ru-RU" smtClean="0"/>
              <a:t>чт 17.05.2018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EFF8D-1973-4578-9E99-8407E6D508C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6EFBB-E1AB-4973-B6C0-7B7CD4B542E4}" type="datetimeFigureOut">
              <a:rPr lang="ru-RU" smtClean="0"/>
              <a:t>чт 17.05.2018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EFF8D-1973-4578-9E99-8407E6D508C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6EFBB-E1AB-4973-B6C0-7B7CD4B542E4}" type="datetimeFigureOut">
              <a:rPr lang="ru-RU" smtClean="0"/>
              <a:t>чт 17.05.2018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EFF8D-1973-4578-9E99-8407E6D508C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1"/>
            <a:ext cx="103632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4"/>
            <a:ext cx="103632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6EFBB-E1AB-4973-B6C0-7B7CD4B542E4}" type="datetimeFigureOut">
              <a:rPr lang="ru-RU" smtClean="0"/>
              <a:t>чт 17.05.2018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EFF8D-1973-4578-9E99-8407E6D508CE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59944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Oval 7"/>
          <p:cNvSpPr/>
          <p:nvPr/>
        </p:nvSpPr>
        <p:spPr>
          <a:xfrm>
            <a:off x="62611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Oval 8"/>
          <p:cNvSpPr/>
          <p:nvPr/>
        </p:nvSpPr>
        <p:spPr>
          <a:xfrm>
            <a:off x="5728971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6EFBB-E1AB-4973-B6C0-7B7CD4B542E4}" type="datetimeFigureOut">
              <a:rPr lang="ru-RU" smtClean="0"/>
              <a:t>чт 17.05.2018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EFF8D-1973-4578-9E99-8407E6D508CE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1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6EFBB-E1AB-4973-B6C0-7B7CD4B542E4}" type="datetimeFigureOut">
              <a:rPr lang="ru-RU" smtClean="0"/>
              <a:t>чт 17.05.2018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EFF8D-1973-4578-9E99-8407E6D508CE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49"/>
            <a:ext cx="5388864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6EFBB-E1AB-4973-B6C0-7B7CD4B542E4}" type="datetimeFigureOut">
              <a:rPr lang="ru-RU" smtClean="0"/>
              <a:t>чт 17.05.2018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EFF8D-1973-4578-9E99-8407E6D508C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6EFBB-E1AB-4973-B6C0-7B7CD4B542E4}" type="datetimeFigureOut">
              <a:rPr lang="ru-RU" smtClean="0"/>
              <a:t>чт 17.05.2018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EFF8D-1973-4578-9E99-8407E6D508C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7" y="266700"/>
            <a:ext cx="4011084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0" y="273051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7" y="2438401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6EFBB-E1AB-4973-B6C0-7B7CD4B542E4}" type="datetimeFigureOut">
              <a:rPr lang="ru-RU" smtClean="0"/>
              <a:t>чт 17.05.2018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EFF8D-1973-4578-9E99-8407E6D508C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5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6EFBB-E1AB-4973-B6C0-7B7CD4B542E4}" type="datetimeFigureOut">
              <a:rPr lang="ru-RU" smtClean="0"/>
              <a:t>чт 17.05.2018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EFF8D-1973-4578-9E99-8407E6D508C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4463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7AF6EFBB-E1AB-4973-B6C0-7B7CD4B542E4}" type="datetimeFigureOut">
              <a:rPr lang="ru-RU" smtClean="0"/>
              <a:t>чт 17.05.2018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887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038" y="6356351"/>
            <a:ext cx="749300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5CEEFF8D-1973-4578-9E99-8407E6D508CE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11277014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8826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Логотип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772" y="1100499"/>
            <a:ext cx="2739380" cy="4651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5017265"/>
            <a:ext cx="9144000" cy="1364063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</a:pP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  <a:t/>
            </a:r>
            <a:b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</a:b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  <a:t/>
            </a:r>
            <a:b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</a:b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  <a:t/>
            </a:r>
            <a:b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</a:b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  <a:t/>
            </a:r>
            <a:b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</a:b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  <a:t/>
            </a:r>
            <a:b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</a:b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  <a:t/>
            </a:r>
            <a:b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</a:b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  <a:t/>
            </a:r>
            <a:b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</a:b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  <a:t/>
            </a:r>
            <a:b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</a:b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  <a:t/>
            </a:r>
            <a:b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</a:b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  <a:t/>
            </a:r>
            <a:b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</a:b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  <a:t/>
            </a:r>
            <a:b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</a:b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  <a:t/>
            </a:r>
            <a:b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</a:b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  <a:t/>
            </a:r>
            <a:b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</a:b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  <a:t/>
            </a:r>
            <a:b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</a:b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  <a:t/>
            </a:r>
            <a:b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</a:b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  <a:t/>
            </a:r>
            <a:b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</a:b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  <a:t/>
            </a:r>
            <a:b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</a:b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  <a:t/>
            </a:r>
            <a:b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</a:b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  <a:t/>
            </a:r>
            <a:b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</a:b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  <a:t/>
            </a:r>
            <a:b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</a:b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  <a:t/>
            </a:r>
            <a:b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</a:b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  <a:t/>
            </a:r>
            <a:b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</a:b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  <a:t/>
            </a:r>
            <a:b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</a:b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  <a:t/>
            </a:r>
            <a:b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</a:b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  <a:t/>
            </a:r>
            <a:b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</a:b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  <a:t/>
            </a:r>
            <a:b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</a:b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  <a:t/>
            </a:r>
            <a:b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</a:b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  <a:t/>
            </a:r>
            <a:b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</a:b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  <a:t/>
            </a:r>
            <a:b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</a:b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  <a:t/>
            </a:r>
            <a:b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</a:b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  <a:t/>
            </a:r>
            <a:b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</a:b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  <a:t/>
            </a:r>
            <a:b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</a:b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  <a:t/>
            </a:r>
            <a:b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</a:b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  <a:t/>
            </a:r>
            <a:b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</a:b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  <a:t/>
            </a:r>
            <a:b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</a:b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  <a:t/>
            </a:r>
            <a:b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</a:b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  <a:t/>
            </a:r>
            <a:b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</a:b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  <a:t/>
            </a:r>
            <a:b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</a:b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  <a:t/>
            </a:r>
            <a:b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</a:b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  <a:t/>
            </a:r>
            <a:b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</a:b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  <a:t/>
            </a:r>
            <a:b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</a:b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  <a:t/>
            </a:r>
            <a:b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</a:b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  <a:t>Продукция </a:t>
            </a:r>
            <a: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/>
            </a:r>
            <a:b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</a:b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  <a:t>ООО Завода газовой аппаратуры «НС»</a:t>
            </a:r>
            <a: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/>
            </a:r>
            <a:b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</a:br>
            <a: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/>
            </a:r>
            <a:b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</a:br>
            <a: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/>
            </a:r>
            <a:b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</a:br>
            <a: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/>
            </a:r>
            <a:b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</a:br>
            <a: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/>
            </a:r>
            <a:b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</a:br>
            <a: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/>
            </a:r>
            <a:b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</a:br>
            <a: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/>
            </a:r>
            <a:b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</a:b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  <a:t> </a:t>
            </a:r>
            <a: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/>
            </a:r>
            <a:b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</a:br>
            <a: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/>
            </a:r>
            <a:b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</a:br>
            <a: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/>
            </a:r>
            <a:b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</a:br>
            <a: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/>
            </a:r>
            <a:b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</a:br>
            <a:r>
              <a:rPr lang="en-US" sz="28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Times New Roman"/>
                <a:cs typeface="Arial"/>
              </a:rPr>
              <a:t>www.enes26.ru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AutoShape 4" descr="https://enes26.ru/images/stories/ENES-1/ENES-1.p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707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09800" y="609602"/>
            <a:ext cx="7772400" cy="1667271"/>
          </a:xfrm>
        </p:spPr>
        <p:txBody>
          <a:bodyPr/>
          <a:lstStyle/>
          <a:p>
            <a:r>
              <a:rPr lang="ru-RU" sz="5400" b="1" i="1" dirty="0">
                <a:effectLst/>
              </a:rPr>
              <a:t>Анализатор ИКП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5" t="25000" r="3695" b="23214"/>
          <a:stretch/>
        </p:blipFill>
        <p:spPr>
          <a:xfrm>
            <a:off x="1778003" y="1844824"/>
            <a:ext cx="8635994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84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772816"/>
          </a:xfrm>
        </p:spPr>
        <p:txBody>
          <a:bodyPr/>
          <a:lstStyle/>
          <a:p>
            <a:r>
              <a:rPr lang="ru-RU" b="1" i="1" dirty="0">
                <a:effectLst/>
              </a:rPr>
              <a:t>УС ИКП СТ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4" t="5467" r="14660" b="4032"/>
          <a:stretch/>
        </p:blipFill>
        <p:spPr>
          <a:xfrm>
            <a:off x="2935648" y="1196752"/>
            <a:ext cx="6320703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03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09800" y="116634"/>
            <a:ext cx="7772400" cy="2160239"/>
          </a:xfrm>
        </p:spPr>
        <p:txBody>
          <a:bodyPr/>
          <a:lstStyle/>
          <a:p>
            <a:r>
              <a:rPr lang="ru-RU" sz="5400" b="1" i="1" dirty="0">
                <a:effectLst/>
              </a:rPr>
              <a:t>ССК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0" r="13404"/>
          <a:stretch/>
        </p:blipFill>
        <p:spPr>
          <a:xfrm>
            <a:off x="3382599" y="980728"/>
            <a:ext cx="5426801" cy="524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35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09800" y="609602"/>
            <a:ext cx="7772400" cy="1667271"/>
          </a:xfrm>
        </p:spPr>
        <p:txBody>
          <a:bodyPr/>
          <a:lstStyle/>
          <a:p>
            <a:r>
              <a:rPr lang="ru-RU" sz="5400" b="1" i="1" dirty="0">
                <a:effectLst/>
              </a:rPr>
              <a:t>Тестер ССК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0" t="11423" r="18650" b="19995"/>
          <a:stretch/>
        </p:blipFill>
        <p:spPr>
          <a:xfrm>
            <a:off x="2608113" y="1196752"/>
            <a:ext cx="6975774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78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772816"/>
          </a:xfrm>
        </p:spPr>
        <p:txBody>
          <a:bodyPr/>
          <a:lstStyle/>
          <a:p>
            <a:r>
              <a:rPr lang="ru-RU" b="1" i="1" dirty="0">
                <a:effectLst/>
              </a:rPr>
              <a:t>Трансмиттер ССК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3" t="13713" r="22951" b="11087"/>
          <a:stretch/>
        </p:blipFill>
        <p:spPr>
          <a:xfrm>
            <a:off x="3163740" y="1484784"/>
            <a:ext cx="5864520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82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772816"/>
          </a:xfrm>
        </p:spPr>
        <p:txBody>
          <a:bodyPr/>
          <a:lstStyle/>
          <a:p>
            <a:r>
              <a:rPr lang="ru-RU" b="1" i="1" dirty="0" smtClean="0">
                <a:effectLst/>
              </a:rPr>
              <a:t>ПТМ</a:t>
            </a:r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5" t="16960" r="14865" b="13840"/>
          <a:stretch/>
        </p:blipFill>
        <p:spPr>
          <a:xfrm>
            <a:off x="2266483" y="1484784"/>
            <a:ext cx="7659034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16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55640" y="1916833"/>
            <a:ext cx="648072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i="1" dirty="0">
                <a:solidFill>
                  <a:schemeClr val="tx2"/>
                </a:solidFill>
                <a:ea typeface="+mj-ea"/>
                <a:cs typeface="+mj-cs"/>
              </a:rPr>
              <a:t>СПАСИБО</a:t>
            </a:r>
            <a:endParaRPr lang="ru-RU" sz="6000" b="1" i="1" dirty="0">
              <a:solidFill>
                <a:schemeClr val="tx2"/>
              </a:solidFill>
              <a:ea typeface="+mj-ea"/>
              <a:cs typeface="+mj-cs"/>
            </a:endParaRPr>
          </a:p>
          <a:p>
            <a:pPr algn="ctr"/>
            <a:r>
              <a:rPr lang="ru-RU" sz="6000" b="1" i="1" dirty="0">
                <a:solidFill>
                  <a:schemeClr val="tx2"/>
                </a:solidFill>
                <a:ea typeface="+mj-ea"/>
                <a:cs typeface="+mj-cs"/>
              </a:rPr>
              <a:t>ЗА </a:t>
            </a:r>
          </a:p>
          <a:p>
            <a:pPr algn="ctr"/>
            <a:r>
              <a:rPr lang="ru-RU" sz="6000" b="1" i="1" dirty="0">
                <a:solidFill>
                  <a:schemeClr val="tx2"/>
                </a:solidFill>
                <a:ea typeface="+mj-ea"/>
                <a:cs typeface="+mj-cs"/>
              </a:rPr>
              <a:t>ВНИМАНИЕ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609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052736"/>
          </a:xfrm>
        </p:spPr>
        <p:txBody>
          <a:bodyPr/>
          <a:lstStyle/>
          <a:p>
            <a:r>
              <a:rPr lang="ru-RU" dirty="0" smtClean="0"/>
              <a:t>ЭНЕС-1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8" t="13098" r="18498" b="11447"/>
          <a:stretch/>
        </p:blipFill>
        <p:spPr>
          <a:xfrm>
            <a:off x="3179676" y="1196752"/>
            <a:ext cx="5832648" cy="4644516"/>
          </a:xfrm>
        </p:spPr>
      </p:pic>
    </p:spTree>
    <p:extLst>
      <p:ext uri="{BB962C8B-B14F-4D97-AF65-F5344CB8AC3E}">
        <p14:creationId xmlns:p14="http://schemas.microsoft.com/office/powerpoint/2010/main" val="241948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09800" y="260650"/>
            <a:ext cx="7772400" cy="864095"/>
          </a:xfrm>
        </p:spPr>
        <p:txBody>
          <a:bodyPr/>
          <a:lstStyle/>
          <a:p>
            <a:r>
              <a:rPr lang="ru-RU" sz="5400" dirty="0"/>
              <a:t>Энес-3М</a:t>
            </a:r>
            <a:endParaRPr lang="ru-RU" sz="5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0" r="26250"/>
          <a:stretch/>
        </p:blipFill>
        <p:spPr>
          <a:xfrm>
            <a:off x="3927500" y="692697"/>
            <a:ext cx="4336999" cy="576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50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09800" y="0"/>
            <a:ext cx="7772400" cy="1916832"/>
          </a:xfrm>
        </p:spPr>
        <p:txBody>
          <a:bodyPr/>
          <a:lstStyle/>
          <a:p>
            <a:r>
              <a:rPr lang="ru-RU" sz="5400" b="1" i="1" dirty="0">
                <a:effectLst/>
              </a:rPr>
              <a:t>ЗГАНС</a:t>
            </a:r>
            <a:r>
              <a:rPr lang="ru-RU" sz="5400" b="1" i="1" baseline="30000" dirty="0">
                <a:effectLst/>
              </a:rPr>
              <a:t>®</a:t>
            </a:r>
            <a:r>
              <a:rPr lang="ru-RU" sz="5400" b="1" i="1" dirty="0">
                <a:effectLst/>
              </a:rPr>
              <a:t> </a:t>
            </a:r>
            <a:r>
              <a:rPr lang="ru-RU" sz="5400" b="1" i="1" dirty="0">
                <a:effectLst/>
              </a:rPr>
              <a:t>ГЭС-МС-Д</a:t>
            </a:r>
            <a:r>
              <a:rPr lang="ru-RU" sz="5400" dirty="0">
                <a:effectLst/>
              </a:rPr>
              <a:t/>
            </a:r>
            <a:br>
              <a:rPr lang="ru-RU" sz="5400" dirty="0">
                <a:effectLst/>
              </a:rPr>
            </a:br>
            <a:endParaRPr lang="ru-RU" sz="5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014" y="1196752"/>
            <a:ext cx="5833971" cy="537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59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07568" y="116633"/>
            <a:ext cx="7772400" cy="1008111"/>
          </a:xfrm>
        </p:spPr>
        <p:txBody>
          <a:bodyPr/>
          <a:lstStyle/>
          <a:p>
            <a:r>
              <a:rPr lang="ru-RU" sz="5400" b="1" i="1" dirty="0">
                <a:effectLst/>
              </a:rPr>
              <a:t>ЗГАНС</a:t>
            </a:r>
            <a:r>
              <a:rPr lang="ru-RU" sz="5400" b="1" i="1" baseline="30000" dirty="0">
                <a:effectLst/>
              </a:rPr>
              <a:t>® </a:t>
            </a:r>
            <a:r>
              <a:rPr lang="ru-RU" sz="5400" b="1" i="1" dirty="0">
                <a:effectLst/>
              </a:rPr>
              <a:t>ГЭС-МС-П</a:t>
            </a:r>
            <a:endParaRPr lang="ru-RU" sz="5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6" b="32466"/>
          <a:stretch/>
        </p:blipFill>
        <p:spPr bwMode="auto">
          <a:xfrm rot="10800000">
            <a:off x="853798" y="1988840"/>
            <a:ext cx="10846269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475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09800" y="2"/>
            <a:ext cx="7772400" cy="1916831"/>
          </a:xfrm>
        </p:spPr>
        <p:txBody>
          <a:bodyPr/>
          <a:lstStyle/>
          <a:p>
            <a:r>
              <a:rPr lang="ru-RU" sz="5400" b="1" i="1" dirty="0">
                <a:effectLst/>
              </a:rPr>
              <a:t>ОРИОН ИП-01</a:t>
            </a:r>
            <a:r>
              <a:rPr lang="ru-RU" sz="5400" dirty="0">
                <a:effectLst/>
              </a:rPr>
              <a:t/>
            </a:r>
            <a:br>
              <a:rPr lang="ru-RU" sz="5400" dirty="0">
                <a:effectLst/>
              </a:rPr>
            </a:br>
            <a:endParaRPr lang="ru-RU" sz="5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8" t="5244" r="14152" b="9626"/>
          <a:stretch/>
        </p:blipFill>
        <p:spPr>
          <a:xfrm>
            <a:off x="2815435" y="1124744"/>
            <a:ext cx="6561130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06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09800" y="609602"/>
            <a:ext cx="7772400" cy="1667271"/>
          </a:xfrm>
        </p:spPr>
        <p:txBody>
          <a:bodyPr/>
          <a:lstStyle/>
          <a:p>
            <a:r>
              <a:rPr lang="ru-RU" sz="5400" b="1" i="1" dirty="0">
                <a:effectLst/>
              </a:rPr>
              <a:t>ИСЭИС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2" t="8227" r="27451" b="7726"/>
          <a:stretch/>
        </p:blipFill>
        <p:spPr>
          <a:xfrm>
            <a:off x="3942708" y="836712"/>
            <a:ext cx="4306584" cy="570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19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772816"/>
          </a:xfrm>
        </p:spPr>
        <p:txBody>
          <a:bodyPr/>
          <a:lstStyle/>
          <a:p>
            <a:r>
              <a:rPr lang="ru-RU" b="1" i="1" dirty="0">
                <a:effectLst/>
              </a:rPr>
              <a:t>БПИ-2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0" t="14917" r="19608" b="11357"/>
          <a:stretch/>
        </p:blipFill>
        <p:spPr>
          <a:xfrm>
            <a:off x="3107668" y="1052736"/>
            <a:ext cx="5976664" cy="515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61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09800" y="44626"/>
            <a:ext cx="7772400" cy="3456383"/>
          </a:xfrm>
        </p:spPr>
        <p:txBody>
          <a:bodyPr/>
          <a:lstStyle/>
          <a:p>
            <a:r>
              <a:rPr lang="ru-RU" sz="5400" b="1" i="1" dirty="0">
                <a:effectLst/>
              </a:rPr>
              <a:t>ИКП </a:t>
            </a:r>
            <a:r>
              <a:rPr lang="ru-RU" sz="5400" b="1" i="1" dirty="0" smtClean="0">
                <a:effectLst/>
              </a:rPr>
              <a:t>10-012М</a:t>
            </a:r>
            <a:r>
              <a:rPr lang="ru-RU" sz="5400" dirty="0">
                <a:effectLst/>
              </a:rPr>
              <a:t/>
            </a:r>
            <a:br>
              <a:rPr lang="ru-RU" sz="5400" dirty="0">
                <a:effectLst/>
              </a:rPr>
            </a:br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3" t="10159" r="22633" b="9105"/>
          <a:stretch/>
        </p:blipFill>
        <p:spPr>
          <a:xfrm>
            <a:off x="3370285" y="1124744"/>
            <a:ext cx="5451430" cy="534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12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224</TotalTime>
  <Words>29</Words>
  <Application>Microsoft Office PowerPoint</Application>
  <PresentationFormat>Широкоэкранный</PresentationFormat>
  <Paragraphs>19</Paragraphs>
  <Slides>16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4" baseType="lpstr">
      <vt:lpstr>Arial</vt:lpstr>
      <vt:lpstr>Calibri</vt:lpstr>
      <vt:lpstr>Cambria</vt:lpstr>
      <vt:lpstr>Century Gothic</vt:lpstr>
      <vt:lpstr>Courier New</vt:lpstr>
      <vt:lpstr>Palatino Linotype</vt:lpstr>
      <vt:lpstr>Times New Roman</vt:lpstr>
      <vt:lpstr>Исполнительная</vt:lpstr>
      <vt:lpstr>                                          Продукция  ООО Завода газовой аппаратуры «НС»            www.enes26.ru</vt:lpstr>
      <vt:lpstr>ЭНЕС-1</vt:lpstr>
      <vt:lpstr>Энес-3М</vt:lpstr>
      <vt:lpstr>ЗГАНС® ГЭС-МС-Д </vt:lpstr>
      <vt:lpstr>ЗГАНС® ГЭС-МС-П</vt:lpstr>
      <vt:lpstr>ОРИОН ИП-01 </vt:lpstr>
      <vt:lpstr>ИСЭИС </vt:lpstr>
      <vt:lpstr>БПИ-2 </vt:lpstr>
      <vt:lpstr>ИКП 10-012М  </vt:lpstr>
      <vt:lpstr>Анализатор ИКП </vt:lpstr>
      <vt:lpstr>УС ИКП СТ </vt:lpstr>
      <vt:lpstr>ССК </vt:lpstr>
      <vt:lpstr>Тестер ССК </vt:lpstr>
      <vt:lpstr>Трансмиттер ССК </vt:lpstr>
      <vt:lpstr>ПТМ 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Продукция  ООО Завода газовой аппаратуры «НС»     www.enes26.ru</dc:title>
  <dc:creator>Алексей</dc:creator>
  <cp:lastModifiedBy>Alex</cp:lastModifiedBy>
  <cp:revision>14</cp:revision>
  <dcterms:created xsi:type="dcterms:W3CDTF">2018-03-27T11:02:48Z</dcterms:created>
  <dcterms:modified xsi:type="dcterms:W3CDTF">2018-05-17T05:45:16Z</dcterms:modified>
</cp:coreProperties>
</file>