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322" r:id="rId2"/>
    <p:sldId id="346" r:id="rId3"/>
    <p:sldId id="345" r:id="rId4"/>
    <p:sldId id="398" r:id="rId5"/>
    <p:sldId id="399" r:id="rId6"/>
    <p:sldId id="400" r:id="rId7"/>
    <p:sldId id="401" r:id="rId8"/>
    <p:sldId id="402" r:id="rId9"/>
    <p:sldId id="403" r:id="rId10"/>
    <p:sldId id="363" r:id="rId11"/>
  </p:sldIdLst>
  <p:sldSz cx="9144000" cy="5143500" type="screen16x9"/>
  <p:notesSz cx="6797675" cy="9926638"/>
  <p:defaultTextStyle>
    <a:defPPr>
      <a:defRPr lang="en-GB"/>
    </a:defPPr>
    <a:lvl1pPr marL="0" indent="0" algn="l" defTabSz="685783" rtl="0" eaLnBrk="1" latinLnBrk="0" hangingPunct="1">
      <a:lnSpc>
        <a:spcPct val="85000"/>
      </a:lnSpc>
      <a:spcBef>
        <a:spcPts val="0"/>
      </a:spcBef>
      <a:buFont typeface="Arial" panose="020B0604020202020204" pitchFamily="34" charset="0"/>
      <a:buNone/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180000" indent="-180000" algn="l" defTabSz="685783" rtl="0" eaLnBrk="1" latinLnBrk="0" hangingPunct="1">
      <a:lnSpc>
        <a:spcPct val="85000"/>
      </a:lnSpc>
      <a:spcBef>
        <a:spcPts val="0"/>
      </a:spcBef>
      <a:buClr>
        <a:schemeClr val="accent1"/>
      </a:buClr>
      <a:buFont typeface="Arial" panose="020B0604020202020204" pitchFamily="34" charset="0"/>
      <a:buChar char="+"/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360000" indent="-180000" algn="l" defTabSz="685783" rtl="0" eaLnBrk="1" latinLnBrk="0" hangingPunct="1">
      <a:lnSpc>
        <a:spcPct val="85000"/>
      </a:lnSpc>
      <a:spcBef>
        <a:spcPts val="0"/>
      </a:spcBef>
      <a:buClr>
        <a:schemeClr val="accent1"/>
      </a:buClr>
      <a:buFont typeface="Arial" panose="020B0604020202020204" pitchFamily="34" charset="0"/>
      <a:buChar char="–"/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540000" indent="-180000" algn="l" defTabSz="685783" rtl="0" eaLnBrk="1" latinLnBrk="0" hangingPunct="1">
      <a:lnSpc>
        <a:spcPct val="85000"/>
      </a:lnSpc>
      <a:spcBef>
        <a:spcPts val="0"/>
      </a:spcBef>
      <a:buClr>
        <a:schemeClr val="accent1"/>
      </a:buClr>
      <a:buFont typeface="Arial" panose="020B0604020202020204" pitchFamily="34" charset="0"/>
      <a:buChar char="–"/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720000" indent="-180000" algn="l" defTabSz="685783" rtl="0" eaLnBrk="1" latinLnBrk="0" hangingPunct="1">
      <a:lnSpc>
        <a:spcPct val="85000"/>
      </a:lnSpc>
      <a:spcBef>
        <a:spcPts val="0"/>
      </a:spcBef>
      <a:buClr>
        <a:schemeClr val="accent1"/>
      </a:buClr>
      <a:buFont typeface="Arial" panose="020B0604020202020204" pitchFamily="34" charset="0"/>
      <a:buChar char="–"/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900000" indent="-180000" algn="l" defTabSz="685783" rtl="0" eaLnBrk="1" latinLnBrk="0" hangingPunct="1">
      <a:lnSpc>
        <a:spcPct val="85000"/>
      </a:lnSpc>
      <a:spcBef>
        <a:spcPts val="0"/>
      </a:spcBef>
      <a:buClr>
        <a:schemeClr val="accent1"/>
      </a:buClr>
      <a:buFont typeface="Arial" panose="020B0604020202020204" pitchFamily="34" charset="0"/>
      <a:buChar char="–"/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1080000" indent="-180000" algn="l" defTabSz="685783" rtl="0" eaLnBrk="1" latinLnBrk="0" hangingPunct="1">
      <a:lnSpc>
        <a:spcPct val="85000"/>
      </a:lnSpc>
      <a:spcBef>
        <a:spcPts val="0"/>
      </a:spcBef>
      <a:buClr>
        <a:schemeClr val="accent1"/>
      </a:buClr>
      <a:buFont typeface="Arial" panose="020B0604020202020204" pitchFamily="34" charset="0"/>
      <a:buChar char="–"/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1260000" indent="-180000" algn="l" defTabSz="685783" rtl="0" eaLnBrk="1" latinLnBrk="0" hangingPunct="1">
      <a:lnSpc>
        <a:spcPct val="85000"/>
      </a:lnSpc>
      <a:spcBef>
        <a:spcPts val="0"/>
      </a:spcBef>
      <a:buClr>
        <a:schemeClr val="accent1"/>
      </a:buClr>
      <a:buFont typeface="Arial" panose="020B0604020202020204" pitchFamily="34" charset="0"/>
      <a:buChar char="–"/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1440000" indent="-180000" algn="l" defTabSz="685783" rtl="0" eaLnBrk="1" latinLnBrk="0" hangingPunct="1">
      <a:lnSpc>
        <a:spcPct val="85000"/>
      </a:lnSpc>
      <a:spcBef>
        <a:spcPts val="0"/>
      </a:spcBef>
      <a:buClr>
        <a:schemeClr val="accent1"/>
      </a:buClr>
      <a:buFont typeface="Arial" panose="020B0604020202020204" pitchFamily="34" charset="0"/>
      <a:buChar char="–"/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1" orient="horz" pos="123" userDrawn="1">
          <p15:clr>
            <a:srgbClr val="A4A3A4"/>
          </p15:clr>
        </p15:guide>
        <p15:guide id="12" orient="horz" pos="1280" userDrawn="1">
          <p15:clr>
            <a:srgbClr val="A4A3A4"/>
          </p15:clr>
        </p15:guide>
        <p15:guide id="17" pos="1111" userDrawn="1">
          <p15:clr>
            <a:srgbClr val="A4A3A4"/>
          </p15:clr>
        </p15:guide>
        <p15:guide id="18" pos="1202" userDrawn="1">
          <p15:clr>
            <a:srgbClr val="A4A3A4"/>
          </p15:clr>
        </p15:guide>
        <p15:guide id="19" pos="1973" userDrawn="1">
          <p15:clr>
            <a:srgbClr val="A4A3A4"/>
          </p15:clr>
        </p15:guide>
        <p15:guide id="20" pos="2064" userDrawn="1">
          <p15:clr>
            <a:srgbClr val="A4A3A4"/>
          </p15:clr>
        </p15:guide>
        <p15:guide id="25" pos="3696" userDrawn="1">
          <p15:clr>
            <a:srgbClr val="A4A3A4"/>
          </p15:clr>
        </p15:guide>
        <p15:guide id="26" pos="3787" userDrawn="1">
          <p15:clr>
            <a:srgbClr val="A4A3A4"/>
          </p15:clr>
        </p15:guide>
        <p15:guide id="27" pos="4558" userDrawn="1">
          <p15:clr>
            <a:srgbClr val="A4A3A4"/>
          </p15:clr>
        </p15:guide>
        <p15:guide id="28" pos="4649" userDrawn="1">
          <p15:clr>
            <a:srgbClr val="A4A3A4"/>
          </p15:clr>
        </p15:guide>
        <p15:guide id="32" orient="horz" pos="2142" userDrawn="1">
          <p15:clr>
            <a:srgbClr val="A4A3A4"/>
          </p15:clr>
        </p15:guide>
        <p15:guide id="34" orient="horz" pos="2051" userDrawn="1">
          <p15:clr>
            <a:srgbClr val="A4A3A4"/>
          </p15:clr>
        </p15:guide>
        <p15:guide id="36" orient="horz" pos="1189" userDrawn="1">
          <p15:clr>
            <a:srgbClr val="A4A3A4"/>
          </p15:clr>
        </p15:guide>
        <p15:guide id="39" orient="horz" pos="3117" userDrawn="1">
          <p15:clr>
            <a:srgbClr val="A4A3A4"/>
          </p15:clr>
        </p15:guide>
        <p15:guide id="40" orient="horz" pos="32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lessandro Bracco (RI)" initials="AB" lastIdx="90" clrIdx="0"/>
  <p:cmAuthor id="1" name="Kenneth Johnston" initials="KJ" lastIdx="2" clrIdx="1">
    <p:extLst/>
  </p:cmAuthor>
  <p:cmAuthor id="2" name="Mirella Vitale (RI)" initials="MV" lastIdx="21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F5E9"/>
    <a:srgbClr val="E7F4F7"/>
    <a:srgbClr val="FBE6E8"/>
    <a:srgbClr val="F7EFF3"/>
    <a:srgbClr val="FF00FF"/>
    <a:srgbClr val="939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CEF6447A-24EA-4742-A8FB-1DF080B5CEFA}">
  <a:tblStyle styleId="{CEF6447A-24EA-4742-A8FB-1DF080B5CEFA}" styleName="H+K Table">
    <a:wholeTbl>
      <a:tcTxStyle>
        <a:fontRef idx="minor">
          <a:prstClr val="black"/>
        </a:fontRef>
        <a:schemeClr val="dk1"/>
      </a:tcTxStyle>
      <a:tcStyle>
        <a:tcBdr>
          <a:left>
            <a:ln w="3175" cmpd="sng">
              <a:solidFill>
                <a:schemeClr val="dk1"/>
              </a:solidFill>
            </a:ln>
          </a:left>
          <a:right>
            <a:ln w="3175" cmpd="sng">
              <a:solidFill>
                <a:schemeClr val="dk1"/>
              </a:solidFill>
            </a:ln>
          </a:right>
          <a:top>
            <a:ln w="3175" cmpd="sng">
              <a:solidFill>
                <a:schemeClr val="dk1"/>
              </a:solidFill>
            </a:ln>
          </a:top>
          <a:bottom>
            <a:ln w="3175" cmpd="sng">
              <a:solidFill>
                <a:schemeClr val="dk1"/>
              </a:solidFill>
            </a:ln>
          </a:bottom>
          <a:insideH>
            <a:ln w="3175" cmpd="sng">
              <a:solidFill>
                <a:schemeClr val="dk1"/>
              </a:solidFill>
            </a:ln>
          </a:insideH>
          <a:insideV>
            <a:ln w="3175" cmpd="sng">
              <a:solidFill>
                <a:schemeClr val="dk1"/>
              </a:solidFill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</a:tcStyle>
    </a:band1H>
    <a:band2H>
      <a:tcStyle>
        <a:tcBdr/>
        <a:fill>
          <a:solidFill>
            <a:srgbClr val="F2F2F2"/>
          </a:solidFill>
        </a:fill>
      </a:tcStyle>
    </a:band2H>
    <a:band1V>
      <a:tcStyle>
        <a:tcBdr/>
      </a:tcStyle>
    </a:band1V>
    <a:band2V>
      <a:tcStyle>
        <a:tcBdr/>
      </a:tcStyle>
    </a:band2V>
    <a:lastCol>
      <a:tcTxStyle>
        <a:fontRef idx="minor">
          <a:prstClr val="black"/>
        </a:fontRef>
        <a:schemeClr val="dk1"/>
      </a:tcTxStyle>
      <a:tcStyle>
        <a:tcBdr/>
      </a:tcStyle>
    </a:lastCol>
    <a:firstCol>
      <a:tcTxStyle b="on">
        <a:fontRef idx="minor">
          <a:prstClr val="black"/>
        </a:fontRef>
        <a:schemeClr val="dk1"/>
      </a:tcTxStyle>
      <a:tcStyle>
        <a:tcBdr/>
      </a:tcStyle>
    </a:firstCol>
    <a:lastRow>
      <a:tcTxStyle>
        <a:fontRef idx="minor">
          <a:prstClr val="black"/>
        </a:fontRef>
        <a:schemeClr val="dk1"/>
      </a:tcTxStyle>
      <a:tcStyle>
        <a:tcBdr/>
      </a:tcStyle>
    </a:lastRow>
    <a:firstRow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235" autoAdjust="0"/>
    <p:restoredTop sz="94208" autoAdjust="0"/>
  </p:normalViewPr>
  <p:slideViewPr>
    <p:cSldViewPr snapToGrid="0" showGuides="1">
      <p:cViewPr varScale="1">
        <p:scale>
          <a:sx n="92" d="100"/>
          <a:sy n="92" d="100"/>
        </p:scale>
        <p:origin x="1014" y="78"/>
      </p:cViewPr>
      <p:guideLst>
        <p:guide orient="horz" pos="123"/>
        <p:guide orient="horz" pos="1280"/>
        <p:guide pos="1111"/>
        <p:guide pos="1202"/>
        <p:guide pos="1973"/>
        <p:guide pos="2064"/>
        <p:guide pos="3696"/>
        <p:guide pos="3787"/>
        <p:guide pos="4558"/>
        <p:guide pos="4649"/>
        <p:guide orient="horz" pos="2142"/>
        <p:guide orient="horz" pos="2051"/>
        <p:guide orient="horz" pos="1189"/>
        <p:guide orient="horz" pos="3117"/>
        <p:guide orient="horz" pos="32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160"/>
    </p:cViewPr>
  </p:sorterViewPr>
  <p:notesViewPr>
    <p:cSldViewPr snapToGrid="0" showGuides="1">
      <p:cViewPr varScale="1">
        <p:scale>
          <a:sx n="118" d="100"/>
          <a:sy n="118" d="100"/>
        </p:scale>
        <p:origin x="4256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BAE8C4-E7E0-4669-B356-2FF3EBBCE9EA}" type="datetimeFigureOut">
              <a:rPr lang="en-GB" smtClean="0"/>
              <a:t>23/05/2018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12D4E3-911D-401C-AE23-5094F7DC08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29292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F003D9-0B2D-470F-8666-F5A488B01BBA}" type="datetimeFigureOut">
              <a:rPr lang="en-GB" smtClean="0"/>
              <a:t>23/05/2018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9B02E3-57CC-430E-B5E3-2A9EB8134A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40059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9B02E3-57CC-430E-B5E3-2A9EB8134A80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278081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 - 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8"/>
          </p:nvPr>
        </p:nvSpPr>
        <p:spPr>
          <a:xfrm>
            <a:off x="4651982" y="3741386"/>
            <a:ext cx="1051200" cy="1051200"/>
          </a:xfrm>
          <a:solidFill>
            <a:schemeClr val="accent1"/>
          </a:solidFill>
        </p:spPr>
        <p:txBody>
          <a:bodyPr/>
          <a:lstStyle>
            <a:lvl1pPr>
              <a:defRPr sz="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4" name="Picture Placeholder 5"/>
          <p:cNvSpPr>
            <a:spLocks noGrp="1"/>
          </p:cNvSpPr>
          <p:nvPr>
            <p:ph type="pic" sz="quarter" idx="15" hasCustomPrompt="1"/>
          </p:nvPr>
        </p:nvSpPr>
        <p:spPr>
          <a:xfrm>
            <a:off x="5261113" y="2921161"/>
            <a:ext cx="1848678" cy="1311413"/>
          </a:xfrm>
          <a:solidFill>
            <a:schemeClr val="bg2"/>
          </a:solidFill>
        </p:spPr>
        <p:txBody>
          <a:bodyPr/>
          <a:lstStyle>
            <a:lvl1pPr>
              <a:defRPr sz="800"/>
            </a:lvl1pPr>
          </a:lstStyle>
          <a:p>
            <a:r>
              <a:rPr lang="en-US" dirty="0"/>
              <a:t>Insert picture here</a:t>
            </a:r>
          </a:p>
          <a:p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2" y="356559"/>
            <a:ext cx="5040313" cy="3991156"/>
          </a:xfrm>
          <a:solidFill>
            <a:schemeClr val="bg2"/>
          </a:solidFill>
          <a:ln>
            <a:noFill/>
          </a:ln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Insert picture here</a:t>
            </a:r>
          </a:p>
        </p:txBody>
      </p:sp>
      <p:grpSp>
        <p:nvGrpSpPr>
          <p:cNvPr id="86" name="Group 85"/>
          <p:cNvGrpSpPr/>
          <p:nvPr userDrawn="1"/>
        </p:nvGrpSpPr>
        <p:grpSpPr>
          <a:xfrm>
            <a:off x="-196486" y="-196486"/>
            <a:ext cx="9541506" cy="5536472"/>
            <a:chOff x="-196486" y="-196486"/>
            <a:chExt cx="9541506" cy="5536472"/>
          </a:xfrm>
        </p:grpSpPr>
        <p:grpSp>
          <p:nvGrpSpPr>
            <p:cNvPr id="170" name="Group 169"/>
            <p:cNvGrpSpPr/>
            <p:nvPr/>
          </p:nvGrpSpPr>
          <p:grpSpPr>
            <a:xfrm>
              <a:off x="540000" y="-196486"/>
              <a:ext cx="8065628" cy="180000"/>
              <a:chOff x="540000" y="-265725"/>
              <a:chExt cx="8065628" cy="180000"/>
            </a:xfrm>
          </p:grpSpPr>
          <p:cxnSp>
            <p:nvCxnSpPr>
              <p:cNvPr id="228" name="Straight Connector 227"/>
              <p:cNvCxnSpPr/>
              <p:nvPr/>
            </p:nvCxnSpPr>
            <p:spPr>
              <a:xfrm>
                <a:off x="540000" y="-265725"/>
                <a:ext cx="0" cy="18000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9" name="Straight Connector 228"/>
              <p:cNvCxnSpPr/>
              <p:nvPr/>
            </p:nvCxnSpPr>
            <p:spPr>
              <a:xfrm>
                <a:off x="1077827" y="-265725"/>
                <a:ext cx="0" cy="180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0" name="Straight Connector 229"/>
              <p:cNvCxnSpPr/>
              <p:nvPr/>
            </p:nvCxnSpPr>
            <p:spPr>
              <a:xfrm>
                <a:off x="1228751" y="-265725"/>
                <a:ext cx="0" cy="180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1" name="Straight Connector 230"/>
              <p:cNvCxnSpPr/>
              <p:nvPr/>
            </p:nvCxnSpPr>
            <p:spPr>
              <a:xfrm>
                <a:off x="1763493" y="-265725"/>
                <a:ext cx="0" cy="180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2" name="Straight Connector 231"/>
              <p:cNvCxnSpPr/>
              <p:nvPr/>
            </p:nvCxnSpPr>
            <p:spPr>
              <a:xfrm>
                <a:off x="1904892" y="-265725"/>
                <a:ext cx="0" cy="180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3" name="Straight Connector 232"/>
              <p:cNvCxnSpPr/>
              <p:nvPr/>
            </p:nvCxnSpPr>
            <p:spPr>
              <a:xfrm>
                <a:off x="2443524" y="-265725"/>
                <a:ext cx="0" cy="180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4" name="Straight Connector 233"/>
              <p:cNvCxnSpPr/>
              <p:nvPr/>
            </p:nvCxnSpPr>
            <p:spPr>
              <a:xfrm>
                <a:off x="2594448" y="-265725"/>
                <a:ext cx="0" cy="180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5" name="Straight Connector 234"/>
              <p:cNvCxnSpPr/>
              <p:nvPr/>
            </p:nvCxnSpPr>
            <p:spPr>
              <a:xfrm>
                <a:off x="3135361" y="-265725"/>
                <a:ext cx="0" cy="180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6" name="Straight Connector 235"/>
              <p:cNvCxnSpPr/>
              <p:nvPr/>
            </p:nvCxnSpPr>
            <p:spPr>
              <a:xfrm>
                <a:off x="3276760" y="-265725"/>
                <a:ext cx="0" cy="180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7" name="Straight Connector 236"/>
              <p:cNvCxnSpPr/>
              <p:nvPr/>
            </p:nvCxnSpPr>
            <p:spPr>
              <a:xfrm>
                <a:off x="3817405" y="-265725"/>
                <a:ext cx="0" cy="180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8" name="Straight Connector 237"/>
              <p:cNvCxnSpPr/>
              <p:nvPr/>
            </p:nvCxnSpPr>
            <p:spPr>
              <a:xfrm>
                <a:off x="3958804" y="-265725"/>
                <a:ext cx="0" cy="180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9" name="Straight Connector 238"/>
              <p:cNvCxnSpPr/>
              <p:nvPr/>
            </p:nvCxnSpPr>
            <p:spPr>
              <a:xfrm>
                <a:off x="4501058" y="-265725"/>
                <a:ext cx="0" cy="180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0" name="Straight Connector 239"/>
              <p:cNvCxnSpPr/>
              <p:nvPr/>
            </p:nvCxnSpPr>
            <p:spPr>
              <a:xfrm>
                <a:off x="4651982" y="-265725"/>
                <a:ext cx="0" cy="180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1" name="Straight Connector 240"/>
              <p:cNvCxnSpPr/>
              <p:nvPr/>
            </p:nvCxnSpPr>
            <p:spPr>
              <a:xfrm>
                <a:off x="5182833" y="-265725"/>
                <a:ext cx="0" cy="180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2" name="Straight Connector 241"/>
              <p:cNvCxnSpPr/>
              <p:nvPr/>
            </p:nvCxnSpPr>
            <p:spPr>
              <a:xfrm>
                <a:off x="5324232" y="-265725"/>
                <a:ext cx="0" cy="180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3" name="Straight Connector 242"/>
              <p:cNvCxnSpPr/>
              <p:nvPr/>
            </p:nvCxnSpPr>
            <p:spPr>
              <a:xfrm>
                <a:off x="5871853" y="-265725"/>
                <a:ext cx="0" cy="180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4" name="Straight Connector 243"/>
              <p:cNvCxnSpPr/>
              <p:nvPr/>
            </p:nvCxnSpPr>
            <p:spPr>
              <a:xfrm>
                <a:off x="6013252" y="-265725"/>
                <a:ext cx="0" cy="180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5" name="Straight Connector 244"/>
              <p:cNvCxnSpPr/>
              <p:nvPr/>
            </p:nvCxnSpPr>
            <p:spPr>
              <a:xfrm>
                <a:off x="6555346" y="-265725"/>
                <a:ext cx="0" cy="180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6" name="Straight Connector 245"/>
              <p:cNvCxnSpPr/>
              <p:nvPr/>
            </p:nvCxnSpPr>
            <p:spPr>
              <a:xfrm>
                <a:off x="6696745" y="-265725"/>
                <a:ext cx="0" cy="180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7" name="Straight Connector 246"/>
              <p:cNvCxnSpPr/>
              <p:nvPr/>
            </p:nvCxnSpPr>
            <p:spPr>
              <a:xfrm>
                <a:off x="7238640" y="-265725"/>
                <a:ext cx="0" cy="180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8" name="Straight Connector 247"/>
              <p:cNvCxnSpPr/>
              <p:nvPr/>
            </p:nvCxnSpPr>
            <p:spPr>
              <a:xfrm>
                <a:off x="7380039" y="-265725"/>
                <a:ext cx="0" cy="180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9" name="Straight Connector 248"/>
              <p:cNvCxnSpPr/>
              <p:nvPr/>
            </p:nvCxnSpPr>
            <p:spPr>
              <a:xfrm>
                <a:off x="7922535" y="-265725"/>
                <a:ext cx="0" cy="180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0" name="Straight Connector 249"/>
              <p:cNvCxnSpPr/>
              <p:nvPr/>
            </p:nvCxnSpPr>
            <p:spPr>
              <a:xfrm>
                <a:off x="8063934" y="-265725"/>
                <a:ext cx="0" cy="180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1" name="Straight Connector 250"/>
              <p:cNvCxnSpPr/>
              <p:nvPr/>
            </p:nvCxnSpPr>
            <p:spPr>
              <a:xfrm>
                <a:off x="8605628" y="-265725"/>
                <a:ext cx="0" cy="18000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1" name="Group 170"/>
            <p:cNvGrpSpPr/>
            <p:nvPr/>
          </p:nvGrpSpPr>
          <p:grpSpPr>
            <a:xfrm>
              <a:off x="540000" y="5159986"/>
              <a:ext cx="8065628" cy="180000"/>
              <a:chOff x="540000" y="-265725"/>
              <a:chExt cx="8065628" cy="180000"/>
            </a:xfrm>
          </p:grpSpPr>
          <p:cxnSp>
            <p:nvCxnSpPr>
              <p:cNvPr id="204" name="Straight Connector 203"/>
              <p:cNvCxnSpPr/>
              <p:nvPr/>
            </p:nvCxnSpPr>
            <p:spPr>
              <a:xfrm>
                <a:off x="540000" y="-265725"/>
                <a:ext cx="0" cy="18000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Straight Connector 204"/>
              <p:cNvCxnSpPr/>
              <p:nvPr/>
            </p:nvCxnSpPr>
            <p:spPr>
              <a:xfrm>
                <a:off x="1077827" y="-265725"/>
                <a:ext cx="0" cy="180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Straight Connector 205"/>
              <p:cNvCxnSpPr/>
              <p:nvPr/>
            </p:nvCxnSpPr>
            <p:spPr>
              <a:xfrm>
                <a:off x="1228751" y="-265725"/>
                <a:ext cx="0" cy="180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7" name="Straight Connector 206"/>
              <p:cNvCxnSpPr/>
              <p:nvPr/>
            </p:nvCxnSpPr>
            <p:spPr>
              <a:xfrm>
                <a:off x="1763493" y="-265725"/>
                <a:ext cx="0" cy="180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8" name="Straight Connector 207"/>
              <p:cNvCxnSpPr/>
              <p:nvPr/>
            </p:nvCxnSpPr>
            <p:spPr>
              <a:xfrm>
                <a:off x="1904892" y="-265725"/>
                <a:ext cx="0" cy="180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9" name="Straight Connector 208"/>
              <p:cNvCxnSpPr/>
              <p:nvPr/>
            </p:nvCxnSpPr>
            <p:spPr>
              <a:xfrm>
                <a:off x="2443524" y="-265725"/>
                <a:ext cx="0" cy="180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0" name="Straight Connector 209"/>
              <p:cNvCxnSpPr/>
              <p:nvPr/>
            </p:nvCxnSpPr>
            <p:spPr>
              <a:xfrm>
                <a:off x="2594448" y="-265725"/>
                <a:ext cx="0" cy="180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1" name="Straight Connector 210"/>
              <p:cNvCxnSpPr/>
              <p:nvPr/>
            </p:nvCxnSpPr>
            <p:spPr>
              <a:xfrm>
                <a:off x="3135361" y="-265725"/>
                <a:ext cx="0" cy="180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2" name="Straight Connector 211"/>
              <p:cNvCxnSpPr/>
              <p:nvPr/>
            </p:nvCxnSpPr>
            <p:spPr>
              <a:xfrm>
                <a:off x="3276760" y="-265725"/>
                <a:ext cx="0" cy="180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3" name="Straight Connector 212"/>
              <p:cNvCxnSpPr/>
              <p:nvPr/>
            </p:nvCxnSpPr>
            <p:spPr>
              <a:xfrm>
                <a:off x="3817405" y="-265725"/>
                <a:ext cx="0" cy="180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4" name="Straight Connector 213"/>
              <p:cNvCxnSpPr/>
              <p:nvPr/>
            </p:nvCxnSpPr>
            <p:spPr>
              <a:xfrm>
                <a:off x="3958804" y="-265725"/>
                <a:ext cx="0" cy="180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5" name="Straight Connector 214"/>
              <p:cNvCxnSpPr/>
              <p:nvPr/>
            </p:nvCxnSpPr>
            <p:spPr>
              <a:xfrm>
                <a:off x="4501058" y="-265725"/>
                <a:ext cx="0" cy="180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6" name="Straight Connector 215"/>
              <p:cNvCxnSpPr/>
              <p:nvPr/>
            </p:nvCxnSpPr>
            <p:spPr>
              <a:xfrm>
                <a:off x="4651982" y="-265725"/>
                <a:ext cx="0" cy="180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7" name="Straight Connector 216"/>
              <p:cNvCxnSpPr/>
              <p:nvPr/>
            </p:nvCxnSpPr>
            <p:spPr>
              <a:xfrm>
                <a:off x="5182833" y="-265725"/>
                <a:ext cx="0" cy="180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8" name="Straight Connector 217"/>
              <p:cNvCxnSpPr/>
              <p:nvPr/>
            </p:nvCxnSpPr>
            <p:spPr>
              <a:xfrm>
                <a:off x="5324232" y="-265725"/>
                <a:ext cx="0" cy="180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9" name="Straight Connector 218"/>
              <p:cNvCxnSpPr/>
              <p:nvPr/>
            </p:nvCxnSpPr>
            <p:spPr>
              <a:xfrm>
                <a:off x="5871853" y="-265725"/>
                <a:ext cx="0" cy="180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0" name="Straight Connector 219"/>
              <p:cNvCxnSpPr/>
              <p:nvPr/>
            </p:nvCxnSpPr>
            <p:spPr>
              <a:xfrm>
                <a:off x="6013252" y="-265725"/>
                <a:ext cx="0" cy="180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1" name="Straight Connector 220"/>
              <p:cNvCxnSpPr/>
              <p:nvPr/>
            </p:nvCxnSpPr>
            <p:spPr>
              <a:xfrm>
                <a:off x="6555346" y="-265725"/>
                <a:ext cx="0" cy="180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2" name="Straight Connector 221"/>
              <p:cNvCxnSpPr/>
              <p:nvPr/>
            </p:nvCxnSpPr>
            <p:spPr>
              <a:xfrm>
                <a:off x="6696745" y="-265725"/>
                <a:ext cx="0" cy="180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3" name="Straight Connector 222"/>
              <p:cNvCxnSpPr/>
              <p:nvPr/>
            </p:nvCxnSpPr>
            <p:spPr>
              <a:xfrm>
                <a:off x="7238640" y="-265725"/>
                <a:ext cx="0" cy="180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4" name="Straight Connector 223"/>
              <p:cNvCxnSpPr/>
              <p:nvPr/>
            </p:nvCxnSpPr>
            <p:spPr>
              <a:xfrm>
                <a:off x="7380039" y="-265725"/>
                <a:ext cx="0" cy="180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5" name="Straight Connector 224"/>
              <p:cNvCxnSpPr/>
              <p:nvPr/>
            </p:nvCxnSpPr>
            <p:spPr>
              <a:xfrm>
                <a:off x="7922535" y="-265725"/>
                <a:ext cx="0" cy="180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6" name="Straight Connector 225"/>
              <p:cNvCxnSpPr/>
              <p:nvPr/>
            </p:nvCxnSpPr>
            <p:spPr>
              <a:xfrm>
                <a:off x="8063934" y="-265725"/>
                <a:ext cx="0" cy="180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7" name="Straight Connector 226"/>
              <p:cNvCxnSpPr/>
              <p:nvPr/>
            </p:nvCxnSpPr>
            <p:spPr>
              <a:xfrm>
                <a:off x="8605628" y="-265725"/>
                <a:ext cx="0" cy="18000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2" name="Group 171"/>
            <p:cNvGrpSpPr/>
            <p:nvPr/>
          </p:nvGrpSpPr>
          <p:grpSpPr>
            <a:xfrm>
              <a:off x="-196486" y="195263"/>
              <a:ext cx="180000" cy="4752975"/>
              <a:chOff x="-180000" y="195263"/>
              <a:chExt cx="180000" cy="4752975"/>
            </a:xfrm>
          </p:grpSpPr>
          <p:cxnSp>
            <p:nvCxnSpPr>
              <p:cNvPr id="189" name="Straight Connector 188"/>
              <p:cNvCxnSpPr/>
              <p:nvPr/>
            </p:nvCxnSpPr>
            <p:spPr>
              <a:xfrm>
                <a:off x="-180000" y="4948238"/>
                <a:ext cx="1800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Straight Connector 189"/>
              <p:cNvCxnSpPr/>
              <p:nvPr/>
            </p:nvCxnSpPr>
            <p:spPr>
              <a:xfrm>
                <a:off x="-180000" y="4624388"/>
                <a:ext cx="180000" cy="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Straight Connector 190"/>
              <p:cNvCxnSpPr/>
              <p:nvPr/>
            </p:nvCxnSpPr>
            <p:spPr>
              <a:xfrm>
                <a:off x="-180000" y="4081463"/>
                <a:ext cx="1800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2" name="Straight Connector 191"/>
              <p:cNvCxnSpPr/>
              <p:nvPr/>
            </p:nvCxnSpPr>
            <p:spPr>
              <a:xfrm>
                <a:off x="-180000" y="3938588"/>
                <a:ext cx="1800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3" name="Straight Connector 192"/>
              <p:cNvCxnSpPr/>
              <p:nvPr/>
            </p:nvCxnSpPr>
            <p:spPr>
              <a:xfrm>
                <a:off x="-180000" y="3395663"/>
                <a:ext cx="1800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4" name="Straight Connector 193"/>
              <p:cNvCxnSpPr/>
              <p:nvPr/>
            </p:nvCxnSpPr>
            <p:spPr>
              <a:xfrm>
                <a:off x="-180000" y="3252788"/>
                <a:ext cx="1800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5" name="Straight Connector 194"/>
              <p:cNvCxnSpPr/>
              <p:nvPr/>
            </p:nvCxnSpPr>
            <p:spPr>
              <a:xfrm>
                <a:off x="-180000" y="2709863"/>
                <a:ext cx="1800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6" name="Straight Connector 195"/>
              <p:cNvCxnSpPr/>
              <p:nvPr/>
            </p:nvCxnSpPr>
            <p:spPr>
              <a:xfrm>
                <a:off x="-180000" y="2566988"/>
                <a:ext cx="1800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Straight Connector 196"/>
              <p:cNvCxnSpPr/>
              <p:nvPr/>
            </p:nvCxnSpPr>
            <p:spPr>
              <a:xfrm>
                <a:off x="-180000" y="2024063"/>
                <a:ext cx="1800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8" name="Straight Connector 197"/>
              <p:cNvCxnSpPr/>
              <p:nvPr/>
            </p:nvCxnSpPr>
            <p:spPr>
              <a:xfrm>
                <a:off x="-180000" y="1881188"/>
                <a:ext cx="1800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" name="Straight Connector 198"/>
              <p:cNvCxnSpPr/>
              <p:nvPr/>
            </p:nvCxnSpPr>
            <p:spPr>
              <a:xfrm>
                <a:off x="-180000" y="1347788"/>
                <a:ext cx="1800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Straight Connector 199"/>
              <p:cNvCxnSpPr/>
              <p:nvPr/>
            </p:nvCxnSpPr>
            <p:spPr>
              <a:xfrm>
                <a:off x="-180000" y="1195388"/>
                <a:ext cx="1800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Straight Connector 200"/>
              <p:cNvCxnSpPr/>
              <p:nvPr/>
            </p:nvCxnSpPr>
            <p:spPr>
              <a:xfrm>
                <a:off x="-180000" y="661988"/>
                <a:ext cx="180000" cy="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" name="Straight Connector 201"/>
              <p:cNvCxnSpPr/>
              <p:nvPr/>
            </p:nvCxnSpPr>
            <p:spPr>
              <a:xfrm>
                <a:off x="-180000" y="519113"/>
                <a:ext cx="1800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Straight Connector 202"/>
              <p:cNvCxnSpPr/>
              <p:nvPr/>
            </p:nvCxnSpPr>
            <p:spPr>
              <a:xfrm>
                <a:off x="-180000" y="195263"/>
                <a:ext cx="1800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3" name="Group 172"/>
            <p:cNvGrpSpPr/>
            <p:nvPr/>
          </p:nvGrpSpPr>
          <p:grpSpPr>
            <a:xfrm>
              <a:off x="9165020" y="195263"/>
              <a:ext cx="180000" cy="4752975"/>
              <a:chOff x="-180000" y="195263"/>
              <a:chExt cx="180000" cy="4752975"/>
            </a:xfrm>
          </p:grpSpPr>
          <p:cxnSp>
            <p:nvCxnSpPr>
              <p:cNvPr id="174" name="Straight Connector 173"/>
              <p:cNvCxnSpPr/>
              <p:nvPr/>
            </p:nvCxnSpPr>
            <p:spPr>
              <a:xfrm>
                <a:off x="-180000" y="4948238"/>
                <a:ext cx="1800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Connector 174"/>
              <p:cNvCxnSpPr/>
              <p:nvPr/>
            </p:nvCxnSpPr>
            <p:spPr>
              <a:xfrm>
                <a:off x="-180000" y="4624388"/>
                <a:ext cx="180000" cy="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Straight Connector 175"/>
              <p:cNvCxnSpPr/>
              <p:nvPr/>
            </p:nvCxnSpPr>
            <p:spPr>
              <a:xfrm>
                <a:off x="-180000" y="4081463"/>
                <a:ext cx="1800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Straight Connector 176"/>
              <p:cNvCxnSpPr/>
              <p:nvPr/>
            </p:nvCxnSpPr>
            <p:spPr>
              <a:xfrm>
                <a:off x="-180000" y="3938588"/>
                <a:ext cx="1800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Straight Connector 177"/>
              <p:cNvCxnSpPr/>
              <p:nvPr/>
            </p:nvCxnSpPr>
            <p:spPr>
              <a:xfrm>
                <a:off x="-180000" y="3395663"/>
                <a:ext cx="1800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Straight Connector 178"/>
              <p:cNvCxnSpPr/>
              <p:nvPr/>
            </p:nvCxnSpPr>
            <p:spPr>
              <a:xfrm>
                <a:off x="-180000" y="3252788"/>
                <a:ext cx="1800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Straight Connector 179"/>
              <p:cNvCxnSpPr/>
              <p:nvPr/>
            </p:nvCxnSpPr>
            <p:spPr>
              <a:xfrm>
                <a:off x="-180000" y="2709863"/>
                <a:ext cx="1800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Straight Connector 180"/>
              <p:cNvCxnSpPr/>
              <p:nvPr/>
            </p:nvCxnSpPr>
            <p:spPr>
              <a:xfrm>
                <a:off x="-180000" y="2566988"/>
                <a:ext cx="1800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Straight Connector 181"/>
              <p:cNvCxnSpPr/>
              <p:nvPr/>
            </p:nvCxnSpPr>
            <p:spPr>
              <a:xfrm>
                <a:off x="-180000" y="2024063"/>
                <a:ext cx="1800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Straight Connector 182"/>
              <p:cNvCxnSpPr/>
              <p:nvPr/>
            </p:nvCxnSpPr>
            <p:spPr>
              <a:xfrm>
                <a:off x="-180000" y="1881188"/>
                <a:ext cx="1800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Straight Connector 183"/>
              <p:cNvCxnSpPr/>
              <p:nvPr/>
            </p:nvCxnSpPr>
            <p:spPr>
              <a:xfrm>
                <a:off x="-180000" y="1347788"/>
                <a:ext cx="1800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Straight Connector 184"/>
              <p:cNvCxnSpPr/>
              <p:nvPr/>
            </p:nvCxnSpPr>
            <p:spPr>
              <a:xfrm>
                <a:off x="-180000" y="1195388"/>
                <a:ext cx="1800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" name="Straight Connector 185"/>
              <p:cNvCxnSpPr/>
              <p:nvPr/>
            </p:nvCxnSpPr>
            <p:spPr>
              <a:xfrm>
                <a:off x="-180000" y="661988"/>
                <a:ext cx="180000" cy="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Straight Connector 186"/>
              <p:cNvCxnSpPr/>
              <p:nvPr/>
            </p:nvCxnSpPr>
            <p:spPr>
              <a:xfrm>
                <a:off x="-180000" y="519113"/>
                <a:ext cx="1800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Straight Connector 187"/>
              <p:cNvCxnSpPr/>
              <p:nvPr/>
            </p:nvCxnSpPr>
            <p:spPr>
              <a:xfrm>
                <a:off x="-180000" y="195263"/>
                <a:ext cx="1800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" name="Picture Placeholder 5"/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4572000" y="3656650"/>
            <a:ext cx="1054100" cy="1052996"/>
          </a:xfrm>
          <a:solidFill>
            <a:schemeClr val="bg2"/>
          </a:solidFill>
        </p:spPr>
        <p:txBody>
          <a:bodyPr/>
          <a:lstStyle>
            <a:lvl1pPr>
              <a:defRPr sz="8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Insert picture here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5765477" y="1226243"/>
            <a:ext cx="2859088" cy="893763"/>
          </a:xfrm>
        </p:spPr>
        <p:txBody>
          <a:bodyPr/>
          <a:lstStyle>
            <a:lvl1pPr>
              <a:defRPr sz="38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8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5765477" y="2359025"/>
            <a:ext cx="1772202" cy="207963"/>
          </a:xfrm>
        </p:spPr>
        <p:txBody>
          <a:bodyPr/>
          <a:lstStyle>
            <a:lvl1pPr>
              <a:defRPr sz="1200" b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Insert date</a:t>
            </a:r>
          </a:p>
        </p:txBody>
      </p:sp>
      <p:pic>
        <p:nvPicPr>
          <p:cNvPr id="92" name="Picture 9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1" y="4743493"/>
            <a:ext cx="1180552" cy="216000"/>
          </a:xfrm>
          <a:prstGeom prst="rect">
            <a:avLst/>
          </a:prstGeom>
        </p:spPr>
      </p:pic>
      <p:sp>
        <p:nvSpPr>
          <p:cNvPr id="95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8604000" y="4866066"/>
            <a:ext cx="360000" cy="108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lnSpc>
                <a:spcPct val="85000"/>
              </a:lnSpc>
              <a:defRPr sz="600">
                <a:solidFill>
                  <a:schemeClr val="tx1"/>
                </a:solidFill>
              </a:defRPr>
            </a:lvl1pPr>
          </a:lstStyle>
          <a:p>
            <a:fld id="{130CA15A-B377-495B-BF48-3A3144721AF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7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4576412" y="4881188"/>
            <a:ext cx="4027588" cy="78483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r">
              <a:defRPr sz="600">
                <a:solidFill>
                  <a:schemeClr val="tx1"/>
                </a:solidFill>
              </a:defRPr>
            </a:lvl1pPr>
          </a:lstStyle>
          <a:p>
            <a:r>
              <a:rPr lang="en-GB" dirty="0">
                <a:sym typeface="Symbol" panose="05050102010706020507" pitchFamily="18" charset="2"/>
              </a:rPr>
              <a:t>CONFIDENTIAL   Author   2 March, 2017   </a:t>
            </a:r>
            <a:r>
              <a:rPr lang="en-GB" dirty="0"/>
              <a:t>© ROCKWOOL International A/S</a:t>
            </a:r>
          </a:p>
        </p:txBody>
      </p:sp>
    </p:spTree>
    <p:extLst/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- Text &amp;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30CA15A-B377-495B-BF48-3A3144721AF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4576412" y="4881188"/>
            <a:ext cx="4027588" cy="78483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r">
              <a:defRPr sz="600">
                <a:solidFill>
                  <a:schemeClr val="tx1"/>
                </a:solidFill>
              </a:defRPr>
            </a:lvl1pPr>
          </a:lstStyle>
          <a:p>
            <a:r>
              <a:rPr lang="en-GB" dirty="0">
                <a:sym typeface="Symbol" panose="05050102010706020507" pitchFamily="18" charset="2"/>
              </a:rPr>
              <a:t>CONFIDENTIAL   Author   2 March, 2017   </a:t>
            </a:r>
            <a:r>
              <a:rPr lang="en-GB" dirty="0"/>
              <a:t>© ROCKWOOL International A/S</a:t>
            </a:r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8" hasCustomPrompt="1"/>
          </p:nvPr>
        </p:nvSpPr>
        <p:spPr>
          <a:xfrm>
            <a:off x="4892966" y="649956"/>
            <a:ext cx="1776413" cy="1784225"/>
          </a:xfrm>
          <a:solidFill>
            <a:schemeClr val="bg2"/>
          </a:solidFill>
        </p:spPr>
        <p:txBody>
          <a:bodyPr/>
          <a:lstStyle>
            <a:lvl1pPr>
              <a:defRPr sz="1200"/>
            </a:lvl1pPr>
          </a:lstStyle>
          <a:p>
            <a:r>
              <a:rPr lang="en-US" dirty="0"/>
              <a:t>Insert picture here</a:t>
            </a:r>
          </a:p>
          <a:p>
            <a:endParaRPr lang="en-US" dirty="0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 hasCustomPrompt="1"/>
          </p:nvPr>
        </p:nvSpPr>
        <p:spPr>
          <a:xfrm>
            <a:off x="6827797" y="649956"/>
            <a:ext cx="1776413" cy="1784225"/>
          </a:xfrm>
          <a:solidFill>
            <a:schemeClr val="bg2"/>
          </a:solidFill>
        </p:spPr>
        <p:txBody>
          <a:bodyPr/>
          <a:lstStyle>
            <a:lvl1pPr>
              <a:defRPr sz="1200"/>
            </a:lvl1pPr>
          </a:lstStyle>
          <a:p>
            <a:r>
              <a:rPr lang="en-US" dirty="0"/>
              <a:t>Insert picture here</a:t>
            </a:r>
          </a:p>
          <a:p>
            <a:endParaRPr lang="en-US" dirty="0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20" hasCustomPrompt="1"/>
          </p:nvPr>
        </p:nvSpPr>
        <p:spPr>
          <a:xfrm>
            <a:off x="4892966" y="2555400"/>
            <a:ext cx="1776413" cy="1784225"/>
          </a:xfrm>
          <a:solidFill>
            <a:schemeClr val="bg2"/>
          </a:solidFill>
        </p:spPr>
        <p:txBody>
          <a:bodyPr/>
          <a:lstStyle>
            <a:lvl1pPr>
              <a:defRPr sz="1200"/>
            </a:lvl1pPr>
          </a:lstStyle>
          <a:p>
            <a:r>
              <a:rPr lang="en-US" dirty="0"/>
              <a:t>Insert picture here</a:t>
            </a:r>
          </a:p>
          <a:p>
            <a:endParaRPr lang="en-US" dirty="0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21" hasCustomPrompt="1"/>
          </p:nvPr>
        </p:nvSpPr>
        <p:spPr>
          <a:xfrm>
            <a:off x="6827797" y="2555400"/>
            <a:ext cx="1776413" cy="1784225"/>
          </a:xfrm>
          <a:solidFill>
            <a:schemeClr val="bg2"/>
          </a:solidFill>
        </p:spPr>
        <p:txBody>
          <a:bodyPr/>
          <a:lstStyle>
            <a:lvl1pPr>
              <a:defRPr sz="1200"/>
            </a:lvl1pPr>
          </a:lstStyle>
          <a:p>
            <a:r>
              <a:rPr lang="en-US" dirty="0"/>
              <a:t>Insert picture here</a:t>
            </a:r>
          </a:p>
          <a:p>
            <a:endParaRPr lang="en-US" dirty="0"/>
          </a:p>
        </p:txBody>
      </p:sp>
      <p:sp>
        <p:nvSpPr>
          <p:cNvPr id="22" name="Text Placeholder 20"/>
          <p:cNvSpPr>
            <a:spLocks noGrp="1"/>
          </p:cNvSpPr>
          <p:nvPr>
            <p:ph type="body" sz="quarter" idx="22" hasCustomPrompt="1"/>
          </p:nvPr>
        </p:nvSpPr>
        <p:spPr>
          <a:xfrm>
            <a:off x="539753" y="649288"/>
            <a:ext cx="3960813" cy="3960812"/>
          </a:xfrm>
        </p:spPr>
        <p:txBody>
          <a:bodyPr/>
          <a:lstStyle>
            <a:lvl1pPr>
              <a:defRPr sz="1200" b="0">
                <a:solidFill>
                  <a:schemeClr val="tx1"/>
                </a:solidFill>
              </a:defRPr>
            </a:lvl1pPr>
            <a:lvl3pPr>
              <a:defRPr sz="12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 - 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30CA15A-B377-495B-BF48-3A3144721AF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540000" y="649956"/>
            <a:ext cx="6865666" cy="3960143"/>
          </a:xfrm>
        </p:spPr>
        <p:txBody>
          <a:bodyPr/>
          <a:lstStyle>
            <a:lvl1pPr>
              <a:defRPr sz="18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4576412" y="4881188"/>
            <a:ext cx="4027588" cy="78483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r">
              <a:defRPr sz="600">
                <a:solidFill>
                  <a:schemeClr val="tx1"/>
                </a:solidFill>
              </a:defRPr>
            </a:lvl1pPr>
          </a:lstStyle>
          <a:p>
            <a:r>
              <a:rPr lang="en-GB" dirty="0">
                <a:sym typeface="Symbol" panose="05050102010706020507" pitchFamily="18" charset="2"/>
              </a:rPr>
              <a:t>CONFIDENTIAL   Author   2 March, 2017   </a:t>
            </a:r>
            <a:r>
              <a:rPr lang="en-GB" dirty="0"/>
              <a:t>© ROCKWOOL International A/S</a:t>
            </a:r>
          </a:p>
        </p:txBody>
      </p:sp>
    </p:spTree>
    <p:extLst/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 - Text only Re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30CA15A-B377-495B-BF48-3A3144721AF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540000" y="649956"/>
            <a:ext cx="3960439" cy="3960143"/>
          </a:xfr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25" y="4633335"/>
            <a:ext cx="1406902" cy="434860"/>
          </a:xfrm>
          <a:prstGeom prst="rect">
            <a:avLst/>
          </a:prstGeom>
        </p:spPr>
      </p:pic>
      <p:sp>
        <p:nvSpPr>
          <p:cNvPr id="9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4576412" y="4881188"/>
            <a:ext cx="4027588" cy="78483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r">
              <a:defRPr sz="600">
                <a:solidFill>
                  <a:schemeClr val="bg1"/>
                </a:solidFill>
              </a:defRPr>
            </a:lvl1pPr>
          </a:lstStyle>
          <a:p>
            <a:r>
              <a:rPr lang="en-GB" dirty="0">
                <a:sym typeface="Symbol" panose="05050102010706020507" pitchFamily="18" charset="2"/>
              </a:rPr>
              <a:t>CONFIDENTIAL   Author   2 March, 2017   </a:t>
            </a:r>
            <a:r>
              <a:rPr lang="en-GB" dirty="0"/>
              <a:t>© ROCKWOOL International A/S</a:t>
            </a:r>
          </a:p>
        </p:txBody>
      </p:sp>
    </p:spTree>
    <p:extLst/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 - Divider / hero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30CA15A-B377-495B-BF48-3A3144721AF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itle 6"/>
          <p:cNvSpPr>
            <a:spLocks noGrp="1"/>
          </p:cNvSpPr>
          <p:nvPr>
            <p:ph type="title" hasCustomPrompt="1"/>
          </p:nvPr>
        </p:nvSpPr>
        <p:spPr bwMode="gray">
          <a:xfrm>
            <a:off x="540000" y="178950"/>
            <a:ext cx="8064000" cy="3240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pPr>
              <a:buFontTx/>
            </a:pPr>
            <a:r>
              <a:rPr lang="en-GB" dirty="0"/>
              <a:t>Divider / hero image - click to edit Master text style</a:t>
            </a:r>
            <a:br>
              <a:rPr lang="en-GB" dirty="0"/>
            </a:br>
            <a:endParaRPr lang="en-GB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25" y="4633335"/>
            <a:ext cx="1406902" cy="434860"/>
          </a:xfrm>
          <a:prstGeom prst="rect">
            <a:avLst/>
          </a:prstGeom>
        </p:spPr>
      </p:pic>
      <p:sp>
        <p:nvSpPr>
          <p:cNvPr id="13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4576412" y="4881188"/>
            <a:ext cx="4027588" cy="78483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r">
              <a:defRPr sz="600">
                <a:solidFill>
                  <a:schemeClr val="bg1"/>
                </a:solidFill>
              </a:defRPr>
            </a:lvl1pPr>
          </a:lstStyle>
          <a:p>
            <a:r>
              <a:rPr lang="en-GB" dirty="0">
                <a:sym typeface="Symbol" panose="05050102010706020507" pitchFamily="18" charset="2"/>
              </a:rPr>
              <a:t>CONFIDENTIAL   Author   2 March, 2017   </a:t>
            </a:r>
            <a:r>
              <a:rPr lang="en-GB" dirty="0"/>
              <a:t>© ROCKWOOL International A/S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9"/>
          </p:nvPr>
        </p:nvSpPr>
        <p:spPr>
          <a:xfrm>
            <a:off x="539999" y="649959"/>
            <a:ext cx="3537326" cy="2900363"/>
          </a:xfrm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24" name="Group 23"/>
          <p:cNvGrpSpPr/>
          <p:nvPr userDrawn="1"/>
        </p:nvGrpSpPr>
        <p:grpSpPr>
          <a:xfrm>
            <a:off x="9285866" y="3205563"/>
            <a:ext cx="1709419" cy="1937938"/>
            <a:chOff x="9225906" y="2581"/>
            <a:chExt cx="1709419" cy="1937938"/>
          </a:xfrm>
        </p:grpSpPr>
        <p:sp>
          <p:nvSpPr>
            <p:cNvPr id="23" name="Rectangle 22"/>
            <p:cNvSpPr/>
            <p:nvPr userDrawn="1"/>
          </p:nvSpPr>
          <p:spPr>
            <a:xfrm>
              <a:off x="9225906" y="2581"/>
              <a:ext cx="1709419" cy="193793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/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327"/>
            <a:stretch/>
          </p:blipFill>
          <p:spPr>
            <a:xfrm>
              <a:off x="9225906" y="1576344"/>
              <a:ext cx="300344" cy="361594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 userDrawn="1"/>
          </p:nvSpPr>
          <p:spPr>
            <a:xfrm>
              <a:off x="9301125" y="89010"/>
              <a:ext cx="1544260" cy="151323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lvl="0" indent="0">
                <a:lnSpc>
                  <a:spcPts val="1100"/>
                </a:lnSpc>
                <a:spcAft>
                  <a:spcPts val="500"/>
                </a:spcAft>
                <a:tabLst>
                  <a:tab pos="127000" algn="l"/>
                </a:tabLst>
              </a:pPr>
              <a:r>
                <a:rPr lang="en-US" sz="800" b="1" dirty="0">
                  <a:solidFill>
                    <a:schemeClr val="bg1"/>
                  </a:solidFill>
                </a:rPr>
                <a:t>Change image background </a:t>
              </a:r>
              <a:br>
                <a:rPr lang="en-US" sz="800" b="1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by going to:</a:t>
              </a:r>
            </a:p>
            <a:p>
              <a:pPr marL="0" lvl="0" indent="0">
                <a:lnSpc>
                  <a:spcPts val="1100"/>
                </a:lnSpc>
                <a:spcAft>
                  <a:spcPts val="500"/>
                </a:spcAft>
                <a:tabLst>
                  <a:tab pos="127000" algn="l"/>
                </a:tabLst>
              </a:pPr>
              <a:r>
                <a:rPr lang="en-US" sz="800" dirty="0">
                  <a:solidFill>
                    <a:schemeClr val="bg1"/>
                  </a:solidFill>
                </a:rPr>
                <a:t>FORMAT BACKGROUND</a:t>
              </a:r>
            </a:p>
            <a:p>
              <a:pPr marL="0" lvl="0" indent="0">
                <a:lnSpc>
                  <a:spcPts val="1100"/>
                </a:lnSpc>
                <a:spcAft>
                  <a:spcPts val="500"/>
                </a:spcAft>
                <a:tabLst>
                  <a:tab pos="127000" algn="l"/>
                </a:tabLst>
              </a:pPr>
              <a:r>
                <a:rPr lang="en-US" sz="800" dirty="0">
                  <a:solidFill>
                    <a:schemeClr val="bg1"/>
                  </a:solidFill>
                </a:rPr>
                <a:t>&gt;	Fill </a:t>
              </a:r>
            </a:p>
            <a:p>
              <a:pPr marL="0" lvl="0" indent="0">
                <a:lnSpc>
                  <a:spcPts val="1100"/>
                </a:lnSpc>
                <a:spcAft>
                  <a:spcPts val="500"/>
                </a:spcAft>
                <a:tabLst>
                  <a:tab pos="127000" algn="l"/>
                </a:tabLst>
              </a:pPr>
              <a:r>
                <a:rPr lang="en-US" sz="800" dirty="0">
                  <a:solidFill>
                    <a:schemeClr val="bg1"/>
                  </a:solidFill>
                </a:rPr>
                <a:t>&gt; 	Picture fill</a:t>
              </a:r>
            </a:p>
            <a:p>
              <a:pPr marL="0" lvl="0" indent="0">
                <a:lnSpc>
                  <a:spcPts val="1100"/>
                </a:lnSpc>
                <a:spcAft>
                  <a:spcPts val="500"/>
                </a:spcAft>
                <a:tabLst>
                  <a:tab pos="127000" algn="l"/>
                </a:tabLst>
              </a:pPr>
              <a:r>
                <a:rPr lang="en-US" sz="800" dirty="0">
                  <a:solidFill>
                    <a:schemeClr val="bg1"/>
                  </a:solidFill>
                </a:rPr>
                <a:t>&gt;	Insert picture from file</a:t>
              </a:r>
            </a:p>
            <a:p>
              <a:pPr marL="0" lvl="0" indent="0">
                <a:lnSpc>
                  <a:spcPts val="1100"/>
                </a:lnSpc>
                <a:spcAft>
                  <a:spcPts val="500"/>
                </a:spcAft>
                <a:tabLst>
                  <a:tab pos="127000" algn="l"/>
                </a:tabLst>
              </a:pPr>
              <a:r>
                <a:rPr lang="en-US" sz="800" dirty="0">
                  <a:solidFill>
                    <a:schemeClr val="bg1"/>
                  </a:solidFill>
                </a:rPr>
                <a:t>Then navigate to desired image</a:t>
              </a:r>
            </a:p>
            <a:p>
              <a:pPr marL="0" indent="0">
                <a:lnSpc>
                  <a:spcPts val="1100"/>
                </a:lnSpc>
                <a:spcAft>
                  <a:spcPts val="500"/>
                </a:spcAft>
                <a:tabLst>
                  <a:tab pos="127000" algn="l"/>
                </a:tabLst>
              </a:pPr>
              <a:endParaRPr lang="en-US" sz="800" dirty="0" err="1">
                <a:solidFill>
                  <a:schemeClr val="bg1"/>
                </a:solidFill>
              </a:endParaRPr>
            </a:p>
          </p:txBody>
        </p:sp>
      </p:grpSp>
    </p:spTree>
    <p:extLst/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 - Questions?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30CA15A-B377-495B-BF48-3A3144721AF6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25" y="4633335"/>
            <a:ext cx="1406902" cy="434860"/>
          </a:xfrm>
          <a:prstGeom prst="rect">
            <a:avLst/>
          </a:prstGeom>
        </p:spPr>
      </p:pic>
      <p:sp>
        <p:nvSpPr>
          <p:cNvPr id="13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4576412" y="4881188"/>
            <a:ext cx="4027588" cy="78483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r">
              <a:defRPr sz="600">
                <a:solidFill>
                  <a:schemeClr val="bg1"/>
                </a:solidFill>
              </a:defRPr>
            </a:lvl1pPr>
          </a:lstStyle>
          <a:p>
            <a:r>
              <a:rPr lang="en-GB" dirty="0">
                <a:sym typeface="Symbol" panose="05050102010706020507" pitchFamily="18" charset="2"/>
              </a:rPr>
              <a:t>CONFIDENTIAL   Author   2 March, 2017   </a:t>
            </a:r>
            <a:r>
              <a:rPr lang="en-GB" dirty="0"/>
              <a:t>© ROCKWOOL International A/S</a:t>
            </a:r>
          </a:p>
        </p:txBody>
      </p:sp>
      <p:grpSp>
        <p:nvGrpSpPr>
          <p:cNvPr id="24" name="Group 23"/>
          <p:cNvGrpSpPr/>
          <p:nvPr userDrawn="1"/>
        </p:nvGrpSpPr>
        <p:grpSpPr>
          <a:xfrm>
            <a:off x="9285866" y="3205563"/>
            <a:ext cx="1709419" cy="1937938"/>
            <a:chOff x="9225906" y="2581"/>
            <a:chExt cx="1709419" cy="1937938"/>
          </a:xfrm>
        </p:grpSpPr>
        <p:sp>
          <p:nvSpPr>
            <p:cNvPr id="23" name="Rectangle 22"/>
            <p:cNvSpPr/>
            <p:nvPr userDrawn="1"/>
          </p:nvSpPr>
          <p:spPr>
            <a:xfrm>
              <a:off x="9225906" y="2581"/>
              <a:ext cx="1709419" cy="193793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/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327"/>
            <a:stretch/>
          </p:blipFill>
          <p:spPr>
            <a:xfrm>
              <a:off x="9225906" y="1576344"/>
              <a:ext cx="300344" cy="361594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 userDrawn="1"/>
          </p:nvSpPr>
          <p:spPr>
            <a:xfrm>
              <a:off x="9301125" y="89010"/>
              <a:ext cx="1544260" cy="151323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lvl="0" indent="0">
                <a:lnSpc>
                  <a:spcPts val="1100"/>
                </a:lnSpc>
                <a:spcAft>
                  <a:spcPts val="500"/>
                </a:spcAft>
                <a:tabLst>
                  <a:tab pos="127000" algn="l"/>
                </a:tabLst>
              </a:pPr>
              <a:r>
                <a:rPr lang="en-US" sz="800" b="1" dirty="0">
                  <a:solidFill>
                    <a:schemeClr val="bg1"/>
                  </a:solidFill>
                </a:rPr>
                <a:t>Change image background </a:t>
              </a:r>
              <a:br>
                <a:rPr lang="en-US" sz="800" b="1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by going to:</a:t>
              </a:r>
            </a:p>
            <a:p>
              <a:pPr marL="0" lvl="0" indent="0">
                <a:lnSpc>
                  <a:spcPts val="1100"/>
                </a:lnSpc>
                <a:spcAft>
                  <a:spcPts val="500"/>
                </a:spcAft>
                <a:tabLst>
                  <a:tab pos="127000" algn="l"/>
                </a:tabLst>
              </a:pPr>
              <a:r>
                <a:rPr lang="en-US" sz="800" dirty="0">
                  <a:solidFill>
                    <a:schemeClr val="bg1"/>
                  </a:solidFill>
                </a:rPr>
                <a:t>FORMAT BACKGROUND</a:t>
              </a:r>
            </a:p>
            <a:p>
              <a:pPr marL="0" lvl="0" indent="0">
                <a:lnSpc>
                  <a:spcPts val="1100"/>
                </a:lnSpc>
                <a:spcAft>
                  <a:spcPts val="500"/>
                </a:spcAft>
                <a:tabLst>
                  <a:tab pos="127000" algn="l"/>
                </a:tabLst>
              </a:pPr>
              <a:r>
                <a:rPr lang="en-US" sz="800" dirty="0">
                  <a:solidFill>
                    <a:schemeClr val="bg1"/>
                  </a:solidFill>
                </a:rPr>
                <a:t>&gt;	Fill </a:t>
              </a:r>
            </a:p>
            <a:p>
              <a:pPr marL="0" lvl="0" indent="0">
                <a:lnSpc>
                  <a:spcPts val="1100"/>
                </a:lnSpc>
                <a:spcAft>
                  <a:spcPts val="500"/>
                </a:spcAft>
                <a:tabLst>
                  <a:tab pos="127000" algn="l"/>
                </a:tabLst>
              </a:pPr>
              <a:r>
                <a:rPr lang="en-US" sz="800" dirty="0">
                  <a:solidFill>
                    <a:schemeClr val="bg1"/>
                  </a:solidFill>
                </a:rPr>
                <a:t>&gt; 	Picture fill</a:t>
              </a:r>
            </a:p>
            <a:p>
              <a:pPr marL="0" lvl="0" indent="0">
                <a:lnSpc>
                  <a:spcPts val="1100"/>
                </a:lnSpc>
                <a:spcAft>
                  <a:spcPts val="500"/>
                </a:spcAft>
                <a:tabLst>
                  <a:tab pos="127000" algn="l"/>
                </a:tabLst>
              </a:pPr>
              <a:r>
                <a:rPr lang="en-US" sz="800" dirty="0">
                  <a:solidFill>
                    <a:schemeClr val="bg1"/>
                  </a:solidFill>
                </a:rPr>
                <a:t>&gt;	Insert picture from file</a:t>
              </a:r>
            </a:p>
            <a:p>
              <a:pPr marL="0" lvl="0" indent="0">
                <a:lnSpc>
                  <a:spcPts val="1100"/>
                </a:lnSpc>
                <a:spcAft>
                  <a:spcPts val="500"/>
                </a:spcAft>
                <a:tabLst>
                  <a:tab pos="127000" algn="l"/>
                </a:tabLst>
              </a:pPr>
              <a:r>
                <a:rPr lang="en-US" sz="800" dirty="0">
                  <a:solidFill>
                    <a:schemeClr val="bg1"/>
                  </a:solidFill>
                </a:rPr>
                <a:t>Then navigate to desired image</a:t>
              </a:r>
            </a:p>
            <a:p>
              <a:pPr marL="0" indent="0">
                <a:lnSpc>
                  <a:spcPts val="1100"/>
                </a:lnSpc>
                <a:spcAft>
                  <a:spcPts val="500"/>
                </a:spcAft>
                <a:tabLst>
                  <a:tab pos="127000" algn="l"/>
                </a:tabLst>
              </a:pPr>
              <a:endParaRPr lang="en-US" sz="800" dirty="0" err="1">
                <a:solidFill>
                  <a:schemeClr val="bg1"/>
                </a:solidFill>
              </a:endParaRPr>
            </a:p>
          </p:txBody>
        </p:sp>
      </p:grpSp>
      <p:sp>
        <p:nvSpPr>
          <p:cNvPr id="15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426825" y="422772"/>
            <a:ext cx="7861300" cy="1890712"/>
          </a:xfrm>
        </p:spPr>
        <p:txBody>
          <a:bodyPr/>
          <a:lstStyle>
            <a:lvl1pPr>
              <a:defRPr sz="7200">
                <a:solidFill>
                  <a:schemeClr val="bg1"/>
                </a:solidFill>
              </a:defRPr>
            </a:lvl1pPr>
            <a:lvl2pPr>
              <a:defRPr sz="7200"/>
            </a:lvl2pPr>
            <a:lvl3pPr>
              <a:defRPr sz="7200"/>
            </a:lvl3pPr>
            <a:lvl4pPr>
              <a:defRPr sz="7200"/>
            </a:lvl4pPr>
            <a:lvl5pPr>
              <a:defRPr sz="7200"/>
            </a:lvl5pPr>
          </a:lstStyle>
          <a:p>
            <a:pPr lvl="0"/>
            <a:r>
              <a:rPr lang="en-US" dirty="0"/>
              <a:t>Questions?</a:t>
            </a:r>
          </a:p>
        </p:txBody>
      </p:sp>
    </p:spTree>
    <p:extLst/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 - Contact detail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30CA15A-B377-495B-BF48-3A3144721AF6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25" y="4633335"/>
            <a:ext cx="1406902" cy="434860"/>
          </a:xfrm>
          <a:prstGeom prst="rect">
            <a:avLst/>
          </a:prstGeom>
        </p:spPr>
      </p:pic>
      <p:sp>
        <p:nvSpPr>
          <p:cNvPr id="9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4576412" y="4881188"/>
            <a:ext cx="4027588" cy="78483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r">
              <a:defRPr sz="600">
                <a:solidFill>
                  <a:schemeClr val="bg1"/>
                </a:solidFill>
              </a:defRPr>
            </a:lvl1pPr>
          </a:lstStyle>
          <a:p>
            <a:r>
              <a:rPr lang="en-GB" dirty="0">
                <a:sym typeface="Symbol" panose="05050102010706020507" pitchFamily="18" charset="2"/>
              </a:rPr>
              <a:t>CONFIDENTIAL   Author   2 March, 2017   </a:t>
            </a:r>
            <a:r>
              <a:rPr lang="en-GB" dirty="0"/>
              <a:t>© ROCKWOOL International A/S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7"/>
          </p:nvPr>
        </p:nvSpPr>
        <p:spPr>
          <a:xfrm>
            <a:off x="540000" y="649956"/>
            <a:ext cx="3960439" cy="3960143"/>
          </a:xfrm>
        </p:spPr>
        <p:txBody>
          <a:bodyPr/>
          <a:lstStyle>
            <a:lvl1pPr>
              <a:lnSpc>
                <a:spcPts val="2200"/>
              </a:lnSpc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/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 - Thankyo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30CA15A-B377-495B-BF48-3A3144721AF6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25" y="4633335"/>
            <a:ext cx="1406902" cy="434860"/>
          </a:xfrm>
          <a:prstGeom prst="rect">
            <a:avLst/>
          </a:prstGeom>
        </p:spPr>
      </p:pic>
      <p:sp>
        <p:nvSpPr>
          <p:cNvPr id="9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4576412" y="4881188"/>
            <a:ext cx="4027588" cy="78483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r">
              <a:defRPr sz="600">
                <a:solidFill>
                  <a:schemeClr val="bg1"/>
                </a:solidFill>
              </a:defRPr>
            </a:lvl1pPr>
          </a:lstStyle>
          <a:p>
            <a:r>
              <a:rPr lang="en-GB" dirty="0">
                <a:sym typeface="Symbol" panose="05050102010706020507" pitchFamily="18" charset="2"/>
              </a:rPr>
              <a:t>CONFIDENTIAL   Author   2 March, 2017   </a:t>
            </a:r>
            <a:r>
              <a:rPr lang="en-GB" dirty="0"/>
              <a:t>© ROCKWOOL International A/S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426825" y="422772"/>
            <a:ext cx="7861300" cy="1890712"/>
          </a:xfrm>
        </p:spPr>
        <p:txBody>
          <a:bodyPr/>
          <a:lstStyle>
            <a:lvl1pPr>
              <a:defRPr sz="7200">
                <a:solidFill>
                  <a:schemeClr val="bg1"/>
                </a:solidFill>
              </a:defRPr>
            </a:lvl1pPr>
            <a:lvl2pPr>
              <a:defRPr sz="7200"/>
            </a:lvl2pPr>
            <a:lvl3pPr>
              <a:defRPr sz="7200"/>
            </a:lvl3pPr>
            <a:lvl4pPr>
              <a:defRPr sz="7200"/>
            </a:lvl4pPr>
            <a:lvl5pPr>
              <a:defRPr sz="7200"/>
            </a:lvl5pPr>
          </a:lstStyle>
          <a:p>
            <a:pPr lvl="0"/>
            <a:r>
              <a:rPr lang="en-US" dirty="0"/>
              <a:t>Thank you</a:t>
            </a:r>
          </a:p>
        </p:txBody>
      </p:sp>
    </p:spTree>
    <p:extLst/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- Title and content + imag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5324488" y="835221"/>
            <a:ext cx="3087883" cy="2329530"/>
          </a:xfrm>
          <a:solidFill>
            <a:schemeClr val="bg2"/>
          </a:solidFill>
          <a:ln>
            <a:noFill/>
          </a:ln>
        </p:spPr>
        <p:txBody>
          <a:bodyPr/>
          <a:lstStyle>
            <a:lvl1pPr>
              <a:defRPr sz="800" baseline="0"/>
            </a:lvl1pPr>
          </a:lstStyle>
          <a:p>
            <a:r>
              <a:rPr lang="en-US" dirty="0"/>
              <a:t>Insert picture here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30CA15A-B377-495B-BF48-3A3144721AF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5514988" y="649957"/>
            <a:ext cx="3089025" cy="2329530"/>
          </a:xfrm>
          <a:solidFill>
            <a:schemeClr val="bg2"/>
          </a:solidFill>
          <a:ln>
            <a:noFill/>
          </a:ln>
        </p:spPr>
        <p:txBody>
          <a:bodyPr/>
          <a:lstStyle>
            <a:lvl1pPr>
              <a:defRPr sz="800" baseline="0"/>
            </a:lvl1pPr>
          </a:lstStyle>
          <a:p>
            <a:r>
              <a:rPr lang="en-US" dirty="0"/>
              <a:t>Insert picture here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540000" y="649956"/>
            <a:ext cx="3960439" cy="3960143"/>
          </a:xfrm>
        </p:spPr>
        <p:txBody>
          <a:bodyPr/>
          <a:lstStyle>
            <a:lvl1pPr>
              <a:defRPr sz="18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1" hasCustomPrompt="1"/>
          </p:nvPr>
        </p:nvSpPr>
        <p:spPr>
          <a:xfrm>
            <a:off x="4935580" y="378084"/>
            <a:ext cx="1544721" cy="1031426"/>
          </a:xfrm>
          <a:solidFill>
            <a:schemeClr val="bg2"/>
          </a:solidFill>
          <a:ln>
            <a:noFill/>
          </a:ln>
        </p:spPr>
        <p:txBody>
          <a:bodyPr/>
          <a:lstStyle>
            <a:lvl1pPr>
              <a:defRPr sz="800" baseline="0"/>
            </a:lvl1pPr>
          </a:lstStyle>
          <a:p>
            <a:r>
              <a:rPr lang="en-US" dirty="0"/>
              <a:t>Insert picture here</a:t>
            </a:r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19" hasCustomPrompt="1"/>
          </p:nvPr>
        </p:nvSpPr>
        <p:spPr>
          <a:xfrm>
            <a:off x="6603854" y="2979487"/>
            <a:ext cx="1292750" cy="923652"/>
          </a:xfrm>
          <a:solidFill>
            <a:schemeClr val="bg2"/>
          </a:solidFill>
          <a:ln>
            <a:noFill/>
          </a:ln>
        </p:spPr>
        <p:txBody>
          <a:bodyPr/>
          <a:lstStyle>
            <a:lvl1pPr>
              <a:defRPr sz="800" baseline="0"/>
            </a:lvl1pPr>
          </a:lstStyle>
          <a:p>
            <a:r>
              <a:rPr lang="en-US" dirty="0"/>
              <a:t>Insert picture here</a:t>
            </a:r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0" hasCustomPrompt="1"/>
          </p:nvPr>
        </p:nvSpPr>
        <p:spPr>
          <a:xfrm>
            <a:off x="7482446" y="2668843"/>
            <a:ext cx="929925" cy="618931"/>
          </a:xfrm>
          <a:solidFill>
            <a:schemeClr val="bg2"/>
          </a:solidFill>
          <a:ln>
            <a:noFill/>
          </a:ln>
        </p:spPr>
        <p:txBody>
          <a:bodyPr/>
          <a:lstStyle>
            <a:lvl1pPr>
              <a:defRPr sz="800" baseline="0"/>
            </a:lvl1pPr>
          </a:lstStyle>
          <a:p>
            <a:r>
              <a:rPr lang="en-US" dirty="0"/>
              <a:t>Insert picture here</a:t>
            </a:r>
          </a:p>
        </p:txBody>
      </p:sp>
      <p:sp>
        <p:nvSpPr>
          <p:cNvPr id="26" name="Picture Placeholder 3"/>
          <p:cNvSpPr>
            <a:spLocks noGrp="1"/>
          </p:cNvSpPr>
          <p:nvPr>
            <p:ph type="pic" sz="quarter" idx="22" hasCustomPrompt="1"/>
          </p:nvPr>
        </p:nvSpPr>
        <p:spPr>
          <a:xfrm>
            <a:off x="4651514" y="2711492"/>
            <a:ext cx="1677724" cy="1443223"/>
          </a:xfrm>
          <a:solidFill>
            <a:schemeClr val="bg2"/>
          </a:solidFill>
          <a:ln>
            <a:noFill/>
          </a:ln>
        </p:spPr>
        <p:txBody>
          <a:bodyPr/>
          <a:lstStyle>
            <a:lvl1pPr>
              <a:defRPr sz="800" baseline="0"/>
            </a:lvl1pPr>
          </a:lstStyle>
          <a:p>
            <a:r>
              <a:rPr lang="en-US" dirty="0"/>
              <a:t>Insert picture here</a:t>
            </a:r>
          </a:p>
        </p:txBody>
      </p:sp>
      <p:sp>
        <p:nvSpPr>
          <p:cNvPr id="12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4576412" y="4881188"/>
            <a:ext cx="4027588" cy="78483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r">
              <a:defRPr sz="600">
                <a:solidFill>
                  <a:schemeClr val="tx1"/>
                </a:solidFill>
              </a:defRPr>
            </a:lvl1pPr>
          </a:lstStyle>
          <a:p>
            <a:r>
              <a:rPr lang="en-GB" dirty="0">
                <a:sym typeface="Symbol" panose="05050102010706020507" pitchFamily="18" charset="2"/>
              </a:rPr>
              <a:t>CONFIDENTIAL   Author   2 March, 2017   </a:t>
            </a:r>
            <a:r>
              <a:rPr lang="en-GB" dirty="0"/>
              <a:t>© ROCKWOOL International A/S</a:t>
            </a:r>
          </a:p>
        </p:txBody>
      </p:sp>
    </p:spTree>
    <p:extLst/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- Key inf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1171746" y="1169655"/>
            <a:ext cx="3521083" cy="2423530"/>
          </a:xfr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/>
          <a:lstStyle>
            <a:lvl1pPr>
              <a:defRPr sz="800" baseline="0"/>
            </a:lvl1pPr>
          </a:lstStyle>
          <a:p>
            <a:r>
              <a:rPr lang="en-US" dirty="0"/>
              <a:t>Insert picture here</a:t>
            </a:r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1391168" y="1392573"/>
            <a:ext cx="3393482" cy="2675231"/>
          </a:xfrm>
          <a:solidFill>
            <a:schemeClr val="bg2"/>
          </a:solidFill>
          <a:ln>
            <a:noFill/>
          </a:ln>
        </p:spPr>
        <p:txBody>
          <a:bodyPr/>
          <a:lstStyle>
            <a:lvl1pPr algn="r">
              <a:defRPr sz="800" baseline="0"/>
            </a:lvl1pPr>
          </a:lstStyle>
          <a:p>
            <a:r>
              <a:rPr lang="en-US" dirty="0"/>
              <a:t>Insert picture here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30CA15A-B377-495B-BF48-3A3144721AF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531813" y="860425"/>
            <a:ext cx="1908000" cy="1908000"/>
          </a:xfrm>
          <a:solidFill>
            <a:schemeClr val="accent1"/>
          </a:solidFill>
        </p:spPr>
        <p:txBody>
          <a:bodyPr lIns="180000" tIns="180000" rIns="180000" bIns="180000"/>
          <a:lstStyle>
            <a:lvl1pPr>
              <a:lnSpc>
                <a:spcPct val="85000"/>
              </a:lnSpc>
              <a:defRPr sz="6000">
                <a:solidFill>
                  <a:schemeClr val="bg1"/>
                </a:solidFill>
              </a:defRPr>
            </a:lvl1pPr>
            <a:lvl2pPr>
              <a:lnSpc>
                <a:spcPct val="85000"/>
              </a:lnSpc>
              <a:defRPr b="1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XX</a:t>
            </a:r>
          </a:p>
          <a:p>
            <a:pPr lvl="1"/>
            <a:r>
              <a:rPr lang="en-US" dirty="0"/>
              <a:t>Click to edit </a:t>
            </a:r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4692825" y="472145"/>
            <a:ext cx="1908000" cy="1908000"/>
          </a:xfrm>
          <a:noFill/>
          <a:ln w="50800">
            <a:solidFill>
              <a:schemeClr val="accent3"/>
            </a:solidFill>
          </a:ln>
        </p:spPr>
        <p:txBody>
          <a:bodyPr lIns="180000" tIns="180000" rIns="180000" bIns="180000"/>
          <a:lstStyle>
            <a:lvl1pPr>
              <a:lnSpc>
                <a:spcPct val="85000"/>
              </a:lnSpc>
              <a:defRPr sz="6000">
                <a:solidFill>
                  <a:schemeClr val="accent3"/>
                </a:solidFill>
              </a:defRPr>
            </a:lvl1pPr>
            <a:lvl2pPr>
              <a:lnSpc>
                <a:spcPct val="85000"/>
              </a:lnSpc>
              <a:defRPr b="1">
                <a:solidFill>
                  <a:schemeClr val="accent3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XX</a:t>
            </a:r>
          </a:p>
          <a:p>
            <a:pPr lvl="1"/>
            <a:r>
              <a:rPr lang="en-US" dirty="0"/>
              <a:t>Click to edit </a:t>
            </a:r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4625379" y="3326854"/>
            <a:ext cx="1840158" cy="1301790"/>
          </a:xfrm>
          <a:solidFill>
            <a:schemeClr val="bg2"/>
          </a:solidFill>
          <a:ln>
            <a:noFill/>
          </a:ln>
        </p:spPr>
        <p:txBody>
          <a:bodyPr/>
          <a:lstStyle>
            <a:lvl1pPr>
              <a:defRPr sz="800" baseline="0"/>
            </a:lvl1pPr>
          </a:lstStyle>
          <a:p>
            <a:r>
              <a:rPr lang="en-US" dirty="0"/>
              <a:t>Insert picture here</a:t>
            </a:r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6356253" y="2228915"/>
            <a:ext cx="1908000" cy="1908000"/>
          </a:xfrm>
          <a:noFill/>
          <a:ln w="50800">
            <a:solidFill>
              <a:schemeClr val="accent2"/>
            </a:solidFill>
          </a:ln>
        </p:spPr>
        <p:txBody>
          <a:bodyPr lIns="180000" tIns="180000" rIns="180000" bIns="180000"/>
          <a:lstStyle>
            <a:lvl1pPr>
              <a:lnSpc>
                <a:spcPct val="85000"/>
              </a:lnSpc>
              <a:defRPr sz="6000">
                <a:solidFill>
                  <a:schemeClr val="accent2"/>
                </a:solidFill>
              </a:defRPr>
            </a:lvl1pPr>
            <a:lvl2pPr>
              <a:lnSpc>
                <a:spcPct val="85000"/>
              </a:lnSpc>
              <a:defRPr b="1">
                <a:solidFill>
                  <a:schemeClr val="accent2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XX</a:t>
            </a:r>
          </a:p>
          <a:p>
            <a:pPr lvl="1"/>
            <a:r>
              <a:rPr lang="en-US" dirty="0"/>
              <a:t>Click to edit </a:t>
            </a:r>
          </a:p>
        </p:txBody>
      </p:sp>
      <p:sp>
        <p:nvSpPr>
          <p:cNvPr id="11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4576412" y="4881188"/>
            <a:ext cx="4027588" cy="78483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r">
              <a:defRPr sz="600">
                <a:solidFill>
                  <a:schemeClr val="tx1"/>
                </a:solidFill>
              </a:defRPr>
            </a:lvl1pPr>
          </a:lstStyle>
          <a:p>
            <a:r>
              <a:rPr lang="en-GB" dirty="0">
                <a:sym typeface="Symbol" panose="05050102010706020507" pitchFamily="18" charset="2"/>
              </a:rPr>
              <a:t>CONFIDENTIAL   Author   2 March, 2017   </a:t>
            </a:r>
            <a:r>
              <a:rPr lang="en-GB" dirty="0"/>
              <a:t>© ROCKWOOL International A/S</a:t>
            </a:r>
          </a:p>
        </p:txBody>
      </p:sp>
    </p:spTree>
    <p:extLst>
      <p:ext uri="{BB962C8B-B14F-4D97-AF65-F5344CB8AC3E}">
        <p14:creationId xmlns:p14="http://schemas.microsoft.com/office/powerpoint/2010/main" val="30336794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 - Colour Divider Re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 userDrawn="1"/>
        </p:nvSpPr>
        <p:spPr>
          <a:xfrm>
            <a:off x="9285866" y="3327823"/>
            <a:ext cx="1709419" cy="18156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 userDrawn="1"/>
        </p:nvSpPr>
        <p:spPr>
          <a:xfrm>
            <a:off x="9361085" y="3445037"/>
            <a:ext cx="1544260" cy="1449115"/>
          </a:xfrm>
          <a:prstGeom prst="rect">
            <a:avLst/>
          </a:prstGeom>
          <a:solidFill>
            <a:schemeClr val="accent1"/>
          </a:solidFill>
        </p:spPr>
        <p:txBody>
          <a:bodyPr wrap="square" lIns="0" tIns="0" rIns="0" bIns="0" rtlCol="0">
            <a:spAutoFit/>
          </a:bodyPr>
          <a:lstStyle/>
          <a:p>
            <a:pPr marL="0" lvl="0" indent="0">
              <a:lnSpc>
                <a:spcPts val="1100"/>
              </a:lnSpc>
              <a:spcAft>
                <a:spcPts val="500"/>
              </a:spcAft>
              <a:tabLst>
                <a:tab pos="127000" algn="l"/>
              </a:tabLst>
            </a:pPr>
            <a:r>
              <a:rPr lang="en-US" sz="800" b="1" dirty="0">
                <a:solidFill>
                  <a:schemeClr val="bg1"/>
                </a:solidFill>
              </a:rPr>
              <a:t>Change background  </a:t>
            </a:r>
            <a:r>
              <a:rPr lang="en-US" sz="800" b="1" dirty="0" err="1">
                <a:solidFill>
                  <a:schemeClr val="bg1"/>
                </a:solidFill>
              </a:rPr>
              <a:t>colour</a:t>
            </a:r>
            <a:br>
              <a:rPr lang="en-US" sz="800" b="1" dirty="0">
                <a:solidFill>
                  <a:schemeClr val="bg1"/>
                </a:solidFill>
              </a:rPr>
            </a:br>
            <a:r>
              <a:rPr lang="en-US" sz="800" b="1" dirty="0">
                <a:solidFill>
                  <a:schemeClr val="bg1"/>
                </a:solidFill>
              </a:rPr>
              <a:t>by going to:</a:t>
            </a:r>
          </a:p>
          <a:p>
            <a:pPr marL="0" lvl="0" indent="0">
              <a:lnSpc>
                <a:spcPts val="1100"/>
              </a:lnSpc>
              <a:spcAft>
                <a:spcPts val="500"/>
              </a:spcAft>
              <a:tabLst>
                <a:tab pos="127000" algn="l"/>
              </a:tabLst>
            </a:pPr>
            <a:r>
              <a:rPr lang="en-US" sz="800" dirty="0">
                <a:solidFill>
                  <a:schemeClr val="bg1"/>
                </a:solidFill>
              </a:rPr>
              <a:t>FORMAT BACKGROUND</a:t>
            </a:r>
          </a:p>
          <a:p>
            <a:pPr marL="0" lvl="0" indent="0">
              <a:lnSpc>
                <a:spcPts val="1100"/>
              </a:lnSpc>
              <a:spcAft>
                <a:spcPts val="500"/>
              </a:spcAft>
              <a:tabLst>
                <a:tab pos="127000" algn="l"/>
              </a:tabLst>
            </a:pPr>
            <a:r>
              <a:rPr lang="en-US" sz="800" dirty="0">
                <a:solidFill>
                  <a:schemeClr val="bg1"/>
                </a:solidFill>
              </a:rPr>
              <a:t>&gt;	Solid Fill </a:t>
            </a:r>
          </a:p>
          <a:p>
            <a:pPr marL="0" lvl="0" indent="0">
              <a:lnSpc>
                <a:spcPts val="1100"/>
              </a:lnSpc>
              <a:spcAft>
                <a:spcPts val="500"/>
              </a:spcAft>
              <a:tabLst>
                <a:tab pos="127000" algn="l"/>
              </a:tabLst>
            </a:pPr>
            <a:r>
              <a:rPr lang="en-US" sz="800" dirty="0">
                <a:solidFill>
                  <a:schemeClr val="bg1"/>
                </a:solidFill>
              </a:rPr>
              <a:t>&gt; 	</a:t>
            </a:r>
            <a:r>
              <a:rPr lang="en-US" sz="800" dirty="0" err="1">
                <a:solidFill>
                  <a:schemeClr val="bg1"/>
                </a:solidFill>
              </a:rPr>
              <a:t>Colour</a:t>
            </a:r>
            <a:endParaRPr lang="en-US" sz="800" dirty="0">
              <a:solidFill>
                <a:schemeClr val="bg1"/>
              </a:solidFill>
            </a:endParaRPr>
          </a:p>
          <a:p>
            <a:pPr marL="0" lvl="0" indent="0">
              <a:lnSpc>
                <a:spcPts val="1100"/>
              </a:lnSpc>
              <a:spcAft>
                <a:spcPts val="500"/>
              </a:spcAft>
              <a:tabLst>
                <a:tab pos="127000" algn="l"/>
              </a:tabLst>
            </a:pPr>
            <a:r>
              <a:rPr lang="en-US" sz="800" dirty="0">
                <a:solidFill>
                  <a:schemeClr val="bg1"/>
                </a:solidFill>
              </a:rPr>
              <a:t>Then choose</a:t>
            </a:r>
            <a:r>
              <a:rPr lang="en-US" sz="800" baseline="0" dirty="0">
                <a:solidFill>
                  <a:schemeClr val="bg1"/>
                </a:solidFill>
              </a:rPr>
              <a:t> </a:t>
            </a:r>
            <a:r>
              <a:rPr lang="en-US" sz="800" dirty="0">
                <a:solidFill>
                  <a:schemeClr val="bg1"/>
                </a:solidFill>
              </a:rPr>
              <a:t>desired </a:t>
            </a:r>
            <a:r>
              <a:rPr lang="en-US" sz="800" dirty="0" err="1">
                <a:solidFill>
                  <a:schemeClr val="bg1"/>
                </a:solidFill>
              </a:rPr>
              <a:t>colour</a:t>
            </a:r>
            <a:r>
              <a:rPr lang="en-US" sz="800" dirty="0">
                <a:solidFill>
                  <a:schemeClr val="bg1"/>
                </a:solidFill>
              </a:rPr>
              <a:t> </a:t>
            </a:r>
            <a:br>
              <a:rPr lang="en-US" sz="800" dirty="0">
                <a:solidFill>
                  <a:schemeClr val="bg1"/>
                </a:solidFill>
              </a:rPr>
            </a:br>
            <a:r>
              <a:rPr lang="en-US" sz="800" dirty="0">
                <a:solidFill>
                  <a:schemeClr val="bg1"/>
                </a:solidFill>
              </a:rPr>
              <a:t>from</a:t>
            </a:r>
            <a:r>
              <a:rPr lang="en-US" sz="800" baseline="0" dirty="0">
                <a:solidFill>
                  <a:schemeClr val="bg1"/>
                </a:solidFill>
              </a:rPr>
              <a:t> </a:t>
            </a:r>
            <a:r>
              <a:rPr lang="en-US" sz="800" dirty="0">
                <a:solidFill>
                  <a:schemeClr val="bg1"/>
                </a:solidFill>
              </a:rPr>
              <a:t>theme </a:t>
            </a:r>
            <a:r>
              <a:rPr lang="en-US" sz="800" dirty="0" err="1">
                <a:solidFill>
                  <a:schemeClr val="bg1"/>
                </a:solidFill>
              </a:rPr>
              <a:t>colour</a:t>
            </a:r>
            <a:r>
              <a:rPr lang="en-US" sz="800" baseline="0" dirty="0">
                <a:solidFill>
                  <a:schemeClr val="bg1"/>
                </a:solidFill>
              </a:rPr>
              <a:t> palette</a:t>
            </a:r>
            <a:endParaRPr lang="en-US" sz="800" dirty="0">
              <a:solidFill>
                <a:schemeClr val="bg1"/>
              </a:solidFill>
            </a:endParaRPr>
          </a:p>
          <a:p>
            <a:pPr marL="0" indent="0">
              <a:lnSpc>
                <a:spcPts val="1100"/>
              </a:lnSpc>
              <a:spcAft>
                <a:spcPts val="500"/>
              </a:spcAft>
              <a:tabLst>
                <a:tab pos="127000" algn="l"/>
              </a:tabLst>
            </a:pPr>
            <a:endParaRPr lang="en-US" sz="800" dirty="0" err="1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30CA15A-B377-495B-BF48-3A3144721AF6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25" y="4633335"/>
            <a:ext cx="1406902" cy="434860"/>
          </a:xfrm>
          <a:prstGeom prst="rect">
            <a:avLst/>
          </a:prstGeom>
        </p:spPr>
      </p:pic>
      <p:sp>
        <p:nvSpPr>
          <p:cNvPr id="13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4576412" y="4881188"/>
            <a:ext cx="4027588" cy="78483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r">
              <a:defRPr sz="600">
                <a:solidFill>
                  <a:schemeClr val="bg1"/>
                </a:solidFill>
              </a:defRPr>
            </a:lvl1pPr>
          </a:lstStyle>
          <a:p>
            <a:r>
              <a:rPr lang="en-GB">
                <a:sym typeface="Symbol" panose="05050102010706020507" pitchFamily="18" charset="2"/>
              </a:rPr>
              <a:t>CONFIDENTIAL   Author   2 March, 2017   </a:t>
            </a:r>
            <a:r>
              <a:rPr lang="en-GB"/>
              <a:t>© ROCKWOOL International A/S</a:t>
            </a:r>
            <a:endParaRPr lang="en-GB" dirty="0"/>
          </a:p>
        </p:txBody>
      </p:sp>
      <p:sp>
        <p:nvSpPr>
          <p:cNvPr id="19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1199941" y="644216"/>
            <a:ext cx="1049337" cy="846447"/>
          </a:xfrm>
        </p:spPr>
        <p:txBody>
          <a:bodyPr/>
          <a:lstStyle>
            <a:lvl1pPr>
              <a:defRPr sz="66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21" name="Text Placeholder 19"/>
          <p:cNvSpPr>
            <a:spLocks noGrp="1"/>
          </p:cNvSpPr>
          <p:nvPr>
            <p:ph type="body" sz="quarter" idx="19" hasCustomPrompt="1"/>
          </p:nvPr>
        </p:nvSpPr>
        <p:spPr>
          <a:xfrm>
            <a:off x="1199939" y="1490663"/>
            <a:ext cx="3139714" cy="3017421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Divider slide</a:t>
            </a:r>
            <a:br>
              <a:rPr lang="en-US" dirty="0"/>
            </a:br>
            <a:r>
              <a:rPr lang="en-US" dirty="0"/>
              <a:t>Click to edit Master title style</a:t>
            </a:r>
          </a:p>
        </p:txBody>
      </p:sp>
      <p:sp>
        <p:nvSpPr>
          <p:cNvPr id="26" name="Picture Placeholder 24"/>
          <p:cNvSpPr>
            <a:spLocks noGrp="1"/>
          </p:cNvSpPr>
          <p:nvPr>
            <p:ph type="pic" sz="quarter" idx="20" hasCustomPrompt="1"/>
          </p:nvPr>
        </p:nvSpPr>
        <p:spPr>
          <a:xfrm>
            <a:off x="4643438" y="1062040"/>
            <a:ext cx="4500562" cy="3446462"/>
          </a:xfrm>
          <a:solidFill>
            <a:schemeClr val="bg2"/>
          </a:solidFill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Insert picture here</a:t>
            </a:r>
            <a:endParaRPr lang="en-US" dirty="0"/>
          </a:p>
        </p:txBody>
      </p:sp>
      <p:sp>
        <p:nvSpPr>
          <p:cNvPr id="29" name="Picture Placeholder 27"/>
          <p:cNvSpPr>
            <a:spLocks noGrp="1"/>
          </p:cNvSpPr>
          <p:nvPr>
            <p:ph type="pic" sz="quarter" idx="21" hasCustomPrompt="1"/>
          </p:nvPr>
        </p:nvSpPr>
        <p:spPr>
          <a:xfrm>
            <a:off x="0" y="706349"/>
            <a:ext cx="904449" cy="3271955"/>
          </a:xfrm>
          <a:solidFill>
            <a:schemeClr val="bg2"/>
          </a:solidFill>
        </p:spPr>
        <p:txBody>
          <a:bodyPr/>
          <a:lstStyle>
            <a:lvl1pPr>
              <a:spcBef>
                <a:spcPts val="0"/>
              </a:spcBef>
              <a:defRPr sz="1400"/>
            </a:lvl1pPr>
          </a:lstStyle>
          <a:p>
            <a:r>
              <a:rPr lang="en-US" dirty="0"/>
              <a:t>Insert</a:t>
            </a:r>
            <a:br>
              <a:rPr lang="en-US" dirty="0"/>
            </a:br>
            <a:r>
              <a:rPr lang="en-US" dirty="0"/>
              <a:t>picture</a:t>
            </a:r>
            <a:br>
              <a:rPr lang="en-US" dirty="0"/>
            </a:br>
            <a:r>
              <a:rPr lang="en-US" dirty="0"/>
              <a:t>here</a:t>
            </a:r>
          </a:p>
        </p:txBody>
      </p:sp>
      <p:pic>
        <p:nvPicPr>
          <p:cNvPr id="34" name="Picture 3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327"/>
          <a:stretch/>
        </p:blipFill>
        <p:spPr>
          <a:xfrm>
            <a:off x="9285866" y="4779327"/>
            <a:ext cx="300344" cy="361594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 - Colour Divider Blu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30CA15A-B377-495B-BF48-3A3144721AF6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25" y="4633335"/>
            <a:ext cx="1406902" cy="434860"/>
          </a:xfrm>
          <a:prstGeom prst="rect">
            <a:avLst/>
          </a:prstGeom>
        </p:spPr>
      </p:pic>
      <p:sp>
        <p:nvSpPr>
          <p:cNvPr id="13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4576412" y="4881188"/>
            <a:ext cx="4027588" cy="78483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r">
              <a:defRPr sz="600">
                <a:solidFill>
                  <a:schemeClr val="bg1"/>
                </a:solidFill>
              </a:defRPr>
            </a:lvl1pPr>
          </a:lstStyle>
          <a:p>
            <a:r>
              <a:rPr lang="en-GB">
                <a:sym typeface="Symbol" panose="05050102010706020507" pitchFamily="18" charset="2"/>
              </a:rPr>
              <a:t>CONFIDENTIAL   Author   2 March, 2017   </a:t>
            </a:r>
            <a:r>
              <a:rPr lang="en-GB"/>
              <a:t>© ROCKWOOL International A/S</a:t>
            </a:r>
            <a:endParaRPr lang="en-GB" dirty="0"/>
          </a:p>
        </p:txBody>
      </p:sp>
      <p:sp>
        <p:nvSpPr>
          <p:cNvPr id="19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1199941" y="644216"/>
            <a:ext cx="1049337" cy="846447"/>
          </a:xfrm>
        </p:spPr>
        <p:txBody>
          <a:bodyPr/>
          <a:lstStyle>
            <a:lvl1pPr>
              <a:defRPr sz="66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21" name="Text Placeholder 19"/>
          <p:cNvSpPr>
            <a:spLocks noGrp="1"/>
          </p:cNvSpPr>
          <p:nvPr>
            <p:ph type="body" sz="quarter" idx="19" hasCustomPrompt="1"/>
          </p:nvPr>
        </p:nvSpPr>
        <p:spPr>
          <a:xfrm>
            <a:off x="1199939" y="1490663"/>
            <a:ext cx="3139714" cy="3017421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Divider slide</a:t>
            </a:r>
            <a:br>
              <a:rPr lang="en-US" dirty="0"/>
            </a:br>
            <a:r>
              <a:rPr lang="en-US" dirty="0"/>
              <a:t>Click to edit Master title style</a:t>
            </a:r>
          </a:p>
        </p:txBody>
      </p:sp>
      <p:sp>
        <p:nvSpPr>
          <p:cNvPr id="26" name="Picture Placeholder 24"/>
          <p:cNvSpPr>
            <a:spLocks noGrp="1"/>
          </p:cNvSpPr>
          <p:nvPr>
            <p:ph type="pic" sz="quarter" idx="20" hasCustomPrompt="1"/>
          </p:nvPr>
        </p:nvSpPr>
        <p:spPr>
          <a:xfrm>
            <a:off x="4643438" y="1062040"/>
            <a:ext cx="4500562" cy="3446462"/>
          </a:xfrm>
          <a:solidFill>
            <a:schemeClr val="bg2"/>
          </a:solidFill>
        </p:spPr>
        <p:txBody>
          <a:bodyPr/>
          <a:lstStyle>
            <a:lvl1pPr>
              <a:defRPr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Insert picture here</a:t>
            </a:r>
          </a:p>
        </p:txBody>
      </p:sp>
      <p:sp>
        <p:nvSpPr>
          <p:cNvPr id="29" name="Picture Placeholder 27"/>
          <p:cNvSpPr>
            <a:spLocks noGrp="1"/>
          </p:cNvSpPr>
          <p:nvPr>
            <p:ph type="pic" sz="quarter" idx="21" hasCustomPrompt="1"/>
          </p:nvPr>
        </p:nvSpPr>
        <p:spPr>
          <a:xfrm>
            <a:off x="0" y="706349"/>
            <a:ext cx="904449" cy="3271955"/>
          </a:xfrm>
          <a:solidFill>
            <a:schemeClr val="bg2"/>
          </a:solidFill>
        </p:spPr>
        <p:txBody>
          <a:bodyPr/>
          <a:lstStyle>
            <a:lvl1pPr>
              <a:spcBef>
                <a:spcPts val="0"/>
              </a:spcBef>
              <a:defRPr sz="14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Insert</a:t>
            </a:r>
            <a:br>
              <a:rPr lang="en-US" dirty="0"/>
            </a:br>
            <a:r>
              <a:rPr lang="en-US" dirty="0"/>
              <a:t>picture</a:t>
            </a:r>
            <a:br>
              <a:rPr lang="en-US" dirty="0"/>
            </a:br>
            <a:r>
              <a:rPr lang="en-US" dirty="0"/>
              <a:t>here</a:t>
            </a:r>
          </a:p>
        </p:txBody>
      </p:sp>
      <p:sp>
        <p:nvSpPr>
          <p:cNvPr id="16" name="Rectangle 15"/>
          <p:cNvSpPr/>
          <p:nvPr userDrawn="1"/>
        </p:nvSpPr>
        <p:spPr>
          <a:xfrm>
            <a:off x="9285866" y="3327823"/>
            <a:ext cx="1709419" cy="18156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 userDrawn="1"/>
        </p:nvSpPr>
        <p:spPr>
          <a:xfrm>
            <a:off x="9361085" y="3445037"/>
            <a:ext cx="1544260" cy="1449115"/>
          </a:xfrm>
          <a:prstGeom prst="rect">
            <a:avLst/>
          </a:prstGeom>
          <a:solidFill>
            <a:schemeClr val="accent1"/>
          </a:solidFill>
        </p:spPr>
        <p:txBody>
          <a:bodyPr wrap="square" lIns="0" tIns="0" rIns="0" bIns="0" rtlCol="0">
            <a:spAutoFit/>
          </a:bodyPr>
          <a:lstStyle/>
          <a:p>
            <a:pPr marL="0" lvl="0" indent="0">
              <a:lnSpc>
                <a:spcPts val="1100"/>
              </a:lnSpc>
              <a:spcAft>
                <a:spcPts val="500"/>
              </a:spcAft>
              <a:tabLst>
                <a:tab pos="127000" algn="l"/>
              </a:tabLst>
            </a:pPr>
            <a:r>
              <a:rPr lang="en-US" sz="800" b="1" dirty="0">
                <a:solidFill>
                  <a:schemeClr val="bg1"/>
                </a:solidFill>
              </a:rPr>
              <a:t>Change background  </a:t>
            </a:r>
            <a:r>
              <a:rPr lang="en-US" sz="800" b="1" dirty="0" err="1">
                <a:solidFill>
                  <a:schemeClr val="bg1"/>
                </a:solidFill>
              </a:rPr>
              <a:t>colour</a:t>
            </a:r>
            <a:br>
              <a:rPr lang="en-US" sz="800" b="1" dirty="0">
                <a:solidFill>
                  <a:schemeClr val="bg1"/>
                </a:solidFill>
              </a:rPr>
            </a:br>
            <a:r>
              <a:rPr lang="en-US" sz="800" b="1" dirty="0">
                <a:solidFill>
                  <a:schemeClr val="bg1"/>
                </a:solidFill>
              </a:rPr>
              <a:t>by going to:</a:t>
            </a:r>
          </a:p>
          <a:p>
            <a:pPr marL="0" lvl="0" indent="0">
              <a:lnSpc>
                <a:spcPts val="1100"/>
              </a:lnSpc>
              <a:spcAft>
                <a:spcPts val="500"/>
              </a:spcAft>
              <a:tabLst>
                <a:tab pos="127000" algn="l"/>
              </a:tabLst>
            </a:pPr>
            <a:r>
              <a:rPr lang="en-US" sz="800" dirty="0">
                <a:solidFill>
                  <a:schemeClr val="bg1"/>
                </a:solidFill>
              </a:rPr>
              <a:t>FORMAT BACKGROUND</a:t>
            </a:r>
          </a:p>
          <a:p>
            <a:pPr marL="0" lvl="0" indent="0">
              <a:lnSpc>
                <a:spcPts val="1100"/>
              </a:lnSpc>
              <a:spcAft>
                <a:spcPts val="500"/>
              </a:spcAft>
              <a:tabLst>
                <a:tab pos="127000" algn="l"/>
              </a:tabLst>
            </a:pPr>
            <a:r>
              <a:rPr lang="en-US" sz="800" dirty="0">
                <a:solidFill>
                  <a:schemeClr val="bg1"/>
                </a:solidFill>
              </a:rPr>
              <a:t>&gt;	Solid Fill </a:t>
            </a:r>
          </a:p>
          <a:p>
            <a:pPr marL="0" lvl="0" indent="0">
              <a:lnSpc>
                <a:spcPts val="1100"/>
              </a:lnSpc>
              <a:spcAft>
                <a:spcPts val="500"/>
              </a:spcAft>
              <a:tabLst>
                <a:tab pos="127000" algn="l"/>
              </a:tabLst>
            </a:pPr>
            <a:r>
              <a:rPr lang="en-US" sz="800" dirty="0">
                <a:solidFill>
                  <a:schemeClr val="bg1"/>
                </a:solidFill>
              </a:rPr>
              <a:t>&gt; 	</a:t>
            </a:r>
            <a:r>
              <a:rPr lang="en-US" sz="800" dirty="0" err="1">
                <a:solidFill>
                  <a:schemeClr val="bg1"/>
                </a:solidFill>
              </a:rPr>
              <a:t>Colour</a:t>
            </a:r>
            <a:endParaRPr lang="en-US" sz="800" dirty="0">
              <a:solidFill>
                <a:schemeClr val="bg1"/>
              </a:solidFill>
            </a:endParaRPr>
          </a:p>
          <a:p>
            <a:pPr marL="0" lvl="0" indent="0">
              <a:lnSpc>
                <a:spcPts val="1100"/>
              </a:lnSpc>
              <a:spcAft>
                <a:spcPts val="500"/>
              </a:spcAft>
              <a:tabLst>
                <a:tab pos="127000" algn="l"/>
              </a:tabLst>
            </a:pPr>
            <a:r>
              <a:rPr lang="en-US" sz="800" dirty="0">
                <a:solidFill>
                  <a:schemeClr val="bg1"/>
                </a:solidFill>
              </a:rPr>
              <a:t>Then choose</a:t>
            </a:r>
            <a:r>
              <a:rPr lang="en-US" sz="800" baseline="0" dirty="0">
                <a:solidFill>
                  <a:schemeClr val="bg1"/>
                </a:solidFill>
              </a:rPr>
              <a:t> </a:t>
            </a:r>
            <a:r>
              <a:rPr lang="en-US" sz="800" dirty="0">
                <a:solidFill>
                  <a:schemeClr val="bg1"/>
                </a:solidFill>
              </a:rPr>
              <a:t>desired </a:t>
            </a:r>
            <a:r>
              <a:rPr lang="en-US" sz="800" dirty="0" err="1">
                <a:solidFill>
                  <a:schemeClr val="bg1"/>
                </a:solidFill>
              </a:rPr>
              <a:t>colour</a:t>
            </a:r>
            <a:r>
              <a:rPr lang="en-US" sz="800" dirty="0">
                <a:solidFill>
                  <a:schemeClr val="bg1"/>
                </a:solidFill>
              </a:rPr>
              <a:t> </a:t>
            </a:r>
            <a:br>
              <a:rPr lang="en-US" sz="800" dirty="0">
                <a:solidFill>
                  <a:schemeClr val="bg1"/>
                </a:solidFill>
              </a:rPr>
            </a:br>
            <a:r>
              <a:rPr lang="en-US" sz="800" dirty="0">
                <a:solidFill>
                  <a:schemeClr val="bg1"/>
                </a:solidFill>
              </a:rPr>
              <a:t>from</a:t>
            </a:r>
            <a:r>
              <a:rPr lang="en-US" sz="800" baseline="0" dirty="0">
                <a:solidFill>
                  <a:schemeClr val="bg1"/>
                </a:solidFill>
              </a:rPr>
              <a:t> </a:t>
            </a:r>
            <a:r>
              <a:rPr lang="en-US" sz="800" dirty="0">
                <a:solidFill>
                  <a:schemeClr val="bg1"/>
                </a:solidFill>
              </a:rPr>
              <a:t>theme </a:t>
            </a:r>
            <a:r>
              <a:rPr lang="en-US" sz="800" dirty="0" err="1">
                <a:solidFill>
                  <a:schemeClr val="bg1"/>
                </a:solidFill>
              </a:rPr>
              <a:t>colour</a:t>
            </a:r>
            <a:r>
              <a:rPr lang="en-US" sz="800" baseline="0" dirty="0">
                <a:solidFill>
                  <a:schemeClr val="bg1"/>
                </a:solidFill>
              </a:rPr>
              <a:t> palette</a:t>
            </a:r>
            <a:endParaRPr lang="en-US" sz="800" dirty="0">
              <a:solidFill>
                <a:schemeClr val="bg1"/>
              </a:solidFill>
            </a:endParaRPr>
          </a:p>
          <a:p>
            <a:pPr marL="0" indent="0">
              <a:lnSpc>
                <a:spcPts val="1100"/>
              </a:lnSpc>
              <a:spcAft>
                <a:spcPts val="500"/>
              </a:spcAft>
              <a:tabLst>
                <a:tab pos="127000" algn="l"/>
              </a:tabLst>
            </a:pPr>
            <a:endParaRPr lang="en-US" sz="800" dirty="0" err="1">
              <a:solidFill>
                <a:schemeClr val="bg1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327"/>
          <a:stretch/>
        </p:blipFill>
        <p:spPr>
          <a:xfrm>
            <a:off x="9285866" y="4779327"/>
            <a:ext cx="300344" cy="361594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 - Colour Divider Green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30CA15A-B377-495B-BF48-3A3144721AF6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25" y="4633335"/>
            <a:ext cx="1406902" cy="434860"/>
          </a:xfrm>
          <a:prstGeom prst="rect">
            <a:avLst/>
          </a:prstGeom>
        </p:spPr>
      </p:pic>
      <p:sp>
        <p:nvSpPr>
          <p:cNvPr id="13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4576412" y="4881188"/>
            <a:ext cx="4027588" cy="78483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r">
              <a:defRPr sz="600">
                <a:solidFill>
                  <a:schemeClr val="bg1"/>
                </a:solidFill>
              </a:defRPr>
            </a:lvl1pPr>
          </a:lstStyle>
          <a:p>
            <a:r>
              <a:rPr lang="en-GB">
                <a:sym typeface="Symbol" panose="05050102010706020507" pitchFamily="18" charset="2"/>
              </a:rPr>
              <a:t>CONFIDENTIAL   Author   2 March, 2017   </a:t>
            </a:r>
            <a:r>
              <a:rPr lang="en-GB"/>
              <a:t>© ROCKWOOL International A/S</a:t>
            </a:r>
            <a:endParaRPr lang="en-GB" dirty="0"/>
          </a:p>
        </p:txBody>
      </p:sp>
      <p:sp>
        <p:nvSpPr>
          <p:cNvPr id="19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1199941" y="644216"/>
            <a:ext cx="1049337" cy="846447"/>
          </a:xfrm>
        </p:spPr>
        <p:txBody>
          <a:bodyPr/>
          <a:lstStyle>
            <a:lvl1pPr>
              <a:defRPr sz="66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21" name="Text Placeholder 19"/>
          <p:cNvSpPr>
            <a:spLocks noGrp="1"/>
          </p:cNvSpPr>
          <p:nvPr>
            <p:ph type="body" sz="quarter" idx="19" hasCustomPrompt="1"/>
          </p:nvPr>
        </p:nvSpPr>
        <p:spPr>
          <a:xfrm>
            <a:off x="1199939" y="1490663"/>
            <a:ext cx="3139714" cy="3017421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Divider slide</a:t>
            </a:r>
            <a:br>
              <a:rPr lang="en-US" dirty="0"/>
            </a:br>
            <a:r>
              <a:rPr lang="en-US" dirty="0"/>
              <a:t>Click to edit Master title style</a:t>
            </a:r>
          </a:p>
        </p:txBody>
      </p:sp>
      <p:sp>
        <p:nvSpPr>
          <p:cNvPr id="26" name="Picture Placeholder 24"/>
          <p:cNvSpPr>
            <a:spLocks noGrp="1"/>
          </p:cNvSpPr>
          <p:nvPr>
            <p:ph type="pic" sz="quarter" idx="20" hasCustomPrompt="1"/>
          </p:nvPr>
        </p:nvSpPr>
        <p:spPr>
          <a:xfrm>
            <a:off x="4643438" y="1062040"/>
            <a:ext cx="4500562" cy="3446462"/>
          </a:xfrm>
          <a:solidFill>
            <a:schemeClr val="bg2"/>
          </a:solidFill>
        </p:spPr>
        <p:txBody>
          <a:bodyPr/>
          <a:lstStyle>
            <a:lvl1pPr>
              <a:defRPr baseline="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Insert picture here</a:t>
            </a:r>
          </a:p>
        </p:txBody>
      </p:sp>
      <p:sp>
        <p:nvSpPr>
          <p:cNvPr id="29" name="Picture Placeholder 27"/>
          <p:cNvSpPr>
            <a:spLocks noGrp="1"/>
          </p:cNvSpPr>
          <p:nvPr>
            <p:ph type="pic" sz="quarter" idx="21" hasCustomPrompt="1"/>
          </p:nvPr>
        </p:nvSpPr>
        <p:spPr>
          <a:xfrm>
            <a:off x="0" y="713844"/>
            <a:ext cx="904449" cy="3271955"/>
          </a:xfrm>
          <a:solidFill>
            <a:schemeClr val="bg2"/>
          </a:solidFill>
        </p:spPr>
        <p:txBody>
          <a:bodyPr/>
          <a:lstStyle>
            <a:lvl1pPr>
              <a:spcBef>
                <a:spcPts val="0"/>
              </a:spcBef>
              <a:defRPr sz="14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Insert</a:t>
            </a:r>
            <a:br>
              <a:rPr lang="en-US" dirty="0"/>
            </a:br>
            <a:r>
              <a:rPr lang="en-US" dirty="0"/>
              <a:t>picture</a:t>
            </a:r>
            <a:br>
              <a:rPr lang="en-US" dirty="0"/>
            </a:br>
            <a:r>
              <a:rPr lang="en-US" dirty="0"/>
              <a:t>here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9285866" y="3327823"/>
            <a:ext cx="1709419" cy="18156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 userDrawn="1"/>
        </p:nvSpPr>
        <p:spPr>
          <a:xfrm>
            <a:off x="9361085" y="3445037"/>
            <a:ext cx="1544260" cy="1449115"/>
          </a:xfrm>
          <a:prstGeom prst="rect">
            <a:avLst/>
          </a:prstGeom>
          <a:solidFill>
            <a:schemeClr val="accent1"/>
          </a:solidFill>
        </p:spPr>
        <p:txBody>
          <a:bodyPr wrap="square" lIns="0" tIns="0" rIns="0" bIns="0" rtlCol="0">
            <a:spAutoFit/>
          </a:bodyPr>
          <a:lstStyle/>
          <a:p>
            <a:pPr marL="0" lvl="0" indent="0">
              <a:lnSpc>
                <a:spcPts val="1100"/>
              </a:lnSpc>
              <a:spcAft>
                <a:spcPts val="500"/>
              </a:spcAft>
              <a:tabLst>
                <a:tab pos="127000" algn="l"/>
              </a:tabLst>
            </a:pPr>
            <a:r>
              <a:rPr lang="en-US" sz="800" b="1" dirty="0">
                <a:solidFill>
                  <a:schemeClr val="bg1"/>
                </a:solidFill>
              </a:rPr>
              <a:t>Change background  </a:t>
            </a:r>
            <a:r>
              <a:rPr lang="en-US" sz="800" b="1" dirty="0" err="1">
                <a:solidFill>
                  <a:schemeClr val="bg1"/>
                </a:solidFill>
              </a:rPr>
              <a:t>colour</a:t>
            </a:r>
            <a:br>
              <a:rPr lang="en-US" sz="800" b="1" dirty="0">
                <a:solidFill>
                  <a:schemeClr val="bg1"/>
                </a:solidFill>
              </a:rPr>
            </a:br>
            <a:r>
              <a:rPr lang="en-US" sz="800" b="1" dirty="0">
                <a:solidFill>
                  <a:schemeClr val="bg1"/>
                </a:solidFill>
              </a:rPr>
              <a:t>by going to:</a:t>
            </a:r>
          </a:p>
          <a:p>
            <a:pPr marL="0" lvl="0" indent="0">
              <a:lnSpc>
                <a:spcPts val="1100"/>
              </a:lnSpc>
              <a:spcAft>
                <a:spcPts val="500"/>
              </a:spcAft>
              <a:tabLst>
                <a:tab pos="127000" algn="l"/>
              </a:tabLst>
            </a:pPr>
            <a:r>
              <a:rPr lang="en-US" sz="800" dirty="0">
                <a:solidFill>
                  <a:schemeClr val="bg1"/>
                </a:solidFill>
              </a:rPr>
              <a:t>FORMAT BACKGROUND</a:t>
            </a:r>
          </a:p>
          <a:p>
            <a:pPr marL="0" lvl="0" indent="0">
              <a:lnSpc>
                <a:spcPts val="1100"/>
              </a:lnSpc>
              <a:spcAft>
                <a:spcPts val="500"/>
              </a:spcAft>
              <a:tabLst>
                <a:tab pos="127000" algn="l"/>
              </a:tabLst>
            </a:pPr>
            <a:r>
              <a:rPr lang="en-US" sz="800" dirty="0">
                <a:solidFill>
                  <a:schemeClr val="bg1"/>
                </a:solidFill>
              </a:rPr>
              <a:t>&gt;	Solid Fill </a:t>
            </a:r>
          </a:p>
          <a:p>
            <a:pPr marL="0" lvl="0" indent="0">
              <a:lnSpc>
                <a:spcPts val="1100"/>
              </a:lnSpc>
              <a:spcAft>
                <a:spcPts val="500"/>
              </a:spcAft>
              <a:tabLst>
                <a:tab pos="127000" algn="l"/>
              </a:tabLst>
            </a:pPr>
            <a:r>
              <a:rPr lang="en-US" sz="800" dirty="0">
                <a:solidFill>
                  <a:schemeClr val="bg1"/>
                </a:solidFill>
              </a:rPr>
              <a:t>&gt; 	</a:t>
            </a:r>
            <a:r>
              <a:rPr lang="en-US" sz="800" dirty="0" err="1">
                <a:solidFill>
                  <a:schemeClr val="bg1"/>
                </a:solidFill>
              </a:rPr>
              <a:t>Colour</a:t>
            </a:r>
            <a:endParaRPr lang="en-US" sz="800" dirty="0">
              <a:solidFill>
                <a:schemeClr val="bg1"/>
              </a:solidFill>
            </a:endParaRPr>
          </a:p>
          <a:p>
            <a:pPr marL="0" lvl="0" indent="0">
              <a:lnSpc>
                <a:spcPts val="1100"/>
              </a:lnSpc>
              <a:spcAft>
                <a:spcPts val="500"/>
              </a:spcAft>
              <a:tabLst>
                <a:tab pos="127000" algn="l"/>
              </a:tabLst>
            </a:pPr>
            <a:r>
              <a:rPr lang="en-US" sz="800" dirty="0">
                <a:solidFill>
                  <a:schemeClr val="bg1"/>
                </a:solidFill>
              </a:rPr>
              <a:t>Then choose</a:t>
            </a:r>
            <a:r>
              <a:rPr lang="en-US" sz="800" baseline="0" dirty="0">
                <a:solidFill>
                  <a:schemeClr val="bg1"/>
                </a:solidFill>
              </a:rPr>
              <a:t> </a:t>
            </a:r>
            <a:r>
              <a:rPr lang="en-US" sz="800" dirty="0">
                <a:solidFill>
                  <a:schemeClr val="bg1"/>
                </a:solidFill>
              </a:rPr>
              <a:t>desired </a:t>
            </a:r>
            <a:r>
              <a:rPr lang="en-US" sz="800" dirty="0" err="1">
                <a:solidFill>
                  <a:schemeClr val="bg1"/>
                </a:solidFill>
              </a:rPr>
              <a:t>colour</a:t>
            </a:r>
            <a:r>
              <a:rPr lang="en-US" sz="800" dirty="0">
                <a:solidFill>
                  <a:schemeClr val="bg1"/>
                </a:solidFill>
              </a:rPr>
              <a:t> </a:t>
            </a:r>
            <a:br>
              <a:rPr lang="en-US" sz="800" dirty="0">
                <a:solidFill>
                  <a:schemeClr val="bg1"/>
                </a:solidFill>
              </a:rPr>
            </a:br>
            <a:r>
              <a:rPr lang="en-US" sz="800" dirty="0">
                <a:solidFill>
                  <a:schemeClr val="bg1"/>
                </a:solidFill>
              </a:rPr>
              <a:t>from</a:t>
            </a:r>
            <a:r>
              <a:rPr lang="en-US" sz="800" baseline="0" dirty="0">
                <a:solidFill>
                  <a:schemeClr val="bg1"/>
                </a:solidFill>
              </a:rPr>
              <a:t> </a:t>
            </a:r>
            <a:r>
              <a:rPr lang="en-US" sz="800" dirty="0">
                <a:solidFill>
                  <a:schemeClr val="bg1"/>
                </a:solidFill>
              </a:rPr>
              <a:t>theme </a:t>
            </a:r>
            <a:r>
              <a:rPr lang="en-US" sz="800" dirty="0" err="1">
                <a:solidFill>
                  <a:schemeClr val="bg1"/>
                </a:solidFill>
              </a:rPr>
              <a:t>colour</a:t>
            </a:r>
            <a:r>
              <a:rPr lang="en-US" sz="800" baseline="0" dirty="0">
                <a:solidFill>
                  <a:schemeClr val="bg1"/>
                </a:solidFill>
              </a:rPr>
              <a:t> palette</a:t>
            </a:r>
            <a:endParaRPr lang="en-US" sz="800" dirty="0">
              <a:solidFill>
                <a:schemeClr val="bg1"/>
              </a:solidFill>
            </a:endParaRPr>
          </a:p>
          <a:p>
            <a:pPr marL="0" indent="0">
              <a:lnSpc>
                <a:spcPts val="1100"/>
              </a:lnSpc>
              <a:spcAft>
                <a:spcPts val="500"/>
              </a:spcAft>
              <a:tabLst>
                <a:tab pos="127000" algn="l"/>
              </a:tabLst>
            </a:pPr>
            <a:endParaRPr lang="en-US" sz="800" dirty="0" err="1">
              <a:solidFill>
                <a:schemeClr val="bg1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327"/>
          <a:stretch/>
        </p:blipFill>
        <p:spPr>
          <a:xfrm>
            <a:off x="9285866" y="4779327"/>
            <a:ext cx="300344" cy="361594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- Text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30CA15A-B377-495B-BF48-3A3144721AF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4576412" y="4881188"/>
            <a:ext cx="4027588" cy="78483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r">
              <a:defRPr sz="600">
                <a:solidFill>
                  <a:schemeClr val="tx1"/>
                </a:solidFill>
              </a:defRPr>
            </a:lvl1pPr>
          </a:lstStyle>
          <a:p>
            <a:r>
              <a:rPr lang="en-GB" dirty="0">
                <a:sym typeface="Symbol" panose="05050102010706020507" pitchFamily="18" charset="2"/>
              </a:rPr>
              <a:t>CONFIDENTIAL   Author   2 March, 2017   </a:t>
            </a:r>
            <a:r>
              <a:rPr lang="en-GB" dirty="0"/>
              <a:t>© ROCKWOOL International A/S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3"/>
          </p:nvPr>
        </p:nvSpPr>
        <p:spPr>
          <a:xfrm>
            <a:off x="539753" y="659120"/>
            <a:ext cx="3960810" cy="3950980"/>
          </a:xfrm>
        </p:spPr>
        <p:txBody>
          <a:bodyPr/>
          <a:lstStyle>
            <a:lvl3pPr marL="184150" indent="-184150">
              <a:buFont typeface="+mj-lt"/>
              <a:buAutoNum type="arabicPeriod"/>
              <a:tabLst/>
              <a:defRPr/>
            </a:lvl3pPr>
            <a:lvl4pPr marL="311150" indent="-131763">
              <a:buFont typeface=".HelveticaNeueDeskInterface-Regular" charset="-120"/>
              <a:buChar char="–"/>
              <a:tabLst/>
              <a:defRPr/>
            </a:lvl4pPr>
            <a:lvl5pPr marL="496888" indent="-185738">
              <a:buFont typeface=".HelveticaNeueDeskInterface-Regular" charset="-120"/>
              <a:buChar char="–"/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8" hasCustomPrompt="1"/>
          </p:nvPr>
        </p:nvSpPr>
        <p:spPr>
          <a:xfrm>
            <a:off x="6575772" y="600745"/>
            <a:ext cx="1766450" cy="13212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Insert picture here</a:t>
            </a:r>
            <a:endParaRPr lang="en-US" dirty="0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24" hasCustomPrompt="1"/>
          </p:nvPr>
        </p:nvSpPr>
        <p:spPr>
          <a:xfrm>
            <a:off x="7673616" y="1710332"/>
            <a:ext cx="929925" cy="61893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Insert picture here</a:t>
            </a:r>
            <a:endParaRPr lang="en-US" dirty="0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25" hasCustomPrompt="1"/>
          </p:nvPr>
        </p:nvSpPr>
        <p:spPr>
          <a:xfrm>
            <a:off x="6018012" y="307205"/>
            <a:ext cx="1115521" cy="744845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Insert picture here</a:t>
            </a:r>
          </a:p>
        </p:txBody>
      </p:sp>
    </p:spTree>
    <p:extLst/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5 - Text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30CA15A-B377-495B-BF48-3A3144721AF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4576412" y="4881188"/>
            <a:ext cx="4027588" cy="78483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r">
              <a:defRPr sz="600">
                <a:solidFill>
                  <a:schemeClr val="tx1"/>
                </a:solidFill>
              </a:defRPr>
            </a:lvl1pPr>
          </a:lstStyle>
          <a:p>
            <a:r>
              <a:rPr lang="en-GB" dirty="0">
                <a:sym typeface="Symbol" panose="05050102010706020507" pitchFamily="18" charset="2"/>
              </a:rPr>
              <a:t>CONFIDENTIAL   Author   2 March, 2017   </a:t>
            </a:r>
            <a:r>
              <a:rPr lang="en-GB" dirty="0"/>
              <a:t>© ROCKWOOL International A/S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3"/>
          </p:nvPr>
        </p:nvSpPr>
        <p:spPr>
          <a:xfrm>
            <a:off x="539753" y="659120"/>
            <a:ext cx="3960810" cy="3950980"/>
          </a:xfrm>
        </p:spPr>
        <p:txBody>
          <a:bodyPr/>
          <a:lstStyle>
            <a:lvl3pPr marL="184150" indent="-184150">
              <a:buFont typeface="Wingdings" charset="2"/>
              <a:buChar char="§"/>
              <a:tabLst/>
              <a:defRPr/>
            </a:lvl3pPr>
            <a:lvl4pPr marL="311150" indent="-131763">
              <a:buFont typeface=".HelveticaNeueDeskInterface-Regular" charset="-120"/>
              <a:buChar char="–"/>
              <a:tabLst/>
              <a:defRPr/>
            </a:lvl4pPr>
            <a:lvl5pPr marL="496888" indent="-185738">
              <a:buFont typeface=".HelveticaNeueDeskInterface-Regular" charset="-120"/>
              <a:buChar char="–"/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8" hasCustomPrompt="1"/>
          </p:nvPr>
        </p:nvSpPr>
        <p:spPr>
          <a:xfrm>
            <a:off x="6575772" y="600745"/>
            <a:ext cx="1766450" cy="13212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Insert picture here</a:t>
            </a:r>
            <a:endParaRPr lang="en-US" dirty="0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24" hasCustomPrompt="1"/>
          </p:nvPr>
        </p:nvSpPr>
        <p:spPr>
          <a:xfrm>
            <a:off x="7673616" y="1710332"/>
            <a:ext cx="929925" cy="61893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Insert picture here</a:t>
            </a:r>
            <a:endParaRPr lang="en-US" dirty="0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25" hasCustomPrompt="1"/>
          </p:nvPr>
        </p:nvSpPr>
        <p:spPr>
          <a:xfrm>
            <a:off x="6018012" y="307205"/>
            <a:ext cx="1115521" cy="744845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Insert picture here</a:t>
            </a:r>
          </a:p>
        </p:txBody>
      </p:sp>
    </p:spTree>
    <p:extLst/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5 - Text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30CA15A-B377-495B-BF48-3A3144721AF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4576412" y="4881188"/>
            <a:ext cx="4027588" cy="78483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r">
              <a:defRPr sz="600">
                <a:solidFill>
                  <a:schemeClr val="tx1"/>
                </a:solidFill>
              </a:defRPr>
            </a:lvl1pPr>
          </a:lstStyle>
          <a:p>
            <a:r>
              <a:rPr lang="en-GB" dirty="0">
                <a:sym typeface="Symbol" panose="05050102010706020507" pitchFamily="18" charset="2"/>
              </a:rPr>
              <a:t>CONFIDENTIAL   Author   2 March, 2017   </a:t>
            </a:r>
            <a:r>
              <a:rPr lang="en-GB" dirty="0"/>
              <a:t>© ROCKWOOL International A/S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8" hasCustomPrompt="1"/>
          </p:nvPr>
        </p:nvSpPr>
        <p:spPr>
          <a:xfrm>
            <a:off x="4776788" y="649288"/>
            <a:ext cx="4367212" cy="3960812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Insert picture here</a:t>
            </a:r>
            <a:endParaRPr lang="en-US" dirty="0"/>
          </a:p>
        </p:txBody>
      </p:sp>
      <p:sp>
        <p:nvSpPr>
          <p:cNvPr id="11" name="Text Placeholder 20"/>
          <p:cNvSpPr>
            <a:spLocks noGrp="1"/>
          </p:cNvSpPr>
          <p:nvPr>
            <p:ph type="body" sz="quarter" idx="22" hasCustomPrompt="1"/>
          </p:nvPr>
        </p:nvSpPr>
        <p:spPr>
          <a:xfrm>
            <a:off x="539753" y="649288"/>
            <a:ext cx="3960813" cy="3960812"/>
          </a:xfrm>
        </p:spPr>
        <p:txBody>
          <a:bodyPr/>
          <a:lstStyle>
            <a:lvl1pPr>
              <a:defRPr sz="1200" b="0">
                <a:solidFill>
                  <a:schemeClr val="tx1"/>
                </a:solidFill>
              </a:defRPr>
            </a:lvl1pPr>
            <a:lvl3pPr>
              <a:defRPr sz="12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/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544412" y="193937"/>
            <a:ext cx="8064000" cy="324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540000" y="661989"/>
            <a:ext cx="8064000" cy="394496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8604000" y="4866066"/>
            <a:ext cx="360000" cy="108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lnSpc>
                <a:spcPct val="85000"/>
              </a:lnSpc>
              <a:defRPr sz="600">
                <a:solidFill>
                  <a:schemeClr val="tx1"/>
                </a:solidFill>
              </a:defRPr>
            </a:lvl1pPr>
          </a:lstStyle>
          <a:p>
            <a:fld id="{130CA15A-B377-495B-BF48-3A3144721AF6}" type="slidenum">
              <a:rPr lang="en-GB" smtClean="0"/>
              <a:pPr/>
              <a:t>‹#›</a:t>
            </a:fld>
            <a:endParaRPr lang="en-GB" dirty="0"/>
          </a:p>
        </p:txBody>
      </p:sp>
      <p:grpSp>
        <p:nvGrpSpPr>
          <p:cNvPr id="5" name="Group 4"/>
          <p:cNvGrpSpPr/>
          <p:nvPr/>
        </p:nvGrpSpPr>
        <p:grpSpPr>
          <a:xfrm>
            <a:off x="-196486" y="-196486"/>
            <a:ext cx="9541506" cy="5536472"/>
            <a:chOff x="-196486" y="-196486"/>
            <a:chExt cx="9541506" cy="5536472"/>
          </a:xfrm>
        </p:grpSpPr>
        <p:grpSp>
          <p:nvGrpSpPr>
            <p:cNvPr id="9" name="Group 8"/>
            <p:cNvGrpSpPr/>
            <p:nvPr/>
          </p:nvGrpSpPr>
          <p:grpSpPr>
            <a:xfrm>
              <a:off x="540000" y="-196486"/>
              <a:ext cx="8065628" cy="180000"/>
              <a:chOff x="540000" y="-265725"/>
              <a:chExt cx="8065628" cy="180000"/>
            </a:xfrm>
          </p:grpSpPr>
          <p:cxnSp>
            <p:nvCxnSpPr>
              <p:cNvPr id="70" name="Straight Connector 69"/>
              <p:cNvCxnSpPr/>
              <p:nvPr/>
            </p:nvCxnSpPr>
            <p:spPr>
              <a:xfrm>
                <a:off x="540000" y="-265725"/>
                <a:ext cx="0" cy="18000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/>
              <p:cNvCxnSpPr/>
              <p:nvPr/>
            </p:nvCxnSpPr>
            <p:spPr>
              <a:xfrm>
                <a:off x="1077827" y="-265725"/>
                <a:ext cx="0" cy="180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/>
              <p:cNvCxnSpPr/>
              <p:nvPr/>
            </p:nvCxnSpPr>
            <p:spPr>
              <a:xfrm>
                <a:off x="1228751" y="-265725"/>
                <a:ext cx="0" cy="180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/>
              <p:cNvCxnSpPr/>
              <p:nvPr/>
            </p:nvCxnSpPr>
            <p:spPr>
              <a:xfrm>
                <a:off x="1763493" y="-265725"/>
                <a:ext cx="0" cy="180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/>
              <p:cNvCxnSpPr/>
              <p:nvPr/>
            </p:nvCxnSpPr>
            <p:spPr>
              <a:xfrm>
                <a:off x="1904892" y="-265725"/>
                <a:ext cx="0" cy="180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/>
              <p:cNvCxnSpPr/>
              <p:nvPr/>
            </p:nvCxnSpPr>
            <p:spPr>
              <a:xfrm>
                <a:off x="2443524" y="-265725"/>
                <a:ext cx="0" cy="180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/>
              <p:cNvCxnSpPr/>
              <p:nvPr/>
            </p:nvCxnSpPr>
            <p:spPr>
              <a:xfrm>
                <a:off x="2594448" y="-265725"/>
                <a:ext cx="0" cy="180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/>
              <p:cNvCxnSpPr/>
              <p:nvPr/>
            </p:nvCxnSpPr>
            <p:spPr>
              <a:xfrm>
                <a:off x="3135361" y="-265725"/>
                <a:ext cx="0" cy="180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/>
              <p:cNvCxnSpPr/>
              <p:nvPr/>
            </p:nvCxnSpPr>
            <p:spPr>
              <a:xfrm>
                <a:off x="3276760" y="-265725"/>
                <a:ext cx="0" cy="180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/>
              <p:cNvCxnSpPr/>
              <p:nvPr/>
            </p:nvCxnSpPr>
            <p:spPr>
              <a:xfrm>
                <a:off x="3817405" y="-265725"/>
                <a:ext cx="0" cy="180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/>
              <p:cNvCxnSpPr/>
              <p:nvPr/>
            </p:nvCxnSpPr>
            <p:spPr>
              <a:xfrm>
                <a:off x="3958804" y="-265725"/>
                <a:ext cx="0" cy="180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/>
              <p:cNvCxnSpPr/>
              <p:nvPr/>
            </p:nvCxnSpPr>
            <p:spPr>
              <a:xfrm>
                <a:off x="4501058" y="-265725"/>
                <a:ext cx="0" cy="180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/>
              <p:cNvCxnSpPr/>
              <p:nvPr/>
            </p:nvCxnSpPr>
            <p:spPr>
              <a:xfrm>
                <a:off x="4651982" y="-265725"/>
                <a:ext cx="0" cy="180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/>
              <p:cNvCxnSpPr/>
              <p:nvPr/>
            </p:nvCxnSpPr>
            <p:spPr>
              <a:xfrm>
                <a:off x="5182833" y="-265725"/>
                <a:ext cx="0" cy="180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/>
              <p:cNvCxnSpPr/>
              <p:nvPr/>
            </p:nvCxnSpPr>
            <p:spPr>
              <a:xfrm>
                <a:off x="5324232" y="-265725"/>
                <a:ext cx="0" cy="180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/>
              <p:cNvCxnSpPr/>
              <p:nvPr/>
            </p:nvCxnSpPr>
            <p:spPr>
              <a:xfrm>
                <a:off x="5871853" y="-265725"/>
                <a:ext cx="0" cy="180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/>
              <p:cNvCxnSpPr/>
              <p:nvPr/>
            </p:nvCxnSpPr>
            <p:spPr>
              <a:xfrm>
                <a:off x="6013252" y="-265725"/>
                <a:ext cx="0" cy="180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/>
              <p:cNvCxnSpPr/>
              <p:nvPr/>
            </p:nvCxnSpPr>
            <p:spPr>
              <a:xfrm>
                <a:off x="6555346" y="-265725"/>
                <a:ext cx="0" cy="180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/>
              <p:cNvCxnSpPr/>
              <p:nvPr/>
            </p:nvCxnSpPr>
            <p:spPr>
              <a:xfrm>
                <a:off x="6696745" y="-265725"/>
                <a:ext cx="0" cy="180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/>
              <p:cNvCxnSpPr/>
              <p:nvPr/>
            </p:nvCxnSpPr>
            <p:spPr>
              <a:xfrm>
                <a:off x="7238640" y="-265725"/>
                <a:ext cx="0" cy="180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/>
              <p:cNvCxnSpPr/>
              <p:nvPr/>
            </p:nvCxnSpPr>
            <p:spPr>
              <a:xfrm>
                <a:off x="7380039" y="-265725"/>
                <a:ext cx="0" cy="180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/>
              <p:cNvCxnSpPr/>
              <p:nvPr/>
            </p:nvCxnSpPr>
            <p:spPr>
              <a:xfrm>
                <a:off x="7922535" y="-265725"/>
                <a:ext cx="0" cy="180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/>
              <p:cNvCxnSpPr/>
              <p:nvPr/>
            </p:nvCxnSpPr>
            <p:spPr>
              <a:xfrm>
                <a:off x="8063934" y="-265725"/>
                <a:ext cx="0" cy="180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/>
              <p:cNvCxnSpPr/>
              <p:nvPr/>
            </p:nvCxnSpPr>
            <p:spPr>
              <a:xfrm>
                <a:off x="8605628" y="-265725"/>
                <a:ext cx="0" cy="18000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9"/>
            <p:cNvGrpSpPr/>
            <p:nvPr/>
          </p:nvGrpSpPr>
          <p:grpSpPr>
            <a:xfrm>
              <a:off x="540000" y="5159986"/>
              <a:ext cx="8065628" cy="180000"/>
              <a:chOff x="540000" y="-265725"/>
              <a:chExt cx="8065628" cy="180000"/>
            </a:xfrm>
          </p:grpSpPr>
          <p:cxnSp>
            <p:nvCxnSpPr>
              <p:cNvPr id="46" name="Straight Connector 45"/>
              <p:cNvCxnSpPr/>
              <p:nvPr/>
            </p:nvCxnSpPr>
            <p:spPr>
              <a:xfrm>
                <a:off x="540000" y="-265725"/>
                <a:ext cx="0" cy="18000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/>
              <p:nvPr/>
            </p:nvCxnSpPr>
            <p:spPr>
              <a:xfrm>
                <a:off x="1077827" y="-265725"/>
                <a:ext cx="0" cy="180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/>
              <p:nvPr/>
            </p:nvCxnSpPr>
            <p:spPr>
              <a:xfrm>
                <a:off x="1228751" y="-265725"/>
                <a:ext cx="0" cy="180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/>
              <p:nvPr/>
            </p:nvCxnSpPr>
            <p:spPr>
              <a:xfrm>
                <a:off x="1763493" y="-265725"/>
                <a:ext cx="0" cy="180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/>
              <p:nvPr/>
            </p:nvCxnSpPr>
            <p:spPr>
              <a:xfrm>
                <a:off x="1904892" y="-265725"/>
                <a:ext cx="0" cy="180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/>
              <p:nvPr/>
            </p:nvCxnSpPr>
            <p:spPr>
              <a:xfrm>
                <a:off x="2443524" y="-265725"/>
                <a:ext cx="0" cy="180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/>
              <p:nvPr/>
            </p:nvCxnSpPr>
            <p:spPr>
              <a:xfrm>
                <a:off x="2594448" y="-265725"/>
                <a:ext cx="0" cy="180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/>
              <p:cNvCxnSpPr/>
              <p:nvPr/>
            </p:nvCxnSpPr>
            <p:spPr>
              <a:xfrm>
                <a:off x="3135361" y="-265725"/>
                <a:ext cx="0" cy="180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>
                <a:off x="3276760" y="-265725"/>
                <a:ext cx="0" cy="180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>
                <a:off x="3817405" y="-265725"/>
                <a:ext cx="0" cy="180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>
                <a:off x="3958804" y="-265725"/>
                <a:ext cx="0" cy="180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>
                <a:off x="4501058" y="-265725"/>
                <a:ext cx="0" cy="180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>
                <a:off x="4651982" y="-265725"/>
                <a:ext cx="0" cy="180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>
                <a:off x="5182833" y="-265725"/>
                <a:ext cx="0" cy="180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>
                <a:off x="5324232" y="-265725"/>
                <a:ext cx="0" cy="180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/>
              <p:cNvCxnSpPr/>
              <p:nvPr/>
            </p:nvCxnSpPr>
            <p:spPr>
              <a:xfrm>
                <a:off x="5871853" y="-265725"/>
                <a:ext cx="0" cy="180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/>
              <p:cNvCxnSpPr/>
              <p:nvPr/>
            </p:nvCxnSpPr>
            <p:spPr>
              <a:xfrm>
                <a:off x="6013252" y="-265725"/>
                <a:ext cx="0" cy="180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/>
              <p:cNvCxnSpPr/>
              <p:nvPr/>
            </p:nvCxnSpPr>
            <p:spPr>
              <a:xfrm>
                <a:off x="6555346" y="-265725"/>
                <a:ext cx="0" cy="180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/>
              <p:cNvCxnSpPr/>
              <p:nvPr/>
            </p:nvCxnSpPr>
            <p:spPr>
              <a:xfrm>
                <a:off x="6696745" y="-265725"/>
                <a:ext cx="0" cy="180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/>
              <p:cNvCxnSpPr/>
              <p:nvPr/>
            </p:nvCxnSpPr>
            <p:spPr>
              <a:xfrm>
                <a:off x="7238640" y="-265725"/>
                <a:ext cx="0" cy="180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/>
              <p:cNvCxnSpPr/>
              <p:nvPr/>
            </p:nvCxnSpPr>
            <p:spPr>
              <a:xfrm>
                <a:off x="7380039" y="-265725"/>
                <a:ext cx="0" cy="180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/>
              <p:cNvCxnSpPr/>
              <p:nvPr/>
            </p:nvCxnSpPr>
            <p:spPr>
              <a:xfrm>
                <a:off x="7922535" y="-265725"/>
                <a:ext cx="0" cy="180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/>
              <p:cNvCxnSpPr/>
              <p:nvPr/>
            </p:nvCxnSpPr>
            <p:spPr>
              <a:xfrm>
                <a:off x="8063934" y="-265725"/>
                <a:ext cx="0" cy="180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/>
              <p:cNvCxnSpPr/>
              <p:nvPr/>
            </p:nvCxnSpPr>
            <p:spPr>
              <a:xfrm>
                <a:off x="8605628" y="-265725"/>
                <a:ext cx="0" cy="18000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/>
            <p:cNvGrpSpPr/>
            <p:nvPr/>
          </p:nvGrpSpPr>
          <p:grpSpPr>
            <a:xfrm>
              <a:off x="-196486" y="195263"/>
              <a:ext cx="180000" cy="4752975"/>
              <a:chOff x="-180000" y="195263"/>
              <a:chExt cx="180000" cy="4752975"/>
            </a:xfrm>
          </p:grpSpPr>
          <p:cxnSp>
            <p:nvCxnSpPr>
              <p:cNvPr id="31" name="Straight Connector 30"/>
              <p:cNvCxnSpPr/>
              <p:nvPr/>
            </p:nvCxnSpPr>
            <p:spPr>
              <a:xfrm>
                <a:off x="-180000" y="4948238"/>
                <a:ext cx="1800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>
              <a:xfrm>
                <a:off x="-180000" y="4624388"/>
                <a:ext cx="180000" cy="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>
                <a:off x="-180000" y="4081463"/>
                <a:ext cx="1800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>
                <a:off x="-180000" y="3938588"/>
                <a:ext cx="1800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>
              <a:xfrm>
                <a:off x="-180000" y="3395663"/>
                <a:ext cx="1800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>
                <a:off x="-180000" y="3252788"/>
                <a:ext cx="1800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>
                <a:off x="-180000" y="2709863"/>
                <a:ext cx="1800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/>
              <p:nvPr/>
            </p:nvCxnSpPr>
            <p:spPr>
              <a:xfrm>
                <a:off x="-180000" y="2566988"/>
                <a:ext cx="1800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/>
              <p:nvPr/>
            </p:nvCxnSpPr>
            <p:spPr>
              <a:xfrm>
                <a:off x="-180000" y="2024063"/>
                <a:ext cx="1800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/>
            </p:nvCxnSpPr>
            <p:spPr>
              <a:xfrm>
                <a:off x="-180000" y="1881188"/>
                <a:ext cx="1800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/>
              <p:cNvCxnSpPr/>
              <p:nvPr/>
            </p:nvCxnSpPr>
            <p:spPr>
              <a:xfrm>
                <a:off x="-180000" y="1347788"/>
                <a:ext cx="1800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/>
              <p:cNvCxnSpPr/>
              <p:nvPr/>
            </p:nvCxnSpPr>
            <p:spPr>
              <a:xfrm>
                <a:off x="-180000" y="1195388"/>
                <a:ext cx="1800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>
              <a:xfrm>
                <a:off x="-180000" y="661988"/>
                <a:ext cx="180000" cy="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>
              <a:xfrm>
                <a:off x="-180000" y="519113"/>
                <a:ext cx="1800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>
              <a:xfrm>
                <a:off x="-180000" y="195263"/>
                <a:ext cx="1800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Group 11"/>
            <p:cNvGrpSpPr/>
            <p:nvPr/>
          </p:nvGrpSpPr>
          <p:grpSpPr>
            <a:xfrm>
              <a:off x="9165020" y="195263"/>
              <a:ext cx="180000" cy="4752975"/>
              <a:chOff x="-180000" y="195263"/>
              <a:chExt cx="180000" cy="4752975"/>
            </a:xfrm>
          </p:grpSpPr>
          <p:cxnSp>
            <p:nvCxnSpPr>
              <p:cNvPr id="15" name="Straight Connector 14"/>
              <p:cNvCxnSpPr/>
              <p:nvPr/>
            </p:nvCxnSpPr>
            <p:spPr>
              <a:xfrm>
                <a:off x="-180000" y="4948238"/>
                <a:ext cx="1800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>
                <a:off x="-180000" y="4624388"/>
                <a:ext cx="180000" cy="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/>
              <p:nvPr/>
            </p:nvCxnSpPr>
            <p:spPr>
              <a:xfrm>
                <a:off x="-180000" y="4081463"/>
                <a:ext cx="1800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>
                <a:off x="-180000" y="3938588"/>
                <a:ext cx="1800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>
                <a:off x="-180000" y="3395663"/>
                <a:ext cx="1800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>
                <a:off x="-180000" y="3252788"/>
                <a:ext cx="1800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>
                <a:off x="-180000" y="2709863"/>
                <a:ext cx="1800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>
                <a:off x="-180000" y="2566988"/>
                <a:ext cx="1800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>
                <a:off x="-180000" y="2024063"/>
                <a:ext cx="1800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>
                <a:off x="-180000" y="1881188"/>
                <a:ext cx="1800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/>
            </p:nvCxnSpPr>
            <p:spPr>
              <a:xfrm>
                <a:off x="-180000" y="1347788"/>
                <a:ext cx="1800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>
              <a:xfrm>
                <a:off x="-180000" y="1195388"/>
                <a:ext cx="1800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>
              <a:xfrm>
                <a:off x="-180000" y="661988"/>
                <a:ext cx="180000" cy="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>
                <a:off x="-180000" y="519113"/>
                <a:ext cx="1800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>
                <a:off x="-180000" y="195263"/>
                <a:ext cx="1800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4576412" y="4881188"/>
            <a:ext cx="4027588" cy="78483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r">
              <a:defRPr sz="600">
                <a:solidFill>
                  <a:schemeClr val="tx1"/>
                </a:solidFill>
              </a:defRPr>
            </a:lvl1pPr>
          </a:lstStyle>
          <a:p>
            <a:r>
              <a:rPr lang="en-GB" dirty="0">
                <a:sym typeface="Symbol" panose="05050102010706020507" pitchFamily="18" charset="2"/>
              </a:rPr>
              <a:t>CONFIDENTIAL   Author   2 March, 2017   </a:t>
            </a:r>
            <a:r>
              <a:rPr lang="en-GB" dirty="0"/>
              <a:t>© ROCKWOOL International A/S</a:t>
            </a:r>
          </a:p>
        </p:txBody>
      </p:sp>
      <p:pic>
        <p:nvPicPr>
          <p:cNvPr id="94" name="Picture 9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1" y="4743493"/>
            <a:ext cx="1180552" cy="216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334"/>
          <a:stretch/>
        </p:blipFill>
        <p:spPr>
          <a:xfrm>
            <a:off x="-2186151" y="1269926"/>
            <a:ext cx="1488438" cy="754137"/>
          </a:xfrm>
          <a:prstGeom prst="rect">
            <a:avLst/>
          </a:prstGeom>
        </p:spPr>
      </p:pic>
      <p:sp>
        <p:nvSpPr>
          <p:cNvPr id="95" name="Text Placeholder 2"/>
          <p:cNvSpPr txBox="1">
            <a:spLocks/>
          </p:cNvSpPr>
          <p:nvPr userDrawn="1"/>
        </p:nvSpPr>
        <p:spPr bwMode="gray">
          <a:xfrm>
            <a:off x="-2186151" y="214870"/>
            <a:ext cx="1523598" cy="794123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Autofit/>
          </a:bodyPr>
          <a:lstStyle>
            <a:lvl1pPr marL="0" indent="0" algn="l" defTabSz="685783" rtl="0" eaLnBrk="1" latinLnBrk="0" hangingPunct="1">
              <a:lnSpc>
                <a:spcPct val="85000"/>
              </a:lnSpc>
              <a:spcBef>
                <a:spcPts val="14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685783" rtl="0" eaLnBrk="1" latinLnBrk="0" hangingPunct="1">
              <a:lnSpc>
                <a:spcPct val="85000"/>
              </a:lnSpc>
              <a:spcBef>
                <a:spcPts val="14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685783" rtl="0" eaLnBrk="1" latinLnBrk="0" hangingPunct="1">
              <a:lnSpc>
                <a:spcPct val="85000"/>
              </a:lnSpc>
              <a:spcBef>
                <a:spcPts val="500"/>
              </a:spcBef>
              <a:buClrTx/>
              <a:buFont typeface=".HelveticaNeueDeskInterface-Regular" charset="-12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685783" rtl="0" eaLnBrk="1" latinLnBrk="0" hangingPunct="1">
              <a:lnSpc>
                <a:spcPct val="85000"/>
              </a:lnSpc>
              <a:spcBef>
                <a:spcPts val="400"/>
              </a:spcBef>
              <a:buClrTx/>
              <a:buFont typeface=".HelveticaNeueDeskInterface-Regular" charset="-12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685783" rtl="0" eaLnBrk="1" latinLnBrk="0" hangingPunct="1">
              <a:lnSpc>
                <a:spcPct val="85000"/>
              </a:lnSpc>
              <a:spcBef>
                <a:spcPts val="400"/>
              </a:spcBef>
              <a:buClrTx/>
              <a:buFont typeface=".HelveticaNeueDeskInterface-Regular" charset="-120"/>
              <a:buChar char="–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20000" indent="-180000" algn="l" defTabSz="685783" rtl="0" eaLnBrk="1" latinLnBrk="0" hangingPunct="1">
              <a:lnSpc>
                <a:spcPct val="85000"/>
              </a:lnSpc>
              <a:spcBef>
                <a:spcPts val="4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00000" indent="-180000" algn="l" defTabSz="685783" rtl="0" eaLnBrk="1" latinLnBrk="0" hangingPunct="1">
              <a:lnSpc>
                <a:spcPct val="85000"/>
              </a:lnSpc>
              <a:spcBef>
                <a:spcPts val="4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80000" indent="-180000" algn="l" defTabSz="685783" rtl="0" eaLnBrk="1" latinLnBrk="0" hangingPunct="1">
              <a:lnSpc>
                <a:spcPct val="85000"/>
              </a:lnSpc>
              <a:spcBef>
                <a:spcPts val="4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260000" indent="-180000" algn="l" defTabSz="685783" rtl="0" eaLnBrk="1" latinLnBrk="0" hangingPunct="1">
              <a:lnSpc>
                <a:spcPct val="85000"/>
              </a:lnSpc>
              <a:spcBef>
                <a:spcPts val="4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ClrTx/>
            </a:pPr>
            <a:r>
              <a:rPr lang="en-US" dirty="0" err="1">
                <a:solidFill>
                  <a:schemeClr val="accent1"/>
                </a:solidFill>
              </a:rPr>
              <a:t>Colour</a:t>
            </a:r>
            <a:r>
              <a:rPr lang="en-US" dirty="0">
                <a:solidFill>
                  <a:schemeClr val="accent1"/>
                </a:solidFill>
              </a:rPr>
              <a:t> tints</a:t>
            </a:r>
            <a:r>
              <a:rPr lang="en-US" baseline="0" dirty="0">
                <a:solidFill>
                  <a:schemeClr val="accent1"/>
                </a:solidFill>
              </a:rPr>
              <a:t>: please use by going to Shape/Outline fill &gt; More </a:t>
            </a:r>
            <a:r>
              <a:rPr lang="en-US" baseline="0" dirty="0" err="1">
                <a:solidFill>
                  <a:schemeClr val="accent1"/>
                </a:solidFill>
              </a:rPr>
              <a:t>colours</a:t>
            </a:r>
            <a:r>
              <a:rPr lang="en-US" baseline="0" dirty="0">
                <a:solidFill>
                  <a:schemeClr val="accent1"/>
                </a:solidFill>
              </a:rPr>
              <a:t> and use the </a:t>
            </a:r>
            <a:r>
              <a:rPr lang="en-US" baseline="0" dirty="0" err="1">
                <a:solidFill>
                  <a:schemeClr val="accent1"/>
                </a:solidFill>
              </a:rPr>
              <a:t>colour</a:t>
            </a:r>
            <a:r>
              <a:rPr lang="en-US" baseline="0" dirty="0">
                <a:solidFill>
                  <a:schemeClr val="accent1"/>
                </a:solidFill>
              </a:rPr>
              <a:t> picker tool</a:t>
            </a:r>
            <a:endParaRPr lang="en-GB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6402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8" r:id="rId1"/>
    <p:sldLayoutId id="2147483908" r:id="rId2"/>
    <p:sldLayoutId id="2147483712" r:id="rId3"/>
    <p:sldLayoutId id="2147483877" r:id="rId4"/>
    <p:sldLayoutId id="2147483914" r:id="rId5"/>
    <p:sldLayoutId id="2147483915" r:id="rId6"/>
    <p:sldLayoutId id="2147483909" r:id="rId7"/>
    <p:sldLayoutId id="2147484092" r:id="rId8"/>
    <p:sldLayoutId id="2147484091" r:id="rId9"/>
    <p:sldLayoutId id="2147483917" r:id="rId10"/>
    <p:sldLayoutId id="2147483916" r:id="rId11"/>
    <p:sldLayoutId id="2147483910" r:id="rId12"/>
    <p:sldLayoutId id="2147483911" r:id="rId13"/>
    <p:sldLayoutId id="2147483919" r:id="rId14"/>
    <p:sldLayoutId id="2147483920" r:id="rId15"/>
    <p:sldLayoutId id="2147483921" r:id="rId16"/>
  </p:sldLayoutIdLst>
  <p:hf hdr="0" dt="0"/>
  <p:txStyles>
    <p:titleStyle>
      <a:lvl1pPr algn="l" defTabSz="685783" rtl="0" eaLnBrk="1" latinLnBrk="0" hangingPunct="1">
        <a:lnSpc>
          <a:spcPct val="85000"/>
        </a:lnSpc>
        <a:spcBef>
          <a:spcPct val="0"/>
        </a:spcBef>
        <a:buNone/>
        <a:defRPr sz="1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685783" rtl="0" eaLnBrk="1" latinLnBrk="0" hangingPunct="1">
        <a:lnSpc>
          <a:spcPct val="85000"/>
        </a:lnSpc>
        <a:spcBef>
          <a:spcPts val="1400"/>
        </a:spcBef>
        <a:buFont typeface="Arial" panose="020B0604020202020204" pitchFamily="34" charset="0"/>
        <a:buNone/>
        <a:defRPr sz="1800" b="1" kern="1200">
          <a:solidFill>
            <a:schemeClr val="accent1"/>
          </a:solidFill>
          <a:latin typeface="+mn-lt"/>
          <a:ea typeface="+mn-ea"/>
          <a:cs typeface="+mn-cs"/>
        </a:defRPr>
      </a:lvl1pPr>
      <a:lvl2pPr marL="0" indent="0" algn="l" defTabSz="685783" rtl="0" eaLnBrk="1" latinLnBrk="0" hangingPunct="1">
        <a:lnSpc>
          <a:spcPct val="85000"/>
        </a:lnSpc>
        <a:spcBef>
          <a:spcPts val="1400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180000" indent="-180000" algn="l" defTabSz="685783" rtl="0" eaLnBrk="1" latinLnBrk="0" hangingPunct="1">
        <a:lnSpc>
          <a:spcPct val="85000"/>
        </a:lnSpc>
        <a:spcBef>
          <a:spcPts val="500"/>
        </a:spcBef>
        <a:buClrTx/>
        <a:buFont typeface=".HelveticaNeueDeskInterface-Regular" charset="-12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360000" indent="-180000" algn="l" defTabSz="685783" rtl="0" eaLnBrk="1" latinLnBrk="0" hangingPunct="1">
        <a:lnSpc>
          <a:spcPct val="85000"/>
        </a:lnSpc>
        <a:spcBef>
          <a:spcPts val="400"/>
        </a:spcBef>
        <a:buClrTx/>
        <a:buFont typeface=".HelveticaNeueDeskInterface-Regular" charset="-12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540000" indent="-180000" algn="l" defTabSz="685783" rtl="0" eaLnBrk="1" latinLnBrk="0" hangingPunct="1">
        <a:lnSpc>
          <a:spcPct val="85000"/>
        </a:lnSpc>
        <a:spcBef>
          <a:spcPts val="400"/>
        </a:spcBef>
        <a:buClrTx/>
        <a:buFont typeface=".HelveticaNeueDeskInterface-Regular" charset="-120"/>
        <a:buChar char="–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720000" indent="-180000" algn="l" defTabSz="685783" rtl="0" eaLnBrk="1" latinLnBrk="0" hangingPunct="1">
        <a:lnSpc>
          <a:spcPct val="85000"/>
        </a:lnSpc>
        <a:spcBef>
          <a:spcPts val="400"/>
        </a:spcBef>
        <a:buClr>
          <a:schemeClr val="accent1"/>
        </a:buClr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900000" indent="-180000" algn="l" defTabSz="685783" rtl="0" eaLnBrk="1" latinLnBrk="0" hangingPunct="1">
        <a:lnSpc>
          <a:spcPct val="85000"/>
        </a:lnSpc>
        <a:spcBef>
          <a:spcPts val="400"/>
        </a:spcBef>
        <a:buClr>
          <a:schemeClr val="accent1"/>
        </a:buClr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1080000" indent="-180000" algn="l" defTabSz="685783" rtl="0" eaLnBrk="1" latinLnBrk="0" hangingPunct="1">
        <a:lnSpc>
          <a:spcPct val="85000"/>
        </a:lnSpc>
        <a:spcBef>
          <a:spcPts val="400"/>
        </a:spcBef>
        <a:buClr>
          <a:schemeClr val="accent1"/>
        </a:buClr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1260000" indent="-180000" algn="l" defTabSz="685783" rtl="0" eaLnBrk="1" latinLnBrk="0" hangingPunct="1">
        <a:lnSpc>
          <a:spcPct val="85000"/>
        </a:lnSpc>
        <a:spcBef>
          <a:spcPts val="400"/>
        </a:spcBef>
        <a:buClr>
          <a:schemeClr val="accent1"/>
        </a:buClr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GB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40" userDrawn="1">
          <p15:clr>
            <a:srgbClr val="F26B43"/>
          </p15:clr>
        </p15:guide>
        <p15:guide id="2" pos="5420" userDrawn="1">
          <p15:clr>
            <a:srgbClr val="F26B43"/>
          </p15:clr>
        </p15:guide>
        <p15:guide id="3" pos="2835" userDrawn="1">
          <p15:clr>
            <a:srgbClr val="F26B43"/>
          </p15:clr>
        </p15:guide>
        <p15:guide id="4" pos="2925" userDrawn="1">
          <p15:clr>
            <a:srgbClr val="F26B43"/>
          </p15:clr>
        </p15:guide>
        <p15:guide id="5" orient="horz" pos="1620" userDrawn="1">
          <p15:clr>
            <a:srgbClr val="F26B43"/>
          </p15:clr>
        </p15:guide>
        <p15:guide id="6" orient="horz" pos="1711" userDrawn="1">
          <p15:clr>
            <a:srgbClr val="F26B43"/>
          </p15:clr>
        </p15:guide>
        <p15:guide id="7" orient="horz" pos="2913" userDrawn="1">
          <p15:clr>
            <a:srgbClr val="F26B43"/>
          </p15:clr>
        </p15:guide>
        <p15:guide id="8" orient="horz" pos="418" userDrawn="1">
          <p15:clr>
            <a:srgbClr val="F26B43"/>
          </p15:clr>
        </p15:guide>
        <p15:guide id="9" orient="horz" pos="123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Relationship Id="rId6" Type="http://schemas.microsoft.com/office/2007/relationships/hdphoto" Target="../media/hdphoto3.wdp"/><Relationship Id="rId5" Type="http://schemas.openxmlformats.org/officeDocument/2006/relationships/image" Target="../media/image21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icture Placeholder 27"/>
          <p:cNvSpPr>
            <a:spLocks noGrp="1"/>
          </p:cNvSpPr>
          <p:nvPr>
            <p:ph type="pic" sz="quarter" idx="18"/>
          </p:nvPr>
        </p:nvSpPr>
        <p:spPr/>
      </p:sp>
      <p:sp>
        <p:nvSpPr>
          <p:cNvPr id="9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5261113" y="976140"/>
            <a:ext cx="3804732" cy="1294283"/>
          </a:xfrm>
        </p:spPr>
        <p:txBody>
          <a:bodyPr/>
          <a:lstStyle/>
          <a:p>
            <a:r>
              <a:rPr lang="ru-RU" sz="2400" dirty="0"/>
              <a:t>Коррозия оборудования и трубопроводов под теплоизоляцией</a:t>
            </a:r>
            <a:endParaRPr lang="en-US" sz="2400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ru-RU" dirty="0"/>
              <a:t>22-26.05.2018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8604000" y="4866066"/>
            <a:ext cx="360000" cy="108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lnSpc>
                <a:spcPct val="85000"/>
              </a:lnSpc>
              <a:defRPr sz="600">
                <a:solidFill>
                  <a:schemeClr val="tx1"/>
                </a:solidFill>
              </a:defRPr>
            </a:lvl1pPr>
          </a:lstStyle>
          <a:p>
            <a:fld id="{130CA15A-B377-495B-BF48-3A3144721AF6}" type="slidenum">
              <a:rPr lang="en-GB" smtClean="0"/>
              <a:pPr/>
              <a:t>1</a:t>
            </a:fld>
            <a:endParaRPr lang="en-GB" dirty="0"/>
          </a:p>
        </p:txBody>
      </p:sp>
      <p:sp>
        <p:nvSpPr>
          <p:cNvPr id="11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4576412" y="4881188"/>
            <a:ext cx="4027588" cy="78483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r">
              <a:defRPr sz="600">
                <a:solidFill>
                  <a:schemeClr val="tx1"/>
                </a:solidFill>
              </a:defRPr>
            </a:lvl1pPr>
          </a:lstStyle>
          <a:p>
            <a:r>
              <a:rPr lang="ru-RU" dirty="0">
                <a:sym typeface="Symbol" panose="05050102010706020507" pitchFamily="18" charset="2"/>
              </a:rPr>
              <a:t>Н. Новгород</a:t>
            </a:r>
            <a:r>
              <a:rPr lang="en-GB" dirty="0">
                <a:sym typeface="Symbol" panose="05050102010706020507" pitchFamily="18" charset="2"/>
              </a:rPr>
              <a:t>  </a:t>
            </a:r>
            <a:r>
              <a:rPr lang="ru-RU" dirty="0">
                <a:sym typeface="Symbol" panose="05050102010706020507" pitchFamily="18" charset="2"/>
              </a:rPr>
              <a:t>Александр Фомичев</a:t>
            </a:r>
            <a:r>
              <a:rPr lang="en-GB" dirty="0">
                <a:sym typeface="Symbol" panose="05050102010706020507" pitchFamily="18" charset="2"/>
              </a:rPr>
              <a:t>   </a:t>
            </a:r>
            <a:r>
              <a:rPr lang="ru-RU" dirty="0">
                <a:sym typeface="Symbol" panose="05050102010706020507" pitchFamily="18" charset="2"/>
              </a:rPr>
              <a:t>23-24</a:t>
            </a:r>
            <a:r>
              <a:rPr lang="en-GB" dirty="0">
                <a:sym typeface="Symbol" panose="05050102010706020507" pitchFamily="18" charset="2"/>
              </a:rPr>
              <a:t> </a:t>
            </a:r>
            <a:r>
              <a:rPr lang="ru-RU" dirty="0">
                <a:sym typeface="Symbol" panose="05050102010706020507" pitchFamily="18" charset="2"/>
              </a:rPr>
              <a:t>мая</a:t>
            </a:r>
            <a:r>
              <a:rPr lang="en-GB" dirty="0">
                <a:sym typeface="Symbol" panose="05050102010706020507" pitchFamily="18" charset="2"/>
              </a:rPr>
              <a:t>, 201</a:t>
            </a:r>
            <a:r>
              <a:rPr lang="ru-RU" dirty="0">
                <a:sym typeface="Symbol" panose="05050102010706020507" pitchFamily="18" charset="2"/>
              </a:rPr>
              <a:t>8</a:t>
            </a:r>
            <a:r>
              <a:rPr lang="en-GB" dirty="0">
                <a:sym typeface="Symbol" panose="05050102010706020507" pitchFamily="18" charset="2"/>
              </a:rPr>
              <a:t>   </a:t>
            </a:r>
            <a:r>
              <a:rPr lang="en-GB" dirty="0"/>
              <a:t>© ROCKWOOL </a:t>
            </a:r>
            <a:r>
              <a:rPr lang="en-US" dirty="0"/>
              <a:t>Russia</a:t>
            </a:r>
            <a:endParaRPr lang="en-GB" dirty="0"/>
          </a:p>
        </p:txBody>
      </p:sp>
      <p:pic>
        <p:nvPicPr>
          <p:cNvPr id="30" name="Picture Placeholder 29"/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4" t="6700" r="4000" b="6282"/>
          <a:stretch/>
        </p:blipFill>
        <p:spPr>
          <a:noFill/>
        </p:spPr>
      </p:pic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>
          <a:blip r:embed="rId4"/>
          <a:srcRect t="13" b="13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22" name="Picture Placeholder 21"/>
          <p:cNvPicPr>
            <a:picLocks noGrp="1" noChangeAspect="1"/>
          </p:cNvPicPr>
          <p:nvPr>
            <p:ph type="pic" sz="quarter" idx="1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6" r="1661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910020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937" b="937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30CA15A-B377-495B-BF48-3A3144721AF6}" type="slidenum">
              <a:rPr lang="en-GB" smtClean="0"/>
              <a:pPr/>
              <a:t>10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>
                <a:sym typeface="Symbol" panose="05050102010706020507" pitchFamily="18" charset="2"/>
              </a:rPr>
              <a:t>CONFIDENTIAL   Author   2 March, 2017   </a:t>
            </a:r>
            <a:r>
              <a:rPr lang="en-GB"/>
              <a:t>© ROCKWOOL International A/S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937" b="937"/>
          <a:stretch/>
        </p:blipFill>
        <p:spPr>
          <a:xfrm>
            <a:off x="-3083" y="0"/>
            <a:ext cx="9144000" cy="5143500"/>
          </a:xfrm>
          <a:prstGeom prst="rect">
            <a:avLst/>
          </a:prstGeom>
        </p:spPr>
      </p:pic>
      <p:sp>
        <p:nvSpPr>
          <p:cNvPr id="13" name="Slide Number Placeholder 3"/>
          <p:cNvSpPr txBox="1">
            <a:spLocks/>
          </p:cNvSpPr>
          <p:nvPr/>
        </p:nvSpPr>
        <p:spPr bwMode="gray">
          <a:xfrm>
            <a:off x="8604000" y="4865316"/>
            <a:ext cx="360000" cy="108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en-GB"/>
            </a:defPPr>
            <a:lvl1pPr marL="0" indent="0" algn="r" defTabSz="685783" rtl="0" eaLnBrk="1" latinLnBrk="0" hangingPunct="1">
              <a:lnSpc>
                <a:spcPct val="85000"/>
              </a:lnSpc>
              <a:spcBef>
                <a:spcPts val="0"/>
              </a:spcBef>
              <a:buFont typeface="Arial" panose="020B0604020202020204" pitchFamily="34" charset="0"/>
              <a:buNone/>
              <a:defRPr sz="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685783" rtl="0" eaLnBrk="1" latinLnBrk="0" hangingPunct="1">
              <a:lnSpc>
                <a:spcPct val="85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Char char="+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685783" rtl="0" eaLnBrk="1" latinLnBrk="0" hangingPunct="1">
              <a:lnSpc>
                <a:spcPct val="85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685783" rtl="0" eaLnBrk="1" latinLnBrk="0" hangingPunct="1">
              <a:lnSpc>
                <a:spcPct val="85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685783" rtl="0" eaLnBrk="1" latinLnBrk="0" hangingPunct="1">
              <a:lnSpc>
                <a:spcPct val="85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00000" indent="-180000" algn="l" defTabSz="685783" rtl="0" eaLnBrk="1" latinLnBrk="0" hangingPunct="1">
              <a:lnSpc>
                <a:spcPct val="85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0000" indent="-180000" algn="l" defTabSz="685783" rtl="0" eaLnBrk="1" latinLnBrk="0" hangingPunct="1">
              <a:lnSpc>
                <a:spcPct val="85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60000" indent="-180000" algn="l" defTabSz="685783" rtl="0" eaLnBrk="1" latinLnBrk="0" hangingPunct="1">
              <a:lnSpc>
                <a:spcPct val="85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40000" indent="-180000" algn="l" defTabSz="685783" rtl="0" eaLnBrk="1" latinLnBrk="0" hangingPunct="1">
              <a:lnSpc>
                <a:spcPct val="85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30CA15A-B377-495B-BF48-3A3144721AF6}" type="slidenum">
              <a:rPr lang="en-GB" smtClean="0"/>
              <a:pPr/>
              <a:t>10</a:t>
            </a:fld>
            <a:endParaRPr lang="en-GB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25" y="4632585"/>
            <a:ext cx="1406902" cy="434860"/>
          </a:xfrm>
          <a:prstGeom prst="rect">
            <a:avLst/>
          </a:prstGeom>
        </p:spPr>
      </p:pic>
      <p:sp>
        <p:nvSpPr>
          <p:cNvPr id="17" name="Text Placeholder 12"/>
          <p:cNvSpPr>
            <a:spLocks noGrp="1"/>
          </p:cNvSpPr>
          <p:nvPr>
            <p:ph type="body" sz="quarter" idx="4294967295"/>
          </p:nvPr>
        </p:nvSpPr>
        <p:spPr>
          <a:xfrm>
            <a:off x="374277" y="422772"/>
            <a:ext cx="5301929" cy="1469794"/>
          </a:xfrm>
        </p:spPr>
        <p:txBody>
          <a:bodyPr/>
          <a:lstStyle/>
          <a:p>
            <a:pPr algn="ctr"/>
            <a:r>
              <a:rPr lang="ru-RU" sz="7200" dirty="0">
                <a:solidFill>
                  <a:schemeClr val="bg1"/>
                </a:solidFill>
              </a:rPr>
              <a:t>Вопросы</a:t>
            </a:r>
            <a:r>
              <a:rPr lang="en-GB" sz="7200" dirty="0">
                <a:solidFill>
                  <a:schemeClr val="bg1"/>
                </a:solidFill>
              </a:rPr>
              <a:t>?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Footer Placeholder 6"/>
          <p:cNvSpPr txBox="1">
            <a:spLocks/>
          </p:cNvSpPr>
          <p:nvPr/>
        </p:nvSpPr>
        <p:spPr>
          <a:xfrm>
            <a:off x="4728812" y="4928810"/>
            <a:ext cx="4027588" cy="78483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GB"/>
            </a:defPPr>
            <a:lvl1pPr marL="0" indent="0" algn="r" defTabSz="685783" rtl="0" eaLnBrk="1" latinLnBrk="0" hangingPunct="1">
              <a:lnSpc>
                <a:spcPct val="85000"/>
              </a:lnSpc>
              <a:spcBef>
                <a:spcPts val="0"/>
              </a:spcBef>
              <a:buFont typeface="Arial" panose="020B0604020202020204" pitchFamily="34" charset="0"/>
              <a:buNone/>
              <a:defRPr sz="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685783" rtl="0" eaLnBrk="1" latinLnBrk="0" hangingPunct="1">
              <a:lnSpc>
                <a:spcPct val="85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Char char="+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685783" rtl="0" eaLnBrk="1" latinLnBrk="0" hangingPunct="1">
              <a:lnSpc>
                <a:spcPct val="85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685783" rtl="0" eaLnBrk="1" latinLnBrk="0" hangingPunct="1">
              <a:lnSpc>
                <a:spcPct val="85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685783" rtl="0" eaLnBrk="1" latinLnBrk="0" hangingPunct="1">
              <a:lnSpc>
                <a:spcPct val="85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00000" indent="-180000" algn="l" defTabSz="685783" rtl="0" eaLnBrk="1" latinLnBrk="0" hangingPunct="1">
              <a:lnSpc>
                <a:spcPct val="85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0000" indent="-180000" algn="l" defTabSz="685783" rtl="0" eaLnBrk="1" latinLnBrk="0" hangingPunct="1">
              <a:lnSpc>
                <a:spcPct val="85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60000" indent="-180000" algn="l" defTabSz="685783" rtl="0" eaLnBrk="1" latinLnBrk="0" hangingPunct="1">
              <a:lnSpc>
                <a:spcPct val="85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40000" indent="-180000" algn="l" defTabSz="685783" rtl="0" eaLnBrk="1" latinLnBrk="0" hangingPunct="1">
              <a:lnSpc>
                <a:spcPct val="85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>
                <a:solidFill>
                  <a:schemeClr val="bg1"/>
                </a:solidFill>
                <a:sym typeface="Symbol" panose="05050102010706020507" pitchFamily="18" charset="2"/>
              </a:rPr>
              <a:t>Н. Новгород</a:t>
            </a:r>
            <a:r>
              <a:rPr lang="en-GB">
                <a:solidFill>
                  <a:schemeClr val="bg1"/>
                </a:solidFill>
                <a:sym typeface="Symbol" panose="05050102010706020507" pitchFamily="18" charset="2"/>
              </a:rPr>
              <a:t>  </a:t>
            </a:r>
            <a:r>
              <a:rPr lang="ru-RU">
                <a:solidFill>
                  <a:schemeClr val="bg1"/>
                </a:solidFill>
                <a:sym typeface="Symbol" panose="05050102010706020507" pitchFamily="18" charset="2"/>
              </a:rPr>
              <a:t>Александр Фомичев</a:t>
            </a:r>
            <a:r>
              <a:rPr lang="en-GB">
                <a:solidFill>
                  <a:schemeClr val="bg1"/>
                </a:solidFill>
                <a:sym typeface="Symbol" panose="05050102010706020507" pitchFamily="18" charset="2"/>
              </a:rPr>
              <a:t>   </a:t>
            </a:r>
            <a:r>
              <a:rPr lang="ru-RU">
                <a:solidFill>
                  <a:schemeClr val="bg1"/>
                </a:solidFill>
                <a:sym typeface="Symbol" panose="05050102010706020507" pitchFamily="18" charset="2"/>
              </a:rPr>
              <a:t>23-24</a:t>
            </a:r>
            <a:r>
              <a:rPr lang="en-GB">
                <a:solidFill>
                  <a:schemeClr val="bg1"/>
                </a:solidFill>
                <a:sym typeface="Symbol" panose="05050102010706020507" pitchFamily="18" charset="2"/>
              </a:rPr>
              <a:t> </a:t>
            </a:r>
            <a:r>
              <a:rPr lang="ru-RU">
                <a:solidFill>
                  <a:schemeClr val="bg1"/>
                </a:solidFill>
                <a:sym typeface="Symbol" panose="05050102010706020507" pitchFamily="18" charset="2"/>
              </a:rPr>
              <a:t>мая</a:t>
            </a:r>
            <a:r>
              <a:rPr lang="en-GB">
                <a:solidFill>
                  <a:schemeClr val="bg1"/>
                </a:solidFill>
                <a:sym typeface="Symbol" panose="05050102010706020507" pitchFamily="18" charset="2"/>
              </a:rPr>
              <a:t>, 201</a:t>
            </a:r>
            <a:r>
              <a:rPr lang="ru-RU">
                <a:solidFill>
                  <a:schemeClr val="bg1"/>
                </a:solidFill>
                <a:sym typeface="Symbol" panose="05050102010706020507" pitchFamily="18" charset="2"/>
              </a:rPr>
              <a:t>8</a:t>
            </a:r>
            <a:r>
              <a:rPr lang="en-GB">
                <a:solidFill>
                  <a:schemeClr val="bg1"/>
                </a:solidFill>
                <a:sym typeface="Symbol" panose="05050102010706020507" pitchFamily="18" charset="2"/>
              </a:rPr>
              <a:t>   </a:t>
            </a:r>
            <a:r>
              <a:rPr lang="en-GB">
                <a:solidFill>
                  <a:schemeClr val="bg1"/>
                </a:solidFill>
              </a:rPr>
              <a:t>© ROCKWOOL </a:t>
            </a:r>
            <a:r>
              <a:rPr lang="en-US">
                <a:solidFill>
                  <a:schemeClr val="bg1"/>
                </a:solidFill>
              </a:rPr>
              <a:t>Russia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7390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7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" r="39"/>
          <a:stretch>
            <a:fillRect/>
          </a:stretch>
        </p:blipFill>
        <p:spPr/>
      </p:pic>
      <p:pic>
        <p:nvPicPr>
          <p:cNvPr id="12" name="Picture Placeholder 11"/>
          <p:cNvPicPr>
            <a:picLocks noGrp="1" noChangeAspect="1"/>
          </p:cNvPicPr>
          <p:nvPr>
            <p:ph type="pic" sz="quarter" idx="16"/>
          </p:nvPr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" b="56"/>
          <a:stretch>
            <a:fillRect/>
          </a:stretch>
        </p:blipFill>
        <p:spPr>
          <a:noFill/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Влияние коррозии на экономику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30CA15A-B377-495B-BF48-3A3144721AF6}" type="slidenum">
              <a:rPr lang="en-GB" smtClean="0"/>
              <a:pPr/>
              <a:t>2</a:t>
            </a:fld>
            <a:endParaRPr lang="en-GB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403877" y="2267016"/>
            <a:ext cx="2277986" cy="1695384"/>
          </a:xfrm>
        </p:spPr>
        <p:txBody>
          <a:bodyPr/>
          <a:lstStyle/>
          <a:p>
            <a:r>
              <a:rPr lang="en-US" sz="4000" dirty="0"/>
              <a:t>&lt;20 </a:t>
            </a:r>
            <a:r>
              <a:rPr lang="ru-RU" sz="4000" dirty="0"/>
              <a:t>лет</a:t>
            </a:r>
            <a:endParaRPr lang="en-US" sz="4000" dirty="0"/>
          </a:p>
          <a:p>
            <a:pPr lvl="1"/>
            <a:r>
              <a:rPr lang="en-US" sz="1600" dirty="0"/>
              <a:t>c</a:t>
            </a:r>
            <a:r>
              <a:rPr lang="ru-RU" sz="1600" dirty="0"/>
              <a:t>рок эксплуатации большинства труб (</a:t>
            </a:r>
            <a:r>
              <a:rPr lang="en-US" sz="1600" dirty="0"/>
              <a:t>energosovet.ru)</a:t>
            </a:r>
          </a:p>
        </p:txBody>
      </p:sp>
      <p:sp>
        <p:nvSpPr>
          <p:cNvPr id="14" name="Slide Number Placeholder 5"/>
          <p:cNvSpPr txBox="1">
            <a:spLocks/>
          </p:cNvSpPr>
          <p:nvPr/>
        </p:nvSpPr>
        <p:spPr bwMode="gray">
          <a:xfrm>
            <a:off x="8604000" y="4866066"/>
            <a:ext cx="360000" cy="108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en-GB"/>
            </a:defPPr>
            <a:lvl1pPr marL="0" indent="0" algn="r" defTabSz="685783" rtl="0" eaLnBrk="1" latinLnBrk="0" hangingPunct="1">
              <a:lnSpc>
                <a:spcPct val="85000"/>
              </a:lnSpc>
              <a:spcBef>
                <a:spcPts val="0"/>
              </a:spcBef>
              <a:buFont typeface="Arial" panose="020B0604020202020204" pitchFamily="34" charset="0"/>
              <a:buNone/>
              <a:defRPr sz="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685783" rtl="0" eaLnBrk="1" latinLnBrk="0" hangingPunct="1">
              <a:lnSpc>
                <a:spcPct val="85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Char char="+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685783" rtl="0" eaLnBrk="1" latinLnBrk="0" hangingPunct="1">
              <a:lnSpc>
                <a:spcPct val="85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685783" rtl="0" eaLnBrk="1" latinLnBrk="0" hangingPunct="1">
              <a:lnSpc>
                <a:spcPct val="85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685783" rtl="0" eaLnBrk="1" latinLnBrk="0" hangingPunct="1">
              <a:lnSpc>
                <a:spcPct val="85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00000" indent="-180000" algn="l" defTabSz="685783" rtl="0" eaLnBrk="1" latinLnBrk="0" hangingPunct="1">
              <a:lnSpc>
                <a:spcPct val="85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0000" indent="-180000" algn="l" defTabSz="685783" rtl="0" eaLnBrk="1" latinLnBrk="0" hangingPunct="1">
              <a:lnSpc>
                <a:spcPct val="85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60000" indent="-180000" algn="l" defTabSz="685783" rtl="0" eaLnBrk="1" latinLnBrk="0" hangingPunct="1">
              <a:lnSpc>
                <a:spcPct val="85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40000" indent="-180000" algn="l" defTabSz="685783" rtl="0" eaLnBrk="1" latinLnBrk="0" hangingPunct="1">
              <a:lnSpc>
                <a:spcPct val="85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30CA15A-B377-495B-BF48-3A3144721AF6}" type="slidenum">
              <a:rPr lang="en-GB" smtClean="0"/>
              <a:pPr/>
              <a:t>2</a:t>
            </a:fld>
            <a:endParaRPr lang="en-GB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/>
          <a:srcRect l="6864" t="8708" r="12012" b="15453"/>
          <a:stretch/>
        </p:blipFill>
        <p:spPr>
          <a:xfrm>
            <a:off x="1789235" y="1666875"/>
            <a:ext cx="3104632" cy="2178854"/>
          </a:xfrm>
          <a:prstGeom prst="rect">
            <a:avLst/>
          </a:prstGeom>
        </p:spPr>
      </p:pic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457199" y="857250"/>
            <a:ext cx="2066925" cy="2133599"/>
          </a:xfrm>
          <a:solidFill>
            <a:schemeClr val="accent3"/>
          </a:solidFill>
          <a:ln>
            <a:noFill/>
          </a:ln>
        </p:spPr>
        <p:txBody>
          <a:bodyPr/>
          <a:lstStyle/>
          <a:p>
            <a:r>
              <a:rPr lang="ru-RU" dirty="0"/>
              <a:t>2,2</a:t>
            </a:r>
            <a:r>
              <a:rPr lang="ru-RU" sz="1600" dirty="0"/>
              <a:t> </a:t>
            </a:r>
            <a:r>
              <a:rPr lang="ru-RU" sz="3200" dirty="0"/>
              <a:t>трлн.</a:t>
            </a:r>
            <a:endParaRPr lang="en-US" sz="3200" dirty="0"/>
          </a:p>
          <a:p>
            <a:pPr lvl="1"/>
            <a:r>
              <a:rPr lang="ru-RU" sz="1400" dirty="0"/>
              <a:t>долларов в год по оценке </a:t>
            </a:r>
            <a:r>
              <a:rPr lang="en-US" sz="1400" dirty="0"/>
              <a:t>WCO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740450" y="517937"/>
            <a:ext cx="1793700" cy="1910938"/>
          </a:xfrm>
        </p:spPr>
        <p:txBody>
          <a:bodyPr/>
          <a:lstStyle/>
          <a:p>
            <a:r>
              <a:rPr lang="ru-RU" dirty="0"/>
              <a:t>3% </a:t>
            </a:r>
            <a:r>
              <a:rPr lang="ru-RU" sz="1800" dirty="0"/>
              <a:t>мирового ВВП</a:t>
            </a:r>
            <a:endParaRPr lang="en-US" sz="1800" dirty="0"/>
          </a:p>
        </p:txBody>
      </p:sp>
      <p:sp>
        <p:nvSpPr>
          <p:cNvPr id="15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4576412" y="4881188"/>
            <a:ext cx="4027588" cy="78483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r">
              <a:defRPr sz="600">
                <a:solidFill>
                  <a:schemeClr val="tx1"/>
                </a:solidFill>
              </a:defRPr>
            </a:lvl1pPr>
          </a:lstStyle>
          <a:p>
            <a:r>
              <a:rPr lang="ru-RU" dirty="0">
                <a:sym typeface="Symbol" panose="05050102010706020507" pitchFamily="18" charset="2"/>
              </a:rPr>
              <a:t>Н. Новгород</a:t>
            </a:r>
            <a:r>
              <a:rPr lang="en-GB" dirty="0">
                <a:sym typeface="Symbol" panose="05050102010706020507" pitchFamily="18" charset="2"/>
              </a:rPr>
              <a:t>  </a:t>
            </a:r>
            <a:r>
              <a:rPr lang="ru-RU" dirty="0">
                <a:sym typeface="Symbol" panose="05050102010706020507" pitchFamily="18" charset="2"/>
              </a:rPr>
              <a:t>Александр Фомичев</a:t>
            </a:r>
            <a:r>
              <a:rPr lang="en-GB" dirty="0">
                <a:sym typeface="Symbol" panose="05050102010706020507" pitchFamily="18" charset="2"/>
              </a:rPr>
              <a:t>   </a:t>
            </a:r>
            <a:r>
              <a:rPr lang="ru-RU" dirty="0">
                <a:sym typeface="Symbol" panose="05050102010706020507" pitchFamily="18" charset="2"/>
              </a:rPr>
              <a:t>23-24</a:t>
            </a:r>
            <a:r>
              <a:rPr lang="en-GB" dirty="0">
                <a:sym typeface="Symbol" panose="05050102010706020507" pitchFamily="18" charset="2"/>
              </a:rPr>
              <a:t> </a:t>
            </a:r>
            <a:r>
              <a:rPr lang="ru-RU" dirty="0">
                <a:sym typeface="Symbol" panose="05050102010706020507" pitchFamily="18" charset="2"/>
              </a:rPr>
              <a:t>мая</a:t>
            </a:r>
            <a:r>
              <a:rPr lang="en-GB" dirty="0">
                <a:sym typeface="Symbol" panose="05050102010706020507" pitchFamily="18" charset="2"/>
              </a:rPr>
              <a:t>, 201</a:t>
            </a:r>
            <a:r>
              <a:rPr lang="ru-RU" dirty="0">
                <a:sym typeface="Symbol" panose="05050102010706020507" pitchFamily="18" charset="2"/>
              </a:rPr>
              <a:t>8</a:t>
            </a:r>
            <a:r>
              <a:rPr lang="en-GB" dirty="0">
                <a:sym typeface="Symbol" panose="05050102010706020507" pitchFamily="18" charset="2"/>
              </a:rPr>
              <a:t>   </a:t>
            </a:r>
            <a:r>
              <a:rPr lang="en-GB" dirty="0"/>
              <a:t>© ROCKWOOL </a:t>
            </a:r>
            <a:r>
              <a:rPr lang="en-US" dirty="0"/>
              <a:t>Russia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21860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 animBg="1"/>
      <p:bldP spid="7" grpId="0" build="p" animBg="1"/>
      <p:bldP spid="8" grpId="0" build="p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Placeholder 27"/>
          <p:cNvPicPr>
            <a:picLocks noGrp="1" noChangeAspect="1"/>
          </p:cNvPicPr>
          <p:nvPr>
            <p:ph type="pic" sz="quarter" idx="18"/>
          </p:nvPr>
        </p:nvPicPr>
        <p:blipFill>
          <a:blip r:embed="rId2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" r="248"/>
          <a:stretch>
            <a:fillRect/>
          </a:stretch>
        </p:blipFill>
        <p:spPr>
          <a:noFill/>
        </p:spPr>
      </p:pic>
      <p:sp>
        <p:nvSpPr>
          <p:cNvPr id="19" name="Title 3"/>
          <p:cNvSpPr>
            <a:spLocks noGrp="1"/>
          </p:cNvSpPr>
          <p:nvPr>
            <p:ph type="title"/>
          </p:nvPr>
        </p:nvSpPr>
        <p:spPr>
          <a:xfrm>
            <a:off x="544412" y="193937"/>
            <a:ext cx="5784826" cy="324000"/>
          </a:xfrm>
        </p:spPr>
        <p:txBody>
          <a:bodyPr/>
          <a:lstStyle/>
          <a:p>
            <a:r>
              <a:rPr lang="ru-RU" dirty="0"/>
              <a:t>Факторы теплоизоляции, влияющие на коррозию</a:t>
            </a:r>
            <a:endParaRPr lang="en-US" dirty="0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lnSpc>
                <a:spcPct val="85000"/>
              </a:lnSpc>
              <a:defRPr sz="600">
                <a:solidFill>
                  <a:schemeClr val="tx1"/>
                </a:solidFill>
              </a:defRPr>
            </a:lvl1pPr>
          </a:lstStyle>
          <a:p>
            <a:fld id="{130CA15A-B377-495B-BF48-3A3144721AF6}" type="slidenum">
              <a:rPr lang="en-GB" smtClean="0"/>
              <a:pPr/>
              <a:t>3</a:t>
            </a:fld>
            <a:endParaRPr lang="en-GB" dirty="0"/>
          </a:p>
        </p:txBody>
      </p:sp>
      <p:pic>
        <p:nvPicPr>
          <p:cNvPr id="74" name="Picture Placeholder 73"/>
          <p:cNvPicPr>
            <a:picLocks noGrp="1" noChangeAspect="1"/>
          </p:cNvPicPr>
          <p:nvPr>
            <p:ph type="pic" sz="quarter" idx="2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1" r="8911"/>
          <a:stretch>
            <a:fillRect/>
          </a:stretch>
        </p:blipFill>
        <p:spPr>
          <a:xfrm>
            <a:off x="4433432" y="2721111"/>
            <a:ext cx="1677724" cy="1443223"/>
          </a:xfrm>
          <a:noFill/>
        </p:spPr>
      </p:pic>
      <p:sp>
        <p:nvSpPr>
          <p:cNvPr id="12" name="Text Placeholder 20"/>
          <p:cNvSpPr txBox="1">
            <a:spLocks/>
          </p:cNvSpPr>
          <p:nvPr/>
        </p:nvSpPr>
        <p:spPr bwMode="gray">
          <a:xfrm>
            <a:off x="642430" y="1881862"/>
            <a:ext cx="3960439" cy="22868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783" rtl="0" eaLnBrk="1" latinLnBrk="0" hangingPunct="1">
              <a:lnSpc>
                <a:spcPct val="85000"/>
              </a:lnSpc>
              <a:spcBef>
                <a:spcPts val="14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685783" rtl="0" eaLnBrk="1" latinLnBrk="0" hangingPunct="1">
              <a:lnSpc>
                <a:spcPct val="85000"/>
              </a:lnSpc>
              <a:spcBef>
                <a:spcPts val="14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685783" rtl="0" eaLnBrk="1" latinLnBrk="0" hangingPunct="1">
              <a:lnSpc>
                <a:spcPct val="85000"/>
              </a:lnSpc>
              <a:spcBef>
                <a:spcPts val="500"/>
              </a:spcBef>
              <a:buClrTx/>
              <a:buFont typeface=".HelveticaNeueDeskInterface-Regular" charset="-12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685783" rtl="0" eaLnBrk="1" latinLnBrk="0" hangingPunct="1">
              <a:lnSpc>
                <a:spcPct val="85000"/>
              </a:lnSpc>
              <a:spcBef>
                <a:spcPts val="400"/>
              </a:spcBef>
              <a:buClrTx/>
              <a:buFont typeface=".HelveticaNeueDeskInterface-Regular" charset="-12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685783" rtl="0" eaLnBrk="1" latinLnBrk="0" hangingPunct="1">
              <a:lnSpc>
                <a:spcPct val="85000"/>
              </a:lnSpc>
              <a:spcBef>
                <a:spcPts val="400"/>
              </a:spcBef>
              <a:buClrTx/>
              <a:buFont typeface=".HelveticaNeueDeskInterface-Regular" charset="-120"/>
              <a:buChar char="–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20000" indent="-180000" algn="l" defTabSz="685783" rtl="0" eaLnBrk="1" latinLnBrk="0" hangingPunct="1">
              <a:lnSpc>
                <a:spcPct val="85000"/>
              </a:lnSpc>
              <a:spcBef>
                <a:spcPts val="4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00000" indent="-180000" algn="l" defTabSz="685783" rtl="0" eaLnBrk="1" latinLnBrk="0" hangingPunct="1">
              <a:lnSpc>
                <a:spcPct val="85000"/>
              </a:lnSpc>
              <a:spcBef>
                <a:spcPts val="4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80000" indent="-180000" algn="l" defTabSz="685783" rtl="0" eaLnBrk="1" latinLnBrk="0" hangingPunct="1">
              <a:lnSpc>
                <a:spcPct val="85000"/>
              </a:lnSpc>
              <a:spcBef>
                <a:spcPts val="4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260000" indent="-180000" algn="l" defTabSz="685783" rtl="0" eaLnBrk="1" latinLnBrk="0" hangingPunct="1">
              <a:lnSpc>
                <a:spcPct val="85000"/>
              </a:lnSpc>
              <a:spcBef>
                <a:spcPts val="4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lvl="1" indent="-171450">
              <a:buClrTx/>
              <a:buFont typeface="Wingdings" panose="05000000000000000000" pitchFamily="2" charset="2"/>
              <a:buChar char="§"/>
            </a:pPr>
            <a:r>
              <a:rPr lang="ru-RU" sz="1800" dirty="0"/>
              <a:t>Изоляция плохо выводит влагу</a:t>
            </a:r>
            <a:endParaRPr lang="en-US" sz="1800" dirty="0"/>
          </a:p>
        </p:txBody>
      </p:sp>
      <p:sp>
        <p:nvSpPr>
          <p:cNvPr id="13" name="Text Placeholder 20"/>
          <p:cNvSpPr txBox="1">
            <a:spLocks/>
          </p:cNvSpPr>
          <p:nvPr/>
        </p:nvSpPr>
        <p:spPr bwMode="gray">
          <a:xfrm>
            <a:off x="638530" y="2699350"/>
            <a:ext cx="4316247" cy="2819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783" rtl="0" eaLnBrk="1" latinLnBrk="0" hangingPunct="1">
              <a:lnSpc>
                <a:spcPct val="85000"/>
              </a:lnSpc>
              <a:spcBef>
                <a:spcPts val="14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685783" rtl="0" eaLnBrk="1" latinLnBrk="0" hangingPunct="1">
              <a:lnSpc>
                <a:spcPct val="85000"/>
              </a:lnSpc>
              <a:spcBef>
                <a:spcPts val="14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685783" rtl="0" eaLnBrk="1" latinLnBrk="0" hangingPunct="1">
              <a:lnSpc>
                <a:spcPct val="85000"/>
              </a:lnSpc>
              <a:spcBef>
                <a:spcPts val="500"/>
              </a:spcBef>
              <a:buClrTx/>
              <a:buFont typeface=".HelveticaNeueDeskInterface-Regular" charset="-12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685783" rtl="0" eaLnBrk="1" latinLnBrk="0" hangingPunct="1">
              <a:lnSpc>
                <a:spcPct val="85000"/>
              </a:lnSpc>
              <a:spcBef>
                <a:spcPts val="400"/>
              </a:spcBef>
              <a:buClrTx/>
              <a:buFont typeface=".HelveticaNeueDeskInterface-Regular" charset="-12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685783" rtl="0" eaLnBrk="1" latinLnBrk="0" hangingPunct="1">
              <a:lnSpc>
                <a:spcPct val="85000"/>
              </a:lnSpc>
              <a:spcBef>
                <a:spcPts val="400"/>
              </a:spcBef>
              <a:buClrTx/>
              <a:buFont typeface=".HelveticaNeueDeskInterface-Regular" charset="-120"/>
              <a:buChar char="–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20000" indent="-180000" algn="l" defTabSz="685783" rtl="0" eaLnBrk="1" latinLnBrk="0" hangingPunct="1">
              <a:lnSpc>
                <a:spcPct val="85000"/>
              </a:lnSpc>
              <a:spcBef>
                <a:spcPts val="4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00000" indent="-180000" algn="l" defTabSz="685783" rtl="0" eaLnBrk="1" latinLnBrk="0" hangingPunct="1">
              <a:lnSpc>
                <a:spcPct val="85000"/>
              </a:lnSpc>
              <a:spcBef>
                <a:spcPts val="4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80000" indent="-180000" algn="l" defTabSz="685783" rtl="0" eaLnBrk="1" latinLnBrk="0" hangingPunct="1">
              <a:lnSpc>
                <a:spcPct val="85000"/>
              </a:lnSpc>
              <a:spcBef>
                <a:spcPts val="4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260000" indent="-180000" algn="l" defTabSz="685783" rtl="0" eaLnBrk="1" latinLnBrk="0" hangingPunct="1">
              <a:lnSpc>
                <a:spcPct val="85000"/>
              </a:lnSpc>
              <a:spcBef>
                <a:spcPts val="4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lvl="1" indent="-171450">
              <a:buClrTx/>
              <a:buFont typeface="Wingdings" panose="05000000000000000000" pitchFamily="2" charset="2"/>
              <a:buChar char="§"/>
            </a:pPr>
            <a:r>
              <a:rPr lang="ru-RU" sz="1800" dirty="0"/>
              <a:t>Химический состав теплоизоляции</a:t>
            </a:r>
            <a:endParaRPr lang="en-US" sz="1800" dirty="0"/>
          </a:p>
        </p:txBody>
      </p:sp>
      <p:sp>
        <p:nvSpPr>
          <p:cNvPr id="17" name="Text Placeholder 20"/>
          <p:cNvSpPr txBox="1">
            <a:spLocks/>
          </p:cNvSpPr>
          <p:nvPr/>
        </p:nvSpPr>
        <p:spPr bwMode="gray">
          <a:xfrm>
            <a:off x="638870" y="1115135"/>
            <a:ext cx="3960439" cy="19314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783" rtl="0" eaLnBrk="1" latinLnBrk="0" hangingPunct="1">
              <a:lnSpc>
                <a:spcPct val="85000"/>
              </a:lnSpc>
              <a:spcBef>
                <a:spcPts val="14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685783" rtl="0" eaLnBrk="1" latinLnBrk="0" hangingPunct="1">
              <a:lnSpc>
                <a:spcPct val="85000"/>
              </a:lnSpc>
              <a:spcBef>
                <a:spcPts val="14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685783" rtl="0" eaLnBrk="1" latinLnBrk="0" hangingPunct="1">
              <a:lnSpc>
                <a:spcPct val="85000"/>
              </a:lnSpc>
              <a:spcBef>
                <a:spcPts val="500"/>
              </a:spcBef>
              <a:buClrTx/>
              <a:buFont typeface=".HelveticaNeueDeskInterface-Regular" charset="-12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685783" rtl="0" eaLnBrk="1" latinLnBrk="0" hangingPunct="1">
              <a:lnSpc>
                <a:spcPct val="85000"/>
              </a:lnSpc>
              <a:spcBef>
                <a:spcPts val="400"/>
              </a:spcBef>
              <a:buClrTx/>
              <a:buFont typeface=".HelveticaNeueDeskInterface-Regular" charset="-12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685783" rtl="0" eaLnBrk="1" latinLnBrk="0" hangingPunct="1">
              <a:lnSpc>
                <a:spcPct val="85000"/>
              </a:lnSpc>
              <a:spcBef>
                <a:spcPts val="400"/>
              </a:spcBef>
              <a:buClrTx/>
              <a:buFont typeface=".HelveticaNeueDeskInterface-Regular" charset="-120"/>
              <a:buChar char="–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20000" indent="-180000" algn="l" defTabSz="685783" rtl="0" eaLnBrk="1" latinLnBrk="0" hangingPunct="1">
              <a:lnSpc>
                <a:spcPct val="85000"/>
              </a:lnSpc>
              <a:spcBef>
                <a:spcPts val="4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00000" indent="-180000" algn="l" defTabSz="685783" rtl="0" eaLnBrk="1" latinLnBrk="0" hangingPunct="1">
              <a:lnSpc>
                <a:spcPct val="85000"/>
              </a:lnSpc>
              <a:spcBef>
                <a:spcPts val="4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80000" indent="-180000" algn="l" defTabSz="685783" rtl="0" eaLnBrk="1" latinLnBrk="0" hangingPunct="1">
              <a:lnSpc>
                <a:spcPct val="85000"/>
              </a:lnSpc>
              <a:spcBef>
                <a:spcPts val="4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260000" indent="-180000" algn="l" defTabSz="685783" rtl="0" eaLnBrk="1" latinLnBrk="0" hangingPunct="1">
              <a:lnSpc>
                <a:spcPct val="85000"/>
              </a:lnSpc>
              <a:spcBef>
                <a:spcPts val="4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lvl="1" indent="-171450">
              <a:buClrTx/>
              <a:buFont typeface="Wingdings" panose="05000000000000000000" pitchFamily="2" charset="2"/>
              <a:buChar char="§"/>
            </a:pPr>
            <a:r>
              <a:rPr lang="ru-RU" sz="1800" dirty="0"/>
              <a:t>Изоляция впитывает влагу</a:t>
            </a:r>
            <a:endParaRPr lang="en-US" sz="1800" dirty="0"/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sz="quarter" idx="12"/>
          </p:nvPr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25"/>
                    </a14:imgEffect>
                    <a14:imgEffect>
                      <a14:saturation sat="1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9" r="289"/>
          <a:stretch>
            <a:fillRect/>
          </a:stretch>
        </p:blipFill>
        <p:spPr>
          <a:xfrm>
            <a:off x="5760653" y="835221"/>
            <a:ext cx="2843360" cy="2144266"/>
          </a:xfrm>
        </p:spPr>
      </p:pic>
      <p:pic>
        <p:nvPicPr>
          <p:cNvPr id="10" name="Picture Placeholder 9"/>
          <p:cNvPicPr>
            <a:picLocks noGrp="1" noChangeAspect="1"/>
          </p:cNvPicPr>
          <p:nvPr>
            <p:ph type="pic" sz="quarter" idx="21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7" t="10779" r="17478" b="23809"/>
          <a:stretch/>
        </p:blipFill>
        <p:spPr>
          <a:xfrm>
            <a:off x="4745628" y="530079"/>
            <a:ext cx="2012777" cy="1378933"/>
          </a:xfrm>
        </p:spPr>
      </p:pic>
      <p:pic>
        <p:nvPicPr>
          <p:cNvPr id="22" name="Picture Placeholder 21"/>
          <p:cNvPicPr>
            <a:picLocks noGrp="1" noChangeAspect="1"/>
          </p:cNvPicPr>
          <p:nvPr>
            <p:ph type="pic" sz="quarter" idx="19"/>
          </p:nvPr>
        </p:nvPicPr>
        <p:blipFill rotWithShape="1">
          <a:blip r:embed="rId7"/>
          <a:srcRect l="7626" t="11542" r="16452" b="21348"/>
          <a:stretch/>
        </p:blipFill>
        <p:spPr>
          <a:xfrm>
            <a:off x="6194652" y="2609331"/>
            <a:ext cx="1879865" cy="1179732"/>
          </a:xfrm>
          <a:prstGeom prst="rect">
            <a:avLst/>
          </a:prstGeom>
        </p:spPr>
      </p:pic>
      <p:pic>
        <p:nvPicPr>
          <p:cNvPr id="24" name="Picture Placeholder 23"/>
          <p:cNvPicPr>
            <a:picLocks noGrp="1" noChangeAspect="1"/>
          </p:cNvPicPr>
          <p:nvPr>
            <p:ph type="pic" sz="quarter" idx="20"/>
          </p:nvPr>
        </p:nvPicPr>
        <p:blipFill rotWithShape="1">
          <a:blip r:embed="rId8"/>
          <a:srcRect l="6938" t="8444" r="54350" b="31045"/>
          <a:stretch/>
        </p:blipFill>
        <p:spPr>
          <a:xfrm>
            <a:off x="7468632" y="1986926"/>
            <a:ext cx="1569380" cy="1118411"/>
          </a:xfrm>
          <a:prstGeom prst="rect">
            <a:avLst/>
          </a:prstGeom>
        </p:spPr>
      </p:pic>
      <p:sp>
        <p:nvSpPr>
          <p:cNvPr id="16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4576412" y="4881188"/>
            <a:ext cx="4027588" cy="78483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r">
              <a:defRPr sz="600">
                <a:solidFill>
                  <a:schemeClr val="tx1"/>
                </a:solidFill>
              </a:defRPr>
            </a:lvl1pPr>
          </a:lstStyle>
          <a:p>
            <a:r>
              <a:rPr lang="ru-RU" dirty="0">
                <a:sym typeface="Symbol" panose="05050102010706020507" pitchFamily="18" charset="2"/>
              </a:rPr>
              <a:t>Н. Новгород</a:t>
            </a:r>
            <a:r>
              <a:rPr lang="en-GB" dirty="0">
                <a:sym typeface="Symbol" panose="05050102010706020507" pitchFamily="18" charset="2"/>
              </a:rPr>
              <a:t>  </a:t>
            </a:r>
            <a:r>
              <a:rPr lang="ru-RU" dirty="0">
                <a:sym typeface="Symbol" panose="05050102010706020507" pitchFamily="18" charset="2"/>
              </a:rPr>
              <a:t>Александр Фомичев</a:t>
            </a:r>
            <a:r>
              <a:rPr lang="en-GB" dirty="0">
                <a:sym typeface="Symbol" panose="05050102010706020507" pitchFamily="18" charset="2"/>
              </a:rPr>
              <a:t>   </a:t>
            </a:r>
            <a:r>
              <a:rPr lang="ru-RU" dirty="0">
                <a:sym typeface="Symbol" panose="05050102010706020507" pitchFamily="18" charset="2"/>
              </a:rPr>
              <a:t>23-24</a:t>
            </a:r>
            <a:r>
              <a:rPr lang="en-GB" dirty="0">
                <a:sym typeface="Symbol" panose="05050102010706020507" pitchFamily="18" charset="2"/>
              </a:rPr>
              <a:t> </a:t>
            </a:r>
            <a:r>
              <a:rPr lang="ru-RU" dirty="0">
                <a:sym typeface="Symbol" panose="05050102010706020507" pitchFamily="18" charset="2"/>
              </a:rPr>
              <a:t>мая</a:t>
            </a:r>
            <a:r>
              <a:rPr lang="en-GB" dirty="0">
                <a:sym typeface="Symbol" panose="05050102010706020507" pitchFamily="18" charset="2"/>
              </a:rPr>
              <a:t>, 201</a:t>
            </a:r>
            <a:r>
              <a:rPr lang="ru-RU" dirty="0">
                <a:sym typeface="Symbol" panose="05050102010706020507" pitchFamily="18" charset="2"/>
              </a:rPr>
              <a:t>8</a:t>
            </a:r>
            <a:r>
              <a:rPr lang="en-GB" dirty="0">
                <a:sym typeface="Symbol" panose="05050102010706020507" pitchFamily="18" charset="2"/>
              </a:rPr>
              <a:t>   </a:t>
            </a:r>
            <a:r>
              <a:rPr lang="en-GB" dirty="0"/>
              <a:t>© ROCKWOOL </a:t>
            </a:r>
            <a:r>
              <a:rPr lang="en-US" dirty="0"/>
              <a:t>Russia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22036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Химический состав теплоизоляции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lnSpc>
                <a:spcPct val="85000"/>
              </a:lnSpc>
              <a:defRPr sz="600">
                <a:solidFill>
                  <a:schemeClr val="tx1"/>
                </a:solidFill>
              </a:defRPr>
            </a:lvl1pPr>
          </a:lstStyle>
          <a:p>
            <a:fld id="{130CA15A-B377-495B-BF48-3A3144721AF6}" type="slidenum">
              <a:rPr lang="en-GB" smtClean="0"/>
              <a:pPr/>
              <a:t>4</a:t>
            </a:fld>
            <a:endParaRPr lang="en-GB" dirty="0"/>
          </a:p>
        </p:txBody>
      </p:sp>
      <p:sp>
        <p:nvSpPr>
          <p:cNvPr id="11" name="Text Placeholder 20"/>
          <p:cNvSpPr>
            <a:spLocks noGrp="1"/>
          </p:cNvSpPr>
          <p:nvPr>
            <p:ph type="body" sz="quarter" idx="22"/>
          </p:nvPr>
        </p:nvSpPr>
        <p:spPr>
          <a:xfrm>
            <a:off x="544412" y="1020233"/>
            <a:ext cx="7858125" cy="1120103"/>
          </a:xfrm>
        </p:spPr>
        <p:txBody>
          <a:bodyPr/>
          <a:lstStyle/>
          <a:p>
            <a:pPr>
              <a:lnSpc>
                <a:spcPts val="1600"/>
              </a:lnSpc>
              <a:buClr>
                <a:schemeClr val="accent1"/>
              </a:buClr>
              <a:buSzPct val="100000"/>
            </a:pPr>
            <a:r>
              <a:rPr lang="ru-RU" b="1" dirty="0"/>
              <a:t>СП 61.13330.2012 «Тепловая изоляция оборудования и трубопроводов», </a:t>
            </a:r>
          </a:p>
          <a:p>
            <a:pPr algn="just">
              <a:lnSpc>
                <a:spcPts val="1600"/>
              </a:lnSpc>
              <a:buClr>
                <a:schemeClr val="accent1"/>
              </a:buClr>
              <a:buSzPct val="100000"/>
            </a:pPr>
            <a:r>
              <a:rPr lang="ru-RU" dirty="0"/>
              <a:t>П 5.22: «При проектировании тепловой изоляции следует учитывать возможность коррозионного воздействия теплоизоляционного материала или входящих в его состав химических веществ на металлические поверхности оборудования и трубопроводов в присутствии влаги.»</a:t>
            </a:r>
          </a:p>
        </p:txBody>
      </p:sp>
      <p:sp>
        <p:nvSpPr>
          <p:cNvPr id="15" name="Text Placeholder 20"/>
          <p:cNvSpPr txBox="1">
            <a:spLocks/>
          </p:cNvSpPr>
          <p:nvPr/>
        </p:nvSpPr>
        <p:spPr bwMode="gray">
          <a:xfrm>
            <a:off x="544412" y="2662542"/>
            <a:ext cx="7858125" cy="52782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783" rtl="0" eaLnBrk="1" latinLnBrk="0" hangingPunct="1">
              <a:lnSpc>
                <a:spcPct val="85000"/>
              </a:lnSpc>
              <a:spcBef>
                <a:spcPts val="14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685783" rtl="0" eaLnBrk="1" latinLnBrk="0" hangingPunct="1">
              <a:lnSpc>
                <a:spcPct val="85000"/>
              </a:lnSpc>
              <a:spcBef>
                <a:spcPts val="14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685783" rtl="0" eaLnBrk="1" latinLnBrk="0" hangingPunct="1">
              <a:lnSpc>
                <a:spcPct val="85000"/>
              </a:lnSpc>
              <a:spcBef>
                <a:spcPts val="500"/>
              </a:spcBef>
              <a:buClrTx/>
              <a:buFont typeface=".HelveticaNeueDeskInterface-Regular" charset="-12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685783" rtl="0" eaLnBrk="1" latinLnBrk="0" hangingPunct="1">
              <a:lnSpc>
                <a:spcPct val="85000"/>
              </a:lnSpc>
              <a:spcBef>
                <a:spcPts val="400"/>
              </a:spcBef>
              <a:buClrTx/>
              <a:buFont typeface=".HelveticaNeueDeskInterface-Regular" charset="-12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685783" rtl="0" eaLnBrk="1" latinLnBrk="0" hangingPunct="1">
              <a:lnSpc>
                <a:spcPct val="85000"/>
              </a:lnSpc>
              <a:spcBef>
                <a:spcPts val="400"/>
              </a:spcBef>
              <a:buClrTx/>
              <a:buFont typeface=".HelveticaNeueDeskInterface-Regular" charset="-120"/>
              <a:buChar char="–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20000" indent="-180000" algn="l" defTabSz="685783" rtl="0" eaLnBrk="1" latinLnBrk="0" hangingPunct="1">
              <a:lnSpc>
                <a:spcPct val="85000"/>
              </a:lnSpc>
              <a:spcBef>
                <a:spcPts val="4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00000" indent="-180000" algn="l" defTabSz="685783" rtl="0" eaLnBrk="1" latinLnBrk="0" hangingPunct="1">
              <a:lnSpc>
                <a:spcPct val="85000"/>
              </a:lnSpc>
              <a:spcBef>
                <a:spcPts val="4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80000" indent="-180000" algn="l" defTabSz="685783" rtl="0" eaLnBrk="1" latinLnBrk="0" hangingPunct="1">
              <a:lnSpc>
                <a:spcPct val="85000"/>
              </a:lnSpc>
              <a:spcBef>
                <a:spcPts val="4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260000" indent="-180000" algn="l" defTabSz="685783" rtl="0" eaLnBrk="1" latinLnBrk="0" hangingPunct="1">
              <a:lnSpc>
                <a:spcPct val="85000"/>
              </a:lnSpc>
              <a:spcBef>
                <a:spcPts val="4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00000"/>
              </a:lnSpc>
              <a:buClrTx/>
            </a:pPr>
            <a:r>
              <a:rPr lang="ru-RU" b="1" dirty="0">
                <a:solidFill>
                  <a:srgbClr val="000000"/>
                </a:solidFill>
              </a:rPr>
              <a:t>ГОСТ 32302-2011 (</a:t>
            </a:r>
            <a:r>
              <a:rPr lang="en-US" b="1" dirty="0">
                <a:solidFill>
                  <a:srgbClr val="000000"/>
                </a:solidFill>
              </a:rPr>
              <a:t>EN 13468:2001)</a:t>
            </a:r>
            <a:r>
              <a:rPr lang="ru-RU" b="1" dirty="0">
                <a:solidFill>
                  <a:srgbClr val="000000"/>
                </a:solidFill>
              </a:rPr>
              <a:t> «Методы определения остаточного количества ионов водорастворимых хлоридов, фторидов, силикатов, натрия и </a:t>
            </a:r>
            <a:r>
              <a:rPr lang="en-US" b="1" dirty="0">
                <a:solidFill>
                  <a:srgbClr val="000000"/>
                </a:solidFill>
              </a:rPr>
              <a:t>pH</a:t>
            </a:r>
            <a:r>
              <a:rPr lang="ru-RU" b="1" dirty="0">
                <a:solidFill>
                  <a:srgbClr val="000000"/>
                </a:solidFill>
              </a:rPr>
              <a:t>».</a:t>
            </a:r>
            <a:endParaRPr lang="ru-RU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4576412" y="4881188"/>
            <a:ext cx="4027588" cy="78483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r">
              <a:defRPr sz="600">
                <a:solidFill>
                  <a:schemeClr val="tx1"/>
                </a:solidFill>
              </a:defRPr>
            </a:lvl1pPr>
          </a:lstStyle>
          <a:p>
            <a:r>
              <a:rPr lang="ru-RU" dirty="0">
                <a:sym typeface="Symbol" panose="05050102010706020507" pitchFamily="18" charset="2"/>
              </a:rPr>
              <a:t>Н. Новгород</a:t>
            </a:r>
            <a:r>
              <a:rPr lang="en-GB" dirty="0">
                <a:sym typeface="Symbol" panose="05050102010706020507" pitchFamily="18" charset="2"/>
              </a:rPr>
              <a:t>  </a:t>
            </a:r>
            <a:r>
              <a:rPr lang="ru-RU" dirty="0">
                <a:sym typeface="Symbol" panose="05050102010706020507" pitchFamily="18" charset="2"/>
              </a:rPr>
              <a:t>Александр Фомичев</a:t>
            </a:r>
            <a:r>
              <a:rPr lang="en-GB" dirty="0">
                <a:sym typeface="Symbol" panose="05050102010706020507" pitchFamily="18" charset="2"/>
              </a:rPr>
              <a:t>   </a:t>
            </a:r>
            <a:r>
              <a:rPr lang="ru-RU" dirty="0">
                <a:sym typeface="Symbol" panose="05050102010706020507" pitchFamily="18" charset="2"/>
              </a:rPr>
              <a:t>23-24</a:t>
            </a:r>
            <a:r>
              <a:rPr lang="en-GB" dirty="0">
                <a:sym typeface="Symbol" panose="05050102010706020507" pitchFamily="18" charset="2"/>
              </a:rPr>
              <a:t> </a:t>
            </a:r>
            <a:r>
              <a:rPr lang="ru-RU" dirty="0">
                <a:sym typeface="Symbol" panose="05050102010706020507" pitchFamily="18" charset="2"/>
              </a:rPr>
              <a:t>мая</a:t>
            </a:r>
            <a:r>
              <a:rPr lang="en-GB" dirty="0">
                <a:sym typeface="Symbol" panose="05050102010706020507" pitchFamily="18" charset="2"/>
              </a:rPr>
              <a:t>, 201</a:t>
            </a:r>
            <a:r>
              <a:rPr lang="ru-RU" dirty="0">
                <a:sym typeface="Symbol" panose="05050102010706020507" pitchFamily="18" charset="2"/>
              </a:rPr>
              <a:t>8</a:t>
            </a:r>
            <a:r>
              <a:rPr lang="en-GB" dirty="0">
                <a:sym typeface="Symbol" panose="05050102010706020507" pitchFamily="18" charset="2"/>
              </a:rPr>
              <a:t>   </a:t>
            </a:r>
            <a:r>
              <a:rPr lang="en-GB" dirty="0"/>
              <a:t>© ROCKWOOL </a:t>
            </a:r>
            <a:r>
              <a:rPr lang="en-US" dirty="0"/>
              <a:t>Russia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59174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lnSpc>
                <a:spcPct val="85000"/>
              </a:lnSpc>
              <a:defRPr sz="600">
                <a:solidFill>
                  <a:schemeClr val="tx1"/>
                </a:solidFill>
              </a:defRPr>
            </a:lvl1pPr>
          </a:lstStyle>
          <a:p>
            <a:fld id="{130CA15A-B377-495B-BF48-3A3144721AF6}" type="slidenum">
              <a:rPr lang="en-GB" smtClean="0"/>
              <a:pPr/>
              <a:t>5</a:t>
            </a:fld>
            <a:endParaRPr lang="en-GB" dirty="0"/>
          </a:p>
        </p:txBody>
      </p:sp>
      <p:sp>
        <p:nvSpPr>
          <p:cNvPr id="11" name="Text Placeholder 20"/>
          <p:cNvSpPr>
            <a:spLocks noGrp="1"/>
          </p:cNvSpPr>
          <p:nvPr>
            <p:ph type="body" sz="quarter" idx="22"/>
          </p:nvPr>
        </p:nvSpPr>
        <p:spPr>
          <a:xfrm>
            <a:off x="463553" y="534988"/>
            <a:ext cx="3960813" cy="331787"/>
          </a:xfrm>
        </p:spPr>
        <p:txBody>
          <a:bodyPr/>
          <a:lstStyle/>
          <a:p>
            <a:pPr lvl="1"/>
            <a:r>
              <a:rPr lang="en-US" b="1" dirty="0"/>
              <a:t>ASTM – G189-07 Standard Guide for Laboratory Simulation of Corrosion Under Insulation.</a:t>
            </a:r>
          </a:p>
        </p:txBody>
      </p:sp>
      <p:sp>
        <p:nvSpPr>
          <p:cNvPr id="15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Химический состав теплоизоляции</a:t>
            </a:r>
            <a:endParaRPr lang="en-US" dirty="0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9"/>
          </p:nvPr>
        </p:nvPicPr>
        <p:blipFill rotWithShape="1">
          <a:blip r:embed="rId2"/>
          <a:srcRect l="-177" r="-431"/>
          <a:stretch/>
        </p:blipFill>
        <p:spPr>
          <a:xfrm>
            <a:off x="4834778" y="906852"/>
            <a:ext cx="4129222" cy="2322783"/>
          </a:xfrm>
          <a:prstGeom prst="rect">
            <a:avLst/>
          </a:prstGeom>
        </p:spPr>
      </p:pic>
      <p:pic>
        <p:nvPicPr>
          <p:cNvPr id="4" name="Picture Placeholder 3"/>
          <p:cNvPicPr>
            <a:picLocks noGrp="1" noChangeAspect="1"/>
          </p:cNvPicPr>
          <p:nvPr>
            <p:ph type="pic" sz="quarter" idx="18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26000"/>
                    </a14:imgEffect>
                  </a14:imgLayer>
                </a14:imgProps>
              </a:ext>
            </a:extLst>
          </a:blip>
          <a:srcRect l="12667" r="12667"/>
          <a:stretch>
            <a:fillRect/>
          </a:stretch>
        </p:blipFill>
        <p:spPr>
          <a:xfrm>
            <a:off x="4576412" y="649287"/>
            <a:ext cx="2250970" cy="2260869"/>
          </a:xfrm>
          <a:prstGeom prst="rect">
            <a:avLst/>
          </a:prstGeom>
        </p:spPr>
      </p:pic>
      <p:pic>
        <p:nvPicPr>
          <p:cNvPr id="10" name="Picture Placeholder 9"/>
          <p:cNvPicPr>
            <a:picLocks noGrp="1" noChangeAspect="1"/>
          </p:cNvPicPr>
          <p:nvPr>
            <p:ph type="pic" sz="quarter" idx="20"/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24"/>
                    </a14:imgEffect>
                    <a14:imgEffect>
                      <a14:saturation sat="135000"/>
                    </a14:imgEffect>
                  </a14:imgLayer>
                </a14:imgProps>
              </a:ext>
            </a:extLst>
          </a:blip>
          <a:srcRect l="12714" r="12714"/>
          <a:stretch>
            <a:fillRect/>
          </a:stretch>
        </p:blipFill>
        <p:spPr>
          <a:xfrm>
            <a:off x="6899389" y="1973393"/>
            <a:ext cx="1992604" cy="2001367"/>
          </a:xfrm>
          <a:prstGeom prst="rect">
            <a:avLst/>
          </a:prstGeom>
        </p:spPr>
      </p:pic>
      <p:sp>
        <p:nvSpPr>
          <p:cNvPr id="20" name="Text Placeholder 20"/>
          <p:cNvSpPr txBox="1">
            <a:spLocks/>
          </p:cNvSpPr>
          <p:nvPr/>
        </p:nvSpPr>
        <p:spPr bwMode="gray">
          <a:xfrm>
            <a:off x="459574" y="1055276"/>
            <a:ext cx="3960439" cy="67827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783" rtl="0" eaLnBrk="1" latinLnBrk="0" hangingPunct="1">
              <a:lnSpc>
                <a:spcPct val="85000"/>
              </a:lnSpc>
              <a:spcBef>
                <a:spcPts val="14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685783" rtl="0" eaLnBrk="1" latinLnBrk="0" hangingPunct="1">
              <a:lnSpc>
                <a:spcPct val="85000"/>
              </a:lnSpc>
              <a:spcBef>
                <a:spcPts val="14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685783" rtl="0" eaLnBrk="1" latinLnBrk="0" hangingPunct="1">
              <a:lnSpc>
                <a:spcPct val="85000"/>
              </a:lnSpc>
              <a:spcBef>
                <a:spcPts val="500"/>
              </a:spcBef>
              <a:buClrTx/>
              <a:buFont typeface=".HelveticaNeueDeskInterface-Regular" charset="-12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685783" rtl="0" eaLnBrk="1" latinLnBrk="0" hangingPunct="1">
              <a:lnSpc>
                <a:spcPct val="85000"/>
              </a:lnSpc>
              <a:spcBef>
                <a:spcPts val="400"/>
              </a:spcBef>
              <a:buClrTx/>
              <a:buFont typeface=".HelveticaNeueDeskInterface-Regular" charset="-12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685783" rtl="0" eaLnBrk="1" latinLnBrk="0" hangingPunct="1">
              <a:lnSpc>
                <a:spcPct val="85000"/>
              </a:lnSpc>
              <a:spcBef>
                <a:spcPts val="400"/>
              </a:spcBef>
              <a:buClrTx/>
              <a:buFont typeface=".HelveticaNeueDeskInterface-Regular" charset="-120"/>
              <a:buChar char="–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20000" indent="-180000" algn="l" defTabSz="685783" rtl="0" eaLnBrk="1" latinLnBrk="0" hangingPunct="1">
              <a:lnSpc>
                <a:spcPct val="85000"/>
              </a:lnSpc>
              <a:spcBef>
                <a:spcPts val="4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00000" indent="-180000" algn="l" defTabSz="685783" rtl="0" eaLnBrk="1" latinLnBrk="0" hangingPunct="1">
              <a:lnSpc>
                <a:spcPct val="85000"/>
              </a:lnSpc>
              <a:spcBef>
                <a:spcPts val="4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80000" indent="-180000" algn="l" defTabSz="685783" rtl="0" eaLnBrk="1" latinLnBrk="0" hangingPunct="1">
              <a:lnSpc>
                <a:spcPct val="85000"/>
              </a:lnSpc>
              <a:spcBef>
                <a:spcPts val="4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260000" indent="-180000" algn="l" defTabSz="685783" rtl="0" eaLnBrk="1" latinLnBrk="0" hangingPunct="1">
              <a:lnSpc>
                <a:spcPct val="85000"/>
              </a:lnSpc>
              <a:spcBef>
                <a:spcPts val="4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ClrTx/>
            </a:pPr>
            <a:r>
              <a:rPr lang="ru-RU" b="1" dirty="0"/>
              <a:t>Цель: </a:t>
            </a:r>
            <a:r>
              <a:rPr lang="ru-RU" dirty="0"/>
              <a:t>влияние водной вытяжки из изделий на коррозионное растрескивание под напряжением поверхностей из нержавеющей стали, для теплоизоляции которых применяют эти изделия.</a:t>
            </a:r>
            <a:endParaRPr lang="en-US" dirty="0"/>
          </a:p>
        </p:txBody>
      </p:sp>
      <p:sp>
        <p:nvSpPr>
          <p:cNvPr id="21" name="Text Placeholder 20"/>
          <p:cNvSpPr txBox="1">
            <a:spLocks/>
          </p:cNvSpPr>
          <p:nvPr/>
        </p:nvSpPr>
        <p:spPr bwMode="gray">
          <a:xfrm>
            <a:off x="459574" y="1852668"/>
            <a:ext cx="3960439" cy="63335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783" rtl="0" eaLnBrk="1" latinLnBrk="0" hangingPunct="1">
              <a:lnSpc>
                <a:spcPct val="85000"/>
              </a:lnSpc>
              <a:spcBef>
                <a:spcPts val="14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685783" rtl="0" eaLnBrk="1" latinLnBrk="0" hangingPunct="1">
              <a:lnSpc>
                <a:spcPct val="85000"/>
              </a:lnSpc>
              <a:spcBef>
                <a:spcPts val="14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685783" rtl="0" eaLnBrk="1" latinLnBrk="0" hangingPunct="1">
              <a:lnSpc>
                <a:spcPct val="85000"/>
              </a:lnSpc>
              <a:spcBef>
                <a:spcPts val="500"/>
              </a:spcBef>
              <a:buClrTx/>
              <a:buFont typeface=".HelveticaNeueDeskInterface-Regular" charset="-12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685783" rtl="0" eaLnBrk="1" latinLnBrk="0" hangingPunct="1">
              <a:lnSpc>
                <a:spcPct val="85000"/>
              </a:lnSpc>
              <a:spcBef>
                <a:spcPts val="400"/>
              </a:spcBef>
              <a:buClrTx/>
              <a:buFont typeface=".HelveticaNeueDeskInterface-Regular" charset="-12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685783" rtl="0" eaLnBrk="1" latinLnBrk="0" hangingPunct="1">
              <a:lnSpc>
                <a:spcPct val="85000"/>
              </a:lnSpc>
              <a:spcBef>
                <a:spcPts val="400"/>
              </a:spcBef>
              <a:buClrTx/>
              <a:buFont typeface=".HelveticaNeueDeskInterface-Regular" charset="-120"/>
              <a:buChar char="–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20000" indent="-180000" algn="l" defTabSz="685783" rtl="0" eaLnBrk="1" latinLnBrk="0" hangingPunct="1">
              <a:lnSpc>
                <a:spcPct val="85000"/>
              </a:lnSpc>
              <a:spcBef>
                <a:spcPts val="4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00000" indent="-180000" algn="l" defTabSz="685783" rtl="0" eaLnBrk="1" latinLnBrk="0" hangingPunct="1">
              <a:lnSpc>
                <a:spcPct val="85000"/>
              </a:lnSpc>
              <a:spcBef>
                <a:spcPts val="4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80000" indent="-180000" algn="l" defTabSz="685783" rtl="0" eaLnBrk="1" latinLnBrk="0" hangingPunct="1">
              <a:lnSpc>
                <a:spcPct val="85000"/>
              </a:lnSpc>
              <a:spcBef>
                <a:spcPts val="4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260000" indent="-180000" algn="l" defTabSz="685783" rtl="0" eaLnBrk="1" latinLnBrk="0" hangingPunct="1">
              <a:lnSpc>
                <a:spcPct val="85000"/>
              </a:lnSpc>
              <a:spcBef>
                <a:spcPts val="4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ClrTx/>
            </a:pPr>
            <a:r>
              <a:rPr lang="ru-RU" b="1" dirty="0"/>
              <a:t>Сущность метода: </a:t>
            </a:r>
            <a:r>
              <a:rPr lang="ru-RU" dirty="0"/>
              <a:t>имитация воздействия атмосферных осадков на теплоизоляционный слой и оборудование под ним в случае повреждения защитного покрытия.</a:t>
            </a:r>
            <a:endParaRPr lang="en-US" dirty="0"/>
          </a:p>
        </p:txBody>
      </p:sp>
      <p:sp>
        <p:nvSpPr>
          <p:cNvPr id="22" name="Text Placeholder 20"/>
          <p:cNvSpPr txBox="1">
            <a:spLocks/>
          </p:cNvSpPr>
          <p:nvPr/>
        </p:nvSpPr>
        <p:spPr bwMode="gray">
          <a:xfrm>
            <a:off x="459573" y="2652768"/>
            <a:ext cx="3960439" cy="66259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783" rtl="0" eaLnBrk="1" latinLnBrk="0" hangingPunct="1">
              <a:lnSpc>
                <a:spcPct val="85000"/>
              </a:lnSpc>
              <a:spcBef>
                <a:spcPts val="14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685783" rtl="0" eaLnBrk="1" latinLnBrk="0" hangingPunct="1">
              <a:lnSpc>
                <a:spcPct val="85000"/>
              </a:lnSpc>
              <a:spcBef>
                <a:spcPts val="14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685783" rtl="0" eaLnBrk="1" latinLnBrk="0" hangingPunct="1">
              <a:lnSpc>
                <a:spcPct val="85000"/>
              </a:lnSpc>
              <a:spcBef>
                <a:spcPts val="500"/>
              </a:spcBef>
              <a:buClrTx/>
              <a:buFont typeface=".HelveticaNeueDeskInterface-Regular" charset="-12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685783" rtl="0" eaLnBrk="1" latinLnBrk="0" hangingPunct="1">
              <a:lnSpc>
                <a:spcPct val="85000"/>
              </a:lnSpc>
              <a:spcBef>
                <a:spcPts val="400"/>
              </a:spcBef>
              <a:buClrTx/>
              <a:buFont typeface=".HelveticaNeueDeskInterface-Regular" charset="-12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685783" rtl="0" eaLnBrk="1" latinLnBrk="0" hangingPunct="1">
              <a:lnSpc>
                <a:spcPct val="85000"/>
              </a:lnSpc>
              <a:spcBef>
                <a:spcPts val="400"/>
              </a:spcBef>
              <a:buClrTx/>
              <a:buFont typeface=".HelveticaNeueDeskInterface-Regular" charset="-120"/>
              <a:buChar char="–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20000" indent="-180000" algn="l" defTabSz="685783" rtl="0" eaLnBrk="1" latinLnBrk="0" hangingPunct="1">
              <a:lnSpc>
                <a:spcPct val="85000"/>
              </a:lnSpc>
              <a:spcBef>
                <a:spcPts val="4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00000" indent="-180000" algn="l" defTabSz="685783" rtl="0" eaLnBrk="1" latinLnBrk="0" hangingPunct="1">
              <a:lnSpc>
                <a:spcPct val="85000"/>
              </a:lnSpc>
              <a:spcBef>
                <a:spcPts val="4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80000" indent="-180000" algn="l" defTabSz="685783" rtl="0" eaLnBrk="1" latinLnBrk="0" hangingPunct="1">
              <a:lnSpc>
                <a:spcPct val="85000"/>
              </a:lnSpc>
              <a:spcBef>
                <a:spcPts val="4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260000" indent="-180000" algn="l" defTabSz="685783" rtl="0" eaLnBrk="1" latinLnBrk="0" hangingPunct="1">
              <a:lnSpc>
                <a:spcPct val="85000"/>
              </a:lnSpc>
              <a:spcBef>
                <a:spcPts val="4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ClrTx/>
            </a:pPr>
            <a:r>
              <a:rPr lang="ru-RU" b="1" dirty="0"/>
              <a:t>Проведение исследования: </a:t>
            </a:r>
          </a:p>
          <a:p>
            <a:pPr lvl="1">
              <a:buClrTx/>
            </a:pPr>
            <a:r>
              <a:rPr lang="ru-RU" dirty="0"/>
              <a:t>Циклическое воздействие влаги с последующим нагреванием и высушиванием образца.</a:t>
            </a:r>
            <a:endParaRPr lang="en-US" dirty="0"/>
          </a:p>
        </p:txBody>
      </p:sp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9552222"/>
              </p:ext>
            </p:extLst>
          </p:nvPr>
        </p:nvGraphicFramePr>
        <p:xfrm>
          <a:off x="459573" y="3392453"/>
          <a:ext cx="5255427" cy="1172498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6168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448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793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142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91830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Показатели цикла</a:t>
                      </a:r>
                      <a:endParaRPr lang="da-DK" sz="1200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1 цикл</a:t>
                      </a:r>
                      <a:endParaRPr lang="da-DK" sz="12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Количество циклов</a:t>
                      </a:r>
                      <a:endParaRPr lang="da-DK" sz="1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1830">
                <a:tc>
                  <a:txBody>
                    <a:bodyPr/>
                    <a:lstStyle/>
                    <a:p>
                      <a:r>
                        <a:rPr lang="ru-RU" sz="1200" dirty="0"/>
                        <a:t>Продолжительность</a:t>
                      </a:r>
                      <a:endParaRPr lang="da-DK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200" dirty="0"/>
                        <a:t>20 </a:t>
                      </a:r>
                      <a:r>
                        <a:rPr lang="ru-RU" sz="1200" dirty="0"/>
                        <a:t>часов</a:t>
                      </a:r>
                      <a:endParaRPr lang="da-DK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200" dirty="0"/>
                        <a:t>4 </a:t>
                      </a:r>
                      <a:r>
                        <a:rPr lang="ru-RU" sz="1200" dirty="0"/>
                        <a:t>часа</a:t>
                      </a:r>
                      <a:endParaRPr lang="da-DK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200" dirty="0"/>
                        <a:t>21 (21</a:t>
                      </a:r>
                      <a:r>
                        <a:rPr lang="da-DK" sz="1200" baseline="0" dirty="0"/>
                        <a:t> </a:t>
                      </a:r>
                      <a:r>
                        <a:rPr lang="ru-RU" sz="1200" baseline="0" dirty="0"/>
                        <a:t>день</a:t>
                      </a:r>
                      <a:r>
                        <a:rPr lang="da-DK" sz="1200" baseline="0" dirty="0"/>
                        <a:t>)</a:t>
                      </a:r>
                      <a:endParaRPr lang="da-DK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7008">
                <a:tc>
                  <a:txBody>
                    <a:bodyPr/>
                    <a:lstStyle/>
                    <a:p>
                      <a:r>
                        <a:rPr lang="ru-RU" sz="1200" dirty="0"/>
                        <a:t>Температура</a:t>
                      </a:r>
                      <a:endParaRPr lang="da-DK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200" dirty="0"/>
                        <a:t>60°C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200" dirty="0"/>
                        <a:t>150°C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1830">
                <a:tc>
                  <a:txBody>
                    <a:bodyPr/>
                    <a:lstStyle/>
                    <a:p>
                      <a:r>
                        <a:rPr lang="ru-RU" sz="1200" dirty="0"/>
                        <a:t>Мокрый</a:t>
                      </a:r>
                      <a:r>
                        <a:rPr lang="da-DK" sz="1200" dirty="0"/>
                        <a:t>/</a:t>
                      </a:r>
                      <a:r>
                        <a:rPr lang="ru-RU" sz="1200" dirty="0"/>
                        <a:t>сухой</a:t>
                      </a:r>
                      <a:endParaRPr lang="da-DK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Мокрый</a:t>
                      </a:r>
                      <a:endParaRPr lang="da-DK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Сухой</a:t>
                      </a:r>
                      <a:endParaRPr lang="da-DK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4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4576412" y="4881188"/>
            <a:ext cx="4027588" cy="78483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r">
              <a:defRPr sz="600">
                <a:solidFill>
                  <a:schemeClr val="tx1"/>
                </a:solidFill>
              </a:defRPr>
            </a:lvl1pPr>
          </a:lstStyle>
          <a:p>
            <a:r>
              <a:rPr lang="ru-RU" dirty="0">
                <a:sym typeface="Symbol" panose="05050102010706020507" pitchFamily="18" charset="2"/>
              </a:rPr>
              <a:t>Н. Новгород</a:t>
            </a:r>
            <a:r>
              <a:rPr lang="en-GB" dirty="0">
                <a:sym typeface="Symbol" panose="05050102010706020507" pitchFamily="18" charset="2"/>
              </a:rPr>
              <a:t>  </a:t>
            </a:r>
            <a:r>
              <a:rPr lang="ru-RU" dirty="0">
                <a:sym typeface="Symbol" panose="05050102010706020507" pitchFamily="18" charset="2"/>
              </a:rPr>
              <a:t>Александр Фомичев</a:t>
            </a:r>
            <a:r>
              <a:rPr lang="en-GB" dirty="0">
                <a:sym typeface="Symbol" panose="05050102010706020507" pitchFamily="18" charset="2"/>
              </a:rPr>
              <a:t>   </a:t>
            </a:r>
            <a:r>
              <a:rPr lang="ru-RU" dirty="0">
                <a:sym typeface="Symbol" panose="05050102010706020507" pitchFamily="18" charset="2"/>
              </a:rPr>
              <a:t>23-24</a:t>
            </a:r>
            <a:r>
              <a:rPr lang="en-GB" dirty="0">
                <a:sym typeface="Symbol" panose="05050102010706020507" pitchFamily="18" charset="2"/>
              </a:rPr>
              <a:t> </a:t>
            </a:r>
            <a:r>
              <a:rPr lang="ru-RU" dirty="0">
                <a:sym typeface="Symbol" panose="05050102010706020507" pitchFamily="18" charset="2"/>
              </a:rPr>
              <a:t>мая</a:t>
            </a:r>
            <a:r>
              <a:rPr lang="en-GB" dirty="0">
                <a:sym typeface="Symbol" panose="05050102010706020507" pitchFamily="18" charset="2"/>
              </a:rPr>
              <a:t>, 201</a:t>
            </a:r>
            <a:r>
              <a:rPr lang="ru-RU" dirty="0">
                <a:sym typeface="Symbol" panose="05050102010706020507" pitchFamily="18" charset="2"/>
              </a:rPr>
              <a:t>8</a:t>
            </a:r>
            <a:r>
              <a:rPr lang="en-GB" dirty="0">
                <a:sym typeface="Symbol" panose="05050102010706020507" pitchFamily="18" charset="2"/>
              </a:rPr>
              <a:t>   </a:t>
            </a:r>
            <a:r>
              <a:rPr lang="en-GB" dirty="0"/>
              <a:t>© ROCKWOOL </a:t>
            </a:r>
            <a:r>
              <a:rPr lang="en-US" dirty="0"/>
              <a:t>Russia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22215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2550536"/>
              </p:ext>
            </p:extLst>
          </p:nvPr>
        </p:nvGraphicFramePr>
        <p:xfrm>
          <a:off x="544414" y="1215080"/>
          <a:ext cx="8005694" cy="3068096"/>
        </p:xfrm>
        <a:graphic>
          <a:graphicData uri="http://schemas.openxmlformats.org/drawingml/2006/table">
            <a:tbl>
              <a:tblPr firstRow="1" bandRow="1">
                <a:tableStyleId>{CEF6447A-24EA-4742-A8FB-1DF080B5CEFA}</a:tableStyleId>
              </a:tblPr>
              <a:tblGrid>
                <a:gridCol w="1014222">
                  <a:extLst>
                    <a:ext uri="{9D8B030D-6E8A-4147-A177-3AD203B41FA5}">
                      <a16:colId xmlns:a16="http://schemas.microsoft.com/office/drawing/2014/main" val="1705574366"/>
                    </a:ext>
                  </a:extLst>
                </a:gridCol>
                <a:gridCol w="1747868">
                  <a:extLst>
                    <a:ext uri="{9D8B030D-6E8A-4147-A177-3AD203B41FA5}">
                      <a16:colId xmlns:a16="http://schemas.microsoft.com/office/drawing/2014/main" val="1154254019"/>
                    </a:ext>
                  </a:extLst>
                </a:gridCol>
                <a:gridCol w="1747868">
                  <a:extLst>
                    <a:ext uri="{9D8B030D-6E8A-4147-A177-3AD203B41FA5}">
                      <a16:colId xmlns:a16="http://schemas.microsoft.com/office/drawing/2014/main" val="2098328278"/>
                    </a:ext>
                  </a:extLst>
                </a:gridCol>
                <a:gridCol w="1747868">
                  <a:extLst>
                    <a:ext uri="{9D8B030D-6E8A-4147-A177-3AD203B41FA5}">
                      <a16:colId xmlns:a16="http://schemas.microsoft.com/office/drawing/2014/main" val="2525012254"/>
                    </a:ext>
                  </a:extLst>
                </a:gridCol>
                <a:gridCol w="1747868">
                  <a:extLst>
                    <a:ext uri="{9D8B030D-6E8A-4147-A177-3AD203B41FA5}">
                      <a16:colId xmlns:a16="http://schemas.microsoft.com/office/drawing/2014/main" val="4202682540"/>
                    </a:ext>
                  </a:extLst>
                </a:gridCol>
              </a:tblGrid>
              <a:tr h="540949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Изоляционный</a:t>
                      </a:r>
                      <a:r>
                        <a:rPr lang="ru-RU" sz="1200" baseline="0" dirty="0"/>
                        <a:t> материал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Пеностекло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ПИР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Стекловата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Каменная вата</a:t>
                      </a:r>
                      <a:endParaRPr lang="en-GB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34300388"/>
                  </a:ext>
                </a:extLst>
              </a:tr>
              <a:tr h="1214008">
                <a:tc>
                  <a:txBody>
                    <a:bodyPr/>
                    <a:lstStyle/>
                    <a:p>
                      <a:r>
                        <a:rPr lang="ru-RU" b="1" dirty="0"/>
                        <a:t>Верхняя сторона</a:t>
                      </a:r>
                      <a:endParaRPr lang="en-GB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5818978"/>
                  </a:ext>
                </a:extLst>
              </a:tr>
              <a:tr h="1214008">
                <a:tc>
                  <a:txBody>
                    <a:bodyPr/>
                    <a:lstStyle/>
                    <a:p>
                      <a:r>
                        <a:rPr lang="ru-RU" b="1" dirty="0"/>
                        <a:t>Нижняя сторона</a:t>
                      </a:r>
                      <a:endParaRPr lang="en-GB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6359185"/>
                  </a:ext>
                </a:extLst>
              </a:tr>
            </a:tbl>
          </a:graphicData>
        </a:graphic>
      </p:graphicFrame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lnSpc>
                <a:spcPct val="85000"/>
              </a:lnSpc>
              <a:defRPr sz="600">
                <a:solidFill>
                  <a:schemeClr val="tx1"/>
                </a:solidFill>
              </a:defRPr>
            </a:lvl1pPr>
          </a:lstStyle>
          <a:p>
            <a:fld id="{130CA15A-B377-495B-BF48-3A3144721AF6}" type="slidenum">
              <a:rPr lang="en-GB" smtClean="0"/>
              <a:pPr/>
              <a:t>6</a:t>
            </a:fld>
            <a:endParaRPr lang="en-GB" dirty="0"/>
          </a:p>
        </p:txBody>
      </p:sp>
      <p:sp>
        <p:nvSpPr>
          <p:cNvPr id="11" name="Text Placeholder 20"/>
          <p:cNvSpPr>
            <a:spLocks noGrp="1"/>
          </p:cNvSpPr>
          <p:nvPr>
            <p:ph type="body" sz="quarter" idx="22"/>
          </p:nvPr>
        </p:nvSpPr>
        <p:spPr>
          <a:xfrm>
            <a:off x="544412" y="764691"/>
            <a:ext cx="7190336" cy="331787"/>
          </a:xfrm>
        </p:spPr>
        <p:txBody>
          <a:bodyPr/>
          <a:lstStyle/>
          <a:p>
            <a:pPr lvl="1"/>
            <a:r>
              <a:rPr lang="en-US" b="1" dirty="0"/>
              <a:t>ASTM – G189-07 Standard Guide for Laboratory Simulation of Corrosion Under Insulation.</a:t>
            </a:r>
          </a:p>
        </p:txBody>
      </p:sp>
      <p:sp>
        <p:nvSpPr>
          <p:cNvPr id="15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Химический состав теплоизоляции</a:t>
            </a:r>
            <a:endParaRPr lang="en-US" dirty="0"/>
          </a:p>
        </p:txBody>
      </p:sp>
      <p:pic>
        <p:nvPicPr>
          <p:cNvPr id="17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0" t="56585" r="26270" b="3583"/>
          <a:stretch/>
        </p:blipFill>
        <p:spPr bwMode="auto">
          <a:xfrm>
            <a:off x="3392092" y="3096602"/>
            <a:ext cx="1616855" cy="1155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92" t="15773" r="2359" b="46183"/>
          <a:stretch/>
        </p:blipFill>
        <p:spPr bwMode="auto">
          <a:xfrm>
            <a:off x="1603500" y="1851305"/>
            <a:ext cx="1679886" cy="12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44" t="58097" r="2459" b="3552"/>
          <a:stretch/>
        </p:blipFill>
        <p:spPr bwMode="auto">
          <a:xfrm>
            <a:off x="1603500" y="3098272"/>
            <a:ext cx="1666826" cy="115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25" t="16424" r="52553" b="46612"/>
          <a:stretch/>
        </p:blipFill>
        <p:spPr bwMode="auto">
          <a:xfrm>
            <a:off x="5097559" y="1873628"/>
            <a:ext cx="1669000" cy="116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21" t="57556" r="51034" b="6373"/>
          <a:stretch/>
        </p:blipFill>
        <p:spPr bwMode="auto">
          <a:xfrm>
            <a:off x="5086801" y="3096602"/>
            <a:ext cx="1701274" cy="1155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89" t="15363" r="26665" b="48023"/>
          <a:stretch/>
        </p:blipFill>
        <p:spPr bwMode="auto">
          <a:xfrm>
            <a:off x="3345632" y="1867449"/>
            <a:ext cx="1663315" cy="1198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13" t="57417" r="1274" b="4241"/>
          <a:stretch/>
        </p:blipFill>
        <p:spPr bwMode="auto">
          <a:xfrm>
            <a:off x="6855171" y="3103340"/>
            <a:ext cx="1684179" cy="1149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35" t="14250" r="1087" b="44840"/>
          <a:stretch/>
        </p:blipFill>
        <p:spPr bwMode="auto">
          <a:xfrm>
            <a:off x="6855171" y="1907217"/>
            <a:ext cx="1684180" cy="1137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4576412" y="4881188"/>
            <a:ext cx="4027588" cy="78483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r">
              <a:defRPr sz="600">
                <a:solidFill>
                  <a:schemeClr val="tx1"/>
                </a:solidFill>
              </a:defRPr>
            </a:lvl1pPr>
          </a:lstStyle>
          <a:p>
            <a:r>
              <a:rPr lang="ru-RU" dirty="0">
                <a:sym typeface="Symbol" panose="05050102010706020507" pitchFamily="18" charset="2"/>
              </a:rPr>
              <a:t>Н. Новгород</a:t>
            </a:r>
            <a:r>
              <a:rPr lang="en-GB" dirty="0">
                <a:sym typeface="Symbol" panose="05050102010706020507" pitchFamily="18" charset="2"/>
              </a:rPr>
              <a:t>  </a:t>
            </a:r>
            <a:r>
              <a:rPr lang="ru-RU" dirty="0">
                <a:sym typeface="Symbol" panose="05050102010706020507" pitchFamily="18" charset="2"/>
              </a:rPr>
              <a:t>Александр Фомичев</a:t>
            </a:r>
            <a:r>
              <a:rPr lang="en-GB" dirty="0">
                <a:sym typeface="Symbol" panose="05050102010706020507" pitchFamily="18" charset="2"/>
              </a:rPr>
              <a:t>   </a:t>
            </a:r>
            <a:r>
              <a:rPr lang="ru-RU" dirty="0">
                <a:sym typeface="Symbol" panose="05050102010706020507" pitchFamily="18" charset="2"/>
              </a:rPr>
              <a:t>23-24</a:t>
            </a:r>
            <a:r>
              <a:rPr lang="en-GB" dirty="0">
                <a:sym typeface="Symbol" panose="05050102010706020507" pitchFamily="18" charset="2"/>
              </a:rPr>
              <a:t> </a:t>
            </a:r>
            <a:r>
              <a:rPr lang="ru-RU" dirty="0">
                <a:sym typeface="Symbol" panose="05050102010706020507" pitchFamily="18" charset="2"/>
              </a:rPr>
              <a:t>мая</a:t>
            </a:r>
            <a:r>
              <a:rPr lang="en-GB" dirty="0">
                <a:sym typeface="Symbol" panose="05050102010706020507" pitchFamily="18" charset="2"/>
              </a:rPr>
              <a:t>, 201</a:t>
            </a:r>
            <a:r>
              <a:rPr lang="ru-RU" dirty="0">
                <a:sym typeface="Symbol" panose="05050102010706020507" pitchFamily="18" charset="2"/>
              </a:rPr>
              <a:t>8</a:t>
            </a:r>
            <a:r>
              <a:rPr lang="en-GB" dirty="0">
                <a:sym typeface="Symbol" panose="05050102010706020507" pitchFamily="18" charset="2"/>
              </a:rPr>
              <a:t>   </a:t>
            </a:r>
            <a:r>
              <a:rPr lang="en-GB" dirty="0"/>
              <a:t>© ROCKWOOL </a:t>
            </a:r>
            <a:r>
              <a:rPr lang="en-US" dirty="0"/>
              <a:t>Russia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85425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lnSpc>
                <a:spcPct val="85000"/>
              </a:lnSpc>
              <a:defRPr sz="600">
                <a:solidFill>
                  <a:schemeClr val="tx1"/>
                </a:solidFill>
              </a:defRPr>
            </a:lvl1pPr>
          </a:lstStyle>
          <a:p>
            <a:fld id="{130CA15A-B377-495B-BF48-3A3144721AF6}" type="slidenum">
              <a:rPr lang="en-GB" smtClean="0"/>
              <a:pPr/>
              <a:t>7</a:t>
            </a:fld>
            <a:endParaRPr lang="en-GB" dirty="0"/>
          </a:p>
        </p:txBody>
      </p:sp>
      <p:sp>
        <p:nvSpPr>
          <p:cNvPr id="11" name="Text Placeholder 20"/>
          <p:cNvSpPr>
            <a:spLocks noGrp="1"/>
          </p:cNvSpPr>
          <p:nvPr>
            <p:ph type="body" sz="quarter" idx="22"/>
          </p:nvPr>
        </p:nvSpPr>
        <p:spPr>
          <a:xfrm>
            <a:off x="463553" y="534988"/>
            <a:ext cx="7206649" cy="331787"/>
          </a:xfrm>
        </p:spPr>
        <p:txBody>
          <a:bodyPr/>
          <a:lstStyle/>
          <a:p>
            <a:pPr lvl="1"/>
            <a:r>
              <a:rPr lang="en-US" b="1" dirty="0"/>
              <a:t>ASTM – G189-07 Standard Guide for Laboratory Simulation of Corrosion Under Insulation.</a:t>
            </a:r>
          </a:p>
        </p:txBody>
      </p:sp>
      <p:sp>
        <p:nvSpPr>
          <p:cNvPr id="15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Химический состав теплоизоляции</a:t>
            </a:r>
            <a:endParaRPr lang="en-US" dirty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672243"/>
              </p:ext>
            </p:extLst>
          </p:nvPr>
        </p:nvGraphicFramePr>
        <p:xfrm>
          <a:off x="544412" y="1011220"/>
          <a:ext cx="8059587" cy="2700636"/>
        </p:xfrm>
        <a:graphic>
          <a:graphicData uri="http://schemas.openxmlformats.org/drawingml/2006/table">
            <a:tbl>
              <a:tblPr firstRow="1" firstCol="1" bandRow="1">
                <a:tableStyleId>{6E25E649-3F16-4E02-A733-19D2CDBF48F0}</a:tableStyleId>
              </a:tblPr>
              <a:tblGrid>
                <a:gridCol w="32100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239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1239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12395">
                  <a:extLst>
                    <a:ext uri="{9D8B030D-6E8A-4147-A177-3AD203B41FA5}">
                      <a16:colId xmlns:a16="http://schemas.microsoft.com/office/drawing/2014/main" val="632418433"/>
                    </a:ext>
                  </a:extLst>
                </a:gridCol>
                <a:gridCol w="121239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0888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GB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Пеностекло</a:t>
                      </a:r>
                      <a:endParaRPr lang="en-GB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ПИР</a:t>
                      </a:r>
                      <a:endParaRPr lang="en-GB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Стекловата</a:t>
                      </a:r>
                      <a:endParaRPr lang="en-GB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Каменная вата</a:t>
                      </a:r>
                      <a:endParaRPr lang="en-GB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066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Площадь повреждения поверхности</a:t>
                      </a:r>
                      <a:r>
                        <a:rPr lang="en-US" sz="1100" dirty="0">
                          <a:effectLst/>
                        </a:rPr>
                        <a:t> (%)</a:t>
                      </a:r>
                      <a:endParaRPr lang="en-GB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70%</a:t>
                      </a:r>
                      <a:endParaRPr lang="en-GB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100%</a:t>
                      </a:r>
                      <a:endParaRPr lang="en-GB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42%</a:t>
                      </a:r>
                      <a:endParaRPr lang="en-GB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32%</a:t>
                      </a:r>
                      <a:endParaRPr lang="en-GB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888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Максимальная</a:t>
                      </a:r>
                      <a:r>
                        <a:rPr lang="ru-RU" sz="1100" baseline="0" dirty="0">
                          <a:effectLst/>
                        </a:rPr>
                        <a:t> глубина повреждения (мкм)</a:t>
                      </a:r>
                      <a:endParaRPr lang="en-GB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90</a:t>
                      </a:r>
                      <a:endParaRPr lang="en-GB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140</a:t>
                      </a:r>
                      <a:endParaRPr lang="en-GB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100</a:t>
                      </a:r>
                      <a:endParaRPr lang="en-GB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40</a:t>
                      </a:r>
                      <a:endParaRPr lang="en-GB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888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Максимальная скорость увеличения локальных повреждений (6 образцов)</a:t>
                      </a:r>
                      <a:r>
                        <a:rPr lang="ru-RU" sz="1100" baseline="0" dirty="0">
                          <a:effectLst/>
                        </a:rPr>
                        <a:t> </a:t>
                      </a:r>
                      <a:r>
                        <a:rPr lang="en-US" sz="1100" dirty="0">
                          <a:effectLst/>
                        </a:rPr>
                        <a:t>(</a:t>
                      </a:r>
                      <a:r>
                        <a:rPr lang="ru-RU" sz="1100" dirty="0">
                          <a:effectLst/>
                        </a:rPr>
                        <a:t>мм</a:t>
                      </a:r>
                      <a:r>
                        <a:rPr lang="en-US" sz="1100" dirty="0">
                          <a:effectLst/>
                        </a:rPr>
                        <a:t>/</a:t>
                      </a:r>
                      <a:r>
                        <a:rPr lang="ru-RU" sz="1100" dirty="0">
                          <a:effectLst/>
                        </a:rPr>
                        <a:t>год</a:t>
                      </a:r>
                      <a:r>
                        <a:rPr lang="en-US" sz="1100" dirty="0">
                          <a:effectLst/>
                        </a:rPr>
                        <a:t>)</a:t>
                      </a:r>
                      <a:endParaRPr lang="en-GB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1.1</a:t>
                      </a:r>
                      <a:endParaRPr lang="en-GB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1.8</a:t>
                      </a:r>
                      <a:endParaRPr lang="en-GB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1.3</a:t>
                      </a:r>
                      <a:endParaRPr lang="en-GB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0.5</a:t>
                      </a:r>
                      <a:endParaRPr lang="en-GB" sz="1200" dirty="0">
                        <a:effectLst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46896699"/>
                  </a:ext>
                </a:extLst>
              </a:tr>
              <a:tr h="76332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Средняя скорость увеличения локальных повреждений </a:t>
                      </a:r>
                      <a:r>
                        <a:rPr lang="en-US" sz="1100" dirty="0">
                          <a:effectLst/>
                        </a:rPr>
                        <a:t>(</a:t>
                      </a:r>
                      <a:r>
                        <a:rPr lang="ru-RU" sz="1100" dirty="0">
                          <a:effectLst/>
                        </a:rPr>
                        <a:t>мм</a:t>
                      </a:r>
                      <a:r>
                        <a:rPr lang="en-US" sz="1100" dirty="0">
                          <a:effectLst/>
                        </a:rPr>
                        <a:t>/</a:t>
                      </a:r>
                      <a:r>
                        <a:rPr lang="ru-RU" sz="1100" dirty="0">
                          <a:effectLst/>
                        </a:rPr>
                        <a:t>год</a:t>
                      </a:r>
                      <a:r>
                        <a:rPr lang="en-US" sz="1100" dirty="0">
                          <a:effectLst/>
                        </a:rPr>
                        <a:t>)</a:t>
                      </a:r>
                      <a:endParaRPr lang="en-GB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0.14</a:t>
                      </a:r>
                      <a:endParaRPr lang="en-GB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0.45</a:t>
                      </a:r>
                      <a:endParaRPr lang="en-GB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0.12</a:t>
                      </a:r>
                      <a:endParaRPr lang="en-GB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0.13</a:t>
                      </a:r>
                      <a:endParaRPr lang="en-GB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544412" y="4017666"/>
            <a:ext cx="7935235" cy="1831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/>
              <a:t>Закрытая ячеистая структура – максимальное повреждения поверхности (ПИР, пеностекло)</a:t>
            </a:r>
            <a:endParaRPr lang="en-GB" dirty="0" err="1"/>
          </a:p>
        </p:txBody>
      </p:sp>
      <p:sp>
        <p:nvSpPr>
          <p:cNvPr id="10" name="TextBox 9"/>
          <p:cNvSpPr txBox="1"/>
          <p:nvPr/>
        </p:nvSpPr>
        <p:spPr>
          <a:xfrm>
            <a:off x="535448" y="4320674"/>
            <a:ext cx="7935235" cy="1831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/>
              <a:t>Закрытая ячеистая структура – относительно высокая скорость распространения коррозии</a:t>
            </a:r>
            <a:endParaRPr lang="en-GB" dirty="0" err="1"/>
          </a:p>
        </p:txBody>
      </p:sp>
      <p:sp>
        <p:nvSpPr>
          <p:cNvPr id="13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4576412" y="4881188"/>
            <a:ext cx="4027588" cy="78483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r">
              <a:defRPr sz="600">
                <a:solidFill>
                  <a:schemeClr val="tx1"/>
                </a:solidFill>
              </a:defRPr>
            </a:lvl1pPr>
          </a:lstStyle>
          <a:p>
            <a:r>
              <a:rPr lang="ru-RU" dirty="0">
                <a:sym typeface="Symbol" panose="05050102010706020507" pitchFamily="18" charset="2"/>
              </a:rPr>
              <a:t>Н. Новгород</a:t>
            </a:r>
            <a:r>
              <a:rPr lang="en-GB" dirty="0">
                <a:sym typeface="Symbol" panose="05050102010706020507" pitchFamily="18" charset="2"/>
              </a:rPr>
              <a:t>  </a:t>
            </a:r>
            <a:r>
              <a:rPr lang="ru-RU" dirty="0">
                <a:sym typeface="Symbol" panose="05050102010706020507" pitchFamily="18" charset="2"/>
              </a:rPr>
              <a:t>Александр Фомичев</a:t>
            </a:r>
            <a:r>
              <a:rPr lang="en-GB" dirty="0">
                <a:sym typeface="Symbol" panose="05050102010706020507" pitchFamily="18" charset="2"/>
              </a:rPr>
              <a:t>   </a:t>
            </a:r>
            <a:r>
              <a:rPr lang="ru-RU" dirty="0">
                <a:sym typeface="Symbol" panose="05050102010706020507" pitchFamily="18" charset="2"/>
              </a:rPr>
              <a:t>23-24</a:t>
            </a:r>
            <a:r>
              <a:rPr lang="en-GB" dirty="0">
                <a:sym typeface="Symbol" panose="05050102010706020507" pitchFamily="18" charset="2"/>
              </a:rPr>
              <a:t> </a:t>
            </a:r>
            <a:r>
              <a:rPr lang="ru-RU" dirty="0">
                <a:sym typeface="Symbol" panose="05050102010706020507" pitchFamily="18" charset="2"/>
              </a:rPr>
              <a:t>мая</a:t>
            </a:r>
            <a:r>
              <a:rPr lang="en-GB" dirty="0">
                <a:sym typeface="Symbol" panose="05050102010706020507" pitchFamily="18" charset="2"/>
              </a:rPr>
              <a:t>, 201</a:t>
            </a:r>
            <a:r>
              <a:rPr lang="ru-RU" dirty="0">
                <a:sym typeface="Symbol" panose="05050102010706020507" pitchFamily="18" charset="2"/>
              </a:rPr>
              <a:t>8</a:t>
            </a:r>
            <a:r>
              <a:rPr lang="en-GB" dirty="0">
                <a:sym typeface="Symbol" panose="05050102010706020507" pitchFamily="18" charset="2"/>
              </a:rPr>
              <a:t>   </a:t>
            </a:r>
            <a:r>
              <a:rPr lang="en-GB" dirty="0"/>
              <a:t>© ROCKWOOL </a:t>
            </a:r>
            <a:r>
              <a:rPr lang="en-US" dirty="0"/>
              <a:t>Russia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46656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lnSpc>
                <a:spcPct val="85000"/>
              </a:lnSpc>
              <a:defRPr sz="600">
                <a:solidFill>
                  <a:schemeClr val="tx1"/>
                </a:solidFill>
              </a:defRPr>
            </a:lvl1pPr>
          </a:lstStyle>
          <a:p>
            <a:fld id="{130CA15A-B377-495B-BF48-3A3144721AF6}" type="slidenum">
              <a:rPr lang="en-GB" smtClean="0"/>
              <a:pPr/>
              <a:t>8</a:t>
            </a:fld>
            <a:endParaRPr lang="en-GB" dirty="0"/>
          </a:p>
        </p:txBody>
      </p:sp>
      <p:sp>
        <p:nvSpPr>
          <p:cNvPr id="11" name="Text Placeholder 20"/>
          <p:cNvSpPr>
            <a:spLocks noGrp="1"/>
          </p:cNvSpPr>
          <p:nvPr>
            <p:ph type="body" sz="quarter" idx="22"/>
          </p:nvPr>
        </p:nvSpPr>
        <p:spPr>
          <a:xfrm>
            <a:off x="549615" y="534989"/>
            <a:ext cx="7174376" cy="198358"/>
          </a:xfrm>
        </p:spPr>
        <p:txBody>
          <a:bodyPr/>
          <a:lstStyle/>
          <a:p>
            <a:pPr lvl="1"/>
            <a:r>
              <a:rPr lang="en-US" b="1" dirty="0"/>
              <a:t>ASTM – G189-07 Standard Guide for Laboratory Simulation of Corrosion Under Insulation.</a:t>
            </a:r>
          </a:p>
        </p:txBody>
      </p:sp>
      <p:sp>
        <p:nvSpPr>
          <p:cNvPr id="15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Химический состав теплоизоляции</a:t>
            </a:r>
            <a:endParaRPr lang="en-US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2209680"/>
              </p:ext>
            </p:extLst>
          </p:nvPr>
        </p:nvGraphicFramePr>
        <p:xfrm>
          <a:off x="544413" y="1099408"/>
          <a:ext cx="8059586" cy="204158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337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66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3076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866227">
                  <a:extLst>
                    <a:ext uri="{9D8B030D-6E8A-4147-A177-3AD203B41FA5}">
                      <a16:colId xmlns:a16="http://schemas.microsoft.com/office/drawing/2014/main" val="1867387331"/>
                    </a:ext>
                  </a:extLst>
                </a:gridCol>
                <a:gridCol w="124734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43479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60029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Параметр</a:t>
                      </a:r>
                      <a:endParaRPr lang="en-GB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Ед. измерения</a:t>
                      </a:r>
                      <a:endParaRPr lang="en-GB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Пеностекло</a:t>
                      </a:r>
                      <a:endParaRPr lang="en-GB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ПИР</a:t>
                      </a:r>
                      <a:endParaRPr lang="en-GB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  <a:ea typeface="+mn-ea"/>
                        </a:rPr>
                        <a:t>Стекловата</a:t>
                      </a:r>
                      <a:endParaRPr lang="en-GB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Каменная вата</a:t>
                      </a:r>
                      <a:endParaRPr lang="en-GB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477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pH</a:t>
                      </a:r>
                      <a:endParaRPr lang="en-GB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GB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8.8</a:t>
                      </a:r>
                      <a:endParaRPr lang="en-GB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6.7</a:t>
                      </a:r>
                      <a:endParaRPr lang="en-GB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8.0</a:t>
                      </a:r>
                      <a:endParaRPr lang="en-GB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7.7</a:t>
                      </a:r>
                      <a:endParaRPr lang="en-GB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477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Фтор (</a:t>
                      </a:r>
                      <a:r>
                        <a:rPr lang="en-US" sz="1200" dirty="0">
                          <a:effectLst/>
                        </a:rPr>
                        <a:t>F)</a:t>
                      </a:r>
                      <a:endParaRPr lang="en-GB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мг</a:t>
                      </a:r>
                      <a:r>
                        <a:rPr lang="en-US" sz="1200" dirty="0">
                          <a:effectLst/>
                        </a:rPr>
                        <a:t>/</a:t>
                      </a:r>
                      <a:r>
                        <a:rPr lang="ru-RU" sz="1200" dirty="0">
                          <a:effectLst/>
                        </a:rPr>
                        <a:t>л</a:t>
                      </a:r>
                      <a:endParaRPr lang="en-GB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&lt;0.1</a:t>
                      </a:r>
                      <a:endParaRPr lang="en-GB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0.1</a:t>
                      </a:r>
                      <a:endParaRPr lang="en-GB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&lt;0.1</a:t>
                      </a:r>
                      <a:endParaRPr lang="en-GB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&lt;0.1</a:t>
                      </a:r>
                      <a:endParaRPr lang="en-GB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477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Хлор</a:t>
                      </a:r>
                      <a:r>
                        <a:rPr lang="en-US" sz="1200" dirty="0">
                          <a:effectLst/>
                        </a:rPr>
                        <a:t> (Cl)</a:t>
                      </a:r>
                      <a:endParaRPr lang="en-GB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мг</a:t>
                      </a:r>
                      <a:r>
                        <a:rPr lang="en-US" sz="1200" dirty="0">
                          <a:effectLst/>
                        </a:rPr>
                        <a:t>/</a:t>
                      </a:r>
                      <a:r>
                        <a:rPr lang="ru-RU" sz="1200" dirty="0">
                          <a:effectLst/>
                        </a:rPr>
                        <a:t>л</a:t>
                      </a:r>
                      <a:endParaRPr lang="en-GB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0.4</a:t>
                      </a:r>
                      <a:endParaRPr lang="en-GB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6.9</a:t>
                      </a:r>
                      <a:endParaRPr lang="en-GB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10</a:t>
                      </a:r>
                      <a:endParaRPr lang="en-GB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0.7</a:t>
                      </a:r>
                      <a:endParaRPr lang="en-GB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740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Силикат</a:t>
                      </a:r>
                      <a:r>
                        <a:rPr lang="en-US" sz="1200" dirty="0">
                          <a:effectLst/>
                        </a:rPr>
                        <a:t> (SiO</a:t>
                      </a:r>
                      <a:r>
                        <a:rPr lang="en-US" sz="1200" baseline="-25000" dirty="0">
                          <a:effectLst/>
                        </a:rPr>
                        <a:t>2</a:t>
                      </a:r>
                      <a:r>
                        <a:rPr lang="en-US" sz="1200" dirty="0">
                          <a:effectLst/>
                        </a:rPr>
                        <a:t>)</a:t>
                      </a:r>
                      <a:endParaRPr lang="en-GB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мг</a:t>
                      </a:r>
                      <a:r>
                        <a:rPr lang="en-US" sz="1200" dirty="0">
                          <a:effectLst/>
                        </a:rPr>
                        <a:t>/</a:t>
                      </a:r>
                      <a:r>
                        <a:rPr lang="ru-RU" sz="1200" dirty="0">
                          <a:effectLst/>
                        </a:rPr>
                        <a:t>л</a:t>
                      </a:r>
                      <a:endParaRPr lang="en-GB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11.8</a:t>
                      </a:r>
                      <a:endParaRPr lang="en-GB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0.29</a:t>
                      </a:r>
                      <a:endParaRPr lang="en-GB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51.3</a:t>
                      </a:r>
                      <a:endParaRPr lang="en-GB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6.3</a:t>
                      </a:r>
                      <a:endParaRPr lang="en-GB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477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Натрий</a:t>
                      </a:r>
                      <a:r>
                        <a:rPr lang="en-US" sz="1200" dirty="0">
                          <a:effectLst/>
                        </a:rPr>
                        <a:t> (Na)</a:t>
                      </a:r>
                      <a:endParaRPr lang="en-GB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мг</a:t>
                      </a:r>
                      <a:r>
                        <a:rPr lang="en-US" sz="1200" dirty="0">
                          <a:effectLst/>
                        </a:rPr>
                        <a:t>/</a:t>
                      </a:r>
                      <a:r>
                        <a:rPr lang="ru-RU" sz="1200" dirty="0">
                          <a:effectLst/>
                        </a:rPr>
                        <a:t>л</a:t>
                      </a:r>
                      <a:endParaRPr lang="en-GB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13</a:t>
                      </a:r>
                      <a:endParaRPr lang="en-GB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0.2</a:t>
                      </a:r>
                      <a:endParaRPr lang="en-GB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36</a:t>
                      </a:r>
                      <a:endParaRPr lang="en-GB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0.9</a:t>
                      </a:r>
                      <a:endParaRPr lang="en-GB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4776">
                <a:tc gridSpan="6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Хим. анализ водной вытяжки</a:t>
                      </a:r>
                      <a:r>
                        <a:rPr lang="ru-RU" sz="1200" baseline="0" dirty="0">
                          <a:effectLst/>
                        </a:rPr>
                        <a:t> </a:t>
                      </a:r>
                      <a:r>
                        <a:rPr lang="ru-RU" sz="1200" dirty="0">
                          <a:effectLst/>
                        </a:rPr>
                        <a:t>через </a:t>
                      </a:r>
                      <a:r>
                        <a:rPr lang="en-US" sz="1200" dirty="0">
                          <a:effectLst/>
                        </a:rPr>
                        <a:t>21 </a:t>
                      </a:r>
                      <a:r>
                        <a:rPr lang="ru-RU" sz="1200" dirty="0">
                          <a:effectLst/>
                        </a:rPr>
                        <a:t>день</a:t>
                      </a:r>
                      <a:r>
                        <a:rPr lang="en-US" sz="1200" dirty="0">
                          <a:effectLst/>
                        </a:rPr>
                        <a:t> – 5 </a:t>
                      </a:r>
                      <a:r>
                        <a:rPr lang="ru-RU" sz="1200" dirty="0">
                          <a:effectLst/>
                        </a:rPr>
                        <a:t>литров</a:t>
                      </a:r>
                      <a:endParaRPr lang="en-GB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10" name="Text Placeholder 20"/>
          <p:cNvSpPr txBox="1">
            <a:spLocks/>
          </p:cNvSpPr>
          <p:nvPr/>
        </p:nvSpPr>
        <p:spPr bwMode="gray">
          <a:xfrm>
            <a:off x="677731" y="3827511"/>
            <a:ext cx="8059587" cy="52782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783" rtl="0" eaLnBrk="1" latinLnBrk="0" hangingPunct="1">
              <a:lnSpc>
                <a:spcPct val="85000"/>
              </a:lnSpc>
              <a:spcBef>
                <a:spcPts val="14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685783" rtl="0" eaLnBrk="1" latinLnBrk="0" hangingPunct="1">
              <a:lnSpc>
                <a:spcPct val="85000"/>
              </a:lnSpc>
              <a:spcBef>
                <a:spcPts val="14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685783" rtl="0" eaLnBrk="1" latinLnBrk="0" hangingPunct="1">
              <a:lnSpc>
                <a:spcPct val="85000"/>
              </a:lnSpc>
              <a:spcBef>
                <a:spcPts val="500"/>
              </a:spcBef>
              <a:buClrTx/>
              <a:buFont typeface=".HelveticaNeueDeskInterface-Regular" charset="-12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685783" rtl="0" eaLnBrk="1" latinLnBrk="0" hangingPunct="1">
              <a:lnSpc>
                <a:spcPct val="85000"/>
              </a:lnSpc>
              <a:spcBef>
                <a:spcPts val="400"/>
              </a:spcBef>
              <a:buClrTx/>
              <a:buFont typeface=".HelveticaNeueDeskInterface-Regular" charset="-12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685783" rtl="0" eaLnBrk="1" latinLnBrk="0" hangingPunct="1">
              <a:lnSpc>
                <a:spcPct val="85000"/>
              </a:lnSpc>
              <a:spcBef>
                <a:spcPts val="400"/>
              </a:spcBef>
              <a:buClrTx/>
              <a:buFont typeface=".HelveticaNeueDeskInterface-Regular" charset="-120"/>
              <a:buChar char="–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20000" indent="-180000" algn="l" defTabSz="685783" rtl="0" eaLnBrk="1" latinLnBrk="0" hangingPunct="1">
              <a:lnSpc>
                <a:spcPct val="85000"/>
              </a:lnSpc>
              <a:spcBef>
                <a:spcPts val="4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00000" indent="-180000" algn="l" defTabSz="685783" rtl="0" eaLnBrk="1" latinLnBrk="0" hangingPunct="1">
              <a:lnSpc>
                <a:spcPct val="85000"/>
              </a:lnSpc>
              <a:spcBef>
                <a:spcPts val="4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80000" indent="-180000" algn="l" defTabSz="685783" rtl="0" eaLnBrk="1" latinLnBrk="0" hangingPunct="1">
              <a:lnSpc>
                <a:spcPct val="85000"/>
              </a:lnSpc>
              <a:spcBef>
                <a:spcPts val="4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260000" indent="-180000" algn="l" defTabSz="685783" rtl="0" eaLnBrk="1" latinLnBrk="0" hangingPunct="1">
              <a:lnSpc>
                <a:spcPct val="85000"/>
              </a:lnSpc>
              <a:spcBef>
                <a:spcPts val="4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00000"/>
              </a:lnSpc>
              <a:buClrTx/>
            </a:pPr>
            <a:r>
              <a:rPr lang="ru-RU" b="1" dirty="0">
                <a:solidFill>
                  <a:srgbClr val="000000"/>
                </a:solidFill>
              </a:rPr>
              <a:t>ГОСТ 32302-2011 (</a:t>
            </a:r>
            <a:r>
              <a:rPr lang="en-US" b="1" dirty="0">
                <a:solidFill>
                  <a:srgbClr val="000000"/>
                </a:solidFill>
              </a:rPr>
              <a:t>EN 13468:2001)</a:t>
            </a:r>
            <a:r>
              <a:rPr lang="ru-RU" b="1" dirty="0">
                <a:solidFill>
                  <a:srgbClr val="000000"/>
                </a:solidFill>
              </a:rPr>
              <a:t> «Методы определения остаточного количества ионов водорастворимых хлоридов, фторидов, силикатов, натрия и </a:t>
            </a:r>
            <a:r>
              <a:rPr lang="en-US" b="1" dirty="0">
                <a:solidFill>
                  <a:srgbClr val="000000"/>
                </a:solidFill>
              </a:rPr>
              <a:t>pH</a:t>
            </a:r>
            <a:r>
              <a:rPr lang="ru-RU" b="1" dirty="0">
                <a:solidFill>
                  <a:srgbClr val="000000"/>
                </a:solidFill>
              </a:rPr>
              <a:t>».</a:t>
            </a:r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677731" y="3463967"/>
            <a:ext cx="7562627" cy="1831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/>
              <a:t>Высокий уровень хлоридов – максимальная глубина повреждения (ПИР, стекловата)</a:t>
            </a:r>
            <a:endParaRPr lang="en-GB" dirty="0" err="1"/>
          </a:p>
        </p:txBody>
      </p:sp>
      <p:sp>
        <p:nvSpPr>
          <p:cNvPr id="9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4576412" y="4881188"/>
            <a:ext cx="4027588" cy="78483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r">
              <a:defRPr sz="600">
                <a:solidFill>
                  <a:schemeClr val="tx1"/>
                </a:solidFill>
              </a:defRPr>
            </a:lvl1pPr>
          </a:lstStyle>
          <a:p>
            <a:r>
              <a:rPr lang="ru-RU" dirty="0">
                <a:sym typeface="Symbol" panose="05050102010706020507" pitchFamily="18" charset="2"/>
              </a:rPr>
              <a:t>Н. Новгород</a:t>
            </a:r>
            <a:r>
              <a:rPr lang="en-GB" dirty="0">
                <a:sym typeface="Symbol" panose="05050102010706020507" pitchFamily="18" charset="2"/>
              </a:rPr>
              <a:t>  </a:t>
            </a:r>
            <a:r>
              <a:rPr lang="ru-RU" dirty="0">
                <a:sym typeface="Symbol" panose="05050102010706020507" pitchFamily="18" charset="2"/>
              </a:rPr>
              <a:t>Александр Фомичев</a:t>
            </a:r>
            <a:r>
              <a:rPr lang="en-GB" dirty="0">
                <a:sym typeface="Symbol" panose="05050102010706020507" pitchFamily="18" charset="2"/>
              </a:rPr>
              <a:t>   </a:t>
            </a:r>
            <a:r>
              <a:rPr lang="ru-RU" dirty="0">
                <a:sym typeface="Symbol" panose="05050102010706020507" pitchFamily="18" charset="2"/>
              </a:rPr>
              <a:t>23-24</a:t>
            </a:r>
            <a:r>
              <a:rPr lang="en-GB" dirty="0">
                <a:sym typeface="Symbol" panose="05050102010706020507" pitchFamily="18" charset="2"/>
              </a:rPr>
              <a:t> </a:t>
            </a:r>
            <a:r>
              <a:rPr lang="ru-RU" dirty="0">
                <a:sym typeface="Symbol" panose="05050102010706020507" pitchFamily="18" charset="2"/>
              </a:rPr>
              <a:t>мая</a:t>
            </a:r>
            <a:r>
              <a:rPr lang="en-GB" dirty="0">
                <a:sym typeface="Symbol" panose="05050102010706020507" pitchFamily="18" charset="2"/>
              </a:rPr>
              <a:t>, 201</a:t>
            </a:r>
            <a:r>
              <a:rPr lang="ru-RU" dirty="0">
                <a:sym typeface="Symbol" panose="05050102010706020507" pitchFamily="18" charset="2"/>
              </a:rPr>
              <a:t>8</a:t>
            </a:r>
            <a:r>
              <a:rPr lang="en-GB" dirty="0">
                <a:sym typeface="Symbol" panose="05050102010706020507" pitchFamily="18" charset="2"/>
              </a:rPr>
              <a:t>   </a:t>
            </a:r>
            <a:r>
              <a:rPr lang="en-GB" dirty="0"/>
              <a:t>© ROCKWOOL </a:t>
            </a:r>
            <a:r>
              <a:rPr lang="en-US" dirty="0"/>
              <a:t>Russia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92348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532" b="10465"/>
          <a:stretch/>
        </p:blipFill>
        <p:spPr>
          <a:xfrm>
            <a:off x="0" y="1"/>
            <a:ext cx="9286056" cy="5159760"/>
          </a:xfrm>
          <a:prstGeom prst="rect">
            <a:avLst/>
          </a:prstGeom>
          <a:effectLst>
            <a:reflection stA="69000" endPos="65000" dist="50800" dir="5400000" sy="-100000" algn="bl" rotWithShape="0"/>
          </a:effec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30CA15A-B377-495B-BF48-3A3144721AF6}" type="slidenum">
              <a:rPr lang="en-GB" smtClean="0"/>
              <a:pPr/>
              <a:t>9</a:t>
            </a:fld>
            <a:endParaRPr lang="en-GB" dirty="0"/>
          </a:p>
        </p:txBody>
      </p:sp>
      <p:sp>
        <p:nvSpPr>
          <p:cNvPr id="13" name="Slide Number Placeholder 3"/>
          <p:cNvSpPr txBox="1">
            <a:spLocks/>
          </p:cNvSpPr>
          <p:nvPr/>
        </p:nvSpPr>
        <p:spPr bwMode="gray">
          <a:xfrm>
            <a:off x="8604000" y="4865316"/>
            <a:ext cx="360000" cy="108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en-GB"/>
            </a:defPPr>
            <a:lvl1pPr marL="0" indent="0" algn="r" defTabSz="685783" rtl="0" eaLnBrk="1" latinLnBrk="0" hangingPunct="1">
              <a:lnSpc>
                <a:spcPct val="85000"/>
              </a:lnSpc>
              <a:spcBef>
                <a:spcPts val="0"/>
              </a:spcBef>
              <a:buFont typeface="Arial" panose="020B0604020202020204" pitchFamily="34" charset="0"/>
              <a:buNone/>
              <a:defRPr sz="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685783" rtl="0" eaLnBrk="1" latinLnBrk="0" hangingPunct="1">
              <a:lnSpc>
                <a:spcPct val="85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Char char="+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685783" rtl="0" eaLnBrk="1" latinLnBrk="0" hangingPunct="1">
              <a:lnSpc>
                <a:spcPct val="85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685783" rtl="0" eaLnBrk="1" latinLnBrk="0" hangingPunct="1">
              <a:lnSpc>
                <a:spcPct val="85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685783" rtl="0" eaLnBrk="1" latinLnBrk="0" hangingPunct="1">
              <a:lnSpc>
                <a:spcPct val="85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00000" indent="-180000" algn="l" defTabSz="685783" rtl="0" eaLnBrk="1" latinLnBrk="0" hangingPunct="1">
              <a:lnSpc>
                <a:spcPct val="85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0000" indent="-180000" algn="l" defTabSz="685783" rtl="0" eaLnBrk="1" latinLnBrk="0" hangingPunct="1">
              <a:lnSpc>
                <a:spcPct val="85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60000" indent="-180000" algn="l" defTabSz="685783" rtl="0" eaLnBrk="1" latinLnBrk="0" hangingPunct="1">
              <a:lnSpc>
                <a:spcPct val="85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40000" indent="-180000" algn="l" defTabSz="685783" rtl="0" eaLnBrk="1" latinLnBrk="0" hangingPunct="1">
              <a:lnSpc>
                <a:spcPct val="85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30CA15A-B377-495B-BF48-3A3144721AF6}" type="slidenum">
              <a:rPr lang="en-GB" smtClean="0"/>
              <a:pPr/>
              <a:t>9</a:t>
            </a:fld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-207335" y="1"/>
            <a:ext cx="9558670" cy="5241851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540000" y="178950"/>
            <a:ext cx="8064000" cy="324000"/>
          </a:xfrm>
        </p:spPr>
        <p:txBody>
          <a:bodyPr/>
          <a:lstStyle/>
          <a:p>
            <a:r>
              <a:rPr lang="ru-RU" dirty="0"/>
              <a:t>Влияние теплоизоляции на коррозию.</a:t>
            </a:r>
            <a:endParaRPr lang="en-GB" dirty="0"/>
          </a:p>
        </p:txBody>
      </p:sp>
      <p:sp>
        <p:nvSpPr>
          <p:cNvPr id="21" name="Text Placeholder 12"/>
          <p:cNvSpPr txBox="1">
            <a:spLocks/>
          </p:cNvSpPr>
          <p:nvPr/>
        </p:nvSpPr>
        <p:spPr bwMode="gray">
          <a:xfrm>
            <a:off x="539998" y="1596631"/>
            <a:ext cx="8604001" cy="44732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783" rtl="0" eaLnBrk="1" latinLnBrk="0" hangingPunct="1">
              <a:lnSpc>
                <a:spcPct val="85000"/>
              </a:lnSpc>
              <a:spcBef>
                <a:spcPts val="14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685783" rtl="0" eaLnBrk="1" latinLnBrk="0" hangingPunct="1">
              <a:lnSpc>
                <a:spcPct val="85000"/>
              </a:lnSpc>
              <a:spcBef>
                <a:spcPts val="14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685783" rtl="0" eaLnBrk="1" latinLnBrk="0" hangingPunct="1">
              <a:lnSpc>
                <a:spcPct val="85000"/>
              </a:lnSpc>
              <a:spcBef>
                <a:spcPts val="500"/>
              </a:spcBef>
              <a:buClrTx/>
              <a:buFont typeface=".HelveticaNeueDeskInterface-Regular" charset="-12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685783" rtl="0" eaLnBrk="1" latinLnBrk="0" hangingPunct="1">
              <a:lnSpc>
                <a:spcPct val="85000"/>
              </a:lnSpc>
              <a:spcBef>
                <a:spcPts val="400"/>
              </a:spcBef>
              <a:buClrTx/>
              <a:buFont typeface=".HelveticaNeueDeskInterface-Regular" charset="-12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685783" rtl="0" eaLnBrk="1" latinLnBrk="0" hangingPunct="1">
              <a:lnSpc>
                <a:spcPct val="85000"/>
              </a:lnSpc>
              <a:spcBef>
                <a:spcPts val="400"/>
              </a:spcBef>
              <a:buClrTx/>
              <a:buFont typeface=".HelveticaNeueDeskInterface-Regular" charset="-120"/>
              <a:buChar char="–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20000" indent="-180000" algn="l" defTabSz="685783" rtl="0" eaLnBrk="1" latinLnBrk="0" hangingPunct="1">
              <a:lnSpc>
                <a:spcPct val="85000"/>
              </a:lnSpc>
              <a:spcBef>
                <a:spcPts val="4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00000" indent="-180000" algn="l" defTabSz="685783" rtl="0" eaLnBrk="1" latinLnBrk="0" hangingPunct="1">
              <a:lnSpc>
                <a:spcPct val="85000"/>
              </a:lnSpc>
              <a:spcBef>
                <a:spcPts val="4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80000" indent="-180000" algn="l" defTabSz="685783" rtl="0" eaLnBrk="1" latinLnBrk="0" hangingPunct="1">
              <a:lnSpc>
                <a:spcPct val="85000"/>
              </a:lnSpc>
              <a:spcBef>
                <a:spcPts val="4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260000" indent="-180000" algn="l" defTabSz="685783" rtl="0" eaLnBrk="1" latinLnBrk="0" hangingPunct="1">
              <a:lnSpc>
                <a:spcPct val="85000"/>
              </a:lnSpc>
              <a:spcBef>
                <a:spcPts val="4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>
                <a:solidFill>
                  <a:schemeClr val="tx1"/>
                </a:solidFill>
              </a:rPr>
              <a:t>Теплоизоляция влияет на коррозию в случае возникновения условий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25" y="4632585"/>
            <a:ext cx="1406902" cy="434860"/>
          </a:xfrm>
          <a:prstGeom prst="rect">
            <a:avLst/>
          </a:prstGeom>
        </p:spPr>
      </p:pic>
      <p:sp>
        <p:nvSpPr>
          <p:cNvPr id="10" name="Text Placeholder 12"/>
          <p:cNvSpPr txBox="1">
            <a:spLocks/>
          </p:cNvSpPr>
          <p:nvPr/>
        </p:nvSpPr>
        <p:spPr bwMode="gray">
          <a:xfrm>
            <a:off x="531031" y="2136307"/>
            <a:ext cx="8604001" cy="28416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783" rtl="0" eaLnBrk="1" latinLnBrk="0" hangingPunct="1">
              <a:lnSpc>
                <a:spcPct val="85000"/>
              </a:lnSpc>
              <a:spcBef>
                <a:spcPts val="14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685783" rtl="0" eaLnBrk="1" latinLnBrk="0" hangingPunct="1">
              <a:lnSpc>
                <a:spcPct val="85000"/>
              </a:lnSpc>
              <a:spcBef>
                <a:spcPts val="14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685783" rtl="0" eaLnBrk="1" latinLnBrk="0" hangingPunct="1">
              <a:lnSpc>
                <a:spcPct val="85000"/>
              </a:lnSpc>
              <a:spcBef>
                <a:spcPts val="500"/>
              </a:spcBef>
              <a:buClrTx/>
              <a:buFont typeface=".HelveticaNeueDeskInterface-Regular" charset="-12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685783" rtl="0" eaLnBrk="1" latinLnBrk="0" hangingPunct="1">
              <a:lnSpc>
                <a:spcPct val="85000"/>
              </a:lnSpc>
              <a:spcBef>
                <a:spcPts val="400"/>
              </a:spcBef>
              <a:buClrTx/>
              <a:buFont typeface=".HelveticaNeueDeskInterface-Regular" charset="-12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685783" rtl="0" eaLnBrk="1" latinLnBrk="0" hangingPunct="1">
              <a:lnSpc>
                <a:spcPct val="85000"/>
              </a:lnSpc>
              <a:spcBef>
                <a:spcPts val="400"/>
              </a:spcBef>
              <a:buClrTx/>
              <a:buFont typeface=".HelveticaNeueDeskInterface-Regular" charset="-120"/>
              <a:buChar char="–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20000" indent="-180000" algn="l" defTabSz="685783" rtl="0" eaLnBrk="1" latinLnBrk="0" hangingPunct="1">
              <a:lnSpc>
                <a:spcPct val="85000"/>
              </a:lnSpc>
              <a:spcBef>
                <a:spcPts val="4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00000" indent="-180000" algn="l" defTabSz="685783" rtl="0" eaLnBrk="1" latinLnBrk="0" hangingPunct="1">
              <a:lnSpc>
                <a:spcPct val="85000"/>
              </a:lnSpc>
              <a:spcBef>
                <a:spcPts val="4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80000" indent="-180000" algn="l" defTabSz="685783" rtl="0" eaLnBrk="1" latinLnBrk="0" hangingPunct="1">
              <a:lnSpc>
                <a:spcPct val="85000"/>
              </a:lnSpc>
              <a:spcBef>
                <a:spcPts val="4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260000" indent="-180000" algn="l" defTabSz="685783" rtl="0" eaLnBrk="1" latinLnBrk="0" hangingPunct="1">
              <a:lnSpc>
                <a:spcPct val="85000"/>
              </a:lnSpc>
              <a:spcBef>
                <a:spcPts val="4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>
                <a:solidFill>
                  <a:schemeClr val="tx1"/>
                </a:solidFill>
              </a:rPr>
              <a:t>Необходимо учитывать структуру материала, химический состав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Text Placeholder 12"/>
          <p:cNvSpPr txBox="1">
            <a:spLocks/>
          </p:cNvSpPr>
          <p:nvPr/>
        </p:nvSpPr>
        <p:spPr bwMode="gray">
          <a:xfrm>
            <a:off x="511308" y="2622194"/>
            <a:ext cx="8604001" cy="44192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783" rtl="0" eaLnBrk="1" latinLnBrk="0" hangingPunct="1">
              <a:lnSpc>
                <a:spcPct val="85000"/>
              </a:lnSpc>
              <a:spcBef>
                <a:spcPts val="14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685783" rtl="0" eaLnBrk="1" latinLnBrk="0" hangingPunct="1">
              <a:lnSpc>
                <a:spcPct val="85000"/>
              </a:lnSpc>
              <a:spcBef>
                <a:spcPts val="14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685783" rtl="0" eaLnBrk="1" latinLnBrk="0" hangingPunct="1">
              <a:lnSpc>
                <a:spcPct val="85000"/>
              </a:lnSpc>
              <a:spcBef>
                <a:spcPts val="500"/>
              </a:spcBef>
              <a:buClrTx/>
              <a:buFont typeface=".HelveticaNeueDeskInterface-Regular" charset="-12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685783" rtl="0" eaLnBrk="1" latinLnBrk="0" hangingPunct="1">
              <a:lnSpc>
                <a:spcPct val="85000"/>
              </a:lnSpc>
              <a:spcBef>
                <a:spcPts val="400"/>
              </a:spcBef>
              <a:buClrTx/>
              <a:buFont typeface=".HelveticaNeueDeskInterface-Regular" charset="-12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685783" rtl="0" eaLnBrk="1" latinLnBrk="0" hangingPunct="1">
              <a:lnSpc>
                <a:spcPct val="85000"/>
              </a:lnSpc>
              <a:spcBef>
                <a:spcPts val="400"/>
              </a:spcBef>
              <a:buClrTx/>
              <a:buFont typeface=".HelveticaNeueDeskInterface-Regular" charset="-120"/>
              <a:buChar char="–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20000" indent="-180000" algn="l" defTabSz="685783" rtl="0" eaLnBrk="1" latinLnBrk="0" hangingPunct="1">
              <a:lnSpc>
                <a:spcPct val="85000"/>
              </a:lnSpc>
              <a:spcBef>
                <a:spcPts val="4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00000" indent="-180000" algn="l" defTabSz="685783" rtl="0" eaLnBrk="1" latinLnBrk="0" hangingPunct="1">
              <a:lnSpc>
                <a:spcPct val="85000"/>
              </a:lnSpc>
              <a:spcBef>
                <a:spcPts val="4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80000" indent="-180000" algn="l" defTabSz="685783" rtl="0" eaLnBrk="1" latinLnBrk="0" hangingPunct="1">
              <a:lnSpc>
                <a:spcPct val="85000"/>
              </a:lnSpc>
              <a:spcBef>
                <a:spcPts val="4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260000" indent="-180000" algn="l" defTabSz="685783" rtl="0" eaLnBrk="1" latinLnBrk="0" hangingPunct="1">
              <a:lnSpc>
                <a:spcPct val="85000"/>
              </a:lnSpc>
              <a:spcBef>
                <a:spcPts val="4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>
                <a:solidFill>
                  <a:schemeClr val="tx1"/>
                </a:solidFill>
              </a:rPr>
              <a:t>Подбор материала – один из методов профилактики возникновения ускоренной коррозии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4576412" y="4881188"/>
            <a:ext cx="4027588" cy="78483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r">
              <a:defRPr sz="600">
                <a:solidFill>
                  <a:schemeClr val="tx1"/>
                </a:solidFill>
              </a:defRPr>
            </a:lvl1pPr>
          </a:lstStyle>
          <a:p>
            <a:r>
              <a:rPr lang="ru-RU" dirty="0">
                <a:sym typeface="Symbol" panose="05050102010706020507" pitchFamily="18" charset="2"/>
              </a:rPr>
              <a:t>Н. Новгород</a:t>
            </a:r>
            <a:r>
              <a:rPr lang="en-GB" dirty="0">
                <a:sym typeface="Symbol" panose="05050102010706020507" pitchFamily="18" charset="2"/>
              </a:rPr>
              <a:t>  </a:t>
            </a:r>
            <a:r>
              <a:rPr lang="ru-RU" dirty="0">
                <a:sym typeface="Symbol" panose="05050102010706020507" pitchFamily="18" charset="2"/>
              </a:rPr>
              <a:t>Александр Фомичев</a:t>
            </a:r>
            <a:r>
              <a:rPr lang="en-GB" dirty="0">
                <a:sym typeface="Symbol" panose="05050102010706020507" pitchFamily="18" charset="2"/>
              </a:rPr>
              <a:t>   </a:t>
            </a:r>
            <a:r>
              <a:rPr lang="ru-RU" dirty="0">
                <a:sym typeface="Symbol" panose="05050102010706020507" pitchFamily="18" charset="2"/>
              </a:rPr>
              <a:t>23-24</a:t>
            </a:r>
            <a:r>
              <a:rPr lang="en-GB" dirty="0">
                <a:sym typeface="Symbol" panose="05050102010706020507" pitchFamily="18" charset="2"/>
              </a:rPr>
              <a:t> </a:t>
            </a:r>
            <a:r>
              <a:rPr lang="ru-RU" dirty="0">
                <a:sym typeface="Symbol" panose="05050102010706020507" pitchFamily="18" charset="2"/>
              </a:rPr>
              <a:t>мая</a:t>
            </a:r>
            <a:r>
              <a:rPr lang="en-GB" dirty="0">
                <a:sym typeface="Symbol" panose="05050102010706020507" pitchFamily="18" charset="2"/>
              </a:rPr>
              <a:t>, 201</a:t>
            </a:r>
            <a:r>
              <a:rPr lang="ru-RU" dirty="0">
                <a:sym typeface="Symbol" panose="05050102010706020507" pitchFamily="18" charset="2"/>
              </a:rPr>
              <a:t>8</a:t>
            </a:r>
            <a:r>
              <a:rPr lang="en-GB" dirty="0">
                <a:sym typeface="Symbol" panose="05050102010706020507" pitchFamily="18" charset="2"/>
              </a:rPr>
              <a:t>   </a:t>
            </a:r>
            <a:r>
              <a:rPr lang="en-GB" dirty="0"/>
              <a:t>© ROCKWOOL </a:t>
            </a:r>
            <a:r>
              <a:rPr lang="en-US" dirty="0"/>
              <a:t>Russia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19128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10" grpId="0"/>
      <p:bldP spid="11" grpId="0"/>
    </p:bldLst>
  </p:timing>
</p:sld>
</file>

<file path=ppt/theme/theme1.xml><?xml version="1.0" encoding="utf-8"?>
<a:theme xmlns:a="http://schemas.openxmlformats.org/drawingml/2006/main" name="ROCKWOOL">
  <a:themeElements>
    <a:clrScheme name="Rockwool colour palette">
      <a:dk1>
        <a:srgbClr val="000000"/>
      </a:dk1>
      <a:lt1>
        <a:srgbClr val="FFFFFF"/>
      </a:lt1>
      <a:dk2>
        <a:srgbClr val="636669"/>
      </a:dk2>
      <a:lt2>
        <a:srgbClr val="D1D3D4"/>
      </a:lt2>
      <a:accent1>
        <a:srgbClr val="D20014"/>
      </a:accent1>
      <a:accent2>
        <a:srgbClr val="0097A9"/>
      </a:accent2>
      <a:accent3>
        <a:srgbClr val="939300"/>
      </a:accent3>
      <a:accent4>
        <a:srgbClr val="A76389"/>
      </a:accent4>
      <a:accent5>
        <a:srgbClr val="636669"/>
      </a:accent5>
      <a:accent6>
        <a:srgbClr val="FFFFFF"/>
      </a:accent6>
      <a:hlink>
        <a:srgbClr val="000000"/>
      </a:hlink>
      <a:folHlink>
        <a:srgbClr val="636669"/>
      </a:folHlink>
    </a:clrScheme>
    <a:fontScheme name="H+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Rockwool_presentation_template_16:9_(Templated)" id="{911D2D58-14F4-0846-BCB2-3CD913F28171}" vid="{44D02277-5EF2-DC4A-9219-61BD6B9F406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Rockwool_presentation_template_169_(Templated)</Template>
  <TotalTime>3071</TotalTime>
  <Words>680</Words>
  <Application>Microsoft Office PowerPoint</Application>
  <PresentationFormat>On-screen Show (16:9)</PresentationFormat>
  <Paragraphs>144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.HelveticaNeueDeskInterface-Regular</vt:lpstr>
      <vt:lpstr>Arial</vt:lpstr>
      <vt:lpstr>Calibri</vt:lpstr>
      <vt:lpstr>Symbol</vt:lpstr>
      <vt:lpstr>Times New Roman</vt:lpstr>
      <vt:lpstr>Wingdings</vt:lpstr>
      <vt:lpstr>ROCKWOOL</vt:lpstr>
      <vt:lpstr>PowerPoint Presentation</vt:lpstr>
      <vt:lpstr>Влияние коррозии на экономику</vt:lpstr>
      <vt:lpstr>Факторы теплоизоляции, влияющие на коррозию</vt:lpstr>
      <vt:lpstr>Химический состав теплоизоляции</vt:lpstr>
      <vt:lpstr>Химический состав теплоизоляции</vt:lpstr>
      <vt:lpstr>Химический состав теплоизоляции</vt:lpstr>
      <vt:lpstr>Химический состав теплоизоляции</vt:lpstr>
      <vt:lpstr>Химический состав теплоизоляции</vt:lpstr>
      <vt:lpstr>Влияние теплоизоляции на коррозию.</vt:lpstr>
      <vt:lpstr>PowerPoint Presentation</vt:lpstr>
    </vt:vector>
  </TitlesOfParts>
  <Company>ROCKWOOL Group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Alessandro Bracco (RI)</dc:creator>
  <cp:lastModifiedBy>Alexander Fomichev</cp:lastModifiedBy>
  <cp:revision>85</cp:revision>
  <cp:lastPrinted>2017-02-20T15:27:14Z</cp:lastPrinted>
  <dcterms:created xsi:type="dcterms:W3CDTF">2017-03-07T15:41:18Z</dcterms:created>
  <dcterms:modified xsi:type="dcterms:W3CDTF">2018-05-23T19:40:05Z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lpwstr>1.00</vt:lpwstr>
  </property>
  <property fmtid="{D5CDD505-2E9C-101B-9397-08002B2CF9AE}" pid="3" name="Date Modified">
    <vt:lpwstr>23 October 2015</vt:lpwstr>
  </property>
</Properties>
</file>