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6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7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8.xml" ContentType="application/vnd.openxmlformats-officedocument.presentationml.notesSlide+xml"/>
  <Override PartName="/ppt/tags/tag23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626" r:id="rId3"/>
    <p:sldId id="707" r:id="rId4"/>
    <p:sldId id="602" r:id="rId5"/>
    <p:sldId id="703" r:id="rId6"/>
    <p:sldId id="704" r:id="rId7"/>
    <p:sldId id="593" r:id="rId8"/>
    <p:sldId id="706" r:id="rId9"/>
    <p:sldId id="705" r:id="rId10"/>
  </p:sldIdLst>
  <p:sldSz cx="10693400" cy="7562850"/>
  <p:notesSz cx="9928225" cy="6797675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anova Yuliya" initials="IY" lastIdx="11" clrIdx="0">
    <p:extLst>
      <p:ext uri="{19B8F6BF-5375-455C-9EA6-DF929625EA0E}">
        <p15:presenceInfo xmlns:p15="http://schemas.microsoft.com/office/powerpoint/2012/main" userId="S-1-5-21-3316429992-2526443122-1588650089-236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93" autoAdjust="0"/>
    <p:restoredTop sz="95065" autoAdjust="0"/>
  </p:normalViewPr>
  <p:slideViewPr>
    <p:cSldViewPr>
      <p:cViewPr varScale="1">
        <p:scale>
          <a:sx n="101" d="100"/>
          <a:sy n="101" d="100"/>
        </p:scale>
        <p:origin x="1650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330" cy="341026"/>
          </a:xfrm>
          <a:prstGeom prst="rect">
            <a:avLst/>
          </a:prstGeom>
        </p:spPr>
        <p:txBody>
          <a:bodyPr vert="horz" lIns="83768" tIns="41884" rIns="83768" bIns="41884" rtlCol="0"/>
          <a:lstStyle>
            <a:lvl1pPr algn="l">
              <a:defRPr sz="1100"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423" y="0"/>
            <a:ext cx="4300855" cy="341026"/>
          </a:xfrm>
          <a:prstGeom prst="rect">
            <a:avLst/>
          </a:prstGeom>
        </p:spPr>
        <p:txBody>
          <a:bodyPr vert="horz" lIns="83768" tIns="41884" rIns="83768" bIns="41884" rtlCol="0"/>
          <a:lstStyle>
            <a:lvl1pPr algn="r">
              <a:defRPr sz="1100"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fld id="{5CC923FC-087A-4ABE-A1D1-D7B7E24648F7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850900"/>
            <a:ext cx="3241675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68" tIns="41884" rIns="83768" bIns="4188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412" y="3271845"/>
            <a:ext cx="7941401" cy="2676834"/>
          </a:xfrm>
          <a:prstGeom prst="rect">
            <a:avLst/>
          </a:prstGeom>
        </p:spPr>
        <p:txBody>
          <a:bodyPr vert="horz" lIns="83768" tIns="41884" rIns="83768" bIns="4188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50"/>
            <a:ext cx="4302330" cy="341025"/>
          </a:xfrm>
          <a:prstGeom prst="rect">
            <a:avLst/>
          </a:prstGeom>
        </p:spPr>
        <p:txBody>
          <a:bodyPr vert="horz" lIns="83768" tIns="41884" rIns="83768" bIns="41884" rtlCol="0" anchor="b"/>
          <a:lstStyle>
            <a:lvl1pPr algn="l">
              <a:defRPr sz="1100"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423" y="6456650"/>
            <a:ext cx="4300855" cy="341025"/>
          </a:xfrm>
          <a:prstGeom prst="rect">
            <a:avLst/>
          </a:prstGeom>
        </p:spPr>
        <p:txBody>
          <a:bodyPr vert="horz" lIns="83768" tIns="41884" rIns="83768" bIns="41884" rtlCol="0" anchor="b"/>
          <a:lstStyle>
            <a:lvl1pPr algn="r">
              <a:defRPr sz="1100"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fld id="{FE656B47-59FA-40F8-988E-5C2EC13A52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387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+mn-cs"/>
        <a:sym typeface="Verdana" panose="020B060403050404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+mn-cs"/>
        <a:sym typeface="Verdana" panose="020B060403050404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+mn-cs"/>
        <a:sym typeface="Verdana" panose="020B060403050404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+mn-cs"/>
        <a:sym typeface="Verdana" panose="020B060403050404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+mn-cs"/>
        <a:sym typeface="Verdana" panose="020B060403050404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56B47-59FA-40F8-988E-5C2EC13A52D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362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425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933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56B47-59FA-40F8-988E-5C2EC13A52D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465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56B47-59FA-40F8-988E-5C2EC13A52D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404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969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56B47-59FA-40F8-988E-5C2EC13A52D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547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56B47-59FA-40F8-988E-5C2EC13A52D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90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56B47-59FA-40F8-988E-5C2EC13A52D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36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95432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2" name="think-cell Slide" r:id="rId4" imgW="530" imgH="531" progId="TCLayout.ActiveDocument.1">
                  <p:embed/>
                </p:oleObj>
              </mc:Choice>
              <mc:Fallback>
                <p:oleObj name="think-cell Slide" r:id="rId4" imgW="530" imgH="53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fld id="{A0098736-3DA6-49F2-8C90-D310DB396BFB}" type="datetime1">
              <a:rPr lang="en-US" smtClean="0"/>
              <a:t>5/15/2019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23078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" name="think-cell Slide" r:id="rId4" imgW="530" imgH="531" progId="TCLayout.ActiveDocument.1">
                  <p:embed/>
                </p:oleObj>
              </mc:Choice>
              <mc:Fallback>
                <p:oleObj name="think-cell Slide" r:id="rId4" imgW="530" imgH="53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194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878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fld id="{B222735F-23FD-4239-A67C-58841A479828}" type="datetime1">
              <a:rPr lang="en-US" smtClean="0"/>
              <a:t>5/15/2019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78342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0" name="think-cell Slide" r:id="rId4" imgW="530" imgH="531" progId="TCLayout.ActiveDocument.1">
                  <p:embed/>
                </p:oleObj>
              </mc:Choice>
              <mc:Fallback>
                <p:oleObj name="think-cell Slide" r:id="rId4" imgW="530" imgH="53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194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fld id="{39A1920B-D82B-4F1F-B5BE-10FDBF607042}" type="datetime1">
              <a:rPr lang="en-US" smtClean="0"/>
              <a:t>5/15/2019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475690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4" name="think-cell Slide" r:id="rId4" imgW="530" imgH="531" progId="TCLayout.ActiveDocument.1">
                  <p:embed/>
                </p:oleObj>
              </mc:Choice>
              <mc:Fallback>
                <p:oleObj name="think-cell Slide" r:id="rId4" imgW="530" imgH="53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194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fld id="{C385B598-7CB3-4086-87B7-9C071E53F31F}" type="datetime1">
              <a:rPr lang="en-US" smtClean="0"/>
              <a:t>5/15/2019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621994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08" name="think-cell Slide" r:id="rId4" imgW="530" imgH="531" progId="TCLayout.ActiveDocument.1">
                  <p:embed/>
                </p:oleObj>
              </mc:Choice>
              <mc:Fallback>
                <p:oleObj name="think-cell Slide" r:id="rId4" imgW="530" imgH="53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fld id="{BB315498-E452-4945-BAC2-DF75F182ACEF}" type="datetime1">
              <a:rPr lang="en-US" smtClean="0"/>
              <a:t>5/15/2019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Relationship Id="rId14" Type="http://schemas.openxmlformats.org/officeDocument/2006/relationships/image" Target="../media/image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9061753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1" name="think-cell Slide" r:id="rId9" imgW="530" imgH="531" progId="TCLayout.ActiveDocument.1">
                  <p:embed/>
                </p:oleObj>
              </mc:Choice>
              <mc:Fallback>
                <p:oleObj name="think-cell Slide" r:id="rId9" imgW="530" imgH="53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bk object 16"/>
          <p:cNvSpPr/>
          <p:nvPr/>
        </p:nvSpPr>
        <p:spPr>
          <a:xfrm>
            <a:off x="9582501" y="721447"/>
            <a:ext cx="145770" cy="17856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9791903" y="758668"/>
            <a:ext cx="0" cy="138430"/>
          </a:xfrm>
          <a:custGeom>
            <a:avLst/>
            <a:gdLst/>
            <a:ahLst/>
            <a:cxnLst/>
            <a:rect l="l" t="t" r="r" b="b"/>
            <a:pathLst>
              <a:path h="138430">
                <a:moveTo>
                  <a:pt x="0" y="0"/>
                </a:moveTo>
                <a:lnTo>
                  <a:pt x="0" y="138429"/>
                </a:lnTo>
              </a:path>
            </a:pathLst>
          </a:custGeom>
          <a:ln w="38468">
            <a:solidFill>
              <a:srgbClr val="234B84"/>
            </a:solidFill>
          </a:ln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9772669" y="742158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589" y="0"/>
                </a:lnTo>
              </a:path>
            </a:pathLst>
          </a:custGeom>
          <a:ln w="33020">
            <a:solidFill>
              <a:srgbClr val="234B84"/>
            </a:solidFill>
          </a:ln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9894017" y="758211"/>
            <a:ext cx="0" cy="138430"/>
          </a:xfrm>
          <a:custGeom>
            <a:avLst/>
            <a:gdLst/>
            <a:ahLst/>
            <a:cxnLst/>
            <a:rect l="l" t="t" r="r" b="b"/>
            <a:pathLst>
              <a:path h="138430">
                <a:moveTo>
                  <a:pt x="0" y="0"/>
                </a:moveTo>
                <a:lnTo>
                  <a:pt x="0" y="138341"/>
                </a:lnTo>
              </a:path>
            </a:pathLst>
          </a:custGeom>
          <a:ln w="38480">
            <a:solidFill>
              <a:srgbClr val="234B84"/>
            </a:solidFill>
          </a:ln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960112" y="725648"/>
            <a:ext cx="191884" cy="17090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9181283" y="46845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673" y="0"/>
                </a:moveTo>
                <a:lnTo>
                  <a:pt x="16909" y="2173"/>
                </a:lnTo>
                <a:lnTo>
                  <a:pt x="8112" y="8099"/>
                </a:lnTo>
                <a:lnTo>
                  <a:pt x="2177" y="16887"/>
                </a:lnTo>
                <a:lnTo>
                  <a:pt x="0" y="27647"/>
                </a:lnTo>
                <a:lnTo>
                  <a:pt x="2177" y="38413"/>
                </a:lnTo>
                <a:lnTo>
                  <a:pt x="8112" y="47215"/>
                </a:lnTo>
                <a:lnTo>
                  <a:pt x="16909" y="53154"/>
                </a:lnTo>
                <a:lnTo>
                  <a:pt x="27673" y="55333"/>
                </a:lnTo>
                <a:lnTo>
                  <a:pt x="38422" y="53154"/>
                </a:lnTo>
                <a:lnTo>
                  <a:pt x="47212" y="47215"/>
                </a:lnTo>
                <a:lnTo>
                  <a:pt x="53144" y="38413"/>
                </a:lnTo>
                <a:lnTo>
                  <a:pt x="55321" y="27647"/>
                </a:lnTo>
                <a:lnTo>
                  <a:pt x="53144" y="16887"/>
                </a:lnTo>
                <a:lnTo>
                  <a:pt x="47212" y="8099"/>
                </a:lnTo>
                <a:lnTo>
                  <a:pt x="38422" y="2173"/>
                </a:lnTo>
                <a:lnTo>
                  <a:pt x="27673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302447" y="58963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647" y="0"/>
                </a:moveTo>
                <a:lnTo>
                  <a:pt x="16903" y="2175"/>
                </a:lnTo>
                <a:lnTo>
                  <a:pt x="8113" y="8105"/>
                </a:lnTo>
                <a:lnTo>
                  <a:pt x="2178" y="16898"/>
                </a:lnTo>
                <a:lnTo>
                  <a:pt x="0" y="27660"/>
                </a:lnTo>
                <a:lnTo>
                  <a:pt x="2178" y="38406"/>
                </a:lnTo>
                <a:lnTo>
                  <a:pt x="8113" y="47201"/>
                </a:lnTo>
                <a:lnTo>
                  <a:pt x="16903" y="53140"/>
                </a:lnTo>
                <a:lnTo>
                  <a:pt x="27647" y="55321"/>
                </a:lnTo>
                <a:lnTo>
                  <a:pt x="38419" y="53140"/>
                </a:lnTo>
                <a:lnTo>
                  <a:pt x="47220" y="47201"/>
                </a:lnTo>
                <a:lnTo>
                  <a:pt x="53156" y="38406"/>
                </a:lnTo>
                <a:lnTo>
                  <a:pt x="55333" y="27660"/>
                </a:lnTo>
                <a:lnTo>
                  <a:pt x="53156" y="16898"/>
                </a:lnTo>
                <a:lnTo>
                  <a:pt x="47220" y="8105"/>
                </a:lnTo>
                <a:lnTo>
                  <a:pt x="38419" y="2175"/>
                </a:lnTo>
                <a:lnTo>
                  <a:pt x="27647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302447" y="71079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647" y="0"/>
                </a:moveTo>
                <a:lnTo>
                  <a:pt x="16903" y="2176"/>
                </a:lnTo>
                <a:lnTo>
                  <a:pt x="8113" y="8108"/>
                </a:lnTo>
                <a:lnTo>
                  <a:pt x="2178" y="16898"/>
                </a:lnTo>
                <a:lnTo>
                  <a:pt x="0" y="27647"/>
                </a:lnTo>
                <a:lnTo>
                  <a:pt x="2178" y="38408"/>
                </a:lnTo>
                <a:lnTo>
                  <a:pt x="8113" y="47210"/>
                </a:lnTo>
                <a:lnTo>
                  <a:pt x="16903" y="53152"/>
                </a:lnTo>
                <a:lnTo>
                  <a:pt x="27647" y="55333"/>
                </a:lnTo>
                <a:lnTo>
                  <a:pt x="38419" y="53152"/>
                </a:lnTo>
                <a:lnTo>
                  <a:pt x="47220" y="47210"/>
                </a:lnTo>
                <a:lnTo>
                  <a:pt x="53156" y="38408"/>
                </a:lnTo>
                <a:lnTo>
                  <a:pt x="55333" y="27647"/>
                </a:lnTo>
                <a:lnTo>
                  <a:pt x="53156" y="16898"/>
                </a:lnTo>
                <a:lnTo>
                  <a:pt x="47220" y="8108"/>
                </a:lnTo>
                <a:lnTo>
                  <a:pt x="38419" y="2176"/>
                </a:lnTo>
                <a:lnTo>
                  <a:pt x="27647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9302447" y="83194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80">
                <a:moveTo>
                  <a:pt x="27647" y="0"/>
                </a:moveTo>
                <a:lnTo>
                  <a:pt x="16903" y="2177"/>
                </a:lnTo>
                <a:lnTo>
                  <a:pt x="8113" y="8110"/>
                </a:lnTo>
                <a:lnTo>
                  <a:pt x="2178" y="16903"/>
                </a:lnTo>
                <a:lnTo>
                  <a:pt x="0" y="27660"/>
                </a:lnTo>
                <a:lnTo>
                  <a:pt x="2178" y="38424"/>
                </a:lnTo>
                <a:lnTo>
                  <a:pt x="8113" y="47221"/>
                </a:lnTo>
                <a:lnTo>
                  <a:pt x="16903" y="53156"/>
                </a:lnTo>
                <a:lnTo>
                  <a:pt x="27647" y="55333"/>
                </a:lnTo>
                <a:lnTo>
                  <a:pt x="38419" y="53156"/>
                </a:lnTo>
                <a:lnTo>
                  <a:pt x="47220" y="47221"/>
                </a:lnTo>
                <a:lnTo>
                  <a:pt x="53156" y="38424"/>
                </a:lnTo>
                <a:lnTo>
                  <a:pt x="55333" y="27660"/>
                </a:lnTo>
                <a:lnTo>
                  <a:pt x="53156" y="16903"/>
                </a:lnTo>
                <a:lnTo>
                  <a:pt x="47220" y="8110"/>
                </a:lnTo>
                <a:lnTo>
                  <a:pt x="38419" y="2177"/>
                </a:lnTo>
                <a:lnTo>
                  <a:pt x="27647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9302447" y="46845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647" y="0"/>
                </a:moveTo>
                <a:lnTo>
                  <a:pt x="16903" y="2173"/>
                </a:lnTo>
                <a:lnTo>
                  <a:pt x="8113" y="8099"/>
                </a:lnTo>
                <a:lnTo>
                  <a:pt x="2178" y="16887"/>
                </a:lnTo>
                <a:lnTo>
                  <a:pt x="0" y="27647"/>
                </a:lnTo>
                <a:lnTo>
                  <a:pt x="2178" y="38413"/>
                </a:lnTo>
                <a:lnTo>
                  <a:pt x="8113" y="47215"/>
                </a:lnTo>
                <a:lnTo>
                  <a:pt x="16903" y="53154"/>
                </a:lnTo>
                <a:lnTo>
                  <a:pt x="27647" y="55333"/>
                </a:lnTo>
                <a:lnTo>
                  <a:pt x="38419" y="53154"/>
                </a:lnTo>
                <a:lnTo>
                  <a:pt x="47220" y="47215"/>
                </a:lnTo>
                <a:lnTo>
                  <a:pt x="53156" y="38413"/>
                </a:lnTo>
                <a:lnTo>
                  <a:pt x="55333" y="27647"/>
                </a:lnTo>
                <a:lnTo>
                  <a:pt x="53156" y="16887"/>
                </a:lnTo>
                <a:lnTo>
                  <a:pt x="47220" y="8099"/>
                </a:lnTo>
                <a:lnTo>
                  <a:pt x="38419" y="2173"/>
                </a:lnTo>
                <a:lnTo>
                  <a:pt x="27647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9060109" y="46845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660" y="0"/>
                </a:moveTo>
                <a:lnTo>
                  <a:pt x="16914" y="2173"/>
                </a:lnTo>
                <a:lnTo>
                  <a:pt x="8120" y="8099"/>
                </a:lnTo>
                <a:lnTo>
                  <a:pt x="2180" y="16887"/>
                </a:lnTo>
                <a:lnTo>
                  <a:pt x="0" y="27647"/>
                </a:lnTo>
                <a:lnTo>
                  <a:pt x="2180" y="38413"/>
                </a:lnTo>
                <a:lnTo>
                  <a:pt x="8120" y="47215"/>
                </a:lnTo>
                <a:lnTo>
                  <a:pt x="16914" y="53154"/>
                </a:lnTo>
                <a:lnTo>
                  <a:pt x="27660" y="55333"/>
                </a:lnTo>
                <a:lnTo>
                  <a:pt x="38421" y="53154"/>
                </a:lnTo>
                <a:lnTo>
                  <a:pt x="47223" y="47215"/>
                </a:lnTo>
                <a:lnTo>
                  <a:pt x="53165" y="38413"/>
                </a:lnTo>
                <a:lnTo>
                  <a:pt x="55346" y="27647"/>
                </a:lnTo>
                <a:lnTo>
                  <a:pt x="53165" y="16887"/>
                </a:lnTo>
                <a:lnTo>
                  <a:pt x="47223" y="8099"/>
                </a:lnTo>
                <a:lnTo>
                  <a:pt x="38421" y="2173"/>
                </a:lnTo>
                <a:lnTo>
                  <a:pt x="27660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8938934" y="46845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660" y="0"/>
                </a:moveTo>
                <a:lnTo>
                  <a:pt x="16919" y="2173"/>
                </a:lnTo>
                <a:lnTo>
                  <a:pt x="8124" y="8099"/>
                </a:lnTo>
                <a:lnTo>
                  <a:pt x="2182" y="16887"/>
                </a:lnTo>
                <a:lnTo>
                  <a:pt x="0" y="27647"/>
                </a:lnTo>
                <a:lnTo>
                  <a:pt x="2182" y="38413"/>
                </a:lnTo>
                <a:lnTo>
                  <a:pt x="8124" y="47215"/>
                </a:lnTo>
                <a:lnTo>
                  <a:pt x="16919" y="53154"/>
                </a:lnTo>
                <a:lnTo>
                  <a:pt x="27660" y="55333"/>
                </a:lnTo>
                <a:lnTo>
                  <a:pt x="38426" y="53154"/>
                </a:lnTo>
                <a:lnTo>
                  <a:pt x="47228" y="47215"/>
                </a:lnTo>
                <a:lnTo>
                  <a:pt x="53167" y="38413"/>
                </a:lnTo>
                <a:lnTo>
                  <a:pt x="55346" y="27647"/>
                </a:lnTo>
                <a:lnTo>
                  <a:pt x="53167" y="16887"/>
                </a:lnTo>
                <a:lnTo>
                  <a:pt x="47228" y="8099"/>
                </a:lnTo>
                <a:lnTo>
                  <a:pt x="38426" y="2173"/>
                </a:lnTo>
                <a:lnTo>
                  <a:pt x="27660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9436308" y="602344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02" y="0"/>
                </a:moveTo>
                <a:lnTo>
                  <a:pt x="6718" y="0"/>
                </a:lnTo>
                <a:lnTo>
                  <a:pt x="0" y="6680"/>
                </a:lnTo>
                <a:lnTo>
                  <a:pt x="0" y="23164"/>
                </a:lnTo>
                <a:lnTo>
                  <a:pt x="6718" y="29895"/>
                </a:lnTo>
                <a:lnTo>
                  <a:pt x="23202" y="29895"/>
                </a:lnTo>
                <a:lnTo>
                  <a:pt x="29908" y="23164"/>
                </a:lnTo>
                <a:lnTo>
                  <a:pt x="29908" y="6680"/>
                </a:lnTo>
                <a:lnTo>
                  <a:pt x="23202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9436308" y="723506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02" y="0"/>
                </a:moveTo>
                <a:lnTo>
                  <a:pt x="6718" y="0"/>
                </a:lnTo>
                <a:lnTo>
                  <a:pt x="0" y="6705"/>
                </a:lnTo>
                <a:lnTo>
                  <a:pt x="0" y="23202"/>
                </a:lnTo>
                <a:lnTo>
                  <a:pt x="6718" y="29908"/>
                </a:lnTo>
                <a:lnTo>
                  <a:pt x="23202" y="29908"/>
                </a:lnTo>
                <a:lnTo>
                  <a:pt x="29908" y="23202"/>
                </a:lnTo>
                <a:lnTo>
                  <a:pt x="29908" y="6705"/>
                </a:lnTo>
                <a:lnTo>
                  <a:pt x="23202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9436308" y="844669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80">
                <a:moveTo>
                  <a:pt x="23202" y="0"/>
                </a:moveTo>
                <a:lnTo>
                  <a:pt x="6718" y="0"/>
                </a:lnTo>
                <a:lnTo>
                  <a:pt x="0" y="6718"/>
                </a:lnTo>
                <a:lnTo>
                  <a:pt x="0" y="23202"/>
                </a:lnTo>
                <a:lnTo>
                  <a:pt x="6718" y="29883"/>
                </a:lnTo>
                <a:lnTo>
                  <a:pt x="23202" y="29883"/>
                </a:lnTo>
                <a:lnTo>
                  <a:pt x="29908" y="23202"/>
                </a:lnTo>
                <a:lnTo>
                  <a:pt x="29908" y="6718"/>
                </a:lnTo>
                <a:lnTo>
                  <a:pt x="23202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9436308" y="481194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02" y="0"/>
                </a:moveTo>
                <a:lnTo>
                  <a:pt x="6718" y="0"/>
                </a:lnTo>
                <a:lnTo>
                  <a:pt x="0" y="6680"/>
                </a:lnTo>
                <a:lnTo>
                  <a:pt x="0" y="23152"/>
                </a:lnTo>
                <a:lnTo>
                  <a:pt x="6718" y="29895"/>
                </a:lnTo>
                <a:lnTo>
                  <a:pt x="23202" y="29895"/>
                </a:lnTo>
                <a:lnTo>
                  <a:pt x="29908" y="23152"/>
                </a:lnTo>
                <a:lnTo>
                  <a:pt x="29908" y="6680"/>
                </a:lnTo>
                <a:lnTo>
                  <a:pt x="23202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9193983" y="360006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02" y="0"/>
                </a:moveTo>
                <a:lnTo>
                  <a:pt x="6718" y="0"/>
                </a:lnTo>
                <a:lnTo>
                  <a:pt x="0" y="6692"/>
                </a:lnTo>
                <a:lnTo>
                  <a:pt x="0" y="23190"/>
                </a:lnTo>
                <a:lnTo>
                  <a:pt x="6718" y="29908"/>
                </a:lnTo>
                <a:lnTo>
                  <a:pt x="23202" y="29908"/>
                </a:lnTo>
                <a:lnTo>
                  <a:pt x="29908" y="23190"/>
                </a:lnTo>
                <a:lnTo>
                  <a:pt x="29908" y="6692"/>
                </a:lnTo>
                <a:lnTo>
                  <a:pt x="23202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9315173" y="360006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02" y="0"/>
                </a:moveTo>
                <a:lnTo>
                  <a:pt x="6718" y="0"/>
                </a:lnTo>
                <a:lnTo>
                  <a:pt x="0" y="6692"/>
                </a:lnTo>
                <a:lnTo>
                  <a:pt x="0" y="23190"/>
                </a:lnTo>
                <a:lnTo>
                  <a:pt x="6718" y="29908"/>
                </a:lnTo>
                <a:lnTo>
                  <a:pt x="23202" y="29908"/>
                </a:lnTo>
                <a:lnTo>
                  <a:pt x="29883" y="23190"/>
                </a:lnTo>
                <a:lnTo>
                  <a:pt x="29883" y="6692"/>
                </a:lnTo>
                <a:lnTo>
                  <a:pt x="23202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9072809" y="360006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77" y="0"/>
                </a:moveTo>
                <a:lnTo>
                  <a:pt x="6730" y="0"/>
                </a:lnTo>
                <a:lnTo>
                  <a:pt x="0" y="6692"/>
                </a:lnTo>
                <a:lnTo>
                  <a:pt x="0" y="23190"/>
                </a:lnTo>
                <a:lnTo>
                  <a:pt x="6730" y="29908"/>
                </a:lnTo>
                <a:lnTo>
                  <a:pt x="23177" y="29908"/>
                </a:lnTo>
                <a:lnTo>
                  <a:pt x="29908" y="23190"/>
                </a:lnTo>
                <a:lnTo>
                  <a:pt x="29908" y="6692"/>
                </a:lnTo>
                <a:lnTo>
                  <a:pt x="23177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8951672" y="360006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92"/>
                </a:lnTo>
                <a:lnTo>
                  <a:pt x="0" y="23190"/>
                </a:lnTo>
                <a:lnTo>
                  <a:pt x="6680" y="29908"/>
                </a:lnTo>
                <a:lnTo>
                  <a:pt x="23190" y="29908"/>
                </a:lnTo>
                <a:lnTo>
                  <a:pt x="29895" y="23190"/>
                </a:lnTo>
                <a:lnTo>
                  <a:pt x="29895" y="6692"/>
                </a:lnTo>
                <a:lnTo>
                  <a:pt x="23190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9436308" y="360006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02" y="0"/>
                </a:moveTo>
                <a:lnTo>
                  <a:pt x="6718" y="0"/>
                </a:lnTo>
                <a:lnTo>
                  <a:pt x="0" y="6692"/>
                </a:lnTo>
                <a:lnTo>
                  <a:pt x="0" y="23190"/>
                </a:lnTo>
                <a:lnTo>
                  <a:pt x="6718" y="29908"/>
                </a:lnTo>
                <a:lnTo>
                  <a:pt x="23202" y="29908"/>
                </a:lnTo>
                <a:lnTo>
                  <a:pt x="29908" y="23190"/>
                </a:lnTo>
                <a:lnTo>
                  <a:pt x="29908" y="6692"/>
                </a:lnTo>
                <a:lnTo>
                  <a:pt x="23202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9047387" y="698075"/>
            <a:ext cx="201942" cy="8075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8926229" y="819226"/>
            <a:ext cx="323215" cy="81280"/>
          </a:xfrm>
          <a:custGeom>
            <a:avLst/>
            <a:gdLst/>
            <a:ahLst/>
            <a:cxnLst/>
            <a:rect l="l" t="t" r="r" b="b"/>
            <a:pathLst>
              <a:path w="323215" h="81280">
                <a:moveTo>
                  <a:pt x="282727" y="0"/>
                </a:moveTo>
                <a:lnTo>
                  <a:pt x="40360" y="0"/>
                </a:lnTo>
                <a:lnTo>
                  <a:pt x="24651" y="3175"/>
                </a:lnTo>
                <a:lnTo>
                  <a:pt x="11822" y="11834"/>
                </a:lnTo>
                <a:lnTo>
                  <a:pt x="3172" y="24672"/>
                </a:lnTo>
                <a:lnTo>
                  <a:pt x="0" y="40386"/>
                </a:lnTo>
                <a:lnTo>
                  <a:pt x="3172" y="56111"/>
                </a:lnTo>
                <a:lnTo>
                  <a:pt x="11822" y="68953"/>
                </a:lnTo>
                <a:lnTo>
                  <a:pt x="24651" y="77610"/>
                </a:lnTo>
                <a:lnTo>
                  <a:pt x="40360" y="80784"/>
                </a:lnTo>
                <a:lnTo>
                  <a:pt x="282727" y="80784"/>
                </a:lnTo>
                <a:lnTo>
                  <a:pt x="298438" y="77610"/>
                </a:lnTo>
                <a:lnTo>
                  <a:pt x="311272" y="68953"/>
                </a:lnTo>
                <a:lnTo>
                  <a:pt x="319926" y="56111"/>
                </a:lnTo>
                <a:lnTo>
                  <a:pt x="323100" y="40386"/>
                </a:lnTo>
                <a:lnTo>
                  <a:pt x="319926" y="24672"/>
                </a:lnTo>
                <a:lnTo>
                  <a:pt x="311272" y="11834"/>
                </a:lnTo>
                <a:lnTo>
                  <a:pt x="298438" y="3175"/>
                </a:lnTo>
                <a:lnTo>
                  <a:pt x="282727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8926229" y="576878"/>
            <a:ext cx="323215" cy="81280"/>
          </a:xfrm>
          <a:custGeom>
            <a:avLst/>
            <a:gdLst/>
            <a:ahLst/>
            <a:cxnLst/>
            <a:rect l="l" t="t" r="r" b="b"/>
            <a:pathLst>
              <a:path w="323215" h="81279">
                <a:moveTo>
                  <a:pt x="282727" y="0"/>
                </a:moveTo>
                <a:lnTo>
                  <a:pt x="40360" y="0"/>
                </a:lnTo>
                <a:lnTo>
                  <a:pt x="24651" y="3178"/>
                </a:lnTo>
                <a:lnTo>
                  <a:pt x="11822" y="11844"/>
                </a:lnTo>
                <a:lnTo>
                  <a:pt x="3172" y="24694"/>
                </a:lnTo>
                <a:lnTo>
                  <a:pt x="0" y="40424"/>
                </a:lnTo>
                <a:lnTo>
                  <a:pt x="3172" y="56128"/>
                </a:lnTo>
                <a:lnTo>
                  <a:pt x="11822" y="68957"/>
                </a:lnTo>
                <a:lnTo>
                  <a:pt x="24651" y="77610"/>
                </a:lnTo>
                <a:lnTo>
                  <a:pt x="40360" y="80784"/>
                </a:lnTo>
                <a:lnTo>
                  <a:pt x="282727" y="80784"/>
                </a:lnTo>
                <a:lnTo>
                  <a:pt x="298438" y="77610"/>
                </a:lnTo>
                <a:lnTo>
                  <a:pt x="311272" y="68957"/>
                </a:lnTo>
                <a:lnTo>
                  <a:pt x="319926" y="56128"/>
                </a:lnTo>
                <a:lnTo>
                  <a:pt x="323100" y="40424"/>
                </a:lnTo>
                <a:lnTo>
                  <a:pt x="319926" y="24694"/>
                </a:lnTo>
                <a:lnTo>
                  <a:pt x="311272" y="11844"/>
                </a:lnTo>
                <a:lnTo>
                  <a:pt x="298438" y="3178"/>
                </a:lnTo>
                <a:lnTo>
                  <a:pt x="282727" y="0"/>
                </a:lnTo>
                <a:close/>
              </a:path>
            </a:pathLst>
          </a:custGeom>
          <a:solidFill>
            <a:srgbClr val="F9B9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539998" y="736205"/>
            <a:ext cx="396240" cy="99060"/>
          </a:xfrm>
          <a:custGeom>
            <a:avLst/>
            <a:gdLst/>
            <a:ahLst/>
            <a:cxnLst/>
            <a:rect l="l" t="t" r="r" b="b"/>
            <a:pathLst>
              <a:path w="396240" h="99059">
                <a:moveTo>
                  <a:pt x="346519" y="0"/>
                </a:moveTo>
                <a:lnTo>
                  <a:pt x="49479" y="0"/>
                </a:lnTo>
                <a:lnTo>
                  <a:pt x="30223" y="3891"/>
                </a:lnTo>
                <a:lnTo>
                  <a:pt x="14495" y="14501"/>
                </a:lnTo>
                <a:lnTo>
                  <a:pt x="3889" y="30234"/>
                </a:lnTo>
                <a:lnTo>
                  <a:pt x="0" y="49491"/>
                </a:lnTo>
                <a:lnTo>
                  <a:pt x="3889" y="68764"/>
                </a:lnTo>
                <a:lnTo>
                  <a:pt x="14495" y="84504"/>
                </a:lnTo>
                <a:lnTo>
                  <a:pt x="30223" y="95117"/>
                </a:lnTo>
                <a:lnTo>
                  <a:pt x="49479" y="99009"/>
                </a:lnTo>
                <a:lnTo>
                  <a:pt x="346519" y="99009"/>
                </a:lnTo>
                <a:lnTo>
                  <a:pt x="365775" y="95117"/>
                </a:lnTo>
                <a:lnTo>
                  <a:pt x="381503" y="84504"/>
                </a:lnTo>
                <a:lnTo>
                  <a:pt x="392109" y="68764"/>
                </a:lnTo>
                <a:lnTo>
                  <a:pt x="395998" y="49491"/>
                </a:lnTo>
                <a:lnTo>
                  <a:pt x="392109" y="30234"/>
                </a:lnTo>
                <a:lnTo>
                  <a:pt x="381503" y="14501"/>
                </a:lnTo>
                <a:lnTo>
                  <a:pt x="365775" y="3891"/>
                </a:lnTo>
                <a:lnTo>
                  <a:pt x="346519" y="0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8926220" y="360006"/>
            <a:ext cx="1218692" cy="53746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1100" y="622524"/>
            <a:ext cx="8411199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194A84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41100" y="1786789"/>
            <a:ext cx="84111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87878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fld id="{0D001DFC-2771-4712-9FCF-97E9ACE6F1CE}" type="datetime1">
              <a:rPr lang="en-US" smtClean="0"/>
              <a:t>5/15/2019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029711" y="7020352"/>
            <a:ext cx="14795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Verdana" panose="020B0604030504040204" pitchFamily="34" charset="0"/>
          <a:ea typeface="Verdana" panose="020B0604030504040204" pitchFamily="34" charset="0"/>
          <a:cs typeface="+mj-cs"/>
          <a:sym typeface="Verdana" panose="020B0604030504040204" pitchFamily="34" charset="0"/>
        </a:defRPr>
      </a:lvl1pPr>
    </p:titleStyle>
    <p:bodyStyle>
      <a:lvl1pPr marL="0">
        <a:defRPr>
          <a:latin typeface="Verdana" panose="020B0604030504040204" pitchFamily="34" charset="0"/>
          <a:ea typeface="Verdana" panose="020B0604030504040204" pitchFamily="34" charset="0"/>
          <a:cs typeface="+mn-cs"/>
          <a:sym typeface="Verdana" panose="020B0604030504040204" pitchFamily="34" charset="0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jpg"/><Relationship Id="rId2" Type="http://schemas.openxmlformats.org/officeDocument/2006/relationships/tags" Target="../tags/tag8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oleObject" Target="../embeddings/oleObject7.bin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25.emf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7" Type="http://schemas.openxmlformats.org/officeDocument/2006/relationships/image" Target="../media/image25.emf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1.emf"/><Relationship Id="rId2" Type="http://schemas.openxmlformats.org/officeDocument/2006/relationships/tags" Target="../tags/tag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9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.emf"/><Relationship Id="rId2" Type="http://schemas.openxmlformats.org/officeDocument/2006/relationships/tags" Target="../tags/tag15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25.emf"/><Relationship Id="rId2" Type="http://schemas.openxmlformats.org/officeDocument/2006/relationships/tags" Target="../tags/tag1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1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1.emf"/><Relationship Id="rId2" Type="http://schemas.openxmlformats.org/officeDocument/2006/relationships/tags" Target="../tags/tag19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2.bin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1.emf"/><Relationship Id="rId2" Type="http://schemas.openxmlformats.org/officeDocument/2006/relationships/tags" Target="../tags/tag2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2.bin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jpg"/><Relationship Id="rId2" Type="http://schemas.openxmlformats.org/officeDocument/2006/relationships/tags" Target="../tags/tag23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oleObject" Target="../embeddings/oleObject7.bin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3" name="Объект 117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764785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56" name="think-cell Slide" r:id="rId5" imgW="530" imgH="531" progId="TCLayout.ActiveDocument.1">
                  <p:embed/>
                </p:oleObj>
              </mc:Choice>
              <mc:Fallback>
                <p:oleObj name="think-cell Slide" r:id="rId5" imgW="530" imgH="53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6"/>
          <p:cNvSpPr/>
          <p:nvPr/>
        </p:nvSpPr>
        <p:spPr>
          <a:xfrm>
            <a:off x="0" y="4105254"/>
            <a:ext cx="10692130" cy="1891030"/>
          </a:xfrm>
          <a:custGeom>
            <a:avLst/>
            <a:gdLst/>
            <a:ahLst/>
            <a:cxnLst/>
            <a:rect l="l" t="t" r="r" b="b"/>
            <a:pathLst>
              <a:path w="10692130" h="1891029">
                <a:moveTo>
                  <a:pt x="0" y="1890563"/>
                </a:moveTo>
                <a:lnTo>
                  <a:pt x="10692003" y="0"/>
                </a:lnTo>
              </a:path>
            </a:pathLst>
          </a:custGeom>
          <a:ln w="9131">
            <a:solidFill>
              <a:srgbClr val="868686"/>
            </a:solidFill>
          </a:ln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grpSp>
        <p:nvGrpSpPr>
          <p:cNvPr id="1174" name="Группа 1173"/>
          <p:cNvGrpSpPr/>
          <p:nvPr/>
        </p:nvGrpSpPr>
        <p:grpSpPr>
          <a:xfrm>
            <a:off x="0" y="286014"/>
            <a:ext cx="10692618" cy="5318083"/>
            <a:chOff x="0" y="286014"/>
            <a:chExt cx="10692618" cy="5318083"/>
          </a:xfrm>
        </p:grpSpPr>
        <p:sp>
          <p:nvSpPr>
            <p:cNvPr id="2" name="object 2"/>
            <p:cNvSpPr/>
            <p:nvPr/>
          </p:nvSpPr>
          <p:spPr>
            <a:xfrm>
              <a:off x="4021367" y="3970472"/>
              <a:ext cx="6670675" cy="1019175"/>
            </a:xfrm>
            <a:custGeom>
              <a:avLst/>
              <a:gdLst/>
              <a:ahLst/>
              <a:cxnLst/>
              <a:rect l="l" t="t" r="r" b="b"/>
              <a:pathLst>
                <a:path w="6670675" h="1019175">
                  <a:moveTo>
                    <a:pt x="0" y="1019161"/>
                  </a:moveTo>
                  <a:lnTo>
                    <a:pt x="667063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4021367" y="3917267"/>
              <a:ext cx="6670675" cy="960119"/>
            </a:xfrm>
            <a:custGeom>
              <a:avLst/>
              <a:gdLst/>
              <a:ahLst/>
              <a:cxnLst/>
              <a:rect l="l" t="t" r="r" b="b"/>
              <a:pathLst>
                <a:path w="6670675" h="960120">
                  <a:moveTo>
                    <a:pt x="0" y="959654"/>
                  </a:moveTo>
                  <a:lnTo>
                    <a:pt x="667063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451480" y="4995476"/>
              <a:ext cx="532130" cy="81280"/>
            </a:xfrm>
            <a:custGeom>
              <a:avLst/>
              <a:gdLst/>
              <a:ahLst/>
              <a:cxnLst/>
              <a:rect l="l" t="t" r="r" b="b"/>
              <a:pathLst>
                <a:path w="532129" h="81279">
                  <a:moveTo>
                    <a:pt x="0" y="81241"/>
                  </a:moveTo>
                  <a:lnTo>
                    <a:pt x="53163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5082763"/>
              <a:ext cx="3412490" cy="521334"/>
            </a:xfrm>
            <a:custGeom>
              <a:avLst/>
              <a:gdLst/>
              <a:ahLst/>
              <a:cxnLst/>
              <a:rect l="l" t="t" r="r" b="b"/>
              <a:pathLst>
                <a:path w="3412490" h="521335">
                  <a:moveTo>
                    <a:pt x="0" y="520920"/>
                  </a:moveTo>
                  <a:lnTo>
                    <a:pt x="34119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180142" y="2972704"/>
              <a:ext cx="6275705" cy="480695"/>
            </a:xfrm>
            <a:custGeom>
              <a:avLst/>
              <a:gdLst/>
              <a:ahLst/>
              <a:cxnLst/>
              <a:rect l="l" t="t" r="r" b="b"/>
              <a:pathLst>
                <a:path w="6275705" h="480695">
                  <a:moveTo>
                    <a:pt x="6275082" y="257332"/>
                  </a:moveTo>
                  <a:lnTo>
                    <a:pt x="6237521" y="237802"/>
                  </a:lnTo>
                  <a:lnTo>
                    <a:pt x="6198744" y="218922"/>
                  </a:lnTo>
                  <a:lnTo>
                    <a:pt x="6158782" y="200705"/>
                  </a:lnTo>
                  <a:lnTo>
                    <a:pt x="6117667" y="183169"/>
                  </a:lnTo>
                  <a:lnTo>
                    <a:pt x="6075432" y="166330"/>
                  </a:lnTo>
                  <a:lnTo>
                    <a:pt x="6032108" y="150204"/>
                  </a:lnTo>
                  <a:lnTo>
                    <a:pt x="5987728" y="134806"/>
                  </a:lnTo>
                  <a:lnTo>
                    <a:pt x="5942324" y="120152"/>
                  </a:lnTo>
                  <a:lnTo>
                    <a:pt x="5895928" y="106259"/>
                  </a:lnTo>
                  <a:lnTo>
                    <a:pt x="5848571" y="93143"/>
                  </a:lnTo>
                  <a:lnTo>
                    <a:pt x="5800287" y="80819"/>
                  </a:lnTo>
                  <a:lnTo>
                    <a:pt x="5751107" y="69303"/>
                  </a:lnTo>
                  <a:lnTo>
                    <a:pt x="5701064" y="58613"/>
                  </a:lnTo>
                  <a:lnTo>
                    <a:pt x="5650188" y="48762"/>
                  </a:lnTo>
                  <a:lnTo>
                    <a:pt x="5598513" y="39768"/>
                  </a:lnTo>
                  <a:lnTo>
                    <a:pt x="5546071" y="31646"/>
                  </a:lnTo>
                  <a:lnTo>
                    <a:pt x="5492893" y="24413"/>
                  </a:lnTo>
                  <a:lnTo>
                    <a:pt x="5439011" y="18084"/>
                  </a:lnTo>
                  <a:lnTo>
                    <a:pt x="5384459" y="12676"/>
                  </a:lnTo>
                  <a:lnTo>
                    <a:pt x="5329267" y="8204"/>
                  </a:lnTo>
                  <a:lnTo>
                    <a:pt x="5273469" y="4684"/>
                  </a:lnTo>
                  <a:lnTo>
                    <a:pt x="5217095" y="2133"/>
                  </a:lnTo>
                  <a:lnTo>
                    <a:pt x="5160179" y="566"/>
                  </a:lnTo>
                  <a:lnTo>
                    <a:pt x="5102752" y="0"/>
                  </a:lnTo>
                  <a:lnTo>
                    <a:pt x="5044846" y="449"/>
                  </a:lnTo>
                  <a:lnTo>
                    <a:pt x="4985645" y="1969"/>
                  </a:lnTo>
                  <a:lnTo>
                    <a:pt x="4926982" y="4552"/>
                  </a:lnTo>
                  <a:lnTo>
                    <a:pt x="4868891" y="8179"/>
                  </a:lnTo>
                  <a:lnTo>
                    <a:pt x="4811406" y="12830"/>
                  </a:lnTo>
                  <a:lnTo>
                    <a:pt x="4754560" y="18486"/>
                  </a:lnTo>
                  <a:lnTo>
                    <a:pt x="4698388" y="25127"/>
                  </a:lnTo>
                  <a:lnTo>
                    <a:pt x="4642922" y="32734"/>
                  </a:lnTo>
                  <a:lnTo>
                    <a:pt x="4588196" y="41288"/>
                  </a:lnTo>
                  <a:lnTo>
                    <a:pt x="4534244" y="50768"/>
                  </a:lnTo>
                  <a:lnTo>
                    <a:pt x="4481100" y="61157"/>
                  </a:lnTo>
                  <a:lnTo>
                    <a:pt x="4428797" y="72433"/>
                  </a:lnTo>
                  <a:lnTo>
                    <a:pt x="4377369" y="84579"/>
                  </a:lnTo>
                  <a:lnTo>
                    <a:pt x="4326849" y="97574"/>
                  </a:lnTo>
                  <a:lnTo>
                    <a:pt x="4277271" y="111399"/>
                  </a:lnTo>
                  <a:lnTo>
                    <a:pt x="4228669" y="126034"/>
                  </a:lnTo>
                  <a:lnTo>
                    <a:pt x="4181076" y="141461"/>
                  </a:lnTo>
                  <a:lnTo>
                    <a:pt x="4134526" y="157659"/>
                  </a:lnTo>
                  <a:lnTo>
                    <a:pt x="4089053" y="174610"/>
                  </a:lnTo>
                  <a:lnTo>
                    <a:pt x="4044689" y="192293"/>
                  </a:lnTo>
                  <a:lnTo>
                    <a:pt x="4001470" y="210690"/>
                  </a:lnTo>
                  <a:lnTo>
                    <a:pt x="3959428" y="229781"/>
                  </a:lnTo>
                  <a:lnTo>
                    <a:pt x="3918597" y="249547"/>
                  </a:lnTo>
                  <a:lnTo>
                    <a:pt x="3879011" y="269968"/>
                  </a:lnTo>
                  <a:lnTo>
                    <a:pt x="3840704" y="291024"/>
                  </a:lnTo>
                  <a:lnTo>
                    <a:pt x="3803708" y="312697"/>
                  </a:lnTo>
                  <a:lnTo>
                    <a:pt x="3768058" y="334966"/>
                  </a:lnTo>
                  <a:lnTo>
                    <a:pt x="3733787" y="357814"/>
                  </a:lnTo>
                  <a:lnTo>
                    <a:pt x="3700929" y="381219"/>
                  </a:lnTo>
                  <a:lnTo>
                    <a:pt x="3669517" y="405163"/>
                  </a:lnTo>
                  <a:lnTo>
                    <a:pt x="3639586" y="429626"/>
                  </a:lnTo>
                  <a:lnTo>
                    <a:pt x="3611168" y="454588"/>
                  </a:lnTo>
                  <a:lnTo>
                    <a:pt x="3219196" y="480179"/>
                  </a:lnTo>
                  <a:lnTo>
                    <a:pt x="3180733" y="463297"/>
                  </a:lnTo>
                  <a:lnTo>
                    <a:pt x="3141481" y="446784"/>
                  </a:lnTo>
                  <a:lnTo>
                    <a:pt x="3101452" y="430645"/>
                  </a:lnTo>
                  <a:lnTo>
                    <a:pt x="3060662" y="414887"/>
                  </a:lnTo>
                  <a:lnTo>
                    <a:pt x="3019123" y="399515"/>
                  </a:lnTo>
                  <a:lnTo>
                    <a:pt x="2976850" y="384536"/>
                  </a:lnTo>
                  <a:lnTo>
                    <a:pt x="2933857" y="369957"/>
                  </a:lnTo>
                  <a:lnTo>
                    <a:pt x="2890157" y="355783"/>
                  </a:lnTo>
                  <a:lnTo>
                    <a:pt x="2845764" y="342021"/>
                  </a:lnTo>
                  <a:lnTo>
                    <a:pt x="2800692" y="328676"/>
                  </a:lnTo>
                  <a:lnTo>
                    <a:pt x="2754955" y="315756"/>
                  </a:lnTo>
                  <a:lnTo>
                    <a:pt x="2708567" y="303267"/>
                  </a:lnTo>
                  <a:lnTo>
                    <a:pt x="2661542" y="291213"/>
                  </a:lnTo>
                  <a:lnTo>
                    <a:pt x="2613893" y="279603"/>
                  </a:lnTo>
                  <a:lnTo>
                    <a:pt x="2565634" y="268442"/>
                  </a:lnTo>
                  <a:lnTo>
                    <a:pt x="2516780" y="257736"/>
                  </a:lnTo>
                  <a:lnTo>
                    <a:pt x="2467344" y="247492"/>
                  </a:lnTo>
                  <a:lnTo>
                    <a:pt x="2417340" y="237715"/>
                  </a:lnTo>
                  <a:lnTo>
                    <a:pt x="2366781" y="228413"/>
                  </a:lnTo>
                  <a:lnTo>
                    <a:pt x="2315683" y="219590"/>
                  </a:lnTo>
                  <a:lnTo>
                    <a:pt x="2264058" y="211254"/>
                  </a:lnTo>
                  <a:lnTo>
                    <a:pt x="2211920" y="203411"/>
                  </a:lnTo>
                  <a:lnTo>
                    <a:pt x="2159284" y="196067"/>
                  </a:lnTo>
                  <a:lnTo>
                    <a:pt x="2106163" y="189228"/>
                  </a:lnTo>
                  <a:lnTo>
                    <a:pt x="2052571" y="182900"/>
                  </a:lnTo>
                  <a:lnTo>
                    <a:pt x="1998521" y="177089"/>
                  </a:lnTo>
                  <a:lnTo>
                    <a:pt x="1944029" y="171803"/>
                  </a:lnTo>
                  <a:lnTo>
                    <a:pt x="1889107" y="167046"/>
                  </a:lnTo>
                  <a:lnTo>
                    <a:pt x="1833770" y="162826"/>
                  </a:lnTo>
                  <a:lnTo>
                    <a:pt x="1778031" y="159149"/>
                  </a:lnTo>
                  <a:lnTo>
                    <a:pt x="1721904" y="156020"/>
                  </a:lnTo>
                  <a:lnTo>
                    <a:pt x="1665403" y="153446"/>
                  </a:lnTo>
                  <a:lnTo>
                    <a:pt x="1608542" y="151433"/>
                  </a:lnTo>
                  <a:lnTo>
                    <a:pt x="1551335" y="149987"/>
                  </a:lnTo>
                  <a:lnTo>
                    <a:pt x="1493796" y="149115"/>
                  </a:lnTo>
                  <a:lnTo>
                    <a:pt x="1435938" y="148823"/>
                  </a:lnTo>
                  <a:lnTo>
                    <a:pt x="1380889" y="149088"/>
                  </a:lnTo>
                  <a:lnTo>
                    <a:pt x="1326129" y="149877"/>
                  </a:lnTo>
                  <a:lnTo>
                    <a:pt x="1271668" y="151187"/>
                  </a:lnTo>
                  <a:lnTo>
                    <a:pt x="1217519" y="153011"/>
                  </a:lnTo>
                  <a:lnTo>
                    <a:pt x="1163694" y="155344"/>
                  </a:lnTo>
                  <a:lnTo>
                    <a:pt x="1110205" y="158181"/>
                  </a:lnTo>
                  <a:lnTo>
                    <a:pt x="1057063" y="161516"/>
                  </a:lnTo>
                  <a:lnTo>
                    <a:pt x="1004281" y="165344"/>
                  </a:lnTo>
                  <a:lnTo>
                    <a:pt x="951870" y="169660"/>
                  </a:lnTo>
                  <a:lnTo>
                    <a:pt x="899843" y="174458"/>
                  </a:lnTo>
                  <a:lnTo>
                    <a:pt x="848210" y="179733"/>
                  </a:lnTo>
                  <a:lnTo>
                    <a:pt x="796985" y="185479"/>
                  </a:lnTo>
                  <a:lnTo>
                    <a:pt x="746179" y="191692"/>
                  </a:lnTo>
                  <a:lnTo>
                    <a:pt x="695804" y="198365"/>
                  </a:lnTo>
                  <a:lnTo>
                    <a:pt x="645872" y="205494"/>
                  </a:lnTo>
                  <a:lnTo>
                    <a:pt x="596394" y="213073"/>
                  </a:lnTo>
                  <a:lnTo>
                    <a:pt x="547384" y="221096"/>
                  </a:lnTo>
                  <a:lnTo>
                    <a:pt x="498852" y="229559"/>
                  </a:lnTo>
                  <a:lnTo>
                    <a:pt x="450810" y="238455"/>
                  </a:lnTo>
                  <a:lnTo>
                    <a:pt x="403272" y="247780"/>
                  </a:lnTo>
                  <a:lnTo>
                    <a:pt x="356247" y="257529"/>
                  </a:lnTo>
                  <a:lnTo>
                    <a:pt x="309749" y="267695"/>
                  </a:lnTo>
                  <a:lnTo>
                    <a:pt x="263789" y="278274"/>
                  </a:lnTo>
                  <a:lnTo>
                    <a:pt x="218379" y="289259"/>
                  </a:lnTo>
                  <a:lnTo>
                    <a:pt x="173531" y="300647"/>
                  </a:lnTo>
                  <a:lnTo>
                    <a:pt x="129258" y="312430"/>
                  </a:lnTo>
                  <a:lnTo>
                    <a:pt x="85570" y="324605"/>
                  </a:lnTo>
                  <a:lnTo>
                    <a:pt x="42480" y="337165"/>
                  </a:lnTo>
                  <a:lnTo>
                    <a:pt x="0" y="3501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4180422" y="3006415"/>
              <a:ext cx="6511925" cy="485140"/>
            </a:xfrm>
            <a:custGeom>
              <a:avLst/>
              <a:gdLst/>
              <a:ahLst/>
              <a:cxnLst/>
              <a:rect l="l" t="t" r="r" b="b"/>
              <a:pathLst>
                <a:path w="6511925" h="485139">
                  <a:moveTo>
                    <a:pt x="0" y="362813"/>
                  </a:moveTo>
                  <a:lnTo>
                    <a:pt x="42447" y="349769"/>
                  </a:lnTo>
                  <a:lnTo>
                    <a:pt x="85506" y="337104"/>
                  </a:lnTo>
                  <a:lnTo>
                    <a:pt x="129164" y="324823"/>
                  </a:lnTo>
                  <a:lnTo>
                    <a:pt x="173408" y="312931"/>
                  </a:lnTo>
                  <a:lnTo>
                    <a:pt x="218228" y="301433"/>
                  </a:lnTo>
                  <a:lnTo>
                    <a:pt x="263610" y="290336"/>
                  </a:lnTo>
                  <a:lnTo>
                    <a:pt x="309544" y="279645"/>
                  </a:lnTo>
                  <a:lnTo>
                    <a:pt x="356017" y="269364"/>
                  </a:lnTo>
                  <a:lnTo>
                    <a:pt x="403017" y="259500"/>
                  </a:lnTo>
                  <a:lnTo>
                    <a:pt x="450533" y="250057"/>
                  </a:lnTo>
                  <a:lnTo>
                    <a:pt x="498553" y="241042"/>
                  </a:lnTo>
                  <a:lnTo>
                    <a:pt x="547064" y="232459"/>
                  </a:lnTo>
                  <a:lnTo>
                    <a:pt x="596055" y="224314"/>
                  </a:lnTo>
                  <a:lnTo>
                    <a:pt x="645514" y="216612"/>
                  </a:lnTo>
                  <a:lnTo>
                    <a:pt x="695429" y="209359"/>
                  </a:lnTo>
                  <a:lnTo>
                    <a:pt x="745787" y="202560"/>
                  </a:lnTo>
                  <a:lnTo>
                    <a:pt x="796578" y="196221"/>
                  </a:lnTo>
                  <a:lnTo>
                    <a:pt x="847790" y="190347"/>
                  </a:lnTo>
                  <a:lnTo>
                    <a:pt x="899409" y="184943"/>
                  </a:lnTo>
                  <a:lnTo>
                    <a:pt x="951425" y="180015"/>
                  </a:lnTo>
                  <a:lnTo>
                    <a:pt x="1003825" y="175568"/>
                  </a:lnTo>
                  <a:lnTo>
                    <a:pt x="1056599" y="171607"/>
                  </a:lnTo>
                  <a:lnTo>
                    <a:pt x="1109732" y="168139"/>
                  </a:lnTo>
                  <a:lnTo>
                    <a:pt x="1163215" y="165168"/>
                  </a:lnTo>
                  <a:lnTo>
                    <a:pt x="1217034" y="162700"/>
                  </a:lnTo>
                  <a:lnTo>
                    <a:pt x="1271179" y="160739"/>
                  </a:lnTo>
                  <a:lnTo>
                    <a:pt x="1325636" y="159293"/>
                  </a:lnTo>
                  <a:lnTo>
                    <a:pt x="1380395" y="158365"/>
                  </a:lnTo>
                  <a:lnTo>
                    <a:pt x="1435442" y="157962"/>
                  </a:lnTo>
                  <a:lnTo>
                    <a:pt x="1493300" y="158111"/>
                  </a:lnTo>
                  <a:lnTo>
                    <a:pt x="1550841" y="158841"/>
                  </a:lnTo>
                  <a:lnTo>
                    <a:pt x="1608050" y="160145"/>
                  </a:lnTo>
                  <a:lnTo>
                    <a:pt x="1664915" y="162017"/>
                  </a:lnTo>
                  <a:lnTo>
                    <a:pt x="1721421" y="164451"/>
                  </a:lnTo>
                  <a:lnTo>
                    <a:pt x="1777555" y="167441"/>
                  </a:lnTo>
                  <a:lnTo>
                    <a:pt x="1833302" y="170981"/>
                  </a:lnTo>
                  <a:lnTo>
                    <a:pt x="1888649" y="175063"/>
                  </a:lnTo>
                  <a:lnTo>
                    <a:pt x="1943582" y="179683"/>
                  </a:lnTo>
                  <a:lnTo>
                    <a:pt x="1998087" y="184834"/>
                  </a:lnTo>
                  <a:lnTo>
                    <a:pt x="2052150" y="190509"/>
                  </a:lnTo>
                  <a:lnTo>
                    <a:pt x="2105757" y="196704"/>
                  </a:lnTo>
                  <a:lnTo>
                    <a:pt x="2158895" y="203410"/>
                  </a:lnTo>
                  <a:lnTo>
                    <a:pt x="2211549" y="210623"/>
                  </a:lnTo>
                  <a:lnTo>
                    <a:pt x="2263706" y="218336"/>
                  </a:lnTo>
                  <a:lnTo>
                    <a:pt x="2315351" y="226543"/>
                  </a:lnTo>
                  <a:lnTo>
                    <a:pt x="2366471" y="235238"/>
                  </a:lnTo>
                  <a:lnTo>
                    <a:pt x="2417052" y="244414"/>
                  </a:lnTo>
                  <a:lnTo>
                    <a:pt x="2467081" y="254066"/>
                  </a:lnTo>
                  <a:lnTo>
                    <a:pt x="2516542" y="264186"/>
                  </a:lnTo>
                  <a:lnTo>
                    <a:pt x="2565423" y="274770"/>
                  </a:lnTo>
                  <a:lnTo>
                    <a:pt x="2613710" y="285811"/>
                  </a:lnTo>
                  <a:lnTo>
                    <a:pt x="2661388" y="297302"/>
                  </a:lnTo>
                  <a:lnTo>
                    <a:pt x="2708443" y="309238"/>
                  </a:lnTo>
                  <a:lnTo>
                    <a:pt x="2754863" y="321612"/>
                  </a:lnTo>
                  <a:lnTo>
                    <a:pt x="2800633" y="334418"/>
                  </a:lnTo>
                  <a:lnTo>
                    <a:pt x="2845738" y="347650"/>
                  </a:lnTo>
                  <a:lnTo>
                    <a:pt x="2890166" y="361302"/>
                  </a:lnTo>
                  <a:lnTo>
                    <a:pt x="2933903" y="375367"/>
                  </a:lnTo>
                  <a:lnTo>
                    <a:pt x="2976933" y="389840"/>
                  </a:lnTo>
                  <a:lnTo>
                    <a:pt x="3019245" y="404714"/>
                  </a:lnTo>
                  <a:lnTo>
                    <a:pt x="3060823" y="419983"/>
                  </a:lnTo>
                  <a:lnTo>
                    <a:pt x="3101654" y="435641"/>
                  </a:lnTo>
                  <a:lnTo>
                    <a:pt x="3141724" y="451681"/>
                  </a:lnTo>
                  <a:lnTo>
                    <a:pt x="3181019" y="468098"/>
                  </a:lnTo>
                  <a:lnTo>
                    <a:pt x="3219526" y="484885"/>
                  </a:lnTo>
                  <a:lnTo>
                    <a:pt x="3612388" y="457377"/>
                  </a:lnTo>
                  <a:lnTo>
                    <a:pt x="3670604" y="407817"/>
                  </a:lnTo>
                  <a:lnTo>
                    <a:pt x="3701944" y="383809"/>
                  </a:lnTo>
                  <a:lnTo>
                    <a:pt x="3734726" y="360340"/>
                  </a:lnTo>
                  <a:lnTo>
                    <a:pt x="3768917" y="337430"/>
                  </a:lnTo>
                  <a:lnTo>
                    <a:pt x="3804486" y="315098"/>
                  </a:lnTo>
                  <a:lnTo>
                    <a:pt x="3841397" y="293363"/>
                  </a:lnTo>
                  <a:lnTo>
                    <a:pt x="3879619" y="272244"/>
                  </a:lnTo>
                  <a:lnTo>
                    <a:pt x="3919118" y="251761"/>
                  </a:lnTo>
                  <a:lnTo>
                    <a:pt x="3959860" y="231932"/>
                  </a:lnTo>
                  <a:lnTo>
                    <a:pt x="4001813" y="212777"/>
                  </a:lnTo>
                  <a:lnTo>
                    <a:pt x="4044943" y="194314"/>
                  </a:lnTo>
                  <a:lnTo>
                    <a:pt x="4089218" y="176564"/>
                  </a:lnTo>
                  <a:lnTo>
                    <a:pt x="4134603" y="159544"/>
                  </a:lnTo>
                  <a:lnTo>
                    <a:pt x="4181066" y="143275"/>
                  </a:lnTo>
                  <a:lnTo>
                    <a:pt x="4228574" y="127775"/>
                  </a:lnTo>
                  <a:lnTo>
                    <a:pt x="4277093" y="113063"/>
                  </a:lnTo>
                  <a:lnTo>
                    <a:pt x="4326591" y="99159"/>
                  </a:lnTo>
                  <a:lnTo>
                    <a:pt x="4377033" y="86082"/>
                  </a:lnTo>
                  <a:lnTo>
                    <a:pt x="4428387" y="73850"/>
                  </a:lnTo>
                  <a:lnTo>
                    <a:pt x="4480620" y="62483"/>
                  </a:lnTo>
                  <a:lnTo>
                    <a:pt x="4533698" y="52001"/>
                  </a:lnTo>
                  <a:lnTo>
                    <a:pt x="4587589" y="42421"/>
                  </a:lnTo>
                  <a:lnTo>
                    <a:pt x="4642258" y="33764"/>
                  </a:lnTo>
                  <a:lnTo>
                    <a:pt x="4697674" y="26048"/>
                  </a:lnTo>
                  <a:lnTo>
                    <a:pt x="4753802" y="19293"/>
                  </a:lnTo>
                  <a:lnTo>
                    <a:pt x="4810609" y="13518"/>
                  </a:lnTo>
                  <a:lnTo>
                    <a:pt x="4868063" y="8741"/>
                  </a:lnTo>
                  <a:lnTo>
                    <a:pt x="4926130" y="4983"/>
                  </a:lnTo>
                  <a:lnTo>
                    <a:pt x="4984776" y="2261"/>
                  </a:lnTo>
                  <a:lnTo>
                    <a:pt x="5043970" y="596"/>
                  </a:lnTo>
                  <a:lnTo>
                    <a:pt x="5101874" y="0"/>
                  </a:lnTo>
                  <a:lnTo>
                    <a:pt x="5159302" y="421"/>
                  </a:lnTo>
                  <a:lnTo>
                    <a:pt x="5216221" y="1844"/>
                  </a:lnTo>
                  <a:lnTo>
                    <a:pt x="5272601" y="4253"/>
                  </a:lnTo>
                  <a:lnTo>
                    <a:pt x="5328407" y="7632"/>
                  </a:lnTo>
                  <a:lnTo>
                    <a:pt x="5383609" y="11965"/>
                  </a:lnTo>
                  <a:lnTo>
                    <a:pt x="5438175" y="17236"/>
                  </a:lnTo>
                  <a:lnTo>
                    <a:pt x="5492071" y="23430"/>
                  </a:lnTo>
                  <a:lnTo>
                    <a:pt x="5545266" y="30530"/>
                  </a:lnTo>
                  <a:lnTo>
                    <a:pt x="5597729" y="38521"/>
                  </a:lnTo>
                  <a:lnTo>
                    <a:pt x="5649426" y="47386"/>
                  </a:lnTo>
                  <a:lnTo>
                    <a:pt x="5700325" y="57109"/>
                  </a:lnTo>
                  <a:lnTo>
                    <a:pt x="5750395" y="67676"/>
                  </a:lnTo>
                  <a:lnTo>
                    <a:pt x="5799604" y="79069"/>
                  </a:lnTo>
                  <a:lnTo>
                    <a:pt x="5847918" y="91273"/>
                  </a:lnTo>
                  <a:lnTo>
                    <a:pt x="5895307" y="104272"/>
                  </a:lnTo>
                  <a:lnTo>
                    <a:pt x="5941738" y="118050"/>
                  </a:lnTo>
                  <a:lnTo>
                    <a:pt x="5987178" y="132590"/>
                  </a:lnTo>
                  <a:lnTo>
                    <a:pt x="6031597" y="147879"/>
                  </a:lnTo>
                  <a:lnTo>
                    <a:pt x="6074961" y="163898"/>
                  </a:lnTo>
                  <a:lnTo>
                    <a:pt x="6117238" y="180633"/>
                  </a:lnTo>
                  <a:lnTo>
                    <a:pt x="6158397" y="198067"/>
                  </a:lnTo>
                  <a:lnTo>
                    <a:pt x="6198405" y="216184"/>
                  </a:lnTo>
                  <a:lnTo>
                    <a:pt x="6237231" y="234969"/>
                  </a:lnTo>
                  <a:lnTo>
                    <a:pt x="6274841" y="254406"/>
                  </a:lnTo>
                  <a:lnTo>
                    <a:pt x="6511580" y="2339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600930" y="2879484"/>
              <a:ext cx="2616835" cy="332105"/>
            </a:xfrm>
            <a:custGeom>
              <a:avLst/>
              <a:gdLst/>
              <a:ahLst/>
              <a:cxnLst/>
              <a:rect l="l" t="t" r="r" b="b"/>
              <a:pathLst>
                <a:path w="2616834" h="332105">
                  <a:moveTo>
                    <a:pt x="0" y="331603"/>
                  </a:moveTo>
                  <a:lnTo>
                    <a:pt x="35662" y="309684"/>
                  </a:lnTo>
                  <a:lnTo>
                    <a:pt x="72660" y="288486"/>
                  </a:lnTo>
                  <a:lnTo>
                    <a:pt x="110960" y="268012"/>
                  </a:lnTo>
                  <a:lnTo>
                    <a:pt x="150529" y="248265"/>
                  </a:lnTo>
                  <a:lnTo>
                    <a:pt x="191332" y="229246"/>
                  </a:lnTo>
                  <a:lnTo>
                    <a:pt x="233335" y="210959"/>
                  </a:lnTo>
                  <a:lnTo>
                    <a:pt x="276505" y="193405"/>
                  </a:lnTo>
                  <a:lnTo>
                    <a:pt x="320807" y="176587"/>
                  </a:lnTo>
                  <a:lnTo>
                    <a:pt x="366208" y="160508"/>
                  </a:lnTo>
                  <a:lnTo>
                    <a:pt x="412674" y="145169"/>
                  </a:lnTo>
                  <a:lnTo>
                    <a:pt x="460171" y="130573"/>
                  </a:lnTo>
                  <a:lnTo>
                    <a:pt x="508664" y="116722"/>
                  </a:lnTo>
                  <a:lnTo>
                    <a:pt x="558122" y="103619"/>
                  </a:lnTo>
                  <a:lnTo>
                    <a:pt x="608508" y="91266"/>
                  </a:lnTo>
                  <a:lnTo>
                    <a:pt x="659790" y="79666"/>
                  </a:lnTo>
                  <a:lnTo>
                    <a:pt x="711934" y="68820"/>
                  </a:lnTo>
                  <a:lnTo>
                    <a:pt x="764905" y="58731"/>
                  </a:lnTo>
                  <a:lnTo>
                    <a:pt x="818670" y="49402"/>
                  </a:lnTo>
                  <a:lnTo>
                    <a:pt x="873195" y="40835"/>
                  </a:lnTo>
                  <a:lnTo>
                    <a:pt x="928446" y="33032"/>
                  </a:lnTo>
                  <a:lnTo>
                    <a:pt x="984389" y="25995"/>
                  </a:lnTo>
                  <a:lnTo>
                    <a:pt x="1040990" y="19728"/>
                  </a:lnTo>
                  <a:lnTo>
                    <a:pt x="1098216" y="14232"/>
                  </a:lnTo>
                  <a:lnTo>
                    <a:pt x="1156033" y="9509"/>
                  </a:lnTo>
                  <a:lnTo>
                    <a:pt x="1214406" y="5562"/>
                  </a:lnTo>
                  <a:lnTo>
                    <a:pt x="1273302" y="2394"/>
                  </a:lnTo>
                  <a:lnTo>
                    <a:pt x="1319719" y="754"/>
                  </a:lnTo>
                  <a:lnTo>
                    <a:pt x="1369178" y="0"/>
                  </a:lnTo>
                  <a:lnTo>
                    <a:pt x="1421343" y="70"/>
                  </a:lnTo>
                  <a:lnTo>
                    <a:pt x="1475880" y="906"/>
                  </a:lnTo>
                  <a:lnTo>
                    <a:pt x="1532456" y="2448"/>
                  </a:lnTo>
                  <a:lnTo>
                    <a:pt x="1590736" y="4634"/>
                  </a:lnTo>
                  <a:lnTo>
                    <a:pt x="1650385" y="7406"/>
                  </a:lnTo>
                  <a:lnTo>
                    <a:pt x="1711071" y="10702"/>
                  </a:lnTo>
                  <a:lnTo>
                    <a:pt x="1772458" y="14464"/>
                  </a:lnTo>
                  <a:lnTo>
                    <a:pt x="1834213" y="18630"/>
                  </a:lnTo>
                  <a:lnTo>
                    <a:pt x="1896000" y="23142"/>
                  </a:lnTo>
                  <a:lnTo>
                    <a:pt x="1957487" y="27938"/>
                  </a:lnTo>
                  <a:lnTo>
                    <a:pt x="2018339" y="32959"/>
                  </a:lnTo>
                  <a:lnTo>
                    <a:pt x="2078221" y="38144"/>
                  </a:lnTo>
                  <a:lnTo>
                    <a:pt x="2136800" y="43434"/>
                  </a:lnTo>
                  <a:lnTo>
                    <a:pt x="2193742" y="48769"/>
                  </a:lnTo>
                  <a:lnTo>
                    <a:pt x="2248711" y="54088"/>
                  </a:lnTo>
                  <a:lnTo>
                    <a:pt x="2301375" y="59331"/>
                  </a:lnTo>
                  <a:lnTo>
                    <a:pt x="2351398" y="64439"/>
                  </a:lnTo>
                  <a:lnTo>
                    <a:pt x="2398448" y="69351"/>
                  </a:lnTo>
                  <a:lnTo>
                    <a:pt x="2442188" y="74008"/>
                  </a:lnTo>
                  <a:lnTo>
                    <a:pt x="2482286" y="78348"/>
                  </a:lnTo>
                  <a:lnTo>
                    <a:pt x="2550218" y="85842"/>
                  </a:lnTo>
                  <a:lnTo>
                    <a:pt x="2577383" y="88874"/>
                  </a:lnTo>
                  <a:lnTo>
                    <a:pt x="2599569" y="91351"/>
                  </a:lnTo>
                  <a:lnTo>
                    <a:pt x="2616441" y="9321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983117" y="2817312"/>
              <a:ext cx="1597660" cy="295910"/>
            </a:xfrm>
            <a:custGeom>
              <a:avLst/>
              <a:gdLst/>
              <a:ahLst/>
              <a:cxnLst/>
              <a:rect l="l" t="t" r="r" b="b"/>
              <a:pathLst>
                <a:path w="1597660" h="295910">
                  <a:moveTo>
                    <a:pt x="0" y="3047"/>
                  </a:moveTo>
                  <a:lnTo>
                    <a:pt x="45902" y="1719"/>
                  </a:lnTo>
                  <a:lnTo>
                    <a:pt x="92016" y="766"/>
                  </a:lnTo>
                  <a:lnTo>
                    <a:pt x="138336" y="192"/>
                  </a:lnTo>
                  <a:lnTo>
                    <a:pt x="184861" y="0"/>
                  </a:lnTo>
                  <a:lnTo>
                    <a:pt x="240748" y="272"/>
                  </a:lnTo>
                  <a:lnTo>
                    <a:pt x="296339" y="1086"/>
                  </a:lnTo>
                  <a:lnTo>
                    <a:pt x="351620" y="2435"/>
                  </a:lnTo>
                  <a:lnTo>
                    <a:pt x="406580" y="4314"/>
                  </a:lnTo>
                  <a:lnTo>
                    <a:pt x="461206" y="6718"/>
                  </a:lnTo>
                  <a:lnTo>
                    <a:pt x="515485" y="9640"/>
                  </a:lnTo>
                  <a:lnTo>
                    <a:pt x="569405" y="13075"/>
                  </a:lnTo>
                  <a:lnTo>
                    <a:pt x="622953" y="17018"/>
                  </a:lnTo>
                  <a:lnTo>
                    <a:pt x="676117" y="21463"/>
                  </a:lnTo>
                  <a:lnTo>
                    <a:pt x="728885" y="26404"/>
                  </a:lnTo>
                  <a:lnTo>
                    <a:pt x="781244" y="31836"/>
                  </a:lnTo>
                  <a:lnTo>
                    <a:pt x="833181" y="37752"/>
                  </a:lnTo>
                  <a:lnTo>
                    <a:pt x="884684" y="44149"/>
                  </a:lnTo>
                  <a:lnTo>
                    <a:pt x="935740" y="51019"/>
                  </a:lnTo>
                  <a:lnTo>
                    <a:pt x="986338" y="58357"/>
                  </a:lnTo>
                  <a:lnTo>
                    <a:pt x="1036464" y="66157"/>
                  </a:lnTo>
                  <a:lnTo>
                    <a:pt x="1086106" y="74415"/>
                  </a:lnTo>
                  <a:lnTo>
                    <a:pt x="1135252" y="83124"/>
                  </a:lnTo>
                  <a:lnTo>
                    <a:pt x="1183888" y="92279"/>
                  </a:lnTo>
                  <a:lnTo>
                    <a:pt x="1232004" y="101873"/>
                  </a:lnTo>
                  <a:lnTo>
                    <a:pt x="1279585" y="111903"/>
                  </a:lnTo>
                  <a:lnTo>
                    <a:pt x="1326620" y="122361"/>
                  </a:lnTo>
                  <a:lnTo>
                    <a:pt x="1373096" y="133242"/>
                  </a:lnTo>
                  <a:lnTo>
                    <a:pt x="1419001" y="144541"/>
                  </a:lnTo>
                  <a:lnTo>
                    <a:pt x="1464322" y="156252"/>
                  </a:lnTo>
                  <a:lnTo>
                    <a:pt x="1509046" y="168370"/>
                  </a:lnTo>
                  <a:lnTo>
                    <a:pt x="1553162" y="180888"/>
                  </a:lnTo>
                  <a:lnTo>
                    <a:pt x="1596656" y="193801"/>
                  </a:lnTo>
                  <a:lnTo>
                    <a:pt x="1597215" y="2954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457695" y="2974182"/>
              <a:ext cx="433070" cy="417195"/>
            </a:xfrm>
            <a:custGeom>
              <a:avLst/>
              <a:gdLst/>
              <a:ahLst/>
              <a:cxnLst/>
              <a:rect l="l" t="t" r="r" b="b"/>
              <a:pathLst>
                <a:path w="433069" h="417195">
                  <a:moveTo>
                    <a:pt x="138937" y="357466"/>
                  </a:moveTo>
                  <a:lnTo>
                    <a:pt x="103280" y="371827"/>
                  </a:lnTo>
                  <a:lnTo>
                    <a:pt x="68230" y="386500"/>
                  </a:lnTo>
                  <a:lnTo>
                    <a:pt x="33799" y="401481"/>
                  </a:lnTo>
                  <a:lnTo>
                    <a:pt x="0" y="416763"/>
                  </a:lnTo>
                  <a:lnTo>
                    <a:pt x="0" y="144081"/>
                  </a:lnTo>
                  <a:lnTo>
                    <a:pt x="44440" y="126151"/>
                  </a:lnTo>
                  <a:lnTo>
                    <a:pt x="89831" y="108679"/>
                  </a:lnTo>
                  <a:lnTo>
                    <a:pt x="136151" y="91676"/>
                  </a:lnTo>
                  <a:lnTo>
                    <a:pt x="183383" y="75149"/>
                  </a:lnTo>
                  <a:lnTo>
                    <a:pt x="231504" y="59110"/>
                  </a:lnTo>
                  <a:lnTo>
                    <a:pt x="280496" y="43566"/>
                  </a:lnTo>
                  <a:lnTo>
                    <a:pt x="330339" y="28526"/>
                  </a:lnTo>
                  <a:lnTo>
                    <a:pt x="381013" y="14001"/>
                  </a:lnTo>
                  <a:lnTo>
                    <a:pt x="43249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700353" y="3231484"/>
              <a:ext cx="189865" cy="61594"/>
            </a:xfrm>
            <a:custGeom>
              <a:avLst/>
              <a:gdLst/>
              <a:ahLst/>
              <a:cxnLst/>
              <a:rect l="l" t="t" r="r" b="b"/>
              <a:pathLst>
                <a:path w="189864" h="61595">
                  <a:moveTo>
                    <a:pt x="189839" y="0"/>
                  </a:moveTo>
                  <a:lnTo>
                    <a:pt x="141169" y="14610"/>
                  </a:lnTo>
                  <a:lnTo>
                    <a:pt x="93295" y="29695"/>
                  </a:lnTo>
                  <a:lnTo>
                    <a:pt x="46234" y="45252"/>
                  </a:lnTo>
                  <a:lnTo>
                    <a:pt x="0" y="6127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983142" y="3031567"/>
              <a:ext cx="1551940" cy="90805"/>
            </a:xfrm>
            <a:custGeom>
              <a:avLst/>
              <a:gdLst/>
              <a:ahLst/>
              <a:cxnLst/>
              <a:rect l="l" t="t" r="r" b="b"/>
              <a:pathLst>
                <a:path w="1551939" h="90805">
                  <a:moveTo>
                    <a:pt x="1551533" y="90544"/>
                  </a:moveTo>
                  <a:lnTo>
                    <a:pt x="1492648" y="82048"/>
                  </a:lnTo>
                  <a:lnTo>
                    <a:pt x="1435293" y="73988"/>
                  </a:lnTo>
                  <a:lnTo>
                    <a:pt x="1379354" y="66363"/>
                  </a:lnTo>
                  <a:lnTo>
                    <a:pt x="1324720" y="59169"/>
                  </a:lnTo>
                  <a:lnTo>
                    <a:pt x="1271275" y="52403"/>
                  </a:lnTo>
                  <a:lnTo>
                    <a:pt x="1218909" y="46062"/>
                  </a:lnTo>
                  <a:lnTo>
                    <a:pt x="1167507" y="40144"/>
                  </a:lnTo>
                  <a:lnTo>
                    <a:pt x="1116956" y="34645"/>
                  </a:lnTo>
                  <a:lnTo>
                    <a:pt x="1067144" y="29563"/>
                  </a:lnTo>
                  <a:lnTo>
                    <a:pt x="1017958" y="24894"/>
                  </a:lnTo>
                  <a:lnTo>
                    <a:pt x="969284" y="20636"/>
                  </a:lnTo>
                  <a:lnTo>
                    <a:pt x="921009" y="16786"/>
                  </a:lnTo>
                  <a:lnTo>
                    <a:pt x="873021" y="13340"/>
                  </a:lnTo>
                  <a:lnTo>
                    <a:pt x="825206" y="10297"/>
                  </a:lnTo>
                  <a:lnTo>
                    <a:pt x="777451" y="7652"/>
                  </a:lnTo>
                  <a:lnTo>
                    <a:pt x="729644" y="5403"/>
                  </a:lnTo>
                  <a:lnTo>
                    <a:pt x="681671" y="3548"/>
                  </a:lnTo>
                  <a:lnTo>
                    <a:pt x="633420" y="2083"/>
                  </a:lnTo>
                  <a:lnTo>
                    <a:pt x="584776" y="1005"/>
                  </a:lnTo>
                  <a:lnTo>
                    <a:pt x="535628" y="312"/>
                  </a:lnTo>
                  <a:lnTo>
                    <a:pt x="485862" y="0"/>
                  </a:lnTo>
                  <a:lnTo>
                    <a:pt x="435365" y="66"/>
                  </a:lnTo>
                  <a:lnTo>
                    <a:pt x="384024" y="508"/>
                  </a:lnTo>
                  <a:lnTo>
                    <a:pt x="331726" y="1323"/>
                  </a:lnTo>
                  <a:lnTo>
                    <a:pt x="278358" y="2508"/>
                  </a:lnTo>
                  <a:lnTo>
                    <a:pt x="222030" y="4173"/>
                  </a:lnTo>
                  <a:lnTo>
                    <a:pt x="166016" y="6301"/>
                  </a:lnTo>
                  <a:lnTo>
                    <a:pt x="110330" y="8890"/>
                  </a:lnTo>
                  <a:lnTo>
                    <a:pt x="54986" y="11936"/>
                  </a:lnTo>
                  <a:lnTo>
                    <a:pt x="0" y="154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983142" y="2902188"/>
              <a:ext cx="1597660" cy="219075"/>
            </a:xfrm>
            <a:custGeom>
              <a:avLst/>
              <a:gdLst/>
              <a:ahLst/>
              <a:cxnLst/>
              <a:rect l="l" t="t" r="r" b="b"/>
              <a:pathLst>
                <a:path w="1597660" h="219075">
                  <a:moveTo>
                    <a:pt x="0" y="5610"/>
                  </a:moveTo>
                  <a:lnTo>
                    <a:pt x="45897" y="3745"/>
                  </a:lnTo>
                  <a:lnTo>
                    <a:pt x="92008" y="2248"/>
                  </a:lnTo>
                  <a:lnTo>
                    <a:pt x="138324" y="1128"/>
                  </a:lnTo>
                  <a:lnTo>
                    <a:pt x="184835" y="391"/>
                  </a:lnTo>
                  <a:lnTo>
                    <a:pt x="240723" y="0"/>
                  </a:lnTo>
                  <a:lnTo>
                    <a:pt x="296313" y="153"/>
                  </a:lnTo>
                  <a:lnTo>
                    <a:pt x="351595" y="845"/>
                  </a:lnTo>
                  <a:lnTo>
                    <a:pt x="406555" y="2071"/>
                  </a:lnTo>
                  <a:lnTo>
                    <a:pt x="461180" y="3825"/>
                  </a:lnTo>
                  <a:lnTo>
                    <a:pt x="515459" y="6102"/>
                  </a:lnTo>
                  <a:lnTo>
                    <a:pt x="569379" y="8897"/>
                  </a:lnTo>
                  <a:lnTo>
                    <a:pt x="622928" y="12203"/>
                  </a:lnTo>
                  <a:lnTo>
                    <a:pt x="676092" y="16016"/>
                  </a:lnTo>
                  <a:lnTo>
                    <a:pt x="728859" y="20329"/>
                  </a:lnTo>
                  <a:lnTo>
                    <a:pt x="781218" y="25138"/>
                  </a:lnTo>
                  <a:lnTo>
                    <a:pt x="833155" y="30437"/>
                  </a:lnTo>
                  <a:lnTo>
                    <a:pt x="884658" y="36221"/>
                  </a:lnTo>
                  <a:lnTo>
                    <a:pt x="935715" y="42483"/>
                  </a:lnTo>
                  <a:lnTo>
                    <a:pt x="986312" y="49220"/>
                  </a:lnTo>
                  <a:lnTo>
                    <a:pt x="1036439" y="56424"/>
                  </a:lnTo>
                  <a:lnTo>
                    <a:pt x="1086081" y="64092"/>
                  </a:lnTo>
                  <a:lnTo>
                    <a:pt x="1135226" y="72216"/>
                  </a:lnTo>
                  <a:lnTo>
                    <a:pt x="1183863" y="80793"/>
                  </a:lnTo>
                  <a:lnTo>
                    <a:pt x="1231978" y="89816"/>
                  </a:lnTo>
                  <a:lnTo>
                    <a:pt x="1279560" y="99280"/>
                  </a:lnTo>
                  <a:lnTo>
                    <a:pt x="1326595" y="109179"/>
                  </a:lnTo>
                  <a:lnTo>
                    <a:pt x="1373071" y="119509"/>
                  </a:lnTo>
                  <a:lnTo>
                    <a:pt x="1418975" y="130263"/>
                  </a:lnTo>
                  <a:lnTo>
                    <a:pt x="1464296" y="141436"/>
                  </a:lnTo>
                  <a:lnTo>
                    <a:pt x="1509021" y="153023"/>
                  </a:lnTo>
                  <a:lnTo>
                    <a:pt x="1553136" y="165018"/>
                  </a:lnTo>
                  <a:lnTo>
                    <a:pt x="1596631" y="177416"/>
                  </a:lnTo>
                  <a:lnTo>
                    <a:pt x="1597190" y="2185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457695" y="3074614"/>
              <a:ext cx="433070" cy="149860"/>
            </a:xfrm>
            <a:custGeom>
              <a:avLst/>
              <a:gdLst/>
              <a:ahLst/>
              <a:cxnLst/>
              <a:rect l="l" t="t" r="r" b="b"/>
              <a:pathLst>
                <a:path w="433069" h="149860">
                  <a:moveTo>
                    <a:pt x="0" y="149250"/>
                  </a:moveTo>
                  <a:lnTo>
                    <a:pt x="44440" y="130789"/>
                  </a:lnTo>
                  <a:lnTo>
                    <a:pt x="89831" y="112774"/>
                  </a:lnTo>
                  <a:lnTo>
                    <a:pt x="136151" y="95217"/>
                  </a:lnTo>
                  <a:lnTo>
                    <a:pt x="183383" y="78125"/>
                  </a:lnTo>
                  <a:lnTo>
                    <a:pt x="231504" y="61510"/>
                  </a:lnTo>
                  <a:lnTo>
                    <a:pt x="280496" y="45380"/>
                  </a:lnTo>
                  <a:lnTo>
                    <a:pt x="330339" y="29745"/>
                  </a:lnTo>
                  <a:lnTo>
                    <a:pt x="381013" y="14615"/>
                  </a:lnTo>
                  <a:lnTo>
                    <a:pt x="43249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983142" y="2781409"/>
              <a:ext cx="1596390" cy="230504"/>
            </a:xfrm>
            <a:custGeom>
              <a:avLst/>
              <a:gdLst/>
              <a:ahLst/>
              <a:cxnLst/>
              <a:rect l="l" t="t" r="r" b="b"/>
              <a:pathLst>
                <a:path w="1596389" h="230505">
                  <a:moveTo>
                    <a:pt x="0" y="0"/>
                  </a:moveTo>
                  <a:lnTo>
                    <a:pt x="6375" y="0"/>
                  </a:lnTo>
                  <a:lnTo>
                    <a:pt x="57996" y="254"/>
                  </a:lnTo>
                  <a:lnTo>
                    <a:pt x="110199" y="1013"/>
                  </a:lnTo>
                  <a:lnTo>
                    <a:pt x="162914" y="2271"/>
                  </a:lnTo>
                  <a:lnTo>
                    <a:pt x="216070" y="4023"/>
                  </a:lnTo>
                  <a:lnTo>
                    <a:pt x="269595" y="6262"/>
                  </a:lnTo>
                  <a:lnTo>
                    <a:pt x="323420" y="8983"/>
                  </a:lnTo>
                  <a:lnTo>
                    <a:pt x="377474" y="12181"/>
                  </a:lnTo>
                  <a:lnTo>
                    <a:pt x="431686" y="15849"/>
                  </a:lnTo>
                  <a:lnTo>
                    <a:pt x="485984" y="19981"/>
                  </a:lnTo>
                  <a:lnTo>
                    <a:pt x="540300" y="24573"/>
                  </a:lnTo>
                  <a:lnTo>
                    <a:pt x="594561" y="29618"/>
                  </a:lnTo>
                  <a:lnTo>
                    <a:pt x="648698" y="35111"/>
                  </a:lnTo>
                  <a:lnTo>
                    <a:pt x="702638" y="41045"/>
                  </a:lnTo>
                  <a:lnTo>
                    <a:pt x="756313" y="47416"/>
                  </a:lnTo>
                  <a:lnTo>
                    <a:pt x="809650" y="54216"/>
                  </a:lnTo>
                  <a:lnTo>
                    <a:pt x="862580" y="61442"/>
                  </a:lnTo>
                  <a:lnTo>
                    <a:pt x="915032" y="69087"/>
                  </a:lnTo>
                  <a:lnTo>
                    <a:pt x="966934" y="77144"/>
                  </a:lnTo>
                  <a:lnTo>
                    <a:pt x="1018217" y="85610"/>
                  </a:lnTo>
                  <a:lnTo>
                    <a:pt x="1068809" y="94477"/>
                  </a:lnTo>
                  <a:lnTo>
                    <a:pt x="1118639" y="103740"/>
                  </a:lnTo>
                  <a:lnTo>
                    <a:pt x="1167638" y="113393"/>
                  </a:lnTo>
                  <a:lnTo>
                    <a:pt x="1215734" y="123431"/>
                  </a:lnTo>
                  <a:lnTo>
                    <a:pt x="1262857" y="133848"/>
                  </a:lnTo>
                  <a:lnTo>
                    <a:pt x="1308936" y="144638"/>
                  </a:lnTo>
                  <a:lnTo>
                    <a:pt x="1353900" y="155796"/>
                  </a:lnTo>
                  <a:lnTo>
                    <a:pt x="1397678" y="167315"/>
                  </a:lnTo>
                  <a:lnTo>
                    <a:pt x="1440200" y="179190"/>
                  </a:lnTo>
                  <a:lnTo>
                    <a:pt x="1481396" y="191416"/>
                  </a:lnTo>
                  <a:lnTo>
                    <a:pt x="1521193" y="203986"/>
                  </a:lnTo>
                  <a:lnTo>
                    <a:pt x="1559523" y="216894"/>
                  </a:lnTo>
                  <a:lnTo>
                    <a:pt x="1596313" y="2301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2199770" y="2879643"/>
              <a:ext cx="690880" cy="330200"/>
            </a:xfrm>
            <a:custGeom>
              <a:avLst/>
              <a:gdLst/>
              <a:ahLst/>
              <a:cxnLst/>
              <a:rect l="l" t="t" r="r" b="b"/>
              <a:pathLst>
                <a:path w="690880" h="330200">
                  <a:moveTo>
                    <a:pt x="0" y="329628"/>
                  </a:moveTo>
                  <a:lnTo>
                    <a:pt x="0" y="187642"/>
                  </a:lnTo>
                  <a:lnTo>
                    <a:pt x="43980" y="171512"/>
                  </a:lnTo>
                  <a:lnTo>
                    <a:pt x="88851" y="155771"/>
                  </a:lnTo>
                  <a:lnTo>
                    <a:pt x="134595" y="140429"/>
                  </a:lnTo>
                  <a:lnTo>
                    <a:pt x="181196" y="125491"/>
                  </a:lnTo>
                  <a:lnTo>
                    <a:pt x="228634" y="110966"/>
                  </a:lnTo>
                  <a:lnTo>
                    <a:pt x="276893" y="96860"/>
                  </a:lnTo>
                  <a:lnTo>
                    <a:pt x="325956" y="83181"/>
                  </a:lnTo>
                  <a:lnTo>
                    <a:pt x="375805" y="69937"/>
                  </a:lnTo>
                  <a:lnTo>
                    <a:pt x="426422" y="57134"/>
                  </a:lnTo>
                  <a:lnTo>
                    <a:pt x="477790" y="44780"/>
                  </a:lnTo>
                  <a:lnTo>
                    <a:pt x="529891" y="32882"/>
                  </a:lnTo>
                  <a:lnTo>
                    <a:pt x="582709" y="21448"/>
                  </a:lnTo>
                  <a:lnTo>
                    <a:pt x="636225" y="10485"/>
                  </a:lnTo>
                  <a:lnTo>
                    <a:pt x="69042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131355" y="2839879"/>
              <a:ext cx="758190" cy="171450"/>
            </a:xfrm>
            <a:custGeom>
              <a:avLst/>
              <a:gdLst/>
              <a:ahLst/>
              <a:cxnLst/>
              <a:rect l="l" t="t" r="r" b="b"/>
              <a:pathLst>
                <a:path w="758189" h="171450">
                  <a:moveTo>
                    <a:pt x="0" y="170992"/>
                  </a:moveTo>
                  <a:lnTo>
                    <a:pt x="44507" y="156780"/>
                  </a:lnTo>
                  <a:lnTo>
                    <a:pt x="89959" y="142937"/>
                  </a:lnTo>
                  <a:lnTo>
                    <a:pt x="136336" y="129471"/>
                  </a:lnTo>
                  <a:lnTo>
                    <a:pt x="183618" y="116389"/>
                  </a:lnTo>
                  <a:lnTo>
                    <a:pt x="231785" y="103699"/>
                  </a:lnTo>
                  <a:lnTo>
                    <a:pt x="280818" y="91408"/>
                  </a:lnTo>
                  <a:lnTo>
                    <a:pt x="330697" y="79524"/>
                  </a:lnTo>
                  <a:lnTo>
                    <a:pt x="381401" y="68055"/>
                  </a:lnTo>
                  <a:lnTo>
                    <a:pt x="432912" y="57007"/>
                  </a:lnTo>
                  <a:lnTo>
                    <a:pt x="485209" y="46388"/>
                  </a:lnTo>
                  <a:lnTo>
                    <a:pt x="538273" y="36207"/>
                  </a:lnTo>
                  <a:lnTo>
                    <a:pt x="592083" y="26470"/>
                  </a:lnTo>
                  <a:lnTo>
                    <a:pt x="646620" y="17184"/>
                  </a:lnTo>
                  <a:lnTo>
                    <a:pt x="701864" y="8358"/>
                  </a:lnTo>
                  <a:lnTo>
                    <a:pt x="75779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983155" y="2755780"/>
              <a:ext cx="518159" cy="42545"/>
            </a:xfrm>
            <a:custGeom>
              <a:avLst/>
              <a:gdLst/>
              <a:ahLst/>
              <a:cxnLst/>
              <a:rect l="l" t="t" r="r" b="b"/>
              <a:pathLst>
                <a:path w="518160" h="42544">
                  <a:moveTo>
                    <a:pt x="0" y="0"/>
                  </a:moveTo>
                  <a:lnTo>
                    <a:pt x="52059" y="2678"/>
                  </a:lnTo>
                  <a:lnTo>
                    <a:pt x="104229" y="5706"/>
                  </a:lnTo>
                  <a:lnTo>
                    <a:pt x="156445" y="9078"/>
                  </a:lnTo>
                  <a:lnTo>
                    <a:pt x="208642" y="12792"/>
                  </a:lnTo>
                  <a:lnTo>
                    <a:pt x="260757" y="16841"/>
                  </a:lnTo>
                  <a:lnTo>
                    <a:pt x="312727" y="21224"/>
                  </a:lnTo>
                  <a:lnTo>
                    <a:pt x="364487" y="25935"/>
                  </a:lnTo>
                  <a:lnTo>
                    <a:pt x="415973" y="30970"/>
                  </a:lnTo>
                  <a:lnTo>
                    <a:pt x="467121" y="36326"/>
                  </a:lnTo>
                  <a:lnTo>
                    <a:pt x="517867" y="4199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2152984" y="2782946"/>
              <a:ext cx="737235" cy="116205"/>
            </a:xfrm>
            <a:custGeom>
              <a:avLst/>
              <a:gdLst/>
              <a:ahLst/>
              <a:cxnLst/>
              <a:rect l="l" t="t" r="r" b="b"/>
              <a:pathLst>
                <a:path w="737235" h="116205">
                  <a:moveTo>
                    <a:pt x="0" y="115900"/>
                  </a:moveTo>
                  <a:lnTo>
                    <a:pt x="44955" y="105974"/>
                  </a:lnTo>
                  <a:lnTo>
                    <a:pt x="90568" y="96343"/>
                  </a:lnTo>
                  <a:lnTo>
                    <a:pt x="136825" y="87011"/>
                  </a:lnTo>
                  <a:lnTo>
                    <a:pt x="183711" y="77983"/>
                  </a:lnTo>
                  <a:lnTo>
                    <a:pt x="231215" y="69262"/>
                  </a:lnTo>
                  <a:lnTo>
                    <a:pt x="279321" y="60855"/>
                  </a:lnTo>
                  <a:lnTo>
                    <a:pt x="328018" y="52764"/>
                  </a:lnTo>
                  <a:lnTo>
                    <a:pt x="377291" y="44995"/>
                  </a:lnTo>
                  <a:lnTo>
                    <a:pt x="427127" y="37552"/>
                  </a:lnTo>
                  <a:lnTo>
                    <a:pt x="477512" y="30440"/>
                  </a:lnTo>
                  <a:lnTo>
                    <a:pt x="528433" y="23663"/>
                  </a:lnTo>
                  <a:lnTo>
                    <a:pt x="579877" y="17226"/>
                  </a:lnTo>
                  <a:lnTo>
                    <a:pt x="631830" y="11134"/>
                  </a:lnTo>
                  <a:lnTo>
                    <a:pt x="684278" y="5390"/>
                  </a:lnTo>
                  <a:lnTo>
                    <a:pt x="7372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292409" y="2682082"/>
              <a:ext cx="2433320" cy="264160"/>
            </a:xfrm>
            <a:custGeom>
              <a:avLst/>
              <a:gdLst/>
              <a:ahLst/>
              <a:cxnLst/>
              <a:rect l="l" t="t" r="r" b="b"/>
              <a:pathLst>
                <a:path w="2433320" h="264160">
                  <a:moveTo>
                    <a:pt x="2433205" y="181698"/>
                  </a:moveTo>
                  <a:lnTo>
                    <a:pt x="2391372" y="167102"/>
                  </a:lnTo>
                  <a:lnTo>
                    <a:pt x="2348631" y="153162"/>
                  </a:lnTo>
                  <a:lnTo>
                    <a:pt x="2305010" y="139892"/>
                  </a:lnTo>
                  <a:lnTo>
                    <a:pt x="2260536" y="127305"/>
                  </a:lnTo>
                  <a:lnTo>
                    <a:pt x="2215234" y="115415"/>
                  </a:lnTo>
                  <a:lnTo>
                    <a:pt x="2169132" y="104235"/>
                  </a:lnTo>
                  <a:lnTo>
                    <a:pt x="2122257" y="93778"/>
                  </a:lnTo>
                  <a:lnTo>
                    <a:pt x="2074635" y="84059"/>
                  </a:lnTo>
                  <a:lnTo>
                    <a:pt x="2026292" y="75090"/>
                  </a:lnTo>
                  <a:lnTo>
                    <a:pt x="1977256" y="66884"/>
                  </a:lnTo>
                  <a:lnTo>
                    <a:pt x="1927553" y="59456"/>
                  </a:lnTo>
                  <a:lnTo>
                    <a:pt x="1877211" y="52818"/>
                  </a:lnTo>
                  <a:lnTo>
                    <a:pt x="1826255" y="46985"/>
                  </a:lnTo>
                  <a:lnTo>
                    <a:pt x="1774712" y="41969"/>
                  </a:lnTo>
                  <a:lnTo>
                    <a:pt x="1722609" y="37784"/>
                  </a:lnTo>
                  <a:lnTo>
                    <a:pt x="1669973" y="34443"/>
                  </a:lnTo>
                  <a:lnTo>
                    <a:pt x="1616831" y="31961"/>
                  </a:lnTo>
                  <a:lnTo>
                    <a:pt x="1563209" y="30349"/>
                  </a:lnTo>
                  <a:lnTo>
                    <a:pt x="1509134" y="29622"/>
                  </a:lnTo>
                  <a:lnTo>
                    <a:pt x="1454632" y="29794"/>
                  </a:lnTo>
                  <a:lnTo>
                    <a:pt x="1398870" y="30901"/>
                  </a:lnTo>
                  <a:lnTo>
                    <a:pt x="1343576" y="32939"/>
                  </a:lnTo>
                  <a:lnTo>
                    <a:pt x="1288778" y="35892"/>
                  </a:lnTo>
                  <a:lnTo>
                    <a:pt x="1234506" y="39745"/>
                  </a:lnTo>
                  <a:lnTo>
                    <a:pt x="1180787" y="44483"/>
                  </a:lnTo>
                  <a:lnTo>
                    <a:pt x="1127649" y="50090"/>
                  </a:lnTo>
                  <a:lnTo>
                    <a:pt x="1075122" y="56553"/>
                  </a:lnTo>
                  <a:lnTo>
                    <a:pt x="1023232" y="63855"/>
                  </a:lnTo>
                  <a:lnTo>
                    <a:pt x="972009" y="71982"/>
                  </a:lnTo>
                  <a:lnTo>
                    <a:pt x="921481" y="80918"/>
                  </a:lnTo>
                  <a:lnTo>
                    <a:pt x="871676" y="90649"/>
                  </a:lnTo>
                  <a:lnTo>
                    <a:pt x="822622" y="101160"/>
                  </a:lnTo>
                  <a:lnTo>
                    <a:pt x="774348" y="112436"/>
                  </a:lnTo>
                  <a:lnTo>
                    <a:pt x="726881" y="124461"/>
                  </a:lnTo>
                  <a:lnTo>
                    <a:pt x="680252" y="137220"/>
                  </a:lnTo>
                  <a:lnTo>
                    <a:pt x="634486" y="150699"/>
                  </a:lnTo>
                  <a:lnTo>
                    <a:pt x="589614" y="164882"/>
                  </a:lnTo>
                  <a:lnTo>
                    <a:pt x="545663" y="179754"/>
                  </a:lnTo>
                  <a:lnTo>
                    <a:pt x="502661" y="195301"/>
                  </a:lnTo>
                  <a:lnTo>
                    <a:pt x="460637" y="211507"/>
                  </a:lnTo>
                  <a:lnTo>
                    <a:pt x="419619" y="228358"/>
                  </a:lnTo>
                  <a:lnTo>
                    <a:pt x="379636" y="245837"/>
                  </a:lnTo>
                  <a:lnTo>
                    <a:pt x="340715" y="263931"/>
                  </a:lnTo>
                  <a:lnTo>
                    <a:pt x="0" y="234149"/>
                  </a:lnTo>
                  <a:lnTo>
                    <a:pt x="39145" y="216028"/>
                  </a:lnTo>
                  <a:lnTo>
                    <a:pt x="79762" y="198472"/>
                  </a:lnTo>
                  <a:lnTo>
                    <a:pt x="121762" y="181505"/>
                  </a:lnTo>
                  <a:lnTo>
                    <a:pt x="165054" y="165148"/>
                  </a:lnTo>
                  <a:lnTo>
                    <a:pt x="209548" y="149424"/>
                  </a:lnTo>
                  <a:lnTo>
                    <a:pt x="255155" y="134355"/>
                  </a:lnTo>
                  <a:lnTo>
                    <a:pt x="301786" y="119964"/>
                  </a:lnTo>
                  <a:lnTo>
                    <a:pt x="349351" y="106272"/>
                  </a:lnTo>
                  <a:lnTo>
                    <a:pt x="397760" y="93302"/>
                  </a:lnTo>
                  <a:lnTo>
                    <a:pt x="446923" y="81076"/>
                  </a:lnTo>
                  <a:lnTo>
                    <a:pt x="496752" y="69617"/>
                  </a:lnTo>
                  <a:lnTo>
                    <a:pt x="547155" y="58947"/>
                  </a:lnTo>
                  <a:lnTo>
                    <a:pt x="598044" y="49088"/>
                  </a:lnTo>
                  <a:lnTo>
                    <a:pt x="649329" y="40061"/>
                  </a:lnTo>
                  <a:lnTo>
                    <a:pt x="700920" y="31891"/>
                  </a:lnTo>
                  <a:lnTo>
                    <a:pt x="752728" y="24598"/>
                  </a:lnTo>
                  <a:lnTo>
                    <a:pt x="804662" y="18206"/>
                  </a:lnTo>
                  <a:lnTo>
                    <a:pt x="856634" y="12735"/>
                  </a:lnTo>
                  <a:lnTo>
                    <a:pt x="908554" y="8210"/>
                  </a:lnTo>
                  <a:lnTo>
                    <a:pt x="960332" y="4651"/>
                  </a:lnTo>
                  <a:lnTo>
                    <a:pt x="1011878" y="2082"/>
                  </a:lnTo>
                  <a:lnTo>
                    <a:pt x="1063103" y="524"/>
                  </a:lnTo>
                  <a:lnTo>
                    <a:pt x="1113917" y="0"/>
                  </a:lnTo>
                  <a:lnTo>
                    <a:pt x="1155256" y="126"/>
                  </a:lnTo>
                  <a:lnTo>
                    <a:pt x="1198150" y="524"/>
                  </a:lnTo>
                  <a:lnTo>
                    <a:pt x="1242483" y="1223"/>
                  </a:lnTo>
                  <a:lnTo>
                    <a:pt x="1288136" y="2249"/>
                  </a:lnTo>
                  <a:lnTo>
                    <a:pt x="1334993" y="3633"/>
                  </a:lnTo>
                  <a:lnTo>
                    <a:pt x="1382936" y="5402"/>
                  </a:lnTo>
                  <a:lnTo>
                    <a:pt x="1431848" y="7584"/>
                  </a:lnTo>
                  <a:lnTo>
                    <a:pt x="1481613" y="10208"/>
                  </a:lnTo>
                  <a:lnTo>
                    <a:pt x="1532112" y="13302"/>
                  </a:lnTo>
                  <a:lnTo>
                    <a:pt x="1583229" y="16895"/>
                  </a:lnTo>
                  <a:lnTo>
                    <a:pt x="1634847" y="21014"/>
                  </a:lnTo>
                  <a:lnTo>
                    <a:pt x="1686848" y="25689"/>
                  </a:lnTo>
                  <a:lnTo>
                    <a:pt x="1739115" y="30947"/>
                  </a:lnTo>
                  <a:lnTo>
                    <a:pt x="1791532" y="36817"/>
                  </a:lnTo>
                  <a:lnTo>
                    <a:pt x="1843980" y="43327"/>
                  </a:lnTo>
                  <a:lnTo>
                    <a:pt x="1896343" y="50506"/>
                  </a:lnTo>
                  <a:lnTo>
                    <a:pt x="1948504" y="58381"/>
                  </a:lnTo>
                  <a:lnTo>
                    <a:pt x="2000345" y="66982"/>
                  </a:lnTo>
                  <a:lnTo>
                    <a:pt x="2051750" y="76336"/>
                  </a:lnTo>
                  <a:lnTo>
                    <a:pt x="2102601" y="86473"/>
                  </a:lnTo>
                  <a:lnTo>
                    <a:pt x="2152780" y="97419"/>
                  </a:lnTo>
                  <a:lnTo>
                    <a:pt x="2202172" y="109204"/>
                  </a:lnTo>
                  <a:lnTo>
                    <a:pt x="2250658" y="121856"/>
                  </a:lnTo>
                  <a:lnTo>
                    <a:pt x="2298121" y="135403"/>
                  </a:lnTo>
                  <a:lnTo>
                    <a:pt x="2344445" y="149873"/>
                  </a:lnTo>
                  <a:lnTo>
                    <a:pt x="2389512" y="165296"/>
                  </a:lnTo>
                  <a:lnTo>
                    <a:pt x="2433205" y="181698"/>
                  </a:lnTo>
                  <a:lnTo>
                    <a:pt x="2433205" y="23972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633124" y="2791205"/>
              <a:ext cx="2092960" cy="266700"/>
            </a:xfrm>
            <a:custGeom>
              <a:avLst/>
              <a:gdLst/>
              <a:ahLst/>
              <a:cxnLst/>
              <a:rect l="l" t="t" r="r" b="b"/>
              <a:pathLst>
                <a:path w="2092959" h="266700">
                  <a:moveTo>
                    <a:pt x="2092490" y="127934"/>
                  </a:moveTo>
                  <a:lnTo>
                    <a:pt x="2050656" y="114465"/>
                  </a:lnTo>
                  <a:lnTo>
                    <a:pt x="2007916" y="101676"/>
                  </a:lnTo>
                  <a:lnTo>
                    <a:pt x="1964295" y="89580"/>
                  </a:lnTo>
                  <a:lnTo>
                    <a:pt x="1919820" y="78190"/>
                  </a:lnTo>
                  <a:lnTo>
                    <a:pt x="1874519" y="67519"/>
                  </a:lnTo>
                  <a:lnTo>
                    <a:pt x="1828417" y="57579"/>
                  </a:lnTo>
                  <a:lnTo>
                    <a:pt x="1781541" y="48384"/>
                  </a:lnTo>
                  <a:lnTo>
                    <a:pt x="1733919" y="39945"/>
                  </a:lnTo>
                  <a:lnTo>
                    <a:pt x="1685577" y="32276"/>
                  </a:lnTo>
                  <a:lnTo>
                    <a:pt x="1636541" y="25390"/>
                  </a:lnTo>
                  <a:lnTo>
                    <a:pt x="1586838" y="19299"/>
                  </a:lnTo>
                  <a:lnTo>
                    <a:pt x="1536495" y="14016"/>
                  </a:lnTo>
                  <a:lnTo>
                    <a:pt x="1485539" y="9553"/>
                  </a:lnTo>
                  <a:lnTo>
                    <a:pt x="1433996" y="5925"/>
                  </a:lnTo>
                  <a:lnTo>
                    <a:pt x="1381894" y="3142"/>
                  </a:lnTo>
                  <a:lnTo>
                    <a:pt x="1329258" y="1219"/>
                  </a:lnTo>
                  <a:lnTo>
                    <a:pt x="1276115" y="167"/>
                  </a:lnTo>
                  <a:lnTo>
                    <a:pt x="1222493" y="0"/>
                  </a:lnTo>
                  <a:lnTo>
                    <a:pt x="1168418" y="730"/>
                  </a:lnTo>
                  <a:lnTo>
                    <a:pt x="1113917" y="2370"/>
                  </a:lnTo>
                  <a:lnTo>
                    <a:pt x="1058154" y="4979"/>
                  </a:lnTo>
                  <a:lnTo>
                    <a:pt x="1002860" y="8506"/>
                  </a:lnTo>
                  <a:lnTo>
                    <a:pt x="948063" y="12934"/>
                  </a:lnTo>
                  <a:lnTo>
                    <a:pt x="893790" y="18249"/>
                  </a:lnTo>
                  <a:lnTo>
                    <a:pt x="840071" y="24434"/>
                  </a:lnTo>
                  <a:lnTo>
                    <a:pt x="786934" y="31472"/>
                  </a:lnTo>
                  <a:lnTo>
                    <a:pt x="734406" y="39350"/>
                  </a:lnTo>
                  <a:lnTo>
                    <a:pt x="682516" y="48050"/>
                  </a:lnTo>
                  <a:lnTo>
                    <a:pt x="631293" y="57557"/>
                  </a:lnTo>
                  <a:lnTo>
                    <a:pt x="580765" y="67855"/>
                  </a:lnTo>
                  <a:lnTo>
                    <a:pt x="530960" y="78927"/>
                  </a:lnTo>
                  <a:lnTo>
                    <a:pt x="481906" y="90760"/>
                  </a:lnTo>
                  <a:lnTo>
                    <a:pt x="433632" y="103336"/>
                  </a:lnTo>
                  <a:lnTo>
                    <a:pt x="386166" y="116639"/>
                  </a:lnTo>
                  <a:lnTo>
                    <a:pt x="339536" y="130654"/>
                  </a:lnTo>
                  <a:lnTo>
                    <a:pt x="293771" y="145366"/>
                  </a:lnTo>
                  <a:lnTo>
                    <a:pt x="248898" y="160757"/>
                  </a:lnTo>
                  <a:lnTo>
                    <a:pt x="204947" y="176813"/>
                  </a:lnTo>
                  <a:lnTo>
                    <a:pt x="161945" y="193518"/>
                  </a:lnTo>
                  <a:lnTo>
                    <a:pt x="119921" y="210855"/>
                  </a:lnTo>
                  <a:lnTo>
                    <a:pt x="78904" y="228809"/>
                  </a:lnTo>
                  <a:lnTo>
                    <a:pt x="38920" y="247364"/>
                  </a:lnTo>
                  <a:lnTo>
                    <a:pt x="0" y="2665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633124" y="2946013"/>
              <a:ext cx="0" cy="245745"/>
            </a:xfrm>
            <a:custGeom>
              <a:avLst/>
              <a:gdLst/>
              <a:ahLst/>
              <a:cxnLst/>
              <a:rect l="l" t="t" r="r" b="b"/>
              <a:pathLst>
                <a:path h="245744">
                  <a:moveTo>
                    <a:pt x="0" y="0"/>
                  </a:moveTo>
                  <a:lnTo>
                    <a:pt x="0" y="2452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292409" y="2916232"/>
              <a:ext cx="0" cy="247015"/>
            </a:xfrm>
            <a:custGeom>
              <a:avLst/>
              <a:gdLst/>
              <a:ahLst/>
              <a:cxnLst/>
              <a:rect l="l" t="t" r="r" b="b"/>
              <a:pathLst>
                <a:path h="247014">
                  <a:moveTo>
                    <a:pt x="0" y="0"/>
                  </a:moveTo>
                  <a:lnTo>
                    <a:pt x="0" y="2464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5674071" y="2700751"/>
              <a:ext cx="1360805" cy="188595"/>
            </a:xfrm>
            <a:custGeom>
              <a:avLst/>
              <a:gdLst/>
              <a:ahLst/>
              <a:cxnLst/>
              <a:rect l="l" t="t" r="r" b="b"/>
              <a:pathLst>
                <a:path w="1360804" h="188594">
                  <a:moveTo>
                    <a:pt x="1258100" y="21323"/>
                  </a:moveTo>
                  <a:lnTo>
                    <a:pt x="1200647" y="23238"/>
                  </a:lnTo>
                  <a:lnTo>
                    <a:pt x="1143796" y="26009"/>
                  </a:lnTo>
                  <a:lnTo>
                    <a:pt x="1087585" y="29620"/>
                  </a:lnTo>
                  <a:lnTo>
                    <a:pt x="1032054" y="34053"/>
                  </a:lnTo>
                  <a:lnTo>
                    <a:pt x="977242" y="39293"/>
                  </a:lnTo>
                  <a:lnTo>
                    <a:pt x="923187" y="45322"/>
                  </a:lnTo>
                  <a:lnTo>
                    <a:pt x="869930" y="52125"/>
                  </a:lnTo>
                  <a:lnTo>
                    <a:pt x="817510" y="59684"/>
                  </a:lnTo>
                  <a:lnTo>
                    <a:pt x="765966" y="67983"/>
                  </a:lnTo>
                  <a:lnTo>
                    <a:pt x="715337" y="77006"/>
                  </a:lnTo>
                  <a:lnTo>
                    <a:pt x="665663" y="86736"/>
                  </a:lnTo>
                  <a:lnTo>
                    <a:pt x="616983" y="97157"/>
                  </a:lnTo>
                  <a:lnTo>
                    <a:pt x="569336" y="108252"/>
                  </a:lnTo>
                  <a:lnTo>
                    <a:pt x="522762" y="120004"/>
                  </a:lnTo>
                  <a:lnTo>
                    <a:pt x="477299" y="132397"/>
                  </a:lnTo>
                  <a:lnTo>
                    <a:pt x="432987" y="145414"/>
                  </a:lnTo>
                  <a:lnTo>
                    <a:pt x="389866" y="159040"/>
                  </a:lnTo>
                  <a:lnTo>
                    <a:pt x="347975" y="173257"/>
                  </a:lnTo>
                  <a:lnTo>
                    <a:pt x="307352" y="188048"/>
                  </a:lnTo>
                  <a:lnTo>
                    <a:pt x="0" y="167792"/>
                  </a:lnTo>
                  <a:lnTo>
                    <a:pt x="40781" y="153013"/>
                  </a:lnTo>
                  <a:lnTo>
                    <a:pt x="83300" y="138761"/>
                  </a:lnTo>
                  <a:lnTo>
                    <a:pt x="127434" y="125061"/>
                  </a:lnTo>
                  <a:lnTo>
                    <a:pt x="173059" y="111935"/>
                  </a:lnTo>
                  <a:lnTo>
                    <a:pt x="220053" y="99410"/>
                  </a:lnTo>
                  <a:lnTo>
                    <a:pt x="268292" y="87509"/>
                  </a:lnTo>
                  <a:lnTo>
                    <a:pt x="317654" y="76256"/>
                  </a:lnTo>
                  <a:lnTo>
                    <a:pt x="368015" y="65675"/>
                  </a:lnTo>
                  <a:lnTo>
                    <a:pt x="419253" y="55792"/>
                  </a:lnTo>
                  <a:lnTo>
                    <a:pt x="471244" y="46629"/>
                  </a:lnTo>
                  <a:lnTo>
                    <a:pt x="523866" y="38212"/>
                  </a:lnTo>
                  <a:lnTo>
                    <a:pt x="576995" y="30564"/>
                  </a:lnTo>
                  <a:lnTo>
                    <a:pt x="630509" y="23710"/>
                  </a:lnTo>
                  <a:lnTo>
                    <a:pt x="684284" y="17675"/>
                  </a:lnTo>
                  <a:lnTo>
                    <a:pt x="738197" y="12481"/>
                  </a:lnTo>
                  <a:lnTo>
                    <a:pt x="792126" y="8155"/>
                  </a:lnTo>
                  <a:lnTo>
                    <a:pt x="845947" y="4719"/>
                  </a:lnTo>
                  <a:lnTo>
                    <a:pt x="899538" y="2198"/>
                  </a:lnTo>
                  <a:lnTo>
                    <a:pt x="952775" y="617"/>
                  </a:lnTo>
                  <a:lnTo>
                    <a:pt x="1005535" y="0"/>
                  </a:lnTo>
                  <a:lnTo>
                    <a:pt x="1051047" y="16"/>
                  </a:lnTo>
                  <a:lnTo>
                    <a:pt x="1098598" y="320"/>
                  </a:lnTo>
                  <a:lnTo>
                    <a:pt x="1147997" y="945"/>
                  </a:lnTo>
                  <a:lnTo>
                    <a:pt x="1199054" y="1929"/>
                  </a:lnTo>
                  <a:lnTo>
                    <a:pt x="1251579" y="3307"/>
                  </a:lnTo>
                  <a:lnTo>
                    <a:pt x="1305381" y="5116"/>
                  </a:lnTo>
                  <a:lnTo>
                    <a:pt x="1360271" y="73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5981424" y="2888800"/>
              <a:ext cx="0" cy="245110"/>
            </a:xfrm>
            <a:custGeom>
              <a:avLst/>
              <a:gdLst/>
              <a:ahLst/>
              <a:cxnLst/>
              <a:rect l="l" t="t" r="r" b="b"/>
              <a:pathLst>
                <a:path h="245110">
                  <a:moveTo>
                    <a:pt x="0" y="0"/>
                  </a:moveTo>
                  <a:lnTo>
                    <a:pt x="0" y="24452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5674071" y="2868543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4">
                  <a:moveTo>
                    <a:pt x="0" y="0"/>
                  </a:moveTo>
                  <a:lnTo>
                    <a:pt x="0" y="25328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5220834" y="2715804"/>
              <a:ext cx="1109345" cy="135890"/>
            </a:xfrm>
            <a:custGeom>
              <a:avLst/>
              <a:gdLst/>
              <a:ahLst/>
              <a:cxnLst/>
              <a:rect l="l" t="t" r="r" b="b"/>
              <a:pathLst>
                <a:path w="1109345" h="135889">
                  <a:moveTo>
                    <a:pt x="1038351" y="14448"/>
                  </a:moveTo>
                  <a:lnTo>
                    <a:pt x="981501" y="15783"/>
                  </a:lnTo>
                  <a:lnTo>
                    <a:pt x="925356" y="18050"/>
                  </a:lnTo>
                  <a:lnTo>
                    <a:pt x="869974" y="21226"/>
                  </a:lnTo>
                  <a:lnTo>
                    <a:pt x="815414" y="25290"/>
                  </a:lnTo>
                  <a:lnTo>
                    <a:pt x="761734" y="30219"/>
                  </a:lnTo>
                  <a:lnTo>
                    <a:pt x="708994" y="35993"/>
                  </a:lnTo>
                  <a:lnTo>
                    <a:pt x="657250" y="42589"/>
                  </a:lnTo>
                  <a:lnTo>
                    <a:pt x="606563" y="49984"/>
                  </a:lnTo>
                  <a:lnTo>
                    <a:pt x="556989" y="58158"/>
                  </a:lnTo>
                  <a:lnTo>
                    <a:pt x="508589" y="67088"/>
                  </a:lnTo>
                  <a:lnTo>
                    <a:pt x="461419" y="76753"/>
                  </a:lnTo>
                  <a:lnTo>
                    <a:pt x="415540" y="87130"/>
                  </a:lnTo>
                  <a:lnTo>
                    <a:pt x="371008" y="98198"/>
                  </a:lnTo>
                  <a:lnTo>
                    <a:pt x="327883" y="109935"/>
                  </a:lnTo>
                  <a:lnTo>
                    <a:pt x="286224" y="122318"/>
                  </a:lnTo>
                  <a:lnTo>
                    <a:pt x="246087" y="135327"/>
                  </a:lnTo>
                  <a:lnTo>
                    <a:pt x="0" y="121141"/>
                  </a:lnTo>
                  <a:lnTo>
                    <a:pt x="41059" y="107920"/>
                  </a:lnTo>
                  <a:lnTo>
                    <a:pt x="84253" y="95294"/>
                  </a:lnTo>
                  <a:lnTo>
                    <a:pt x="129388" y="83296"/>
                  </a:lnTo>
                  <a:lnTo>
                    <a:pt x="176272" y="71960"/>
                  </a:lnTo>
                  <a:lnTo>
                    <a:pt x="224713" y="61321"/>
                  </a:lnTo>
                  <a:lnTo>
                    <a:pt x="274517" y="51412"/>
                  </a:lnTo>
                  <a:lnTo>
                    <a:pt x="325494" y="42269"/>
                  </a:lnTo>
                  <a:lnTo>
                    <a:pt x="377450" y="33924"/>
                  </a:lnTo>
                  <a:lnTo>
                    <a:pt x="430193" y="26411"/>
                  </a:lnTo>
                  <a:lnTo>
                    <a:pt x="483530" y="19766"/>
                  </a:lnTo>
                  <a:lnTo>
                    <a:pt x="537270" y="14022"/>
                  </a:lnTo>
                  <a:lnTo>
                    <a:pt x="591220" y="9213"/>
                  </a:lnTo>
                  <a:lnTo>
                    <a:pt x="645187" y="5372"/>
                  </a:lnTo>
                  <a:lnTo>
                    <a:pt x="698979" y="2536"/>
                  </a:lnTo>
                  <a:lnTo>
                    <a:pt x="752404" y="736"/>
                  </a:lnTo>
                  <a:lnTo>
                    <a:pt x="805268" y="8"/>
                  </a:lnTo>
                  <a:lnTo>
                    <a:pt x="850689" y="0"/>
                  </a:lnTo>
                  <a:lnTo>
                    <a:pt x="898558" y="311"/>
                  </a:lnTo>
                  <a:lnTo>
                    <a:pt x="948586" y="992"/>
                  </a:lnTo>
                  <a:lnTo>
                    <a:pt x="1000484" y="2093"/>
                  </a:lnTo>
                  <a:lnTo>
                    <a:pt x="1053964" y="3662"/>
                  </a:lnTo>
                  <a:lnTo>
                    <a:pt x="1108735" y="57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466922" y="2851132"/>
              <a:ext cx="0" cy="126364"/>
            </a:xfrm>
            <a:custGeom>
              <a:avLst/>
              <a:gdLst/>
              <a:ahLst/>
              <a:cxnLst/>
              <a:rect l="l" t="t" r="r" b="b"/>
              <a:pathLst>
                <a:path h="126364">
                  <a:moveTo>
                    <a:pt x="0" y="0"/>
                  </a:moveTo>
                  <a:lnTo>
                    <a:pt x="0" y="12592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5220834" y="2836946"/>
              <a:ext cx="0" cy="65405"/>
            </a:xfrm>
            <a:custGeom>
              <a:avLst/>
              <a:gdLst/>
              <a:ahLst/>
              <a:cxnLst/>
              <a:rect l="l" t="t" r="r" b="b"/>
              <a:pathLst>
                <a:path h="65405">
                  <a:moveTo>
                    <a:pt x="0" y="0"/>
                  </a:moveTo>
                  <a:lnTo>
                    <a:pt x="0" y="651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824378" y="2699021"/>
              <a:ext cx="1208405" cy="116839"/>
            </a:xfrm>
            <a:custGeom>
              <a:avLst/>
              <a:gdLst/>
              <a:ahLst/>
              <a:cxnLst/>
              <a:rect l="l" t="t" r="r" b="b"/>
              <a:pathLst>
                <a:path w="1208404" h="116839">
                  <a:moveTo>
                    <a:pt x="1149553" y="16094"/>
                  </a:moveTo>
                  <a:lnTo>
                    <a:pt x="1100582" y="13935"/>
                  </a:lnTo>
                  <a:lnTo>
                    <a:pt x="1050929" y="12538"/>
                  </a:lnTo>
                  <a:lnTo>
                    <a:pt x="1000636" y="11922"/>
                  </a:lnTo>
                  <a:lnTo>
                    <a:pt x="949744" y="12106"/>
                  </a:lnTo>
                  <a:lnTo>
                    <a:pt x="894072" y="13218"/>
                  </a:lnTo>
                  <a:lnTo>
                    <a:pt x="839135" y="15268"/>
                  </a:lnTo>
                  <a:lnTo>
                    <a:pt x="785001" y="18232"/>
                  </a:lnTo>
                  <a:lnTo>
                    <a:pt x="731736" y="22086"/>
                  </a:lnTo>
                  <a:lnTo>
                    <a:pt x="679407" y="26807"/>
                  </a:lnTo>
                  <a:lnTo>
                    <a:pt x="628081" y="32370"/>
                  </a:lnTo>
                  <a:lnTo>
                    <a:pt x="577824" y="38752"/>
                  </a:lnTo>
                  <a:lnTo>
                    <a:pt x="528704" y="45929"/>
                  </a:lnTo>
                  <a:lnTo>
                    <a:pt x="480787" y="53877"/>
                  </a:lnTo>
                  <a:lnTo>
                    <a:pt x="434141" y="62573"/>
                  </a:lnTo>
                  <a:lnTo>
                    <a:pt x="388831" y="71992"/>
                  </a:lnTo>
                  <a:lnTo>
                    <a:pt x="344925" y="82110"/>
                  </a:lnTo>
                  <a:lnTo>
                    <a:pt x="302490" y="92904"/>
                  </a:lnTo>
                  <a:lnTo>
                    <a:pt x="261593" y="104350"/>
                  </a:lnTo>
                  <a:lnTo>
                    <a:pt x="222300" y="116424"/>
                  </a:lnTo>
                  <a:lnTo>
                    <a:pt x="0" y="104346"/>
                  </a:lnTo>
                  <a:lnTo>
                    <a:pt x="39641" y="92244"/>
                  </a:lnTo>
                  <a:lnTo>
                    <a:pt x="81461" y="80723"/>
                  </a:lnTo>
                  <a:lnTo>
                    <a:pt x="125250" y="69819"/>
                  </a:lnTo>
                  <a:lnTo>
                    <a:pt x="170796" y="59566"/>
                  </a:lnTo>
                  <a:lnTo>
                    <a:pt x="217890" y="50001"/>
                  </a:lnTo>
                  <a:lnTo>
                    <a:pt x="266319" y="41159"/>
                  </a:lnTo>
                  <a:lnTo>
                    <a:pt x="315873" y="33076"/>
                  </a:lnTo>
                  <a:lnTo>
                    <a:pt x="366341" y="25788"/>
                  </a:lnTo>
                  <a:lnTo>
                    <a:pt x="417512" y="19330"/>
                  </a:lnTo>
                  <a:lnTo>
                    <a:pt x="469175" y="13738"/>
                  </a:lnTo>
                  <a:lnTo>
                    <a:pt x="521120" y="9047"/>
                  </a:lnTo>
                  <a:lnTo>
                    <a:pt x="573135" y="5294"/>
                  </a:lnTo>
                  <a:lnTo>
                    <a:pt x="625009" y="2514"/>
                  </a:lnTo>
                  <a:lnTo>
                    <a:pt x="676533" y="743"/>
                  </a:lnTo>
                  <a:lnTo>
                    <a:pt x="727494" y="15"/>
                  </a:lnTo>
                  <a:lnTo>
                    <a:pt x="773443" y="0"/>
                  </a:lnTo>
                  <a:lnTo>
                    <a:pt x="822114" y="330"/>
                  </a:lnTo>
                  <a:lnTo>
                    <a:pt x="873143" y="1067"/>
                  </a:lnTo>
                  <a:lnTo>
                    <a:pt x="926165" y="2270"/>
                  </a:lnTo>
                  <a:lnTo>
                    <a:pt x="980815" y="3999"/>
                  </a:lnTo>
                  <a:lnTo>
                    <a:pt x="1036728" y="6313"/>
                  </a:lnTo>
                  <a:lnTo>
                    <a:pt x="1093541" y="9272"/>
                  </a:lnTo>
                  <a:lnTo>
                    <a:pt x="1150888" y="12935"/>
                  </a:lnTo>
                  <a:lnTo>
                    <a:pt x="1208404" y="1736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5046679" y="2815445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0"/>
                  </a:moveTo>
                  <a:lnTo>
                    <a:pt x="0" y="5949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4824378" y="2803367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0"/>
                  </a:moveTo>
                  <a:lnTo>
                    <a:pt x="0" y="344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500286" y="2684000"/>
              <a:ext cx="1089025" cy="106045"/>
            </a:xfrm>
            <a:custGeom>
              <a:avLst/>
              <a:gdLst/>
              <a:ahLst/>
              <a:cxnLst/>
              <a:rect l="l" t="t" r="r" b="b"/>
              <a:pathLst>
                <a:path w="1089025" h="106044">
                  <a:moveTo>
                    <a:pt x="1045552" y="14668"/>
                  </a:moveTo>
                  <a:lnTo>
                    <a:pt x="1000758" y="12665"/>
                  </a:lnTo>
                  <a:lnTo>
                    <a:pt x="955316" y="11371"/>
                  </a:lnTo>
                  <a:lnTo>
                    <a:pt x="909278" y="10798"/>
                  </a:lnTo>
                  <a:lnTo>
                    <a:pt x="862698" y="10960"/>
                  </a:lnTo>
                  <a:lnTo>
                    <a:pt x="804403" y="12201"/>
                  </a:lnTo>
                  <a:lnTo>
                    <a:pt x="747011" y="14574"/>
                  </a:lnTo>
                  <a:lnTo>
                    <a:pt x="690614" y="18044"/>
                  </a:lnTo>
                  <a:lnTo>
                    <a:pt x="635306" y="22577"/>
                  </a:lnTo>
                  <a:lnTo>
                    <a:pt x="581180" y="28141"/>
                  </a:lnTo>
                  <a:lnTo>
                    <a:pt x="528330" y="34702"/>
                  </a:lnTo>
                  <a:lnTo>
                    <a:pt x="476847" y="42226"/>
                  </a:lnTo>
                  <a:lnTo>
                    <a:pt x="426826" y="50680"/>
                  </a:lnTo>
                  <a:lnTo>
                    <a:pt x="378360" y="60030"/>
                  </a:lnTo>
                  <a:lnTo>
                    <a:pt x="331541" y="70244"/>
                  </a:lnTo>
                  <a:lnTo>
                    <a:pt x="286464" y="81287"/>
                  </a:lnTo>
                  <a:lnTo>
                    <a:pt x="243220" y="93126"/>
                  </a:lnTo>
                  <a:lnTo>
                    <a:pt x="201904" y="105727"/>
                  </a:lnTo>
                  <a:lnTo>
                    <a:pt x="0" y="94780"/>
                  </a:lnTo>
                  <a:lnTo>
                    <a:pt x="41724" y="82137"/>
                  </a:lnTo>
                  <a:lnTo>
                    <a:pt x="86046" y="70205"/>
                  </a:lnTo>
                  <a:lnTo>
                    <a:pt x="132671" y="59031"/>
                  </a:lnTo>
                  <a:lnTo>
                    <a:pt x="181305" y="48666"/>
                  </a:lnTo>
                  <a:lnTo>
                    <a:pt x="231653" y="39160"/>
                  </a:lnTo>
                  <a:lnTo>
                    <a:pt x="283421" y="30563"/>
                  </a:lnTo>
                  <a:lnTo>
                    <a:pt x="336315" y="22924"/>
                  </a:lnTo>
                  <a:lnTo>
                    <a:pt x="390041" y="16292"/>
                  </a:lnTo>
                  <a:lnTo>
                    <a:pt x="444303" y="10719"/>
                  </a:lnTo>
                  <a:lnTo>
                    <a:pt x="498807" y="6253"/>
                  </a:lnTo>
                  <a:lnTo>
                    <a:pt x="553260" y="2945"/>
                  </a:lnTo>
                  <a:lnTo>
                    <a:pt x="607366" y="844"/>
                  </a:lnTo>
                  <a:lnTo>
                    <a:pt x="660831" y="0"/>
                  </a:lnTo>
                  <a:lnTo>
                    <a:pt x="707011" y="3"/>
                  </a:lnTo>
                  <a:lnTo>
                    <a:pt x="756156" y="395"/>
                  </a:lnTo>
                  <a:lnTo>
                    <a:pt x="807824" y="1248"/>
                  </a:lnTo>
                  <a:lnTo>
                    <a:pt x="861569" y="2636"/>
                  </a:lnTo>
                  <a:lnTo>
                    <a:pt x="916949" y="4632"/>
                  </a:lnTo>
                  <a:lnTo>
                    <a:pt x="973519" y="7309"/>
                  </a:lnTo>
                  <a:lnTo>
                    <a:pt x="1030835" y="10740"/>
                  </a:lnTo>
                  <a:lnTo>
                    <a:pt x="1088453" y="1499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702191" y="2789727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0"/>
                  </a:moveTo>
                  <a:lnTo>
                    <a:pt x="0" y="348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4500286" y="2778780"/>
              <a:ext cx="0" cy="26034"/>
            </a:xfrm>
            <a:custGeom>
              <a:avLst/>
              <a:gdLst/>
              <a:ahLst/>
              <a:cxnLst/>
              <a:rect l="l" t="t" r="r" b="b"/>
              <a:pathLst>
                <a:path h="26035">
                  <a:moveTo>
                    <a:pt x="0" y="0"/>
                  </a:moveTo>
                  <a:lnTo>
                    <a:pt x="0" y="256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2152984" y="2746636"/>
              <a:ext cx="737235" cy="56515"/>
            </a:xfrm>
            <a:custGeom>
              <a:avLst/>
              <a:gdLst/>
              <a:ahLst/>
              <a:cxnLst/>
              <a:rect l="l" t="t" r="r" b="b"/>
              <a:pathLst>
                <a:path w="737235" h="56514">
                  <a:moveTo>
                    <a:pt x="0" y="56349"/>
                  </a:moveTo>
                  <a:lnTo>
                    <a:pt x="57856" y="48430"/>
                  </a:lnTo>
                  <a:lnTo>
                    <a:pt x="129155" y="39677"/>
                  </a:lnTo>
                  <a:lnTo>
                    <a:pt x="173211" y="34717"/>
                  </a:lnTo>
                  <a:lnTo>
                    <a:pt x="222244" y="29570"/>
                  </a:lnTo>
                  <a:lnTo>
                    <a:pt x="275783" y="24389"/>
                  </a:lnTo>
                  <a:lnTo>
                    <a:pt x="333359" y="19328"/>
                  </a:lnTo>
                  <a:lnTo>
                    <a:pt x="394499" y="14538"/>
                  </a:lnTo>
                  <a:lnTo>
                    <a:pt x="458734" y="10172"/>
                  </a:lnTo>
                  <a:lnTo>
                    <a:pt x="525593" y="6383"/>
                  </a:lnTo>
                  <a:lnTo>
                    <a:pt x="594606" y="3323"/>
                  </a:lnTo>
                  <a:lnTo>
                    <a:pt x="665301" y="1144"/>
                  </a:lnTo>
                  <a:lnTo>
                    <a:pt x="7372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2199770" y="3067286"/>
              <a:ext cx="258445" cy="51435"/>
            </a:xfrm>
            <a:custGeom>
              <a:avLst/>
              <a:gdLst/>
              <a:ahLst/>
              <a:cxnLst/>
              <a:rect l="l" t="t" r="r" b="b"/>
              <a:pathLst>
                <a:path w="258444" h="51435">
                  <a:moveTo>
                    <a:pt x="257924" y="5097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2889152" y="2601297"/>
              <a:ext cx="0" cy="717550"/>
            </a:xfrm>
            <a:custGeom>
              <a:avLst/>
              <a:gdLst/>
              <a:ahLst/>
              <a:cxnLst/>
              <a:rect l="l" t="t" r="r" b="b"/>
              <a:pathLst>
                <a:path h="717550">
                  <a:moveTo>
                    <a:pt x="0" y="71751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3983117" y="2601297"/>
              <a:ext cx="0" cy="644525"/>
            </a:xfrm>
            <a:custGeom>
              <a:avLst/>
              <a:gdLst/>
              <a:ahLst/>
              <a:cxnLst/>
              <a:rect l="l" t="t" r="r" b="b"/>
              <a:pathLst>
                <a:path h="644525">
                  <a:moveTo>
                    <a:pt x="0" y="64435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3983117" y="326536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932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3411935" y="2601297"/>
              <a:ext cx="0" cy="762635"/>
            </a:xfrm>
            <a:custGeom>
              <a:avLst/>
              <a:gdLst/>
              <a:ahLst/>
              <a:cxnLst/>
              <a:rect l="l" t="t" r="r" b="b"/>
              <a:pathLst>
                <a:path h="762635">
                  <a:moveTo>
                    <a:pt x="0" y="0"/>
                  </a:moveTo>
                  <a:lnTo>
                    <a:pt x="0" y="76244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2798956" y="2601297"/>
              <a:ext cx="1275080" cy="136525"/>
            </a:xfrm>
            <a:custGeom>
              <a:avLst/>
              <a:gdLst/>
              <a:ahLst/>
              <a:cxnLst/>
              <a:rect l="l" t="t" r="r" b="b"/>
              <a:pathLst>
                <a:path w="1275079" h="136525">
                  <a:moveTo>
                    <a:pt x="1274699" y="0"/>
                  </a:moveTo>
                  <a:lnTo>
                    <a:pt x="0" y="0"/>
                  </a:lnTo>
                  <a:lnTo>
                    <a:pt x="90195" y="133870"/>
                  </a:lnTo>
                  <a:lnTo>
                    <a:pt x="612978" y="136207"/>
                  </a:lnTo>
                  <a:lnTo>
                    <a:pt x="1184160" y="124752"/>
                  </a:lnTo>
                  <a:lnTo>
                    <a:pt x="1274699" y="0"/>
                  </a:lnTo>
                  <a:close/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2889152" y="2874944"/>
              <a:ext cx="1094105" cy="20955"/>
            </a:xfrm>
            <a:custGeom>
              <a:avLst/>
              <a:gdLst/>
              <a:ahLst/>
              <a:cxnLst/>
              <a:rect l="l" t="t" r="r" b="b"/>
              <a:pathLst>
                <a:path w="1094104" h="20955">
                  <a:moveTo>
                    <a:pt x="0" y="0"/>
                  </a:moveTo>
                  <a:lnTo>
                    <a:pt x="522782" y="20586"/>
                  </a:lnTo>
                  <a:lnTo>
                    <a:pt x="109396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2889152" y="3023839"/>
              <a:ext cx="1094105" cy="29845"/>
            </a:xfrm>
            <a:custGeom>
              <a:avLst/>
              <a:gdLst/>
              <a:ahLst/>
              <a:cxnLst/>
              <a:rect l="l" t="t" r="r" b="b"/>
              <a:pathLst>
                <a:path w="1094104" h="29844">
                  <a:moveTo>
                    <a:pt x="0" y="0"/>
                  </a:moveTo>
                  <a:lnTo>
                    <a:pt x="522782" y="29718"/>
                  </a:lnTo>
                  <a:lnTo>
                    <a:pt x="109396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2889152" y="3167552"/>
              <a:ext cx="1094105" cy="44450"/>
            </a:xfrm>
            <a:custGeom>
              <a:avLst/>
              <a:gdLst/>
              <a:ahLst/>
              <a:cxnLst/>
              <a:rect l="l" t="t" r="r" b="b"/>
              <a:pathLst>
                <a:path w="1094104" h="44450">
                  <a:moveTo>
                    <a:pt x="0" y="0"/>
                  </a:moveTo>
                  <a:lnTo>
                    <a:pt x="522782" y="44030"/>
                  </a:lnTo>
                  <a:lnTo>
                    <a:pt x="1094003" y="150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3489519" y="2601297"/>
              <a:ext cx="0" cy="606425"/>
            </a:xfrm>
            <a:custGeom>
              <a:avLst/>
              <a:gdLst/>
              <a:ahLst/>
              <a:cxnLst/>
              <a:rect l="l" t="t" r="r" b="b"/>
              <a:pathLst>
                <a:path h="606425">
                  <a:moveTo>
                    <a:pt x="0" y="0"/>
                  </a:moveTo>
                  <a:lnTo>
                    <a:pt x="0" y="60634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3561020" y="2601297"/>
              <a:ext cx="0" cy="603250"/>
            </a:xfrm>
            <a:custGeom>
              <a:avLst/>
              <a:gdLst/>
              <a:ahLst/>
              <a:cxnLst/>
              <a:rect l="l" t="t" r="r" b="b"/>
              <a:pathLst>
                <a:path h="603250">
                  <a:moveTo>
                    <a:pt x="0" y="0"/>
                  </a:moveTo>
                  <a:lnTo>
                    <a:pt x="0" y="6027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3632508" y="2601297"/>
              <a:ext cx="0" cy="599440"/>
            </a:xfrm>
            <a:custGeom>
              <a:avLst/>
              <a:gdLst/>
              <a:ahLst/>
              <a:cxnLst/>
              <a:rect l="l" t="t" r="r" b="b"/>
              <a:pathLst>
                <a:path h="599439">
                  <a:moveTo>
                    <a:pt x="0" y="0"/>
                  </a:moveTo>
                  <a:lnTo>
                    <a:pt x="0" y="59907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3703996" y="2601297"/>
              <a:ext cx="0" cy="595630"/>
            </a:xfrm>
            <a:custGeom>
              <a:avLst/>
              <a:gdLst/>
              <a:ahLst/>
              <a:cxnLst/>
              <a:rect l="l" t="t" r="r" b="b"/>
              <a:pathLst>
                <a:path h="595630">
                  <a:moveTo>
                    <a:pt x="0" y="0"/>
                  </a:moveTo>
                  <a:lnTo>
                    <a:pt x="0" y="5954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3775485" y="2601297"/>
              <a:ext cx="0" cy="591820"/>
            </a:xfrm>
            <a:custGeom>
              <a:avLst/>
              <a:gdLst/>
              <a:ahLst/>
              <a:cxnLst/>
              <a:rect l="l" t="t" r="r" b="b"/>
              <a:pathLst>
                <a:path h="591819">
                  <a:moveTo>
                    <a:pt x="0" y="0"/>
                  </a:moveTo>
                  <a:lnTo>
                    <a:pt x="0" y="59181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3846973" y="2601297"/>
              <a:ext cx="0" cy="585470"/>
            </a:xfrm>
            <a:custGeom>
              <a:avLst/>
              <a:gdLst/>
              <a:ahLst/>
              <a:cxnLst/>
              <a:rect l="l" t="t" r="r" b="b"/>
              <a:pathLst>
                <a:path h="585469">
                  <a:moveTo>
                    <a:pt x="0" y="0"/>
                  </a:moveTo>
                  <a:lnTo>
                    <a:pt x="0" y="585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3918487" y="2601297"/>
              <a:ext cx="0" cy="584835"/>
            </a:xfrm>
            <a:custGeom>
              <a:avLst/>
              <a:gdLst/>
              <a:ahLst/>
              <a:cxnLst/>
              <a:rect l="l" t="t" r="r" b="b"/>
              <a:pathLst>
                <a:path h="584835">
                  <a:moveTo>
                    <a:pt x="0" y="0"/>
                  </a:moveTo>
                  <a:lnTo>
                    <a:pt x="0" y="5845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3255267" y="2601297"/>
              <a:ext cx="0" cy="598805"/>
            </a:xfrm>
            <a:custGeom>
              <a:avLst/>
              <a:gdLst/>
              <a:ahLst/>
              <a:cxnLst/>
              <a:rect l="l" t="t" r="r" b="b"/>
              <a:pathLst>
                <a:path h="598805">
                  <a:moveTo>
                    <a:pt x="0" y="0"/>
                  </a:moveTo>
                  <a:lnTo>
                    <a:pt x="0" y="5986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3045362" y="2601297"/>
              <a:ext cx="0" cy="581660"/>
            </a:xfrm>
            <a:custGeom>
              <a:avLst/>
              <a:gdLst/>
              <a:ahLst/>
              <a:cxnLst/>
              <a:rect l="l" t="t" r="r" b="b"/>
              <a:pathLst>
                <a:path h="581660">
                  <a:moveTo>
                    <a:pt x="0" y="0"/>
                  </a:moveTo>
                  <a:lnTo>
                    <a:pt x="0" y="58126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282251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2849172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2875791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2902436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292909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295572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2982344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3009014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3035659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3062291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308892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311556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314222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3168856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3195488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322213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3248778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327539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3302054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3328699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3355331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338197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340860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3435252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3461909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3488541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3515160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354181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356847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3595094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3621739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364838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3675028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3701672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3728304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3754936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378159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380822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383485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386151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3888159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3914791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394142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3968080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399472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" name="object 101"/>
            <p:cNvSpPr/>
            <p:nvPr/>
          </p:nvSpPr>
          <p:spPr>
            <a:xfrm>
              <a:off x="402135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4047976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2798956" y="2487213"/>
              <a:ext cx="1275080" cy="114300"/>
            </a:xfrm>
            <a:custGeom>
              <a:avLst/>
              <a:gdLst/>
              <a:ahLst/>
              <a:cxnLst/>
              <a:rect l="l" t="t" r="r" b="b"/>
              <a:pathLst>
                <a:path w="1275079" h="114300">
                  <a:moveTo>
                    <a:pt x="1274699" y="114084"/>
                  </a:moveTo>
                  <a:lnTo>
                    <a:pt x="1274699" y="0"/>
                  </a:lnTo>
                  <a:lnTo>
                    <a:pt x="0" y="0"/>
                  </a:lnTo>
                  <a:lnTo>
                    <a:pt x="0" y="1140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3275422" y="3368504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10524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3302067" y="3367133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10524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3328699" y="3365761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10524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3355331" y="3364389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10525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3382000" y="3363018"/>
              <a:ext cx="0" cy="103505"/>
            </a:xfrm>
            <a:custGeom>
              <a:avLst/>
              <a:gdLst/>
              <a:ahLst/>
              <a:cxnLst/>
              <a:rect l="l" t="t" r="r" b="b"/>
              <a:pathLst>
                <a:path h="103504">
                  <a:moveTo>
                    <a:pt x="0" y="10308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" name="object 109"/>
            <p:cNvSpPr/>
            <p:nvPr/>
          </p:nvSpPr>
          <p:spPr>
            <a:xfrm>
              <a:off x="3408633" y="3361685"/>
              <a:ext cx="3175" cy="102870"/>
            </a:xfrm>
            <a:custGeom>
              <a:avLst/>
              <a:gdLst/>
              <a:ahLst/>
              <a:cxnLst/>
              <a:rect l="l" t="t" r="r" b="b"/>
              <a:pathLst>
                <a:path w="3175" h="102870">
                  <a:moveTo>
                    <a:pt x="2692" y="10253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3435252" y="3360287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10104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3461909" y="3358929"/>
              <a:ext cx="0" cy="100965"/>
            </a:xfrm>
            <a:custGeom>
              <a:avLst/>
              <a:gdLst/>
              <a:ahLst/>
              <a:cxnLst/>
              <a:rect l="l" t="t" r="r" b="b"/>
              <a:pathLst>
                <a:path h="100964">
                  <a:moveTo>
                    <a:pt x="0" y="10036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3488554" y="3357544"/>
              <a:ext cx="0" cy="102235"/>
            </a:xfrm>
            <a:custGeom>
              <a:avLst/>
              <a:gdLst/>
              <a:ahLst/>
              <a:cxnLst/>
              <a:rect l="l" t="t" r="r" b="b"/>
              <a:pathLst>
                <a:path h="102235">
                  <a:moveTo>
                    <a:pt x="0" y="101752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3515185" y="3356173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10140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3541817" y="3354814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10107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3568475" y="3353480"/>
              <a:ext cx="0" cy="100965"/>
            </a:xfrm>
            <a:custGeom>
              <a:avLst/>
              <a:gdLst/>
              <a:ahLst/>
              <a:cxnLst/>
              <a:rect l="l" t="t" r="r" b="b"/>
              <a:pathLst>
                <a:path h="100964">
                  <a:moveTo>
                    <a:pt x="0" y="10071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3595107" y="3352108"/>
              <a:ext cx="0" cy="100965"/>
            </a:xfrm>
            <a:custGeom>
              <a:avLst/>
              <a:gdLst/>
              <a:ahLst/>
              <a:cxnLst/>
              <a:rect l="l" t="t" r="r" b="b"/>
              <a:pathLst>
                <a:path h="100964">
                  <a:moveTo>
                    <a:pt x="0" y="10077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3621751" y="3350712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29">
                  <a:moveTo>
                    <a:pt x="0" y="10006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8" name="object 118"/>
            <p:cNvSpPr/>
            <p:nvPr/>
          </p:nvSpPr>
          <p:spPr>
            <a:xfrm>
              <a:off x="3648383" y="3349366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29">
                  <a:moveTo>
                    <a:pt x="0" y="9972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9" name="object 119"/>
            <p:cNvSpPr/>
            <p:nvPr/>
          </p:nvSpPr>
          <p:spPr>
            <a:xfrm>
              <a:off x="3675028" y="3347994"/>
              <a:ext cx="0" cy="99695"/>
            </a:xfrm>
            <a:custGeom>
              <a:avLst/>
              <a:gdLst/>
              <a:ahLst/>
              <a:cxnLst/>
              <a:rect l="l" t="t" r="r" b="b"/>
              <a:pathLst>
                <a:path h="99695">
                  <a:moveTo>
                    <a:pt x="0" y="9942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0" name="object 120"/>
            <p:cNvSpPr/>
            <p:nvPr/>
          </p:nvSpPr>
          <p:spPr>
            <a:xfrm>
              <a:off x="3701685" y="3346635"/>
              <a:ext cx="0" cy="99060"/>
            </a:xfrm>
            <a:custGeom>
              <a:avLst/>
              <a:gdLst/>
              <a:ahLst/>
              <a:cxnLst/>
              <a:rect l="l" t="t" r="r" b="b"/>
              <a:pathLst>
                <a:path h="99060">
                  <a:moveTo>
                    <a:pt x="0" y="9903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1" name="object 121"/>
            <p:cNvSpPr/>
            <p:nvPr/>
          </p:nvSpPr>
          <p:spPr>
            <a:xfrm>
              <a:off x="3728317" y="3345225"/>
              <a:ext cx="0" cy="99060"/>
            </a:xfrm>
            <a:custGeom>
              <a:avLst/>
              <a:gdLst/>
              <a:ahLst/>
              <a:cxnLst/>
              <a:rect l="l" t="t" r="r" b="b"/>
              <a:pathLst>
                <a:path h="99060">
                  <a:moveTo>
                    <a:pt x="0" y="98742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2" name="object 122"/>
            <p:cNvSpPr/>
            <p:nvPr/>
          </p:nvSpPr>
          <p:spPr>
            <a:xfrm>
              <a:off x="3754936" y="3343892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9837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3" name="object 123"/>
            <p:cNvSpPr/>
            <p:nvPr/>
          </p:nvSpPr>
          <p:spPr>
            <a:xfrm>
              <a:off x="3781593" y="3342520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9805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4" name="object 124"/>
            <p:cNvSpPr/>
            <p:nvPr/>
          </p:nvSpPr>
          <p:spPr>
            <a:xfrm>
              <a:off x="3808251" y="3341149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9771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5" name="object 125"/>
            <p:cNvSpPr/>
            <p:nvPr/>
          </p:nvSpPr>
          <p:spPr>
            <a:xfrm>
              <a:off x="3834882" y="3339777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9737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6" name="object 126"/>
            <p:cNvSpPr/>
            <p:nvPr/>
          </p:nvSpPr>
          <p:spPr>
            <a:xfrm>
              <a:off x="3861515" y="3338418"/>
              <a:ext cx="0" cy="97155"/>
            </a:xfrm>
            <a:custGeom>
              <a:avLst/>
              <a:gdLst/>
              <a:ahLst/>
              <a:cxnLst/>
              <a:rect l="l" t="t" r="r" b="b"/>
              <a:pathLst>
                <a:path h="97154">
                  <a:moveTo>
                    <a:pt x="0" y="9690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7" name="object 127"/>
            <p:cNvSpPr/>
            <p:nvPr/>
          </p:nvSpPr>
          <p:spPr>
            <a:xfrm>
              <a:off x="3888159" y="3337047"/>
              <a:ext cx="0" cy="97155"/>
            </a:xfrm>
            <a:custGeom>
              <a:avLst/>
              <a:gdLst/>
              <a:ahLst/>
              <a:cxnLst/>
              <a:rect l="l" t="t" r="r" b="b"/>
              <a:pathLst>
                <a:path h="97154">
                  <a:moveTo>
                    <a:pt x="0" y="9672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3914816" y="3335675"/>
              <a:ext cx="0" cy="96520"/>
            </a:xfrm>
            <a:custGeom>
              <a:avLst/>
              <a:gdLst/>
              <a:ahLst/>
              <a:cxnLst/>
              <a:rect l="l" t="t" r="r" b="b"/>
              <a:pathLst>
                <a:path h="96520">
                  <a:moveTo>
                    <a:pt x="0" y="9638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9" name="object 129"/>
            <p:cNvSpPr/>
            <p:nvPr/>
          </p:nvSpPr>
          <p:spPr>
            <a:xfrm>
              <a:off x="3941448" y="3334303"/>
              <a:ext cx="0" cy="96520"/>
            </a:xfrm>
            <a:custGeom>
              <a:avLst/>
              <a:gdLst/>
              <a:ahLst/>
              <a:cxnLst/>
              <a:rect l="l" t="t" r="r" b="b"/>
              <a:pathLst>
                <a:path h="96520">
                  <a:moveTo>
                    <a:pt x="0" y="96062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0" name="object 130"/>
            <p:cNvSpPr/>
            <p:nvPr/>
          </p:nvSpPr>
          <p:spPr>
            <a:xfrm>
              <a:off x="3968080" y="3332932"/>
              <a:ext cx="0" cy="95885"/>
            </a:xfrm>
            <a:custGeom>
              <a:avLst/>
              <a:gdLst/>
              <a:ahLst/>
              <a:cxnLst/>
              <a:rect l="l" t="t" r="r" b="b"/>
              <a:pathLst>
                <a:path h="95885">
                  <a:moveTo>
                    <a:pt x="0" y="9571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1" name="object 131"/>
            <p:cNvSpPr/>
            <p:nvPr/>
          </p:nvSpPr>
          <p:spPr>
            <a:xfrm>
              <a:off x="3994725" y="3331573"/>
              <a:ext cx="0" cy="95885"/>
            </a:xfrm>
            <a:custGeom>
              <a:avLst/>
              <a:gdLst/>
              <a:ahLst/>
              <a:cxnLst/>
              <a:rect l="l" t="t" r="r" b="b"/>
              <a:pathLst>
                <a:path h="95885">
                  <a:moveTo>
                    <a:pt x="0" y="9537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2" name="object 132"/>
            <p:cNvSpPr/>
            <p:nvPr/>
          </p:nvSpPr>
          <p:spPr>
            <a:xfrm>
              <a:off x="4021370" y="3330201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9504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3" name="object 133"/>
            <p:cNvSpPr/>
            <p:nvPr/>
          </p:nvSpPr>
          <p:spPr>
            <a:xfrm>
              <a:off x="4047988" y="3328830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9472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4" name="object 134"/>
            <p:cNvSpPr/>
            <p:nvPr/>
          </p:nvSpPr>
          <p:spPr>
            <a:xfrm>
              <a:off x="4074633" y="3327471"/>
              <a:ext cx="0" cy="94615"/>
            </a:xfrm>
            <a:custGeom>
              <a:avLst/>
              <a:gdLst/>
              <a:ahLst/>
              <a:cxnLst/>
              <a:rect l="l" t="t" r="r" b="b"/>
              <a:pathLst>
                <a:path h="94614">
                  <a:moveTo>
                    <a:pt x="0" y="9451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5" name="object 135"/>
            <p:cNvSpPr/>
            <p:nvPr/>
          </p:nvSpPr>
          <p:spPr>
            <a:xfrm>
              <a:off x="4101291" y="3326099"/>
              <a:ext cx="0" cy="94615"/>
            </a:xfrm>
            <a:custGeom>
              <a:avLst/>
              <a:gdLst/>
              <a:ahLst/>
              <a:cxnLst/>
              <a:rect l="l" t="t" r="r" b="b"/>
              <a:pathLst>
                <a:path h="94614">
                  <a:moveTo>
                    <a:pt x="0" y="9405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6" name="object 136"/>
            <p:cNvSpPr/>
            <p:nvPr/>
          </p:nvSpPr>
          <p:spPr>
            <a:xfrm>
              <a:off x="4127922" y="3324740"/>
              <a:ext cx="0" cy="93980"/>
            </a:xfrm>
            <a:custGeom>
              <a:avLst/>
              <a:gdLst/>
              <a:ahLst/>
              <a:cxnLst/>
              <a:rect l="l" t="t" r="r" b="b"/>
              <a:pathLst>
                <a:path h="93979">
                  <a:moveTo>
                    <a:pt x="0" y="9370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7" name="object 137"/>
            <p:cNvSpPr/>
            <p:nvPr/>
          </p:nvSpPr>
          <p:spPr>
            <a:xfrm>
              <a:off x="4154567" y="3323368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9229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8" name="object 138"/>
            <p:cNvSpPr/>
            <p:nvPr/>
          </p:nvSpPr>
          <p:spPr>
            <a:xfrm>
              <a:off x="2621588" y="3285472"/>
              <a:ext cx="0" cy="89535"/>
            </a:xfrm>
            <a:custGeom>
              <a:avLst/>
              <a:gdLst/>
              <a:ahLst/>
              <a:cxnLst/>
              <a:rect l="l" t="t" r="r" b="b"/>
              <a:pathLst>
                <a:path h="89535">
                  <a:moveTo>
                    <a:pt x="0" y="8926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9" name="object 139"/>
            <p:cNvSpPr/>
            <p:nvPr/>
          </p:nvSpPr>
          <p:spPr>
            <a:xfrm>
              <a:off x="2647737" y="3289650"/>
              <a:ext cx="0" cy="88265"/>
            </a:xfrm>
            <a:custGeom>
              <a:avLst/>
              <a:gdLst/>
              <a:ahLst/>
              <a:cxnLst/>
              <a:rect l="l" t="t" r="r" b="b"/>
              <a:pathLst>
                <a:path h="88264">
                  <a:moveTo>
                    <a:pt x="0" y="8775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0" name="object 140"/>
            <p:cNvSpPr/>
            <p:nvPr/>
          </p:nvSpPr>
          <p:spPr>
            <a:xfrm>
              <a:off x="2673899" y="3293803"/>
              <a:ext cx="0" cy="90170"/>
            </a:xfrm>
            <a:custGeom>
              <a:avLst/>
              <a:gdLst/>
              <a:ahLst/>
              <a:cxnLst/>
              <a:rect l="l" t="t" r="r" b="b"/>
              <a:pathLst>
                <a:path h="90170">
                  <a:moveTo>
                    <a:pt x="0" y="8962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1" name="object 141"/>
            <p:cNvSpPr/>
            <p:nvPr/>
          </p:nvSpPr>
          <p:spPr>
            <a:xfrm>
              <a:off x="2700049" y="3297968"/>
              <a:ext cx="0" cy="88900"/>
            </a:xfrm>
            <a:custGeom>
              <a:avLst/>
              <a:gdLst/>
              <a:ahLst/>
              <a:cxnLst/>
              <a:rect l="l" t="t" r="r" b="b"/>
              <a:pathLst>
                <a:path h="88900">
                  <a:moveTo>
                    <a:pt x="0" y="8889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2" name="object 142"/>
            <p:cNvSpPr/>
            <p:nvPr/>
          </p:nvSpPr>
          <p:spPr>
            <a:xfrm>
              <a:off x="2726185" y="3299124"/>
              <a:ext cx="0" cy="92075"/>
            </a:xfrm>
            <a:custGeom>
              <a:avLst/>
              <a:gdLst/>
              <a:ahLst/>
              <a:cxnLst/>
              <a:rect l="l" t="t" r="r" b="b"/>
              <a:pathLst>
                <a:path h="92075">
                  <a:moveTo>
                    <a:pt x="0" y="9182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3" name="object 143"/>
            <p:cNvSpPr/>
            <p:nvPr/>
          </p:nvSpPr>
          <p:spPr>
            <a:xfrm>
              <a:off x="2752373" y="3302134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9245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4" name="object 144"/>
            <p:cNvSpPr/>
            <p:nvPr/>
          </p:nvSpPr>
          <p:spPr>
            <a:xfrm>
              <a:off x="2778509" y="3306706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9251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5" name="object 145"/>
            <p:cNvSpPr/>
            <p:nvPr/>
          </p:nvSpPr>
          <p:spPr>
            <a:xfrm>
              <a:off x="2804684" y="3308713"/>
              <a:ext cx="0" cy="93980"/>
            </a:xfrm>
            <a:custGeom>
              <a:avLst/>
              <a:gdLst/>
              <a:ahLst/>
              <a:cxnLst/>
              <a:rect l="l" t="t" r="r" b="b"/>
              <a:pathLst>
                <a:path h="93979">
                  <a:moveTo>
                    <a:pt x="0" y="9378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6" name="object 146"/>
            <p:cNvSpPr/>
            <p:nvPr/>
          </p:nvSpPr>
          <p:spPr>
            <a:xfrm>
              <a:off x="2830833" y="3313958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9213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7" name="object 147"/>
            <p:cNvSpPr/>
            <p:nvPr/>
          </p:nvSpPr>
          <p:spPr>
            <a:xfrm>
              <a:off x="2856856" y="3316612"/>
              <a:ext cx="0" cy="93980"/>
            </a:xfrm>
            <a:custGeom>
              <a:avLst/>
              <a:gdLst/>
              <a:ahLst/>
              <a:cxnLst/>
              <a:rect l="l" t="t" r="r" b="b"/>
              <a:pathLst>
                <a:path h="93979">
                  <a:moveTo>
                    <a:pt x="0" y="9345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8" name="object 148"/>
            <p:cNvSpPr/>
            <p:nvPr/>
          </p:nvSpPr>
          <p:spPr>
            <a:xfrm>
              <a:off x="2883157" y="3318809"/>
              <a:ext cx="0" cy="95885"/>
            </a:xfrm>
            <a:custGeom>
              <a:avLst/>
              <a:gdLst/>
              <a:ahLst/>
              <a:cxnLst/>
              <a:rect l="l" t="t" r="r" b="b"/>
              <a:pathLst>
                <a:path h="95885">
                  <a:moveTo>
                    <a:pt x="0" y="9574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9" name="object 149"/>
            <p:cNvSpPr/>
            <p:nvPr/>
          </p:nvSpPr>
          <p:spPr>
            <a:xfrm>
              <a:off x="2909294" y="3322975"/>
              <a:ext cx="0" cy="95885"/>
            </a:xfrm>
            <a:custGeom>
              <a:avLst/>
              <a:gdLst/>
              <a:ahLst/>
              <a:cxnLst/>
              <a:rect l="l" t="t" r="r" b="b"/>
              <a:pathLst>
                <a:path h="95885">
                  <a:moveTo>
                    <a:pt x="0" y="9528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0" name="object 150"/>
            <p:cNvSpPr/>
            <p:nvPr/>
          </p:nvSpPr>
          <p:spPr>
            <a:xfrm>
              <a:off x="2935481" y="3326836"/>
              <a:ext cx="0" cy="97155"/>
            </a:xfrm>
            <a:custGeom>
              <a:avLst/>
              <a:gdLst/>
              <a:ahLst/>
              <a:cxnLst/>
              <a:rect l="l" t="t" r="r" b="b"/>
              <a:pathLst>
                <a:path h="97154">
                  <a:moveTo>
                    <a:pt x="0" y="9655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1" name="object 151"/>
            <p:cNvSpPr/>
            <p:nvPr/>
          </p:nvSpPr>
          <p:spPr>
            <a:xfrm>
              <a:off x="2961618" y="3329820"/>
              <a:ext cx="0" cy="97155"/>
            </a:xfrm>
            <a:custGeom>
              <a:avLst/>
              <a:gdLst/>
              <a:ahLst/>
              <a:cxnLst/>
              <a:rect l="l" t="t" r="r" b="b"/>
              <a:pathLst>
                <a:path h="97154">
                  <a:moveTo>
                    <a:pt x="0" y="9706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2" name="object 152"/>
            <p:cNvSpPr/>
            <p:nvPr/>
          </p:nvSpPr>
          <p:spPr>
            <a:xfrm>
              <a:off x="2987780" y="3332957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9720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3" name="object 153"/>
            <p:cNvSpPr/>
            <p:nvPr/>
          </p:nvSpPr>
          <p:spPr>
            <a:xfrm>
              <a:off x="3013942" y="3336043"/>
              <a:ext cx="0" cy="99695"/>
            </a:xfrm>
            <a:custGeom>
              <a:avLst/>
              <a:gdLst/>
              <a:ahLst/>
              <a:cxnLst/>
              <a:rect l="l" t="t" r="r" b="b"/>
              <a:pathLst>
                <a:path h="99695">
                  <a:moveTo>
                    <a:pt x="0" y="9927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4" name="object 154"/>
            <p:cNvSpPr/>
            <p:nvPr/>
          </p:nvSpPr>
          <p:spPr>
            <a:xfrm>
              <a:off x="3040091" y="3339650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9749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5" name="object 155"/>
            <p:cNvSpPr/>
            <p:nvPr/>
          </p:nvSpPr>
          <p:spPr>
            <a:xfrm>
              <a:off x="3066253" y="3343714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9819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6" name="object 156"/>
            <p:cNvSpPr/>
            <p:nvPr/>
          </p:nvSpPr>
          <p:spPr>
            <a:xfrm>
              <a:off x="3092403" y="3347968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9770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7" name="object 157"/>
            <p:cNvSpPr/>
            <p:nvPr/>
          </p:nvSpPr>
          <p:spPr>
            <a:xfrm>
              <a:off x="3118565" y="3349848"/>
              <a:ext cx="0" cy="99695"/>
            </a:xfrm>
            <a:custGeom>
              <a:avLst/>
              <a:gdLst/>
              <a:ahLst/>
              <a:cxnLst/>
              <a:rect l="l" t="t" r="r" b="b"/>
              <a:pathLst>
                <a:path h="99695">
                  <a:moveTo>
                    <a:pt x="0" y="9923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8" name="object 158"/>
            <p:cNvSpPr/>
            <p:nvPr/>
          </p:nvSpPr>
          <p:spPr>
            <a:xfrm>
              <a:off x="3144701" y="3353760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29">
                  <a:moveTo>
                    <a:pt x="0" y="9997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9" name="object 159"/>
            <p:cNvSpPr/>
            <p:nvPr/>
          </p:nvSpPr>
          <p:spPr>
            <a:xfrm>
              <a:off x="3170889" y="3359182"/>
              <a:ext cx="0" cy="99060"/>
            </a:xfrm>
            <a:custGeom>
              <a:avLst/>
              <a:gdLst/>
              <a:ahLst/>
              <a:cxnLst/>
              <a:rect l="l" t="t" r="r" b="b"/>
              <a:pathLst>
                <a:path h="99060">
                  <a:moveTo>
                    <a:pt x="0" y="9861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0" name="object 160"/>
            <p:cNvSpPr/>
            <p:nvPr/>
          </p:nvSpPr>
          <p:spPr>
            <a:xfrm>
              <a:off x="3197038" y="3361342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29">
                  <a:moveTo>
                    <a:pt x="0" y="9998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1" name="object 161"/>
            <p:cNvSpPr/>
            <p:nvPr/>
          </p:nvSpPr>
          <p:spPr>
            <a:xfrm>
              <a:off x="3223200" y="3364085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29">
                  <a:moveTo>
                    <a:pt x="0" y="10013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2" name="object 162"/>
            <p:cNvSpPr/>
            <p:nvPr/>
          </p:nvSpPr>
          <p:spPr>
            <a:xfrm>
              <a:off x="3249349" y="3367527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10146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3" name="object 163"/>
            <p:cNvSpPr/>
            <p:nvPr/>
          </p:nvSpPr>
          <p:spPr>
            <a:xfrm>
              <a:off x="2596633" y="3282805"/>
              <a:ext cx="1583690" cy="220979"/>
            </a:xfrm>
            <a:custGeom>
              <a:avLst/>
              <a:gdLst/>
              <a:ahLst/>
              <a:cxnLst/>
              <a:rect l="l" t="t" r="r" b="b"/>
              <a:pathLst>
                <a:path w="1583689" h="220979">
                  <a:moveTo>
                    <a:pt x="1583499" y="39992"/>
                  </a:moveTo>
                  <a:lnTo>
                    <a:pt x="1583499" y="162750"/>
                  </a:lnTo>
                  <a:lnTo>
                    <a:pt x="678764" y="220560"/>
                  </a:lnTo>
                  <a:lnTo>
                    <a:pt x="0" y="118643"/>
                  </a:lnTo>
                  <a:lnTo>
                    <a:pt x="0" y="0"/>
                  </a:lnTo>
                  <a:lnTo>
                    <a:pt x="678764" y="88201"/>
                  </a:lnTo>
                  <a:lnTo>
                    <a:pt x="1583499" y="39992"/>
                  </a:lnTo>
                  <a:close/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4" name="object 164"/>
            <p:cNvSpPr/>
            <p:nvPr/>
          </p:nvSpPr>
          <p:spPr>
            <a:xfrm>
              <a:off x="2596633" y="3371006"/>
              <a:ext cx="1583690" cy="102235"/>
            </a:xfrm>
            <a:custGeom>
              <a:avLst/>
              <a:gdLst/>
              <a:ahLst/>
              <a:cxnLst/>
              <a:rect l="l" t="t" r="r" b="b"/>
              <a:pathLst>
                <a:path w="1583689" h="102235">
                  <a:moveTo>
                    <a:pt x="1583499" y="44094"/>
                  </a:moveTo>
                  <a:lnTo>
                    <a:pt x="678764" y="101904"/>
                  </a:ln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5" name="object 165"/>
            <p:cNvSpPr/>
            <p:nvPr/>
          </p:nvSpPr>
          <p:spPr>
            <a:xfrm>
              <a:off x="6135279" y="3493998"/>
              <a:ext cx="2795270" cy="1081405"/>
            </a:xfrm>
            <a:custGeom>
              <a:avLst/>
              <a:gdLst/>
              <a:ahLst/>
              <a:cxnLst/>
              <a:rect l="l" t="t" r="r" b="b"/>
              <a:pathLst>
                <a:path w="2795270" h="1081404">
                  <a:moveTo>
                    <a:pt x="2794698" y="0"/>
                  </a:moveTo>
                  <a:lnTo>
                    <a:pt x="38912" y="199491"/>
                  </a:lnTo>
                  <a:lnTo>
                    <a:pt x="3113" y="226075"/>
                  </a:lnTo>
                  <a:lnTo>
                    <a:pt x="0" y="241325"/>
                  </a:lnTo>
                  <a:lnTo>
                    <a:pt x="0" y="108079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6" name="object 166"/>
            <p:cNvSpPr/>
            <p:nvPr/>
          </p:nvSpPr>
          <p:spPr>
            <a:xfrm>
              <a:off x="9581221" y="3437153"/>
              <a:ext cx="168275" cy="614045"/>
            </a:xfrm>
            <a:custGeom>
              <a:avLst/>
              <a:gdLst/>
              <a:ahLst/>
              <a:cxnLst/>
              <a:rect l="l" t="t" r="r" b="b"/>
              <a:pathLst>
                <a:path w="168275" h="614045">
                  <a:moveTo>
                    <a:pt x="167779" y="613791"/>
                  </a:moveTo>
                  <a:lnTo>
                    <a:pt x="167779" y="34353"/>
                  </a:lnTo>
                  <a:lnTo>
                    <a:pt x="167072" y="27107"/>
                  </a:lnTo>
                  <a:lnTo>
                    <a:pt x="138125" y="132"/>
                  </a:lnTo>
                  <a:lnTo>
                    <a:pt x="130848" y="0"/>
                  </a:lnTo>
                  <a:lnTo>
                    <a:pt x="0" y="951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7" name="object 167"/>
            <p:cNvSpPr/>
            <p:nvPr/>
          </p:nvSpPr>
          <p:spPr>
            <a:xfrm>
              <a:off x="9581221" y="3409835"/>
              <a:ext cx="195580" cy="641350"/>
            </a:xfrm>
            <a:custGeom>
              <a:avLst/>
              <a:gdLst/>
              <a:ahLst/>
              <a:cxnLst/>
              <a:rect l="l" t="t" r="r" b="b"/>
              <a:pathLst>
                <a:path w="195579" h="641350">
                  <a:moveTo>
                    <a:pt x="0" y="9347"/>
                  </a:moveTo>
                  <a:lnTo>
                    <a:pt x="128866" y="0"/>
                  </a:lnTo>
                  <a:lnTo>
                    <a:pt x="141824" y="447"/>
                  </a:lnTo>
                  <a:lnTo>
                    <a:pt x="154125" y="3325"/>
                  </a:lnTo>
                  <a:lnTo>
                    <a:pt x="190125" y="36728"/>
                  </a:lnTo>
                  <a:lnTo>
                    <a:pt x="195160" y="61671"/>
                  </a:lnTo>
                  <a:lnTo>
                    <a:pt x="195160" y="6411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8" name="object 168"/>
            <p:cNvSpPr/>
            <p:nvPr/>
          </p:nvSpPr>
          <p:spPr>
            <a:xfrm>
              <a:off x="6107898" y="3466528"/>
              <a:ext cx="2822575" cy="1108710"/>
            </a:xfrm>
            <a:custGeom>
              <a:avLst/>
              <a:gdLst/>
              <a:ahLst/>
              <a:cxnLst/>
              <a:rect l="l" t="t" r="r" b="b"/>
              <a:pathLst>
                <a:path w="2822575" h="1108710">
                  <a:moveTo>
                    <a:pt x="0" y="1108265"/>
                  </a:moveTo>
                  <a:lnTo>
                    <a:pt x="0" y="268795"/>
                  </a:lnTo>
                  <a:lnTo>
                    <a:pt x="5062" y="243349"/>
                  </a:lnTo>
                  <a:lnTo>
                    <a:pt x="18861" y="221848"/>
                  </a:lnTo>
                  <a:lnTo>
                    <a:pt x="39310" y="206535"/>
                  </a:lnTo>
                  <a:lnTo>
                    <a:pt x="64325" y="199656"/>
                  </a:lnTo>
                  <a:lnTo>
                    <a:pt x="282209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9" name="object 169"/>
            <p:cNvSpPr/>
            <p:nvPr/>
          </p:nvSpPr>
          <p:spPr>
            <a:xfrm>
              <a:off x="7408148" y="3604702"/>
              <a:ext cx="0" cy="782955"/>
            </a:xfrm>
            <a:custGeom>
              <a:avLst/>
              <a:gdLst/>
              <a:ahLst/>
              <a:cxnLst/>
              <a:rect l="l" t="t" r="r" b="b"/>
              <a:pathLst>
                <a:path h="782954">
                  <a:moveTo>
                    <a:pt x="0" y="0"/>
                  </a:moveTo>
                  <a:lnTo>
                    <a:pt x="0" y="7828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0" name="object 170"/>
            <p:cNvSpPr/>
            <p:nvPr/>
          </p:nvSpPr>
          <p:spPr>
            <a:xfrm>
              <a:off x="7787244" y="3577778"/>
              <a:ext cx="0" cy="759460"/>
            </a:xfrm>
            <a:custGeom>
              <a:avLst/>
              <a:gdLst/>
              <a:ahLst/>
              <a:cxnLst/>
              <a:rect l="l" t="t" r="r" b="b"/>
              <a:pathLst>
                <a:path h="759460">
                  <a:moveTo>
                    <a:pt x="0" y="0"/>
                  </a:moveTo>
                  <a:lnTo>
                    <a:pt x="0" y="7592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1" name="object 171"/>
            <p:cNvSpPr/>
            <p:nvPr/>
          </p:nvSpPr>
          <p:spPr>
            <a:xfrm>
              <a:off x="5690308" y="486928"/>
              <a:ext cx="234315" cy="2212340"/>
            </a:xfrm>
            <a:custGeom>
              <a:avLst/>
              <a:gdLst/>
              <a:ahLst/>
              <a:cxnLst/>
              <a:rect l="l" t="t" r="r" b="b"/>
              <a:pathLst>
                <a:path w="234314" h="2212340">
                  <a:moveTo>
                    <a:pt x="173405" y="0"/>
                  </a:moveTo>
                  <a:lnTo>
                    <a:pt x="60845" y="0"/>
                  </a:lnTo>
                  <a:lnTo>
                    <a:pt x="0" y="2212060"/>
                  </a:lnTo>
                  <a:lnTo>
                    <a:pt x="91274" y="2212060"/>
                  </a:lnTo>
                  <a:lnTo>
                    <a:pt x="106476" y="2212060"/>
                  </a:lnTo>
                  <a:lnTo>
                    <a:pt x="234238" y="2212060"/>
                  </a:lnTo>
                  <a:lnTo>
                    <a:pt x="17340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2" name="object 172"/>
            <p:cNvSpPr/>
            <p:nvPr/>
          </p:nvSpPr>
          <p:spPr>
            <a:xfrm>
              <a:off x="5750278" y="518817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43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3" name="object 173"/>
            <p:cNvSpPr/>
            <p:nvPr/>
          </p:nvSpPr>
          <p:spPr>
            <a:xfrm>
              <a:off x="5713130" y="687791"/>
              <a:ext cx="189230" cy="0"/>
            </a:xfrm>
            <a:custGeom>
              <a:avLst/>
              <a:gdLst/>
              <a:ahLst/>
              <a:cxnLst/>
              <a:rect l="l" t="t" r="r" b="b"/>
              <a:pathLst>
                <a:path w="189229">
                  <a:moveTo>
                    <a:pt x="0" y="0"/>
                  </a:moveTo>
                  <a:lnTo>
                    <a:pt x="18862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4" name="object 174"/>
            <p:cNvSpPr/>
            <p:nvPr/>
          </p:nvSpPr>
          <p:spPr>
            <a:xfrm>
              <a:off x="5713130" y="666810"/>
              <a:ext cx="189230" cy="31115"/>
            </a:xfrm>
            <a:custGeom>
              <a:avLst/>
              <a:gdLst/>
              <a:ahLst/>
              <a:cxnLst/>
              <a:rect l="l" t="t" r="r" b="b"/>
              <a:pathLst>
                <a:path w="189229" h="31115">
                  <a:moveTo>
                    <a:pt x="0" y="31038"/>
                  </a:moveTo>
                  <a:lnTo>
                    <a:pt x="188633" y="31038"/>
                  </a:lnTo>
                  <a:lnTo>
                    <a:pt x="188633" y="0"/>
                  </a:lnTo>
                  <a:lnTo>
                    <a:pt x="0" y="0"/>
                  </a:lnTo>
                  <a:lnTo>
                    <a:pt x="0" y="310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5" name="object 175"/>
            <p:cNvSpPr/>
            <p:nvPr/>
          </p:nvSpPr>
          <p:spPr>
            <a:xfrm>
              <a:off x="5775512" y="666810"/>
              <a:ext cx="0" cy="31115"/>
            </a:xfrm>
            <a:custGeom>
              <a:avLst/>
              <a:gdLst/>
              <a:ahLst/>
              <a:cxnLst/>
              <a:rect l="l" t="t" r="r" b="b"/>
              <a:pathLst>
                <a:path h="31115">
                  <a:moveTo>
                    <a:pt x="0" y="0"/>
                  </a:moveTo>
                  <a:lnTo>
                    <a:pt x="0" y="310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6" name="object 176"/>
            <p:cNvSpPr/>
            <p:nvPr/>
          </p:nvSpPr>
          <p:spPr>
            <a:xfrm>
              <a:off x="5839330" y="666810"/>
              <a:ext cx="0" cy="31115"/>
            </a:xfrm>
            <a:custGeom>
              <a:avLst/>
              <a:gdLst/>
              <a:ahLst/>
              <a:cxnLst/>
              <a:rect l="l" t="t" r="r" b="b"/>
              <a:pathLst>
                <a:path h="31115">
                  <a:moveTo>
                    <a:pt x="0" y="0"/>
                  </a:moveTo>
                  <a:lnTo>
                    <a:pt x="0" y="310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7" name="object 177"/>
            <p:cNvSpPr/>
            <p:nvPr/>
          </p:nvSpPr>
          <p:spPr>
            <a:xfrm>
              <a:off x="5693242" y="1237929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839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8" name="object 178"/>
            <p:cNvSpPr/>
            <p:nvPr/>
          </p:nvSpPr>
          <p:spPr>
            <a:xfrm>
              <a:off x="5693242" y="1213431"/>
              <a:ext cx="228600" cy="36830"/>
            </a:xfrm>
            <a:custGeom>
              <a:avLst/>
              <a:gdLst/>
              <a:ahLst/>
              <a:cxnLst/>
              <a:rect l="l" t="t" r="r" b="b"/>
              <a:pathLst>
                <a:path w="228600" h="36830">
                  <a:moveTo>
                    <a:pt x="0" y="36220"/>
                  </a:moveTo>
                  <a:lnTo>
                    <a:pt x="228384" y="36220"/>
                  </a:lnTo>
                  <a:lnTo>
                    <a:pt x="228384" y="0"/>
                  </a:lnTo>
                  <a:lnTo>
                    <a:pt x="0" y="0"/>
                  </a:lnTo>
                  <a:lnTo>
                    <a:pt x="0" y="3622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9" name="object 179"/>
            <p:cNvSpPr/>
            <p:nvPr/>
          </p:nvSpPr>
          <p:spPr>
            <a:xfrm>
              <a:off x="5768781" y="1213444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0"/>
                  </a:moveTo>
                  <a:lnTo>
                    <a:pt x="0" y="3620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0" name="object 180"/>
            <p:cNvSpPr/>
            <p:nvPr/>
          </p:nvSpPr>
          <p:spPr>
            <a:xfrm>
              <a:off x="5846048" y="1213444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0"/>
                  </a:moveTo>
                  <a:lnTo>
                    <a:pt x="0" y="3620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1" name="object 181"/>
            <p:cNvSpPr/>
            <p:nvPr/>
          </p:nvSpPr>
          <p:spPr>
            <a:xfrm>
              <a:off x="5675259" y="1837471"/>
              <a:ext cx="264795" cy="0"/>
            </a:xfrm>
            <a:custGeom>
              <a:avLst/>
              <a:gdLst/>
              <a:ahLst/>
              <a:cxnLst/>
              <a:rect l="l" t="t" r="r" b="b"/>
              <a:pathLst>
                <a:path w="264795">
                  <a:moveTo>
                    <a:pt x="0" y="0"/>
                  </a:moveTo>
                  <a:lnTo>
                    <a:pt x="26436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2" name="object 182"/>
            <p:cNvSpPr/>
            <p:nvPr/>
          </p:nvSpPr>
          <p:spPr>
            <a:xfrm>
              <a:off x="5675259" y="1807270"/>
              <a:ext cx="264795" cy="45085"/>
            </a:xfrm>
            <a:custGeom>
              <a:avLst/>
              <a:gdLst/>
              <a:ahLst/>
              <a:cxnLst/>
              <a:rect l="l" t="t" r="r" b="b"/>
              <a:pathLst>
                <a:path w="264795" h="45085">
                  <a:moveTo>
                    <a:pt x="0" y="44602"/>
                  </a:moveTo>
                  <a:lnTo>
                    <a:pt x="264363" y="44602"/>
                  </a:lnTo>
                  <a:lnTo>
                    <a:pt x="264363" y="0"/>
                  </a:lnTo>
                  <a:lnTo>
                    <a:pt x="0" y="0"/>
                  </a:lnTo>
                  <a:lnTo>
                    <a:pt x="0" y="4460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3" name="object 183"/>
            <p:cNvSpPr/>
            <p:nvPr/>
          </p:nvSpPr>
          <p:spPr>
            <a:xfrm>
              <a:off x="5762698" y="1807283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5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4" name="object 184"/>
            <p:cNvSpPr/>
            <p:nvPr/>
          </p:nvSpPr>
          <p:spPr>
            <a:xfrm>
              <a:off x="5852131" y="1807283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5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5" name="object 185"/>
            <p:cNvSpPr/>
            <p:nvPr/>
          </p:nvSpPr>
          <p:spPr>
            <a:xfrm>
              <a:off x="5739407" y="914359"/>
              <a:ext cx="136525" cy="0"/>
            </a:xfrm>
            <a:custGeom>
              <a:avLst/>
              <a:gdLst/>
              <a:ahLst/>
              <a:cxnLst/>
              <a:rect l="l" t="t" r="r" b="b"/>
              <a:pathLst>
                <a:path w="136525">
                  <a:moveTo>
                    <a:pt x="0" y="0"/>
                  </a:moveTo>
                  <a:lnTo>
                    <a:pt x="13604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6" name="object 186"/>
            <p:cNvSpPr/>
            <p:nvPr/>
          </p:nvSpPr>
          <p:spPr>
            <a:xfrm>
              <a:off x="5733488" y="1128887"/>
              <a:ext cx="147955" cy="0"/>
            </a:xfrm>
            <a:custGeom>
              <a:avLst/>
              <a:gdLst/>
              <a:ahLst/>
              <a:cxnLst/>
              <a:rect l="l" t="t" r="r" b="b"/>
              <a:pathLst>
                <a:path w="147954">
                  <a:moveTo>
                    <a:pt x="0" y="0"/>
                  </a:moveTo>
                  <a:lnTo>
                    <a:pt x="14787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7" name="object 187"/>
            <p:cNvSpPr/>
            <p:nvPr/>
          </p:nvSpPr>
          <p:spPr>
            <a:xfrm>
              <a:off x="5727684" y="1340330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>
                  <a:moveTo>
                    <a:pt x="0" y="0"/>
                  </a:moveTo>
                  <a:lnTo>
                    <a:pt x="15937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8" name="object 188"/>
            <p:cNvSpPr/>
            <p:nvPr/>
          </p:nvSpPr>
          <p:spPr>
            <a:xfrm>
              <a:off x="5721245" y="1574518"/>
              <a:ext cx="172720" cy="0"/>
            </a:xfrm>
            <a:custGeom>
              <a:avLst/>
              <a:gdLst/>
              <a:ahLst/>
              <a:cxnLst/>
              <a:rect l="l" t="t" r="r" b="b"/>
              <a:pathLst>
                <a:path w="172720">
                  <a:moveTo>
                    <a:pt x="0" y="0"/>
                  </a:moveTo>
                  <a:lnTo>
                    <a:pt x="17236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9" name="object 189"/>
            <p:cNvSpPr/>
            <p:nvPr/>
          </p:nvSpPr>
          <p:spPr>
            <a:xfrm>
              <a:off x="5690308" y="2653040"/>
              <a:ext cx="234315" cy="0"/>
            </a:xfrm>
            <a:custGeom>
              <a:avLst/>
              <a:gdLst/>
              <a:ahLst/>
              <a:cxnLst/>
              <a:rect l="l" t="t" r="r" b="b"/>
              <a:pathLst>
                <a:path w="234314">
                  <a:moveTo>
                    <a:pt x="0" y="0"/>
                  </a:moveTo>
                  <a:lnTo>
                    <a:pt x="23423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0" name="object 190"/>
            <p:cNvSpPr/>
            <p:nvPr/>
          </p:nvSpPr>
          <p:spPr>
            <a:xfrm>
              <a:off x="5690308" y="2603256"/>
              <a:ext cx="234315" cy="0"/>
            </a:xfrm>
            <a:custGeom>
              <a:avLst/>
              <a:gdLst/>
              <a:ahLst/>
              <a:cxnLst/>
              <a:rect l="l" t="t" r="r" b="b"/>
              <a:pathLst>
                <a:path w="234314">
                  <a:moveTo>
                    <a:pt x="0" y="0"/>
                  </a:moveTo>
                  <a:lnTo>
                    <a:pt x="23423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1" name="object 191"/>
            <p:cNvSpPr/>
            <p:nvPr/>
          </p:nvSpPr>
          <p:spPr>
            <a:xfrm>
              <a:off x="5694309" y="2553459"/>
              <a:ext cx="226695" cy="0"/>
            </a:xfrm>
            <a:custGeom>
              <a:avLst/>
              <a:gdLst/>
              <a:ahLst/>
              <a:cxnLst/>
              <a:rect l="l" t="t" r="r" b="b"/>
              <a:pathLst>
                <a:path w="226695">
                  <a:moveTo>
                    <a:pt x="0" y="0"/>
                  </a:moveTo>
                  <a:lnTo>
                    <a:pt x="2262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2" name="object 192"/>
            <p:cNvSpPr/>
            <p:nvPr/>
          </p:nvSpPr>
          <p:spPr>
            <a:xfrm>
              <a:off x="5695617" y="2503675"/>
              <a:ext cx="224154" cy="0"/>
            </a:xfrm>
            <a:custGeom>
              <a:avLst/>
              <a:gdLst/>
              <a:ahLst/>
              <a:cxnLst/>
              <a:rect l="l" t="t" r="r" b="b"/>
              <a:pathLst>
                <a:path w="224154">
                  <a:moveTo>
                    <a:pt x="0" y="0"/>
                  </a:moveTo>
                  <a:lnTo>
                    <a:pt x="22364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3" name="object 193"/>
            <p:cNvSpPr/>
            <p:nvPr/>
          </p:nvSpPr>
          <p:spPr>
            <a:xfrm>
              <a:off x="5697065" y="2453878"/>
              <a:ext cx="222250" cy="0"/>
            </a:xfrm>
            <a:custGeom>
              <a:avLst/>
              <a:gdLst/>
              <a:ahLst/>
              <a:cxnLst/>
              <a:rect l="l" t="t" r="r" b="b"/>
              <a:pathLst>
                <a:path w="222250">
                  <a:moveTo>
                    <a:pt x="0" y="0"/>
                  </a:moveTo>
                  <a:lnTo>
                    <a:pt x="22213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4" name="object 194"/>
            <p:cNvSpPr/>
            <p:nvPr/>
          </p:nvSpPr>
          <p:spPr>
            <a:xfrm>
              <a:off x="5698423" y="2404094"/>
              <a:ext cx="218440" cy="0"/>
            </a:xfrm>
            <a:custGeom>
              <a:avLst/>
              <a:gdLst/>
              <a:ahLst/>
              <a:cxnLst/>
              <a:rect l="l" t="t" r="r" b="b"/>
              <a:pathLst>
                <a:path w="218439">
                  <a:moveTo>
                    <a:pt x="0" y="0"/>
                  </a:moveTo>
                  <a:lnTo>
                    <a:pt x="2181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5" name="object 195"/>
            <p:cNvSpPr/>
            <p:nvPr/>
          </p:nvSpPr>
          <p:spPr>
            <a:xfrm>
              <a:off x="5698881" y="2354310"/>
              <a:ext cx="216535" cy="0"/>
            </a:xfrm>
            <a:custGeom>
              <a:avLst/>
              <a:gdLst/>
              <a:ahLst/>
              <a:cxnLst/>
              <a:rect l="l" t="t" r="r" b="b"/>
              <a:pathLst>
                <a:path w="216535">
                  <a:moveTo>
                    <a:pt x="0" y="0"/>
                  </a:moveTo>
                  <a:lnTo>
                    <a:pt x="21619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6" name="object 196"/>
            <p:cNvSpPr/>
            <p:nvPr/>
          </p:nvSpPr>
          <p:spPr>
            <a:xfrm>
              <a:off x="5701179" y="2304501"/>
              <a:ext cx="212725" cy="0"/>
            </a:xfrm>
            <a:custGeom>
              <a:avLst/>
              <a:gdLst/>
              <a:ahLst/>
              <a:cxnLst/>
              <a:rect l="l" t="t" r="r" b="b"/>
              <a:pathLst>
                <a:path w="212725">
                  <a:moveTo>
                    <a:pt x="0" y="0"/>
                  </a:moveTo>
                  <a:lnTo>
                    <a:pt x="2125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7" name="object 197"/>
            <p:cNvSpPr/>
            <p:nvPr/>
          </p:nvSpPr>
          <p:spPr>
            <a:xfrm>
              <a:off x="5702538" y="2254717"/>
              <a:ext cx="210185" cy="0"/>
            </a:xfrm>
            <a:custGeom>
              <a:avLst/>
              <a:gdLst/>
              <a:ahLst/>
              <a:cxnLst/>
              <a:rect l="l" t="t" r="r" b="b"/>
              <a:pathLst>
                <a:path w="210185">
                  <a:moveTo>
                    <a:pt x="0" y="0"/>
                  </a:moveTo>
                  <a:lnTo>
                    <a:pt x="20979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8" name="object 198"/>
            <p:cNvSpPr/>
            <p:nvPr/>
          </p:nvSpPr>
          <p:spPr>
            <a:xfrm>
              <a:off x="5703910" y="2204920"/>
              <a:ext cx="207645" cy="0"/>
            </a:xfrm>
            <a:custGeom>
              <a:avLst/>
              <a:gdLst/>
              <a:ahLst/>
              <a:cxnLst/>
              <a:rect l="l" t="t" r="r" b="b"/>
              <a:pathLst>
                <a:path w="207645">
                  <a:moveTo>
                    <a:pt x="0" y="0"/>
                  </a:moveTo>
                  <a:lnTo>
                    <a:pt x="2071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9" name="object 199"/>
            <p:cNvSpPr/>
            <p:nvPr/>
          </p:nvSpPr>
          <p:spPr>
            <a:xfrm>
              <a:off x="5703910" y="2155111"/>
              <a:ext cx="205740" cy="0"/>
            </a:xfrm>
            <a:custGeom>
              <a:avLst/>
              <a:gdLst/>
              <a:ahLst/>
              <a:cxnLst/>
              <a:rect l="l" t="t" r="r" b="b"/>
              <a:pathLst>
                <a:path w="205739">
                  <a:moveTo>
                    <a:pt x="0" y="0"/>
                  </a:moveTo>
                  <a:lnTo>
                    <a:pt x="20567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0" name="object 200"/>
            <p:cNvSpPr/>
            <p:nvPr/>
          </p:nvSpPr>
          <p:spPr>
            <a:xfrm>
              <a:off x="5706640" y="2105327"/>
              <a:ext cx="201930" cy="0"/>
            </a:xfrm>
            <a:custGeom>
              <a:avLst/>
              <a:gdLst/>
              <a:ahLst/>
              <a:cxnLst/>
              <a:rect l="l" t="t" r="r" b="b"/>
              <a:pathLst>
                <a:path w="201929">
                  <a:moveTo>
                    <a:pt x="0" y="0"/>
                  </a:moveTo>
                  <a:lnTo>
                    <a:pt x="2016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1" name="object 201"/>
            <p:cNvSpPr/>
            <p:nvPr/>
          </p:nvSpPr>
          <p:spPr>
            <a:xfrm>
              <a:off x="5708025" y="2055555"/>
              <a:ext cx="199390" cy="0"/>
            </a:xfrm>
            <a:custGeom>
              <a:avLst/>
              <a:gdLst/>
              <a:ahLst/>
              <a:cxnLst/>
              <a:rect l="l" t="t" r="r" b="b"/>
              <a:pathLst>
                <a:path w="199389">
                  <a:moveTo>
                    <a:pt x="0" y="0"/>
                  </a:moveTo>
                  <a:lnTo>
                    <a:pt x="198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2" name="object 202"/>
            <p:cNvSpPr/>
            <p:nvPr/>
          </p:nvSpPr>
          <p:spPr>
            <a:xfrm>
              <a:off x="5709384" y="2005759"/>
              <a:ext cx="196215" cy="0"/>
            </a:xfrm>
            <a:custGeom>
              <a:avLst/>
              <a:gdLst/>
              <a:ahLst/>
              <a:cxnLst/>
              <a:rect l="l" t="t" r="r" b="b"/>
              <a:pathLst>
                <a:path w="196214">
                  <a:moveTo>
                    <a:pt x="0" y="0"/>
                  </a:moveTo>
                  <a:lnTo>
                    <a:pt x="19610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3" name="object 203"/>
            <p:cNvSpPr/>
            <p:nvPr/>
          </p:nvSpPr>
          <p:spPr>
            <a:xfrm>
              <a:off x="5709384" y="1955975"/>
              <a:ext cx="194945" cy="0"/>
            </a:xfrm>
            <a:custGeom>
              <a:avLst/>
              <a:gdLst/>
              <a:ahLst/>
              <a:cxnLst/>
              <a:rect l="l" t="t" r="r" b="b"/>
              <a:pathLst>
                <a:path w="194945">
                  <a:moveTo>
                    <a:pt x="0" y="0"/>
                  </a:moveTo>
                  <a:lnTo>
                    <a:pt x="19483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4" name="object 204"/>
            <p:cNvSpPr/>
            <p:nvPr/>
          </p:nvSpPr>
          <p:spPr>
            <a:xfrm>
              <a:off x="5712038" y="1906165"/>
              <a:ext cx="191135" cy="0"/>
            </a:xfrm>
            <a:custGeom>
              <a:avLst/>
              <a:gdLst/>
              <a:ahLst/>
              <a:cxnLst/>
              <a:rect l="l" t="t" r="r" b="b"/>
              <a:pathLst>
                <a:path w="191135">
                  <a:moveTo>
                    <a:pt x="0" y="0"/>
                  </a:moveTo>
                  <a:lnTo>
                    <a:pt x="19084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5" name="object 205"/>
            <p:cNvSpPr/>
            <p:nvPr/>
          </p:nvSpPr>
          <p:spPr>
            <a:xfrm>
              <a:off x="8308565" y="1015502"/>
              <a:ext cx="184150" cy="1557020"/>
            </a:xfrm>
            <a:custGeom>
              <a:avLst/>
              <a:gdLst/>
              <a:ahLst/>
              <a:cxnLst/>
              <a:rect l="l" t="t" r="r" b="b"/>
              <a:pathLst>
                <a:path w="184150" h="1557020">
                  <a:moveTo>
                    <a:pt x="183565" y="1556816"/>
                  </a:moveTo>
                  <a:lnTo>
                    <a:pt x="140741" y="0"/>
                  </a:lnTo>
                  <a:lnTo>
                    <a:pt x="41643" y="0"/>
                  </a:lnTo>
                  <a:lnTo>
                    <a:pt x="0" y="15568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6" name="object 206"/>
            <p:cNvSpPr/>
            <p:nvPr/>
          </p:nvSpPr>
          <p:spPr>
            <a:xfrm>
              <a:off x="8349422" y="1043581"/>
              <a:ext cx="100965" cy="0"/>
            </a:xfrm>
            <a:custGeom>
              <a:avLst/>
              <a:gdLst/>
              <a:ahLst/>
              <a:cxnLst/>
              <a:rect l="l" t="t" r="r" b="b"/>
              <a:pathLst>
                <a:path w="100965">
                  <a:moveTo>
                    <a:pt x="0" y="0"/>
                  </a:moveTo>
                  <a:lnTo>
                    <a:pt x="10078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7" name="object 207"/>
            <p:cNvSpPr/>
            <p:nvPr/>
          </p:nvSpPr>
          <p:spPr>
            <a:xfrm>
              <a:off x="8316707" y="1192400"/>
              <a:ext cx="166370" cy="0"/>
            </a:xfrm>
            <a:custGeom>
              <a:avLst/>
              <a:gdLst/>
              <a:ahLst/>
              <a:cxnLst/>
              <a:rect l="l" t="t" r="r" b="b"/>
              <a:pathLst>
                <a:path w="166370">
                  <a:moveTo>
                    <a:pt x="0" y="0"/>
                  </a:moveTo>
                  <a:lnTo>
                    <a:pt x="16610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8" name="object 208"/>
            <p:cNvSpPr/>
            <p:nvPr/>
          </p:nvSpPr>
          <p:spPr>
            <a:xfrm>
              <a:off x="8316707" y="1173921"/>
              <a:ext cx="166370" cy="27940"/>
            </a:xfrm>
            <a:custGeom>
              <a:avLst/>
              <a:gdLst/>
              <a:ahLst/>
              <a:cxnLst/>
              <a:rect l="l" t="t" r="r" b="b"/>
              <a:pathLst>
                <a:path w="166370" h="27940">
                  <a:moveTo>
                    <a:pt x="0" y="27343"/>
                  </a:moveTo>
                  <a:lnTo>
                    <a:pt x="166103" y="27343"/>
                  </a:lnTo>
                  <a:lnTo>
                    <a:pt x="166103" y="0"/>
                  </a:lnTo>
                  <a:lnTo>
                    <a:pt x="0" y="0"/>
                  </a:lnTo>
                  <a:lnTo>
                    <a:pt x="0" y="273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9" name="object 209"/>
            <p:cNvSpPr/>
            <p:nvPr/>
          </p:nvSpPr>
          <p:spPr>
            <a:xfrm>
              <a:off x="8371647" y="1173921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40">
                  <a:moveTo>
                    <a:pt x="0" y="0"/>
                  </a:moveTo>
                  <a:lnTo>
                    <a:pt x="0" y="273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0" name="object 210"/>
            <p:cNvSpPr/>
            <p:nvPr/>
          </p:nvSpPr>
          <p:spPr>
            <a:xfrm>
              <a:off x="8427844" y="1173921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40">
                  <a:moveTo>
                    <a:pt x="0" y="0"/>
                  </a:moveTo>
                  <a:lnTo>
                    <a:pt x="0" y="273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1" name="object 211"/>
            <p:cNvSpPr/>
            <p:nvPr/>
          </p:nvSpPr>
          <p:spPr>
            <a:xfrm>
              <a:off x="8299193" y="1676880"/>
              <a:ext cx="201295" cy="0"/>
            </a:xfrm>
            <a:custGeom>
              <a:avLst/>
              <a:gdLst/>
              <a:ahLst/>
              <a:cxnLst/>
              <a:rect l="l" t="t" r="r" b="b"/>
              <a:pathLst>
                <a:path w="201295">
                  <a:moveTo>
                    <a:pt x="0" y="0"/>
                  </a:moveTo>
                  <a:lnTo>
                    <a:pt x="20112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2" name="object 212"/>
            <p:cNvSpPr/>
            <p:nvPr/>
          </p:nvSpPr>
          <p:spPr>
            <a:xfrm>
              <a:off x="8299193" y="1655302"/>
              <a:ext cx="201295" cy="32384"/>
            </a:xfrm>
            <a:custGeom>
              <a:avLst/>
              <a:gdLst/>
              <a:ahLst/>
              <a:cxnLst/>
              <a:rect l="l" t="t" r="r" b="b"/>
              <a:pathLst>
                <a:path w="201295" h="32385">
                  <a:moveTo>
                    <a:pt x="0" y="31889"/>
                  </a:moveTo>
                  <a:lnTo>
                    <a:pt x="201129" y="31889"/>
                  </a:lnTo>
                  <a:lnTo>
                    <a:pt x="201129" y="0"/>
                  </a:lnTo>
                  <a:lnTo>
                    <a:pt x="0" y="0"/>
                  </a:lnTo>
                  <a:lnTo>
                    <a:pt x="0" y="318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3" name="object 213"/>
            <p:cNvSpPr/>
            <p:nvPr/>
          </p:nvSpPr>
          <p:spPr>
            <a:xfrm>
              <a:off x="8365715" y="1655302"/>
              <a:ext cx="0" cy="32384"/>
            </a:xfrm>
            <a:custGeom>
              <a:avLst/>
              <a:gdLst/>
              <a:ahLst/>
              <a:cxnLst/>
              <a:rect l="l" t="t" r="r" b="b"/>
              <a:pathLst>
                <a:path h="32385">
                  <a:moveTo>
                    <a:pt x="0" y="0"/>
                  </a:moveTo>
                  <a:lnTo>
                    <a:pt x="0" y="318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4" name="object 214"/>
            <p:cNvSpPr/>
            <p:nvPr/>
          </p:nvSpPr>
          <p:spPr>
            <a:xfrm>
              <a:off x="8433775" y="1655302"/>
              <a:ext cx="0" cy="32384"/>
            </a:xfrm>
            <a:custGeom>
              <a:avLst/>
              <a:gdLst/>
              <a:ahLst/>
              <a:cxnLst/>
              <a:rect l="l" t="t" r="r" b="b"/>
              <a:pathLst>
                <a:path h="32385">
                  <a:moveTo>
                    <a:pt x="0" y="0"/>
                  </a:moveTo>
                  <a:lnTo>
                    <a:pt x="0" y="318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5" name="object 215"/>
            <p:cNvSpPr/>
            <p:nvPr/>
          </p:nvSpPr>
          <p:spPr>
            <a:xfrm>
              <a:off x="8283344" y="2204844"/>
              <a:ext cx="233045" cy="0"/>
            </a:xfrm>
            <a:custGeom>
              <a:avLst/>
              <a:gdLst/>
              <a:ahLst/>
              <a:cxnLst/>
              <a:rect l="l" t="t" r="r" b="b"/>
              <a:pathLst>
                <a:path w="233045">
                  <a:moveTo>
                    <a:pt x="0" y="0"/>
                  </a:moveTo>
                  <a:lnTo>
                    <a:pt x="2328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6" name="object 216"/>
            <p:cNvSpPr/>
            <p:nvPr/>
          </p:nvSpPr>
          <p:spPr>
            <a:xfrm>
              <a:off x="8283344" y="2178276"/>
              <a:ext cx="233045" cy="39370"/>
            </a:xfrm>
            <a:custGeom>
              <a:avLst/>
              <a:gdLst/>
              <a:ahLst/>
              <a:cxnLst/>
              <a:rect l="l" t="t" r="r" b="b"/>
              <a:pathLst>
                <a:path w="233045" h="39369">
                  <a:moveTo>
                    <a:pt x="0" y="39268"/>
                  </a:moveTo>
                  <a:lnTo>
                    <a:pt x="232816" y="39268"/>
                  </a:lnTo>
                  <a:lnTo>
                    <a:pt x="232816" y="0"/>
                  </a:lnTo>
                  <a:lnTo>
                    <a:pt x="0" y="0"/>
                  </a:lnTo>
                  <a:lnTo>
                    <a:pt x="0" y="392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7" name="object 217"/>
            <p:cNvSpPr/>
            <p:nvPr/>
          </p:nvSpPr>
          <p:spPr>
            <a:xfrm>
              <a:off x="8360356" y="2178276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69">
                  <a:moveTo>
                    <a:pt x="0" y="0"/>
                  </a:moveTo>
                  <a:lnTo>
                    <a:pt x="0" y="392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8" name="object 218"/>
            <p:cNvSpPr/>
            <p:nvPr/>
          </p:nvSpPr>
          <p:spPr>
            <a:xfrm>
              <a:off x="8439134" y="2178276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69">
                  <a:moveTo>
                    <a:pt x="0" y="0"/>
                  </a:moveTo>
                  <a:lnTo>
                    <a:pt x="0" y="392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9" name="object 219"/>
            <p:cNvSpPr/>
            <p:nvPr/>
          </p:nvSpPr>
          <p:spPr>
            <a:xfrm>
              <a:off x="8339845" y="1391904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5">
                  <a:moveTo>
                    <a:pt x="0" y="0"/>
                  </a:moveTo>
                  <a:lnTo>
                    <a:pt x="11982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0" name="object 220"/>
            <p:cNvSpPr/>
            <p:nvPr/>
          </p:nvSpPr>
          <p:spPr>
            <a:xfrm>
              <a:off x="8334626" y="1580842"/>
              <a:ext cx="130810" cy="0"/>
            </a:xfrm>
            <a:custGeom>
              <a:avLst/>
              <a:gdLst/>
              <a:ahLst/>
              <a:cxnLst/>
              <a:rect l="l" t="t" r="r" b="b"/>
              <a:pathLst>
                <a:path w="130809">
                  <a:moveTo>
                    <a:pt x="0" y="0"/>
                  </a:moveTo>
                  <a:lnTo>
                    <a:pt x="13023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1" name="object 221"/>
            <p:cNvSpPr/>
            <p:nvPr/>
          </p:nvSpPr>
          <p:spPr>
            <a:xfrm>
              <a:off x="8329521" y="1767062"/>
              <a:ext cx="140970" cy="0"/>
            </a:xfrm>
            <a:custGeom>
              <a:avLst/>
              <a:gdLst/>
              <a:ahLst/>
              <a:cxnLst/>
              <a:rect l="l" t="t" r="r" b="b"/>
              <a:pathLst>
                <a:path w="140970">
                  <a:moveTo>
                    <a:pt x="0" y="0"/>
                  </a:moveTo>
                  <a:lnTo>
                    <a:pt x="1403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2" name="object 222"/>
            <p:cNvSpPr/>
            <p:nvPr/>
          </p:nvSpPr>
          <p:spPr>
            <a:xfrm>
              <a:off x="8323857" y="1973298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180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3" name="object 223"/>
            <p:cNvSpPr/>
            <p:nvPr/>
          </p:nvSpPr>
          <p:spPr>
            <a:xfrm>
              <a:off x="8308565" y="2528465"/>
              <a:ext cx="182880" cy="0"/>
            </a:xfrm>
            <a:custGeom>
              <a:avLst/>
              <a:gdLst/>
              <a:ahLst/>
              <a:cxnLst/>
              <a:rect l="l" t="t" r="r" b="b"/>
              <a:pathLst>
                <a:path w="182879">
                  <a:moveTo>
                    <a:pt x="0" y="0"/>
                  </a:moveTo>
                  <a:lnTo>
                    <a:pt x="1824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4" name="object 224"/>
            <p:cNvSpPr/>
            <p:nvPr/>
          </p:nvSpPr>
          <p:spPr>
            <a:xfrm>
              <a:off x="8308565" y="2484600"/>
              <a:ext cx="181610" cy="0"/>
            </a:xfrm>
            <a:custGeom>
              <a:avLst/>
              <a:gdLst/>
              <a:ahLst/>
              <a:cxnLst/>
              <a:rect l="l" t="t" r="r" b="b"/>
              <a:pathLst>
                <a:path w="181609">
                  <a:moveTo>
                    <a:pt x="0" y="0"/>
                  </a:moveTo>
                  <a:lnTo>
                    <a:pt x="18114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5" name="object 225"/>
            <p:cNvSpPr/>
            <p:nvPr/>
          </p:nvSpPr>
          <p:spPr>
            <a:xfrm>
              <a:off x="8311004" y="2440772"/>
              <a:ext cx="177800" cy="0"/>
            </a:xfrm>
            <a:custGeom>
              <a:avLst/>
              <a:gdLst/>
              <a:ahLst/>
              <a:cxnLst/>
              <a:rect l="l" t="t" r="r" b="b"/>
              <a:pathLst>
                <a:path w="177800">
                  <a:moveTo>
                    <a:pt x="0" y="0"/>
                  </a:moveTo>
                  <a:lnTo>
                    <a:pt x="17757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6" name="object 226"/>
            <p:cNvSpPr/>
            <p:nvPr/>
          </p:nvSpPr>
          <p:spPr>
            <a:xfrm>
              <a:off x="8312211" y="2396906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0" y="0"/>
                  </a:moveTo>
                  <a:lnTo>
                    <a:pt x="175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7" name="object 227"/>
            <p:cNvSpPr/>
            <p:nvPr/>
          </p:nvSpPr>
          <p:spPr>
            <a:xfrm>
              <a:off x="8313391" y="2353053"/>
              <a:ext cx="172720" cy="0"/>
            </a:xfrm>
            <a:custGeom>
              <a:avLst/>
              <a:gdLst/>
              <a:ahLst/>
              <a:cxnLst/>
              <a:rect l="l" t="t" r="r" b="b"/>
              <a:pathLst>
                <a:path w="172720">
                  <a:moveTo>
                    <a:pt x="0" y="0"/>
                  </a:moveTo>
                  <a:lnTo>
                    <a:pt x="17272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8" name="object 228"/>
            <p:cNvSpPr/>
            <p:nvPr/>
          </p:nvSpPr>
          <p:spPr>
            <a:xfrm>
              <a:off x="8313391" y="2309225"/>
              <a:ext cx="172085" cy="0"/>
            </a:xfrm>
            <a:custGeom>
              <a:avLst/>
              <a:gdLst/>
              <a:ahLst/>
              <a:cxnLst/>
              <a:rect l="l" t="t" r="r" b="b"/>
              <a:pathLst>
                <a:path w="172084">
                  <a:moveTo>
                    <a:pt x="0" y="0"/>
                  </a:moveTo>
                  <a:lnTo>
                    <a:pt x="17160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9" name="object 229"/>
            <p:cNvSpPr/>
            <p:nvPr/>
          </p:nvSpPr>
          <p:spPr>
            <a:xfrm>
              <a:off x="8315766" y="2265359"/>
              <a:ext cx="168275" cy="0"/>
            </a:xfrm>
            <a:custGeom>
              <a:avLst/>
              <a:gdLst/>
              <a:ahLst/>
              <a:cxnLst/>
              <a:rect l="l" t="t" r="r" b="b"/>
              <a:pathLst>
                <a:path w="168275">
                  <a:moveTo>
                    <a:pt x="0" y="0"/>
                  </a:moveTo>
                  <a:lnTo>
                    <a:pt x="16803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0" name="object 230"/>
            <p:cNvSpPr/>
            <p:nvPr/>
          </p:nvSpPr>
          <p:spPr>
            <a:xfrm>
              <a:off x="9730407" y="1704921"/>
              <a:ext cx="102870" cy="867410"/>
            </a:xfrm>
            <a:custGeom>
              <a:avLst/>
              <a:gdLst/>
              <a:ahLst/>
              <a:cxnLst/>
              <a:rect l="l" t="t" r="r" b="b"/>
              <a:pathLst>
                <a:path w="102870" h="867410">
                  <a:moveTo>
                    <a:pt x="102273" y="867397"/>
                  </a:moveTo>
                  <a:lnTo>
                    <a:pt x="78409" y="0"/>
                  </a:lnTo>
                  <a:lnTo>
                    <a:pt x="23202" y="0"/>
                  </a:lnTo>
                  <a:lnTo>
                    <a:pt x="0" y="8673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1" name="object 231"/>
            <p:cNvSpPr/>
            <p:nvPr/>
          </p:nvSpPr>
          <p:spPr>
            <a:xfrm>
              <a:off x="9753152" y="1720568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614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2" name="object 232"/>
            <p:cNvSpPr/>
            <p:nvPr/>
          </p:nvSpPr>
          <p:spPr>
            <a:xfrm>
              <a:off x="9734953" y="1803473"/>
              <a:ext cx="92710" cy="0"/>
            </a:xfrm>
            <a:custGeom>
              <a:avLst/>
              <a:gdLst/>
              <a:ahLst/>
              <a:cxnLst/>
              <a:rect l="l" t="t" r="r" b="b"/>
              <a:pathLst>
                <a:path w="92709">
                  <a:moveTo>
                    <a:pt x="0" y="0"/>
                  </a:moveTo>
                  <a:lnTo>
                    <a:pt x="925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3" name="object 233"/>
            <p:cNvSpPr/>
            <p:nvPr/>
          </p:nvSpPr>
          <p:spPr>
            <a:xfrm>
              <a:off x="9730388" y="1800800"/>
              <a:ext cx="102235" cy="0"/>
            </a:xfrm>
            <a:custGeom>
              <a:avLst/>
              <a:gdLst/>
              <a:ahLst/>
              <a:cxnLst/>
              <a:rect l="l" t="t" r="r" b="b"/>
              <a:pathLst>
                <a:path w="102234">
                  <a:moveTo>
                    <a:pt x="0" y="0"/>
                  </a:moveTo>
                  <a:lnTo>
                    <a:pt x="101663" y="0"/>
                  </a:lnTo>
                </a:path>
              </a:pathLst>
            </a:custGeom>
            <a:ln w="24358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4" name="object 234"/>
            <p:cNvSpPr/>
            <p:nvPr/>
          </p:nvSpPr>
          <p:spPr>
            <a:xfrm>
              <a:off x="9725187" y="2073412"/>
              <a:ext cx="112395" cy="0"/>
            </a:xfrm>
            <a:custGeom>
              <a:avLst/>
              <a:gdLst/>
              <a:ahLst/>
              <a:cxnLst/>
              <a:rect l="l" t="t" r="r" b="b"/>
              <a:pathLst>
                <a:path w="112395">
                  <a:moveTo>
                    <a:pt x="0" y="0"/>
                  </a:moveTo>
                  <a:lnTo>
                    <a:pt x="11203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5" name="object 235"/>
            <p:cNvSpPr/>
            <p:nvPr/>
          </p:nvSpPr>
          <p:spPr>
            <a:xfrm>
              <a:off x="9720622" y="2070275"/>
              <a:ext cx="121285" cy="0"/>
            </a:xfrm>
            <a:custGeom>
              <a:avLst/>
              <a:gdLst/>
              <a:ahLst/>
              <a:cxnLst/>
              <a:rect l="l" t="t" r="r" b="b"/>
              <a:pathLst>
                <a:path w="121284">
                  <a:moveTo>
                    <a:pt x="0" y="0"/>
                  </a:moveTo>
                  <a:lnTo>
                    <a:pt x="121170" y="0"/>
                  </a:lnTo>
                </a:path>
              </a:pathLst>
            </a:custGeom>
            <a:ln w="26885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6" name="object 236"/>
            <p:cNvSpPr/>
            <p:nvPr/>
          </p:nvSpPr>
          <p:spPr>
            <a:xfrm>
              <a:off x="9716348" y="2367569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3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7" name="object 237"/>
            <p:cNvSpPr/>
            <p:nvPr/>
          </p:nvSpPr>
          <p:spPr>
            <a:xfrm>
              <a:off x="9716348" y="2352786"/>
              <a:ext cx="130175" cy="22225"/>
            </a:xfrm>
            <a:custGeom>
              <a:avLst/>
              <a:gdLst/>
              <a:ahLst/>
              <a:cxnLst/>
              <a:rect l="l" t="t" r="r" b="b"/>
              <a:pathLst>
                <a:path w="130175" h="22225">
                  <a:moveTo>
                    <a:pt x="0" y="21869"/>
                  </a:moveTo>
                  <a:lnTo>
                    <a:pt x="129730" y="21869"/>
                  </a:lnTo>
                  <a:lnTo>
                    <a:pt x="129730" y="0"/>
                  </a:lnTo>
                  <a:lnTo>
                    <a:pt x="0" y="0"/>
                  </a:lnTo>
                  <a:lnTo>
                    <a:pt x="0" y="2186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8" name="object 238"/>
            <p:cNvSpPr/>
            <p:nvPr/>
          </p:nvSpPr>
          <p:spPr>
            <a:xfrm>
              <a:off x="9759236" y="2352774"/>
              <a:ext cx="0" cy="22225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8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9" name="object 239"/>
            <p:cNvSpPr/>
            <p:nvPr/>
          </p:nvSpPr>
          <p:spPr>
            <a:xfrm>
              <a:off x="9803152" y="2352774"/>
              <a:ext cx="0" cy="22225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8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0" name="object 240"/>
            <p:cNvSpPr/>
            <p:nvPr/>
          </p:nvSpPr>
          <p:spPr>
            <a:xfrm>
              <a:off x="9747831" y="1914636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09">
                  <a:moveTo>
                    <a:pt x="0" y="0"/>
                  </a:moveTo>
                  <a:lnTo>
                    <a:pt x="667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1" name="object 241"/>
            <p:cNvSpPr/>
            <p:nvPr/>
          </p:nvSpPr>
          <p:spPr>
            <a:xfrm>
              <a:off x="9744923" y="2019919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7254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2" name="object 242"/>
            <p:cNvSpPr/>
            <p:nvPr/>
          </p:nvSpPr>
          <p:spPr>
            <a:xfrm>
              <a:off x="9742040" y="2123640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40">
                  <a:moveTo>
                    <a:pt x="0" y="0"/>
                  </a:moveTo>
                  <a:lnTo>
                    <a:pt x="782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3" name="object 243"/>
            <p:cNvSpPr/>
            <p:nvPr/>
          </p:nvSpPr>
          <p:spPr>
            <a:xfrm>
              <a:off x="9738890" y="2238550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90">
                  <a:moveTo>
                    <a:pt x="0" y="0"/>
                  </a:moveTo>
                  <a:lnTo>
                    <a:pt x="8462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4" name="object 244"/>
            <p:cNvSpPr/>
            <p:nvPr/>
          </p:nvSpPr>
          <p:spPr>
            <a:xfrm>
              <a:off x="9730407" y="2547896"/>
              <a:ext cx="102235" cy="0"/>
            </a:xfrm>
            <a:custGeom>
              <a:avLst/>
              <a:gdLst/>
              <a:ahLst/>
              <a:cxnLst/>
              <a:rect l="l" t="t" r="r" b="b"/>
              <a:pathLst>
                <a:path w="102234">
                  <a:moveTo>
                    <a:pt x="0" y="0"/>
                  </a:moveTo>
                  <a:lnTo>
                    <a:pt x="10163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5" name="object 245"/>
            <p:cNvSpPr/>
            <p:nvPr/>
          </p:nvSpPr>
          <p:spPr>
            <a:xfrm>
              <a:off x="9730407" y="2523423"/>
              <a:ext cx="100965" cy="0"/>
            </a:xfrm>
            <a:custGeom>
              <a:avLst/>
              <a:gdLst/>
              <a:ahLst/>
              <a:cxnLst/>
              <a:rect l="l" t="t" r="r" b="b"/>
              <a:pathLst>
                <a:path w="100965">
                  <a:moveTo>
                    <a:pt x="0" y="0"/>
                  </a:moveTo>
                  <a:lnTo>
                    <a:pt x="10092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6" name="object 246"/>
            <p:cNvSpPr/>
            <p:nvPr/>
          </p:nvSpPr>
          <p:spPr>
            <a:xfrm>
              <a:off x="9731740" y="2499001"/>
              <a:ext cx="99060" cy="0"/>
            </a:xfrm>
            <a:custGeom>
              <a:avLst/>
              <a:gdLst/>
              <a:ahLst/>
              <a:cxnLst/>
              <a:rect l="l" t="t" r="r" b="b"/>
              <a:pathLst>
                <a:path w="99059">
                  <a:moveTo>
                    <a:pt x="0" y="0"/>
                  </a:moveTo>
                  <a:lnTo>
                    <a:pt x="989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7" name="object 247"/>
            <p:cNvSpPr/>
            <p:nvPr/>
          </p:nvSpPr>
          <p:spPr>
            <a:xfrm>
              <a:off x="9732439" y="2474605"/>
              <a:ext cx="97790" cy="0"/>
            </a:xfrm>
            <a:custGeom>
              <a:avLst/>
              <a:gdLst/>
              <a:ahLst/>
              <a:cxnLst/>
              <a:rect l="l" t="t" r="r" b="b"/>
              <a:pathLst>
                <a:path w="97790">
                  <a:moveTo>
                    <a:pt x="0" y="0"/>
                  </a:moveTo>
                  <a:lnTo>
                    <a:pt x="9756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8" name="object 248"/>
            <p:cNvSpPr/>
            <p:nvPr/>
          </p:nvSpPr>
          <p:spPr>
            <a:xfrm>
              <a:off x="9733087" y="2450157"/>
              <a:ext cx="96520" cy="0"/>
            </a:xfrm>
            <a:custGeom>
              <a:avLst/>
              <a:gdLst/>
              <a:ahLst/>
              <a:cxnLst/>
              <a:rect l="l" t="t" r="r" b="b"/>
              <a:pathLst>
                <a:path w="96520">
                  <a:moveTo>
                    <a:pt x="0" y="0"/>
                  </a:moveTo>
                  <a:lnTo>
                    <a:pt x="9625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9" name="object 249"/>
            <p:cNvSpPr/>
            <p:nvPr/>
          </p:nvSpPr>
          <p:spPr>
            <a:xfrm>
              <a:off x="9733087" y="2425722"/>
              <a:ext cx="95885" cy="0"/>
            </a:xfrm>
            <a:custGeom>
              <a:avLst/>
              <a:gdLst/>
              <a:ahLst/>
              <a:cxnLst/>
              <a:rect l="l" t="t" r="r" b="b"/>
              <a:pathLst>
                <a:path w="95884">
                  <a:moveTo>
                    <a:pt x="0" y="0"/>
                  </a:moveTo>
                  <a:lnTo>
                    <a:pt x="9561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0" name="object 250"/>
            <p:cNvSpPr/>
            <p:nvPr/>
          </p:nvSpPr>
          <p:spPr>
            <a:xfrm>
              <a:off x="9734382" y="2401300"/>
              <a:ext cx="93980" cy="0"/>
            </a:xfrm>
            <a:custGeom>
              <a:avLst/>
              <a:gdLst/>
              <a:ahLst/>
              <a:cxnLst/>
              <a:rect l="l" t="t" r="r" b="b"/>
              <a:pathLst>
                <a:path w="93979">
                  <a:moveTo>
                    <a:pt x="0" y="0"/>
                  </a:moveTo>
                  <a:lnTo>
                    <a:pt x="936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1" name="object 251"/>
            <p:cNvSpPr/>
            <p:nvPr/>
          </p:nvSpPr>
          <p:spPr>
            <a:xfrm>
              <a:off x="3512969" y="286014"/>
              <a:ext cx="216535" cy="1652905"/>
            </a:xfrm>
            <a:custGeom>
              <a:avLst/>
              <a:gdLst/>
              <a:ahLst/>
              <a:cxnLst/>
              <a:rect l="l" t="t" r="r" b="b"/>
              <a:pathLst>
                <a:path w="216535" h="1652905">
                  <a:moveTo>
                    <a:pt x="216115" y="1652397"/>
                  </a:moveTo>
                  <a:lnTo>
                    <a:pt x="172059" y="0"/>
                  </a:lnTo>
                  <a:lnTo>
                    <a:pt x="45440" y="0"/>
                  </a:lnTo>
                  <a:lnTo>
                    <a:pt x="0" y="16523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2" name="object 252"/>
            <p:cNvSpPr/>
            <p:nvPr/>
          </p:nvSpPr>
          <p:spPr>
            <a:xfrm>
              <a:off x="3557432" y="321878"/>
              <a:ext cx="128905" cy="0"/>
            </a:xfrm>
            <a:custGeom>
              <a:avLst/>
              <a:gdLst/>
              <a:ahLst/>
              <a:cxnLst/>
              <a:rect l="l" t="t" r="r" b="b"/>
              <a:pathLst>
                <a:path w="128904">
                  <a:moveTo>
                    <a:pt x="0" y="0"/>
                  </a:moveTo>
                  <a:lnTo>
                    <a:pt x="12872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3" name="object 253"/>
            <p:cNvSpPr/>
            <p:nvPr/>
          </p:nvSpPr>
          <p:spPr>
            <a:xfrm>
              <a:off x="3515662" y="511959"/>
              <a:ext cx="212725" cy="0"/>
            </a:xfrm>
            <a:custGeom>
              <a:avLst/>
              <a:gdLst/>
              <a:ahLst/>
              <a:cxnLst/>
              <a:rect l="l" t="t" r="r" b="b"/>
              <a:pathLst>
                <a:path w="212725">
                  <a:moveTo>
                    <a:pt x="0" y="0"/>
                  </a:moveTo>
                  <a:lnTo>
                    <a:pt x="21215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4" name="object 254"/>
            <p:cNvSpPr/>
            <p:nvPr/>
          </p:nvSpPr>
          <p:spPr>
            <a:xfrm>
              <a:off x="3515662" y="488350"/>
              <a:ext cx="212725" cy="34925"/>
            </a:xfrm>
            <a:custGeom>
              <a:avLst/>
              <a:gdLst/>
              <a:ahLst/>
              <a:cxnLst/>
              <a:rect l="l" t="t" r="r" b="b"/>
              <a:pathLst>
                <a:path w="212725" h="34925">
                  <a:moveTo>
                    <a:pt x="0" y="34925"/>
                  </a:moveTo>
                  <a:lnTo>
                    <a:pt x="212153" y="34925"/>
                  </a:lnTo>
                  <a:lnTo>
                    <a:pt x="212153" y="0"/>
                  </a:lnTo>
                  <a:lnTo>
                    <a:pt x="0" y="0"/>
                  </a:lnTo>
                  <a:lnTo>
                    <a:pt x="0" y="3492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5" name="object 255"/>
            <p:cNvSpPr/>
            <p:nvPr/>
          </p:nvSpPr>
          <p:spPr>
            <a:xfrm>
              <a:off x="3585829" y="488350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0"/>
                  </a:moveTo>
                  <a:lnTo>
                    <a:pt x="0" y="3492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6" name="object 256"/>
            <p:cNvSpPr/>
            <p:nvPr/>
          </p:nvSpPr>
          <p:spPr>
            <a:xfrm>
              <a:off x="3657610" y="488350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0"/>
                  </a:moveTo>
                  <a:lnTo>
                    <a:pt x="0" y="3492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7" name="object 257"/>
            <p:cNvSpPr/>
            <p:nvPr/>
          </p:nvSpPr>
          <p:spPr>
            <a:xfrm>
              <a:off x="3493272" y="1130741"/>
              <a:ext cx="257175" cy="0"/>
            </a:xfrm>
            <a:custGeom>
              <a:avLst/>
              <a:gdLst/>
              <a:ahLst/>
              <a:cxnLst/>
              <a:rect l="l" t="t" r="r" b="b"/>
              <a:pathLst>
                <a:path w="257175">
                  <a:moveTo>
                    <a:pt x="0" y="0"/>
                  </a:moveTo>
                  <a:lnTo>
                    <a:pt x="25692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8" name="object 258"/>
            <p:cNvSpPr/>
            <p:nvPr/>
          </p:nvSpPr>
          <p:spPr>
            <a:xfrm>
              <a:off x="3493272" y="1103195"/>
              <a:ext cx="257175" cy="41275"/>
            </a:xfrm>
            <a:custGeom>
              <a:avLst/>
              <a:gdLst/>
              <a:ahLst/>
              <a:cxnLst/>
              <a:rect l="l" t="t" r="r" b="b"/>
              <a:pathLst>
                <a:path w="257175" h="41275">
                  <a:moveTo>
                    <a:pt x="0" y="40728"/>
                  </a:moveTo>
                  <a:lnTo>
                    <a:pt x="256908" y="40728"/>
                  </a:lnTo>
                  <a:lnTo>
                    <a:pt x="256908" y="0"/>
                  </a:lnTo>
                  <a:lnTo>
                    <a:pt x="0" y="0"/>
                  </a:lnTo>
                  <a:lnTo>
                    <a:pt x="0" y="407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9" name="object 259"/>
            <p:cNvSpPr/>
            <p:nvPr/>
          </p:nvSpPr>
          <p:spPr>
            <a:xfrm>
              <a:off x="3578260" y="1103195"/>
              <a:ext cx="0" cy="41275"/>
            </a:xfrm>
            <a:custGeom>
              <a:avLst/>
              <a:gdLst/>
              <a:ahLst/>
              <a:cxnLst/>
              <a:rect l="l" t="t" r="r" b="b"/>
              <a:pathLst>
                <a:path h="41275">
                  <a:moveTo>
                    <a:pt x="0" y="0"/>
                  </a:moveTo>
                  <a:lnTo>
                    <a:pt x="0" y="407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0" name="object 260"/>
            <p:cNvSpPr/>
            <p:nvPr/>
          </p:nvSpPr>
          <p:spPr>
            <a:xfrm>
              <a:off x="3665166" y="1103195"/>
              <a:ext cx="0" cy="41275"/>
            </a:xfrm>
            <a:custGeom>
              <a:avLst/>
              <a:gdLst/>
              <a:ahLst/>
              <a:cxnLst/>
              <a:rect l="l" t="t" r="r" b="b"/>
              <a:pathLst>
                <a:path h="41275">
                  <a:moveTo>
                    <a:pt x="0" y="0"/>
                  </a:moveTo>
                  <a:lnTo>
                    <a:pt x="0" y="407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1" name="object 261"/>
            <p:cNvSpPr/>
            <p:nvPr/>
          </p:nvSpPr>
          <p:spPr>
            <a:xfrm>
              <a:off x="3473041" y="1805111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0" y="0"/>
                  </a:moveTo>
                  <a:lnTo>
                    <a:pt x="29737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2" name="object 262"/>
            <p:cNvSpPr/>
            <p:nvPr/>
          </p:nvSpPr>
          <p:spPr>
            <a:xfrm>
              <a:off x="3473041" y="1771177"/>
              <a:ext cx="297815" cy="50165"/>
            </a:xfrm>
            <a:custGeom>
              <a:avLst/>
              <a:gdLst/>
              <a:ahLst/>
              <a:cxnLst/>
              <a:rect l="l" t="t" r="r" b="b"/>
              <a:pathLst>
                <a:path w="297814" h="50164">
                  <a:moveTo>
                    <a:pt x="0" y="50165"/>
                  </a:moveTo>
                  <a:lnTo>
                    <a:pt x="297370" y="50165"/>
                  </a:lnTo>
                  <a:lnTo>
                    <a:pt x="297370" y="0"/>
                  </a:lnTo>
                  <a:lnTo>
                    <a:pt x="0" y="0"/>
                  </a:lnTo>
                  <a:lnTo>
                    <a:pt x="0" y="501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3" name="object 263"/>
            <p:cNvSpPr/>
            <p:nvPr/>
          </p:nvSpPr>
          <p:spPr>
            <a:xfrm>
              <a:off x="3571402" y="1771177"/>
              <a:ext cx="0" cy="50165"/>
            </a:xfrm>
            <a:custGeom>
              <a:avLst/>
              <a:gdLst/>
              <a:ahLst/>
              <a:cxnLst/>
              <a:rect l="l" t="t" r="r" b="b"/>
              <a:pathLst>
                <a:path h="50164">
                  <a:moveTo>
                    <a:pt x="0" y="0"/>
                  </a:moveTo>
                  <a:lnTo>
                    <a:pt x="0" y="501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4" name="object 264"/>
            <p:cNvSpPr/>
            <p:nvPr/>
          </p:nvSpPr>
          <p:spPr>
            <a:xfrm>
              <a:off x="3671999" y="1771177"/>
              <a:ext cx="0" cy="50165"/>
            </a:xfrm>
            <a:custGeom>
              <a:avLst/>
              <a:gdLst/>
              <a:ahLst/>
              <a:cxnLst/>
              <a:rect l="l" t="t" r="r" b="b"/>
              <a:pathLst>
                <a:path h="50164">
                  <a:moveTo>
                    <a:pt x="0" y="0"/>
                  </a:moveTo>
                  <a:lnTo>
                    <a:pt x="0" y="501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5" name="object 265"/>
            <p:cNvSpPr/>
            <p:nvPr/>
          </p:nvSpPr>
          <p:spPr>
            <a:xfrm>
              <a:off x="3545202" y="766798"/>
              <a:ext cx="153670" cy="0"/>
            </a:xfrm>
            <a:custGeom>
              <a:avLst/>
              <a:gdLst/>
              <a:ahLst/>
              <a:cxnLst/>
              <a:rect l="l" t="t" r="r" b="b"/>
              <a:pathLst>
                <a:path w="153670">
                  <a:moveTo>
                    <a:pt x="0" y="0"/>
                  </a:moveTo>
                  <a:lnTo>
                    <a:pt x="15304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6" name="object 266"/>
            <p:cNvSpPr/>
            <p:nvPr/>
          </p:nvSpPr>
          <p:spPr>
            <a:xfrm>
              <a:off x="3538560" y="1008098"/>
              <a:ext cx="166370" cy="0"/>
            </a:xfrm>
            <a:custGeom>
              <a:avLst/>
              <a:gdLst/>
              <a:ahLst/>
              <a:cxnLst/>
              <a:rect l="l" t="t" r="r" b="b"/>
              <a:pathLst>
                <a:path w="166370">
                  <a:moveTo>
                    <a:pt x="0" y="0"/>
                  </a:moveTo>
                  <a:lnTo>
                    <a:pt x="16631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7" name="object 267"/>
            <p:cNvSpPr/>
            <p:nvPr/>
          </p:nvSpPr>
          <p:spPr>
            <a:xfrm>
              <a:off x="3532007" y="1245918"/>
              <a:ext cx="179705" cy="0"/>
            </a:xfrm>
            <a:custGeom>
              <a:avLst/>
              <a:gdLst/>
              <a:ahLst/>
              <a:cxnLst/>
              <a:rect l="l" t="t" r="r" b="b"/>
              <a:pathLst>
                <a:path w="179704">
                  <a:moveTo>
                    <a:pt x="0" y="0"/>
                  </a:moveTo>
                  <a:lnTo>
                    <a:pt x="1792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8" name="object 268"/>
            <p:cNvSpPr/>
            <p:nvPr/>
          </p:nvSpPr>
          <p:spPr>
            <a:xfrm>
              <a:off x="3524780" y="1509341"/>
              <a:ext cx="194310" cy="0"/>
            </a:xfrm>
            <a:custGeom>
              <a:avLst/>
              <a:gdLst/>
              <a:ahLst/>
              <a:cxnLst/>
              <a:rect l="l" t="t" r="r" b="b"/>
              <a:pathLst>
                <a:path w="194310">
                  <a:moveTo>
                    <a:pt x="0" y="0"/>
                  </a:moveTo>
                  <a:lnTo>
                    <a:pt x="19387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9" name="object 269"/>
            <p:cNvSpPr/>
            <p:nvPr/>
          </p:nvSpPr>
          <p:spPr>
            <a:xfrm>
              <a:off x="3353711" y="1937776"/>
              <a:ext cx="545465" cy="18415"/>
            </a:xfrm>
            <a:custGeom>
              <a:avLst/>
              <a:gdLst/>
              <a:ahLst/>
              <a:cxnLst/>
              <a:rect l="l" t="t" r="r" b="b"/>
              <a:pathLst>
                <a:path w="545464" h="18414">
                  <a:moveTo>
                    <a:pt x="0" y="0"/>
                  </a:moveTo>
                  <a:lnTo>
                    <a:pt x="157746" y="635"/>
                  </a:lnTo>
                  <a:lnTo>
                    <a:pt x="376885" y="635"/>
                  </a:lnTo>
                  <a:lnTo>
                    <a:pt x="471982" y="635"/>
                  </a:lnTo>
                  <a:lnTo>
                    <a:pt x="493454" y="909"/>
                  </a:lnTo>
                  <a:lnTo>
                    <a:pt x="508217" y="2830"/>
                  </a:lnTo>
                  <a:lnTo>
                    <a:pt x="523115" y="8044"/>
                  </a:lnTo>
                  <a:lnTo>
                    <a:pt x="544995" y="1819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0" name="object 270"/>
            <p:cNvSpPr/>
            <p:nvPr/>
          </p:nvSpPr>
          <p:spPr>
            <a:xfrm>
              <a:off x="3514430" y="1882391"/>
              <a:ext cx="215265" cy="0"/>
            </a:xfrm>
            <a:custGeom>
              <a:avLst/>
              <a:gdLst/>
              <a:ahLst/>
              <a:cxnLst/>
              <a:rect l="l" t="t" r="r" b="b"/>
              <a:pathLst>
                <a:path w="215264">
                  <a:moveTo>
                    <a:pt x="0" y="0"/>
                  </a:moveTo>
                  <a:lnTo>
                    <a:pt x="21465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1" name="object 271"/>
            <p:cNvSpPr/>
            <p:nvPr/>
          </p:nvSpPr>
          <p:spPr>
            <a:xfrm>
              <a:off x="8259823" y="2591851"/>
              <a:ext cx="0" cy="156210"/>
            </a:xfrm>
            <a:custGeom>
              <a:avLst/>
              <a:gdLst/>
              <a:ahLst/>
              <a:cxnLst/>
              <a:rect l="l" t="t" r="r" b="b"/>
              <a:pathLst>
                <a:path h="156210">
                  <a:moveTo>
                    <a:pt x="0" y="0"/>
                  </a:moveTo>
                  <a:lnTo>
                    <a:pt x="0" y="15558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2" name="object 272"/>
            <p:cNvSpPr/>
            <p:nvPr/>
          </p:nvSpPr>
          <p:spPr>
            <a:xfrm>
              <a:off x="8259823" y="2724503"/>
              <a:ext cx="436880" cy="129539"/>
            </a:xfrm>
            <a:custGeom>
              <a:avLst/>
              <a:gdLst/>
              <a:ahLst/>
              <a:cxnLst/>
              <a:rect l="l" t="t" r="r" b="b"/>
              <a:pathLst>
                <a:path w="436879" h="129539">
                  <a:moveTo>
                    <a:pt x="0" y="0"/>
                  </a:moveTo>
                  <a:lnTo>
                    <a:pt x="436575" y="0"/>
                  </a:lnTo>
                  <a:lnTo>
                    <a:pt x="436575" y="1290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3" name="object 273"/>
            <p:cNvSpPr/>
            <p:nvPr/>
          </p:nvSpPr>
          <p:spPr>
            <a:xfrm>
              <a:off x="8205048" y="2573868"/>
              <a:ext cx="2487295" cy="18415"/>
            </a:xfrm>
            <a:custGeom>
              <a:avLst/>
              <a:gdLst/>
              <a:ahLst/>
              <a:cxnLst/>
              <a:rect l="l" t="t" r="r" b="b"/>
              <a:pathLst>
                <a:path w="2487295" h="18414">
                  <a:moveTo>
                    <a:pt x="-4565" y="8991"/>
                  </a:moveTo>
                  <a:lnTo>
                    <a:pt x="2491520" y="8991"/>
                  </a:lnTo>
                </a:path>
              </a:pathLst>
            </a:custGeom>
            <a:ln w="27114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4" name="object 274"/>
            <p:cNvSpPr/>
            <p:nvPr/>
          </p:nvSpPr>
          <p:spPr>
            <a:xfrm>
              <a:off x="8643173" y="2265448"/>
              <a:ext cx="15875" cy="252095"/>
            </a:xfrm>
            <a:custGeom>
              <a:avLst/>
              <a:gdLst/>
              <a:ahLst/>
              <a:cxnLst/>
              <a:rect l="l" t="t" r="r" b="b"/>
              <a:pathLst>
                <a:path w="15875" h="252094">
                  <a:moveTo>
                    <a:pt x="15519" y="251828"/>
                  </a:moveTo>
                  <a:lnTo>
                    <a:pt x="0" y="251828"/>
                  </a:lnTo>
                  <a:lnTo>
                    <a:pt x="4965" y="0"/>
                  </a:lnTo>
                  <a:lnTo>
                    <a:pt x="10553" y="0"/>
                  </a:lnTo>
                  <a:lnTo>
                    <a:pt x="15519" y="2518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5" name="object 275"/>
            <p:cNvSpPr/>
            <p:nvPr/>
          </p:nvSpPr>
          <p:spPr>
            <a:xfrm>
              <a:off x="8724173" y="1969665"/>
              <a:ext cx="31750" cy="548005"/>
            </a:xfrm>
            <a:custGeom>
              <a:avLst/>
              <a:gdLst/>
              <a:ahLst/>
              <a:cxnLst/>
              <a:rect l="l" t="t" r="r" b="b"/>
              <a:pathLst>
                <a:path w="31750" h="548005">
                  <a:moveTo>
                    <a:pt x="31140" y="547611"/>
                  </a:moveTo>
                  <a:lnTo>
                    <a:pt x="0" y="547611"/>
                  </a:lnTo>
                  <a:lnTo>
                    <a:pt x="9944" y="0"/>
                  </a:lnTo>
                  <a:lnTo>
                    <a:pt x="21196" y="0"/>
                  </a:lnTo>
                  <a:lnTo>
                    <a:pt x="31140" y="5476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6" name="object 276"/>
            <p:cNvSpPr/>
            <p:nvPr/>
          </p:nvSpPr>
          <p:spPr>
            <a:xfrm>
              <a:off x="8829748" y="2326091"/>
              <a:ext cx="15875" cy="191770"/>
            </a:xfrm>
            <a:custGeom>
              <a:avLst/>
              <a:gdLst/>
              <a:ahLst/>
              <a:cxnLst/>
              <a:rect l="l" t="t" r="r" b="b"/>
              <a:pathLst>
                <a:path w="15875" h="191769">
                  <a:moveTo>
                    <a:pt x="15493" y="191185"/>
                  </a:moveTo>
                  <a:lnTo>
                    <a:pt x="0" y="191185"/>
                  </a:lnTo>
                  <a:lnTo>
                    <a:pt x="4940" y="0"/>
                  </a:lnTo>
                  <a:lnTo>
                    <a:pt x="10553" y="0"/>
                  </a:lnTo>
                  <a:lnTo>
                    <a:pt x="15493" y="19118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7" name="object 277"/>
            <p:cNvSpPr/>
            <p:nvPr/>
          </p:nvSpPr>
          <p:spPr>
            <a:xfrm>
              <a:off x="8492132" y="2517277"/>
              <a:ext cx="369570" cy="0"/>
            </a:xfrm>
            <a:custGeom>
              <a:avLst/>
              <a:gdLst/>
              <a:ahLst/>
              <a:cxnLst/>
              <a:rect l="l" t="t" r="r" b="b"/>
              <a:pathLst>
                <a:path w="369570">
                  <a:moveTo>
                    <a:pt x="0" y="0"/>
                  </a:moveTo>
                  <a:lnTo>
                    <a:pt x="36930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8" name="object 278"/>
            <p:cNvSpPr/>
            <p:nvPr/>
          </p:nvSpPr>
          <p:spPr>
            <a:xfrm>
              <a:off x="8861435" y="2467074"/>
              <a:ext cx="221615" cy="105410"/>
            </a:xfrm>
            <a:custGeom>
              <a:avLst/>
              <a:gdLst/>
              <a:ahLst/>
              <a:cxnLst/>
              <a:rect l="l" t="t" r="r" b="b"/>
              <a:pathLst>
                <a:path w="221615" h="105410">
                  <a:moveTo>
                    <a:pt x="0" y="105244"/>
                  </a:moveTo>
                  <a:lnTo>
                    <a:pt x="0" y="0"/>
                  </a:lnTo>
                  <a:lnTo>
                    <a:pt x="221310" y="0"/>
                  </a:lnTo>
                  <a:lnTo>
                    <a:pt x="221310" y="10524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9" name="object 279"/>
            <p:cNvSpPr/>
            <p:nvPr/>
          </p:nvSpPr>
          <p:spPr>
            <a:xfrm>
              <a:off x="9082745" y="2517277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590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0" name="object 280"/>
            <p:cNvSpPr/>
            <p:nvPr/>
          </p:nvSpPr>
          <p:spPr>
            <a:xfrm>
              <a:off x="9138650" y="2484600"/>
              <a:ext cx="290195" cy="88265"/>
            </a:xfrm>
            <a:custGeom>
              <a:avLst/>
              <a:gdLst/>
              <a:ahLst/>
              <a:cxnLst/>
              <a:rect l="l" t="t" r="r" b="b"/>
              <a:pathLst>
                <a:path w="290195" h="88264">
                  <a:moveTo>
                    <a:pt x="0" y="87718"/>
                  </a:moveTo>
                  <a:lnTo>
                    <a:pt x="0" y="0"/>
                  </a:lnTo>
                  <a:lnTo>
                    <a:pt x="289763" y="0"/>
                  </a:lnTo>
                  <a:lnTo>
                    <a:pt x="289763" y="8771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1" name="object 281"/>
            <p:cNvSpPr/>
            <p:nvPr/>
          </p:nvSpPr>
          <p:spPr>
            <a:xfrm>
              <a:off x="8488575" y="2454526"/>
              <a:ext cx="142875" cy="62865"/>
            </a:xfrm>
            <a:custGeom>
              <a:avLst/>
              <a:gdLst/>
              <a:ahLst/>
              <a:cxnLst/>
              <a:rect l="l" t="t" r="r" b="b"/>
              <a:pathLst>
                <a:path w="142875" h="62864">
                  <a:moveTo>
                    <a:pt x="0" y="0"/>
                  </a:moveTo>
                  <a:lnTo>
                    <a:pt x="142392" y="0"/>
                  </a:lnTo>
                  <a:lnTo>
                    <a:pt x="142392" y="627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2" name="object 282"/>
            <p:cNvSpPr/>
            <p:nvPr/>
          </p:nvSpPr>
          <p:spPr>
            <a:xfrm>
              <a:off x="8483800" y="2335883"/>
              <a:ext cx="82550" cy="118745"/>
            </a:xfrm>
            <a:custGeom>
              <a:avLst/>
              <a:gdLst/>
              <a:ahLst/>
              <a:cxnLst/>
              <a:rect l="l" t="t" r="r" b="b"/>
              <a:pathLst>
                <a:path w="82550" h="118744">
                  <a:moveTo>
                    <a:pt x="0" y="0"/>
                  </a:moveTo>
                  <a:lnTo>
                    <a:pt x="82130" y="0"/>
                  </a:lnTo>
                  <a:lnTo>
                    <a:pt x="82130" y="1186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3" name="object 283"/>
            <p:cNvSpPr/>
            <p:nvPr/>
          </p:nvSpPr>
          <p:spPr>
            <a:xfrm>
              <a:off x="8658692" y="2421696"/>
              <a:ext cx="38100" cy="95885"/>
            </a:xfrm>
            <a:custGeom>
              <a:avLst/>
              <a:gdLst/>
              <a:ahLst/>
              <a:cxnLst/>
              <a:rect l="l" t="t" r="r" b="b"/>
              <a:pathLst>
                <a:path w="38100" h="95885">
                  <a:moveTo>
                    <a:pt x="37706" y="95580"/>
                  </a:moveTo>
                  <a:lnTo>
                    <a:pt x="37706" y="0"/>
                  </a:ln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4" name="object 284"/>
            <p:cNvSpPr/>
            <p:nvPr/>
          </p:nvSpPr>
          <p:spPr>
            <a:xfrm>
              <a:off x="8565931" y="2421696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79133" y="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5" name="object 285"/>
            <p:cNvSpPr/>
            <p:nvPr/>
          </p:nvSpPr>
          <p:spPr>
            <a:xfrm>
              <a:off x="8148380" y="2421696"/>
              <a:ext cx="163195" cy="98425"/>
            </a:xfrm>
            <a:custGeom>
              <a:avLst/>
              <a:gdLst/>
              <a:ahLst/>
              <a:cxnLst/>
              <a:rect l="l" t="t" r="r" b="b"/>
              <a:pathLst>
                <a:path w="163195" h="98425">
                  <a:moveTo>
                    <a:pt x="162623" y="0"/>
                  </a:moveTo>
                  <a:lnTo>
                    <a:pt x="0" y="0"/>
                  </a:lnTo>
                  <a:lnTo>
                    <a:pt x="0" y="979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6" name="object 286"/>
            <p:cNvSpPr/>
            <p:nvPr/>
          </p:nvSpPr>
          <p:spPr>
            <a:xfrm>
              <a:off x="7956725" y="2517277"/>
              <a:ext cx="320675" cy="130175"/>
            </a:xfrm>
            <a:custGeom>
              <a:avLst/>
              <a:gdLst/>
              <a:ahLst/>
              <a:cxnLst/>
              <a:rect l="l" t="t" r="r" b="b"/>
              <a:pathLst>
                <a:path w="320675" h="130175">
                  <a:moveTo>
                    <a:pt x="320586" y="0"/>
                  </a:moveTo>
                  <a:lnTo>
                    <a:pt x="0" y="0"/>
                  </a:lnTo>
                  <a:lnTo>
                    <a:pt x="0" y="13006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7" name="object 287"/>
            <p:cNvSpPr/>
            <p:nvPr/>
          </p:nvSpPr>
          <p:spPr>
            <a:xfrm>
              <a:off x="7824378" y="2647337"/>
              <a:ext cx="435609" cy="48260"/>
            </a:xfrm>
            <a:custGeom>
              <a:avLst/>
              <a:gdLst/>
              <a:ahLst/>
              <a:cxnLst/>
              <a:rect l="l" t="t" r="r" b="b"/>
              <a:pathLst>
                <a:path w="435609" h="48260">
                  <a:moveTo>
                    <a:pt x="0" y="48044"/>
                  </a:moveTo>
                  <a:lnTo>
                    <a:pt x="0" y="0"/>
                  </a:lnTo>
                  <a:lnTo>
                    <a:pt x="4354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8" name="object 288"/>
            <p:cNvSpPr/>
            <p:nvPr/>
          </p:nvSpPr>
          <p:spPr>
            <a:xfrm>
              <a:off x="8054832" y="2517277"/>
              <a:ext cx="0" cy="130175"/>
            </a:xfrm>
            <a:custGeom>
              <a:avLst/>
              <a:gdLst/>
              <a:ahLst/>
              <a:cxnLst/>
              <a:rect l="l" t="t" r="r" b="b"/>
              <a:pathLst>
                <a:path h="130175">
                  <a:moveTo>
                    <a:pt x="0" y="13006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9" name="object 289"/>
            <p:cNvSpPr/>
            <p:nvPr/>
          </p:nvSpPr>
          <p:spPr>
            <a:xfrm>
              <a:off x="7956725" y="2536657"/>
              <a:ext cx="221615" cy="11430"/>
            </a:xfrm>
            <a:custGeom>
              <a:avLst/>
              <a:gdLst/>
              <a:ahLst/>
              <a:cxnLst/>
              <a:rect l="l" t="t" r="r" b="b"/>
              <a:pathLst>
                <a:path w="221615" h="11430">
                  <a:moveTo>
                    <a:pt x="0" y="0"/>
                  </a:moveTo>
                  <a:lnTo>
                    <a:pt x="221322" y="0"/>
                  </a:lnTo>
                  <a:lnTo>
                    <a:pt x="221322" y="11417"/>
                  </a:lnTo>
                  <a:lnTo>
                    <a:pt x="0" y="114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0" name="object 290"/>
            <p:cNvSpPr/>
            <p:nvPr/>
          </p:nvSpPr>
          <p:spPr>
            <a:xfrm>
              <a:off x="7956725" y="2606266"/>
              <a:ext cx="221615" cy="11430"/>
            </a:xfrm>
            <a:custGeom>
              <a:avLst/>
              <a:gdLst/>
              <a:ahLst/>
              <a:cxnLst/>
              <a:rect l="l" t="t" r="r" b="b"/>
              <a:pathLst>
                <a:path w="221615" h="11430">
                  <a:moveTo>
                    <a:pt x="0" y="0"/>
                  </a:moveTo>
                  <a:lnTo>
                    <a:pt x="221322" y="0"/>
                  </a:lnTo>
                  <a:lnTo>
                    <a:pt x="221322" y="11391"/>
                  </a:lnTo>
                  <a:lnTo>
                    <a:pt x="0" y="113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1" name="object 291"/>
            <p:cNvSpPr/>
            <p:nvPr/>
          </p:nvSpPr>
          <p:spPr>
            <a:xfrm>
              <a:off x="9037253" y="2840136"/>
              <a:ext cx="1106805" cy="141605"/>
            </a:xfrm>
            <a:custGeom>
              <a:avLst/>
              <a:gdLst/>
              <a:ahLst/>
              <a:cxnLst/>
              <a:rect l="l" t="t" r="r" b="b"/>
              <a:pathLst>
                <a:path w="1106804" h="141605">
                  <a:moveTo>
                    <a:pt x="0" y="112725"/>
                  </a:moveTo>
                  <a:lnTo>
                    <a:pt x="0" y="0"/>
                  </a:lnTo>
                  <a:lnTo>
                    <a:pt x="1106487" y="0"/>
                  </a:lnTo>
                  <a:lnTo>
                    <a:pt x="1106487" y="1414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2" name="object 292"/>
            <p:cNvSpPr/>
            <p:nvPr/>
          </p:nvSpPr>
          <p:spPr>
            <a:xfrm>
              <a:off x="10143741" y="2864356"/>
              <a:ext cx="548640" cy="24765"/>
            </a:xfrm>
            <a:custGeom>
              <a:avLst/>
              <a:gdLst/>
              <a:ahLst/>
              <a:cxnLst/>
              <a:rect l="l" t="t" r="r" b="b"/>
              <a:pathLst>
                <a:path w="548640" h="24764">
                  <a:moveTo>
                    <a:pt x="0" y="24458"/>
                  </a:moveTo>
                  <a:lnTo>
                    <a:pt x="54826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3" name="object 293"/>
            <p:cNvSpPr/>
            <p:nvPr/>
          </p:nvSpPr>
          <p:spPr>
            <a:xfrm>
              <a:off x="10104955" y="2771683"/>
              <a:ext cx="587375" cy="68580"/>
            </a:xfrm>
            <a:custGeom>
              <a:avLst/>
              <a:gdLst/>
              <a:ahLst/>
              <a:cxnLst/>
              <a:rect l="l" t="t" r="r" b="b"/>
              <a:pathLst>
                <a:path w="587375" h="68580">
                  <a:moveTo>
                    <a:pt x="587047" y="45716"/>
                  </a:moveTo>
                  <a:lnTo>
                    <a:pt x="38785" y="68452"/>
                  </a:ln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4" name="object 294"/>
            <p:cNvSpPr/>
            <p:nvPr/>
          </p:nvSpPr>
          <p:spPr>
            <a:xfrm>
              <a:off x="8696398" y="2693985"/>
              <a:ext cx="1995805" cy="31115"/>
            </a:xfrm>
            <a:custGeom>
              <a:avLst/>
              <a:gdLst/>
              <a:ahLst/>
              <a:cxnLst/>
              <a:rect l="l" t="t" r="r" b="b"/>
              <a:pathLst>
                <a:path w="1995804" h="31114">
                  <a:moveTo>
                    <a:pt x="0" y="30517"/>
                  </a:moveTo>
                  <a:lnTo>
                    <a:pt x="199560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5" name="object 295"/>
            <p:cNvSpPr/>
            <p:nvPr/>
          </p:nvSpPr>
          <p:spPr>
            <a:xfrm>
              <a:off x="10013681" y="2419055"/>
              <a:ext cx="678815" cy="154940"/>
            </a:xfrm>
            <a:custGeom>
              <a:avLst/>
              <a:gdLst/>
              <a:ahLst/>
              <a:cxnLst/>
              <a:rect l="l" t="t" r="r" b="b"/>
              <a:pathLst>
                <a:path w="678815" h="154939">
                  <a:moveTo>
                    <a:pt x="0" y="154812"/>
                  </a:moveTo>
                  <a:lnTo>
                    <a:pt x="0" y="98221"/>
                  </a:lnTo>
                  <a:lnTo>
                    <a:pt x="157441" y="98221"/>
                  </a:lnTo>
                  <a:lnTo>
                    <a:pt x="157441" y="0"/>
                  </a:lnTo>
                  <a:lnTo>
                    <a:pt x="517944" y="0"/>
                  </a:lnTo>
                  <a:lnTo>
                    <a:pt x="517944" y="55549"/>
                  </a:lnTo>
                  <a:lnTo>
                    <a:pt x="678322" y="555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6" name="object 296"/>
            <p:cNvSpPr/>
            <p:nvPr/>
          </p:nvSpPr>
          <p:spPr>
            <a:xfrm>
              <a:off x="10171122" y="2517277"/>
              <a:ext cx="521334" cy="0"/>
            </a:xfrm>
            <a:custGeom>
              <a:avLst/>
              <a:gdLst/>
              <a:ahLst/>
              <a:cxnLst/>
              <a:rect l="l" t="t" r="r" b="b"/>
              <a:pathLst>
                <a:path w="521334">
                  <a:moveTo>
                    <a:pt x="0" y="0"/>
                  </a:moveTo>
                  <a:lnTo>
                    <a:pt x="52088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7" name="object 297"/>
            <p:cNvSpPr/>
            <p:nvPr/>
          </p:nvSpPr>
          <p:spPr>
            <a:xfrm>
              <a:off x="10182527" y="2393223"/>
              <a:ext cx="91440" cy="26670"/>
            </a:xfrm>
            <a:custGeom>
              <a:avLst/>
              <a:gdLst/>
              <a:ahLst/>
              <a:cxnLst/>
              <a:rect l="l" t="t" r="r" b="b"/>
              <a:pathLst>
                <a:path w="91440" h="26669">
                  <a:moveTo>
                    <a:pt x="91274" y="26187"/>
                  </a:moveTo>
                  <a:lnTo>
                    <a:pt x="0" y="26187"/>
                  </a:lnTo>
                  <a:lnTo>
                    <a:pt x="0" y="0"/>
                  </a:lnTo>
                  <a:lnTo>
                    <a:pt x="91274" y="0"/>
                  </a:lnTo>
                  <a:lnTo>
                    <a:pt x="91274" y="2618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8" name="object 298"/>
            <p:cNvSpPr/>
            <p:nvPr/>
          </p:nvSpPr>
          <p:spPr>
            <a:xfrm>
              <a:off x="10303456" y="2393223"/>
              <a:ext cx="91440" cy="26670"/>
            </a:xfrm>
            <a:custGeom>
              <a:avLst/>
              <a:gdLst/>
              <a:ahLst/>
              <a:cxnLst/>
              <a:rect l="l" t="t" r="r" b="b"/>
              <a:pathLst>
                <a:path w="91440" h="26669">
                  <a:moveTo>
                    <a:pt x="91262" y="26187"/>
                  </a:moveTo>
                  <a:lnTo>
                    <a:pt x="0" y="26187"/>
                  </a:lnTo>
                  <a:lnTo>
                    <a:pt x="0" y="0"/>
                  </a:lnTo>
                  <a:lnTo>
                    <a:pt x="91262" y="0"/>
                  </a:lnTo>
                  <a:lnTo>
                    <a:pt x="91262" y="2618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9" name="object 299"/>
            <p:cNvSpPr/>
            <p:nvPr/>
          </p:nvSpPr>
          <p:spPr>
            <a:xfrm>
              <a:off x="10424386" y="2393223"/>
              <a:ext cx="91440" cy="26670"/>
            </a:xfrm>
            <a:custGeom>
              <a:avLst/>
              <a:gdLst/>
              <a:ahLst/>
              <a:cxnLst/>
              <a:rect l="l" t="t" r="r" b="b"/>
              <a:pathLst>
                <a:path w="91440" h="26669">
                  <a:moveTo>
                    <a:pt x="91274" y="26187"/>
                  </a:moveTo>
                  <a:lnTo>
                    <a:pt x="0" y="26187"/>
                  </a:lnTo>
                  <a:lnTo>
                    <a:pt x="0" y="0"/>
                  </a:lnTo>
                  <a:lnTo>
                    <a:pt x="91274" y="0"/>
                  </a:lnTo>
                  <a:lnTo>
                    <a:pt x="91274" y="2618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0" name="object 300"/>
            <p:cNvSpPr/>
            <p:nvPr/>
          </p:nvSpPr>
          <p:spPr>
            <a:xfrm>
              <a:off x="3451489" y="4885433"/>
              <a:ext cx="532130" cy="73025"/>
            </a:xfrm>
            <a:custGeom>
              <a:avLst/>
              <a:gdLst/>
              <a:ahLst/>
              <a:cxnLst/>
              <a:rect l="l" t="t" r="r" b="b"/>
              <a:pathLst>
                <a:path w="532129" h="73025">
                  <a:moveTo>
                    <a:pt x="0" y="73012"/>
                  </a:moveTo>
                  <a:lnTo>
                    <a:pt x="53163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1" name="object 301"/>
            <p:cNvSpPr/>
            <p:nvPr/>
          </p:nvSpPr>
          <p:spPr>
            <a:xfrm>
              <a:off x="3451489" y="4179491"/>
              <a:ext cx="532130" cy="733425"/>
            </a:xfrm>
            <a:custGeom>
              <a:avLst/>
              <a:gdLst/>
              <a:ahLst/>
              <a:cxnLst/>
              <a:rect l="l" t="t" r="r" b="b"/>
              <a:pathLst>
                <a:path w="532129" h="733425">
                  <a:moveTo>
                    <a:pt x="531634" y="666267"/>
                  </a:moveTo>
                  <a:lnTo>
                    <a:pt x="0" y="50203"/>
                  </a:lnTo>
                  <a:lnTo>
                    <a:pt x="531634" y="0"/>
                  </a:lnTo>
                  <a:lnTo>
                    <a:pt x="0" y="733323"/>
                  </a:lnTo>
                  <a:lnTo>
                    <a:pt x="531634" y="6603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2" name="object 302"/>
            <p:cNvSpPr/>
            <p:nvPr/>
          </p:nvSpPr>
          <p:spPr>
            <a:xfrm>
              <a:off x="3223206" y="3659261"/>
              <a:ext cx="41275" cy="1452880"/>
            </a:xfrm>
            <a:custGeom>
              <a:avLst/>
              <a:gdLst/>
              <a:ahLst/>
              <a:cxnLst/>
              <a:rect l="l" t="t" r="r" b="b"/>
              <a:pathLst>
                <a:path w="41275" h="1452879">
                  <a:moveTo>
                    <a:pt x="0" y="1452333"/>
                  </a:moveTo>
                  <a:lnTo>
                    <a:pt x="0" y="0"/>
                  </a:lnTo>
                  <a:lnTo>
                    <a:pt x="41198" y="0"/>
                  </a:lnTo>
                  <a:lnTo>
                    <a:pt x="41198" y="1446060"/>
                  </a:lnTo>
                  <a:lnTo>
                    <a:pt x="0" y="14523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3" name="object 303"/>
            <p:cNvSpPr/>
            <p:nvPr/>
          </p:nvSpPr>
          <p:spPr>
            <a:xfrm>
              <a:off x="3042498" y="4093258"/>
              <a:ext cx="179070" cy="43180"/>
            </a:xfrm>
            <a:custGeom>
              <a:avLst/>
              <a:gdLst/>
              <a:ahLst/>
              <a:cxnLst/>
              <a:rect l="l" t="t" r="r" b="b"/>
              <a:pathLst>
                <a:path w="179069" h="43179">
                  <a:moveTo>
                    <a:pt x="0" y="0"/>
                  </a:moveTo>
                  <a:lnTo>
                    <a:pt x="178549" y="429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4" name="object 304"/>
            <p:cNvSpPr/>
            <p:nvPr/>
          </p:nvSpPr>
          <p:spPr>
            <a:xfrm>
              <a:off x="2566981" y="3978828"/>
              <a:ext cx="366395" cy="88265"/>
            </a:xfrm>
            <a:custGeom>
              <a:avLst/>
              <a:gdLst/>
              <a:ahLst/>
              <a:cxnLst/>
              <a:rect l="l" t="t" r="r" b="b"/>
              <a:pathLst>
                <a:path w="366394" h="88264">
                  <a:moveTo>
                    <a:pt x="0" y="0"/>
                  </a:moveTo>
                  <a:lnTo>
                    <a:pt x="366001" y="8807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5" name="object 305"/>
            <p:cNvSpPr/>
            <p:nvPr/>
          </p:nvSpPr>
          <p:spPr>
            <a:xfrm>
              <a:off x="2457684" y="3952539"/>
              <a:ext cx="37465" cy="44450"/>
            </a:xfrm>
            <a:custGeom>
              <a:avLst/>
              <a:gdLst/>
              <a:ahLst/>
              <a:cxnLst/>
              <a:rect l="l" t="t" r="r" b="b"/>
              <a:pathLst>
                <a:path w="37464" h="44450">
                  <a:moveTo>
                    <a:pt x="23164" y="44437"/>
                  </a:moveTo>
                  <a:lnTo>
                    <a:pt x="0" y="38709"/>
                  </a:lnTo>
                  <a:lnTo>
                    <a:pt x="0" y="0"/>
                  </a:lnTo>
                  <a:lnTo>
                    <a:pt x="37452" y="90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6" name="object 306"/>
            <p:cNvSpPr/>
            <p:nvPr/>
          </p:nvSpPr>
          <p:spPr>
            <a:xfrm>
              <a:off x="2552490" y="4014630"/>
              <a:ext cx="377825" cy="93345"/>
            </a:xfrm>
            <a:custGeom>
              <a:avLst/>
              <a:gdLst/>
              <a:ahLst/>
              <a:cxnLst/>
              <a:rect l="l" t="t" r="r" b="b"/>
              <a:pathLst>
                <a:path w="377825" h="93345">
                  <a:moveTo>
                    <a:pt x="377253" y="9302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7" name="object 307"/>
            <p:cNvSpPr/>
            <p:nvPr/>
          </p:nvSpPr>
          <p:spPr>
            <a:xfrm>
              <a:off x="3042481" y="4135470"/>
              <a:ext cx="179070" cy="44450"/>
            </a:xfrm>
            <a:custGeom>
              <a:avLst/>
              <a:gdLst/>
              <a:ahLst/>
              <a:cxnLst/>
              <a:rect l="l" t="t" r="r" b="b"/>
              <a:pathLst>
                <a:path w="179069" h="44450">
                  <a:moveTo>
                    <a:pt x="178561" y="4401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8" name="object 308"/>
            <p:cNvSpPr/>
            <p:nvPr/>
          </p:nvSpPr>
          <p:spPr>
            <a:xfrm>
              <a:off x="3264401" y="3455880"/>
              <a:ext cx="757555" cy="1743710"/>
            </a:xfrm>
            <a:custGeom>
              <a:avLst/>
              <a:gdLst/>
              <a:ahLst/>
              <a:cxnLst/>
              <a:rect l="l" t="t" r="r" b="b"/>
              <a:pathLst>
                <a:path w="757554" h="1743710">
                  <a:moveTo>
                    <a:pt x="756970" y="0"/>
                  </a:moveTo>
                  <a:lnTo>
                    <a:pt x="756970" y="1634756"/>
                  </a:lnTo>
                  <a:lnTo>
                    <a:pt x="718718" y="1641500"/>
                  </a:lnTo>
                  <a:lnTo>
                    <a:pt x="718718" y="2260"/>
                  </a:lnTo>
                  <a:lnTo>
                    <a:pt x="187083" y="728167"/>
                  </a:lnTo>
                  <a:lnTo>
                    <a:pt x="718718" y="677976"/>
                  </a:lnTo>
                  <a:lnTo>
                    <a:pt x="187083" y="36233"/>
                  </a:lnTo>
                  <a:lnTo>
                    <a:pt x="187083" y="1736115"/>
                  </a:lnTo>
                  <a:lnTo>
                    <a:pt x="147523" y="1743519"/>
                  </a:lnTo>
                  <a:lnTo>
                    <a:pt x="147523" y="43281"/>
                  </a:lnTo>
                  <a:lnTo>
                    <a:pt x="147535" y="38747"/>
                  </a:lnTo>
                  <a:lnTo>
                    <a:pt x="0" y="228473"/>
                  </a:lnTo>
                  <a:lnTo>
                    <a:pt x="144221" y="723607"/>
                  </a:lnTo>
                  <a:lnTo>
                    <a:pt x="0" y="691654"/>
                  </a:lnTo>
                  <a:lnTo>
                    <a:pt x="147535" y="2378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9" name="object 309"/>
            <p:cNvSpPr/>
            <p:nvPr/>
          </p:nvSpPr>
          <p:spPr>
            <a:xfrm>
              <a:off x="3264401" y="4193179"/>
              <a:ext cx="144780" cy="32384"/>
            </a:xfrm>
            <a:custGeom>
              <a:avLst/>
              <a:gdLst/>
              <a:ahLst/>
              <a:cxnLst/>
              <a:rect l="l" t="t" r="r" b="b"/>
              <a:pathLst>
                <a:path w="144779" h="32385">
                  <a:moveTo>
                    <a:pt x="144221" y="3195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0" name="object 310"/>
            <p:cNvSpPr/>
            <p:nvPr/>
          </p:nvSpPr>
          <p:spPr>
            <a:xfrm>
              <a:off x="3264401" y="4193179"/>
              <a:ext cx="144780" cy="713105"/>
            </a:xfrm>
            <a:custGeom>
              <a:avLst/>
              <a:gdLst/>
              <a:ahLst/>
              <a:cxnLst/>
              <a:rect l="l" t="t" r="r" b="b"/>
              <a:pathLst>
                <a:path w="144779" h="713104">
                  <a:moveTo>
                    <a:pt x="144221" y="31953"/>
                  </a:moveTo>
                  <a:lnTo>
                    <a:pt x="0" y="662597"/>
                  </a:lnTo>
                  <a:lnTo>
                    <a:pt x="144221" y="712787"/>
                  </a:ln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1" name="object 311"/>
            <p:cNvSpPr/>
            <p:nvPr/>
          </p:nvSpPr>
          <p:spPr>
            <a:xfrm>
              <a:off x="3264401" y="4901407"/>
              <a:ext cx="144780" cy="50800"/>
            </a:xfrm>
            <a:custGeom>
              <a:avLst/>
              <a:gdLst/>
              <a:ahLst/>
              <a:cxnLst/>
              <a:rect l="l" t="t" r="r" b="b"/>
              <a:pathLst>
                <a:path w="144779" h="50800">
                  <a:moveTo>
                    <a:pt x="144221" y="5019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2" name="object 312"/>
            <p:cNvSpPr/>
            <p:nvPr/>
          </p:nvSpPr>
          <p:spPr>
            <a:xfrm>
              <a:off x="2933013" y="3550529"/>
              <a:ext cx="331470" cy="1471930"/>
            </a:xfrm>
            <a:custGeom>
              <a:avLst/>
              <a:gdLst/>
              <a:ahLst/>
              <a:cxnLst/>
              <a:rect l="l" t="t" r="r" b="b"/>
              <a:pathLst>
                <a:path w="331470" h="1471929">
                  <a:moveTo>
                    <a:pt x="109524" y="1471510"/>
                  </a:moveTo>
                  <a:lnTo>
                    <a:pt x="0" y="1417688"/>
                  </a:lnTo>
                  <a:lnTo>
                    <a:pt x="0" y="209981"/>
                  </a:lnTo>
                  <a:lnTo>
                    <a:pt x="4987" y="161892"/>
                  </a:lnTo>
                  <a:lnTo>
                    <a:pt x="19190" y="117717"/>
                  </a:lnTo>
                  <a:lnTo>
                    <a:pt x="41466" y="78726"/>
                  </a:lnTo>
                  <a:lnTo>
                    <a:pt x="70677" y="46188"/>
                  </a:lnTo>
                  <a:lnTo>
                    <a:pt x="105681" y="21374"/>
                  </a:lnTo>
                  <a:lnTo>
                    <a:pt x="145337" y="5555"/>
                  </a:lnTo>
                  <a:lnTo>
                    <a:pt x="188506" y="0"/>
                  </a:lnTo>
                  <a:lnTo>
                    <a:pt x="331381" y="0"/>
                  </a:lnTo>
                  <a:lnTo>
                    <a:pt x="331381" y="109524"/>
                  </a:lnTo>
                  <a:lnTo>
                    <a:pt x="188506" y="109524"/>
                  </a:lnTo>
                  <a:lnTo>
                    <a:pt x="158104" y="117564"/>
                  </a:lnTo>
                  <a:lnTo>
                    <a:pt x="132961" y="139336"/>
                  </a:lnTo>
                  <a:lnTo>
                    <a:pt x="115845" y="171316"/>
                  </a:lnTo>
                  <a:lnTo>
                    <a:pt x="109524" y="209981"/>
                  </a:lnTo>
                  <a:lnTo>
                    <a:pt x="109524" y="1471510"/>
                  </a:lnTo>
                  <a:close/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3" name="object 313"/>
            <p:cNvSpPr/>
            <p:nvPr/>
          </p:nvSpPr>
          <p:spPr>
            <a:xfrm>
              <a:off x="3264403" y="3503359"/>
              <a:ext cx="146050" cy="196850"/>
            </a:xfrm>
            <a:custGeom>
              <a:avLst/>
              <a:gdLst/>
              <a:ahLst/>
              <a:cxnLst/>
              <a:rect l="l" t="t" r="r" b="b"/>
              <a:pathLst>
                <a:path w="146050" h="196850">
                  <a:moveTo>
                    <a:pt x="0" y="47167"/>
                  </a:moveTo>
                  <a:lnTo>
                    <a:pt x="0" y="0"/>
                  </a:lnTo>
                  <a:lnTo>
                    <a:pt x="145567" y="1964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4" name="object 314"/>
            <p:cNvSpPr/>
            <p:nvPr/>
          </p:nvSpPr>
          <p:spPr>
            <a:xfrm>
              <a:off x="3178842" y="3488424"/>
              <a:ext cx="0" cy="62230"/>
            </a:xfrm>
            <a:custGeom>
              <a:avLst/>
              <a:gdLst/>
              <a:ahLst/>
              <a:cxnLst/>
              <a:rect l="l" t="t" r="r" b="b"/>
              <a:pathLst>
                <a:path h="62229">
                  <a:moveTo>
                    <a:pt x="0" y="6209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5" name="object 315"/>
            <p:cNvSpPr/>
            <p:nvPr/>
          </p:nvSpPr>
          <p:spPr>
            <a:xfrm>
              <a:off x="3178842" y="3660052"/>
              <a:ext cx="85725" cy="73660"/>
            </a:xfrm>
            <a:custGeom>
              <a:avLst/>
              <a:gdLst/>
              <a:ahLst/>
              <a:cxnLst/>
              <a:rect l="l" t="t" r="r" b="b"/>
              <a:pathLst>
                <a:path w="85725" h="73660">
                  <a:moveTo>
                    <a:pt x="85559" y="73367"/>
                  </a:moveTo>
                  <a:lnTo>
                    <a:pt x="0" y="73367"/>
                  </a:ln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6" name="object 316"/>
            <p:cNvSpPr/>
            <p:nvPr/>
          </p:nvSpPr>
          <p:spPr>
            <a:xfrm>
              <a:off x="2401919" y="3526162"/>
              <a:ext cx="499109" cy="1322070"/>
            </a:xfrm>
            <a:custGeom>
              <a:avLst/>
              <a:gdLst/>
              <a:ahLst/>
              <a:cxnLst/>
              <a:rect l="l" t="t" r="r" b="b"/>
              <a:pathLst>
                <a:path w="499110" h="1322070">
                  <a:moveTo>
                    <a:pt x="0" y="1321650"/>
                  </a:moveTo>
                  <a:lnTo>
                    <a:pt x="0" y="729462"/>
                  </a:lnTo>
                  <a:lnTo>
                    <a:pt x="1705" y="699505"/>
                  </a:lnTo>
                  <a:lnTo>
                    <a:pt x="13378" y="637581"/>
                  </a:lnTo>
                  <a:lnTo>
                    <a:pt x="240322" y="71602"/>
                  </a:lnTo>
                  <a:lnTo>
                    <a:pt x="282540" y="21059"/>
                  </a:lnTo>
                  <a:lnTo>
                    <a:pt x="345160" y="596"/>
                  </a:lnTo>
                  <a:lnTo>
                    <a:pt x="498767" y="0"/>
                  </a:lnTo>
                  <a:lnTo>
                    <a:pt x="499071" y="73012"/>
                  </a:lnTo>
                  <a:lnTo>
                    <a:pt x="345452" y="73609"/>
                  </a:lnTo>
                  <a:lnTo>
                    <a:pt x="334530" y="75803"/>
                  </a:lnTo>
                  <a:lnTo>
                    <a:pt x="89738" y="638886"/>
                  </a:lnTo>
                  <a:lnTo>
                    <a:pt x="78025" y="681269"/>
                  </a:lnTo>
                  <a:lnTo>
                    <a:pt x="72999" y="724928"/>
                  </a:lnTo>
                  <a:lnTo>
                    <a:pt x="72999" y="131424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7" name="object 317"/>
            <p:cNvSpPr/>
            <p:nvPr/>
          </p:nvSpPr>
          <p:spPr>
            <a:xfrm>
              <a:off x="2132285" y="3438354"/>
              <a:ext cx="995680" cy="450215"/>
            </a:xfrm>
            <a:custGeom>
              <a:avLst/>
              <a:gdLst/>
              <a:ahLst/>
              <a:cxnLst/>
              <a:rect l="l" t="t" r="r" b="b"/>
              <a:pathLst>
                <a:path w="995680" h="450214">
                  <a:moveTo>
                    <a:pt x="239166" y="449846"/>
                  </a:moveTo>
                  <a:lnTo>
                    <a:pt x="0" y="449846"/>
                  </a:lnTo>
                  <a:lnTo>
                    <a:pt x="0" y="413334"/>
                  </a:lnTo>
                  <a:lnTo>
                    <a:pt x="239166" y="413334"/>
                  </a:lnTo>
                  <a:lnTo>
                    <a:pt x="256455" y="410423"/>
                  </a:lnTo>
                  <a:lnTo>
                    <a:pt x="273962" y="402589"/>
                  </a:lnTo>
                  <a:lnTo>
                    <a:pt x="289381" y="391185"/>
                  </a:lnTo>
                  <a:lnTo>
                    <a:pt x="300405" y="377558"/>
                  </a:lnTo>
                  <a:lnTo>
                    <a:pt x="486917" y="46354"/>
                  </a:lnTo>
                  <a:lnTo>
                    <a:pt x="504260" y="25047"/>
                  </a:lnTo>
                  <a:lnTo>
                    <a:pt x="527829" y="9266"/>
                  </a:lnTo>
                  <a:lnTo>
                    <a:pt x="554738" y="440"/>
                  </a:lnTo>
                  <a:lnTo>
                    <a:pt x="582104" y="0"/>
                  </a:lnTo>
                  <a:lnTo>
                    <a:pt x="928547" y="52831"/>
                  </a:lnTo>
                  <a:lnTo>
                    <a:pt x="943664" y="55859"/>
                  </a:lnTo>
                  <a:lnTo>
                    <a:pt x="966062" y="63187"/>
                  </a:lnTo>
                  <a:lnTo>
                    <a:pt x="986371" y="75979"/>
                  </a:lnTo>
                  <a:lnTo>
                    <a:pt x="995222" y="95402"/>
                  </a:lnTo>
                  <a:lnTo>
                    <a:pt x="995222" y="112179"/>
                  </a:lnTo>
                  <a:lnTo>
                    <a:pt x="958710" y="112179"/>
                  </a:lnTo>
                  <a:lnTo>
                    <a:pt x="955656" y="102176"/>
                  </a:lnTo>
                  <a:lnTo>
                    <a:pt x="947594" y="95572"/>
                  </a:lnTo>
                  <a:lnTo>
                    <a:pt x="936175" y="91451"/>
                  </a:lnTo>
                  <a:lnTo>
                    <a:pt x="923048" y="88912"/>
                  </a:lnTo>
                  <a:lnTo>
                    <a:pt x="576630" y="36067"/>
                  </a:lnTo>
                  <a:lnTo>
                    <a:pt x="560247" y="36654"/>
                  </a:lnTo>
                  <a:lnTo>
                    <a:pt x="543717" y="42229"/>
                  </a:lnTo>
                  <a:lnTo>
                    <a:pt x="529165" y="51768"/>
                  </a:lnTo>
                  <a:lnTo>
                    <a:pt x="518718" y="64249"/>
                  </a:lnTo>
                  <a:lnTo>
                    <a:pt x="332206" y="395452"/>
                  </a:lnTo>
                  <a:lnTo>
                    <a:pt x="315341" y="416826"/>
                  </a:lnTo>
                  <a:lnTo>
                    <a:pt x="292368" y="434093"/>
                  </a:lnTo>
                  <a:lnTo>
                    <a:pt x="266053" y="445639"/>
                  </a:lnTo>
                  <a:lnTo>
                    <a:pt x="239166" y="449846"/>
                  </a:lnTo>
                  <a:close/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8" name="object 318"/>
            <p:cNvSpPr/>
            <p:nvPr/>
          </p:nvSpPr>
          <p:spPr>
            <a:xfrm>
              <a:off x="2132285" y="3400280"/>
              <a:ext cx="502284" cy="258445"/>
            </a:xfrm>
            <a:custGeom>
              <a:avLst/>
              <a:gdLst/>
              <a:ahLst/>
              <a:cxnLst/>
              <a:rect l="l" t="t" r="r" b="b"/>
              <a:pathLst>
                <a:path w="502285" h="258445">
                  <a:moveTo>
                    <a:pt x="291312" y="258229"/>
                  </a:moveTo>
                  <a:lnTo>
                    <a:pt x="0" y="258229"/>
                  </a:lnTo>
                  <a:lnTo>
                    <a:pt x="0" y="221716"/>
                  </a:lnTo>
                  <a:lnTo>
                    <a:pt x="291312" y="221716"/>
                  </a:lnTo>
                  <a:lnTo>
                    <a:pt x="308693" y="218810"/>
                  </a:lnTo>
                  <a:lnTo>
                    <a:pt x="326343" y="210991"/>
                  </a:lnTo>
                  <a:lnTo>
                    <a:pt x="341934" y="199610"/>
                  </a:lnTo>
                  <a:lnTo>
                    <a:pt x="353136" y="186016"/>
                  </a:lnTo>
                  <a:lnTo>
                    <a:pt x="463575" y="0"/>
                  </a:lnTo>
                  <a:lnTo>
                    <a:pt x="502208" y="6857"/>
                  </a:lnTo>
                  <a:lnTo>
                    <a:pt x="384759" y="204266"/>
                  </a:lnTo>
                  <a:lnTo>
                    <a:pt x="367691" y="225460"/>
                  </a:lnTo>
                  <a:lnTo>
                    <a:pt x="344574" y="242592"/>
                  </a:lnTo>
                  <a:lnTo>
                    <a:pt x="318188" y="254051"/>
                  </a:lnTo>
                  <a:lnTo>
                    <a:pt x="291312" y="258229"/>
                  </a:lnTo>
                  <a:close/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9" name="object 319"/>
            <p:cNvSpPr/>
            <p:nvPr/>
          </p:nvSpPr>
          <p:spPr>
            <a:xfrm>
              <a:off x="2900991" y="3503709"/>
              <a:ext cx="0" cy="554990"/>
            </a:xfrm>
            <a:custGeom>
              <a:avLst/>
              <a:gdLst/>
              <a:ahLst/>
              <a:cxnLst/>
              <a:rect l="l" t="t" r="r" b="b"/>
              <a:pathLst>
                <a:path h="554989">
                  <a:moveTo>
                    <a:pt x="0" y="0"/>
                  </a:moveTo>
                  <a:lnTo>
                    <a:pt x="0" y="55497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0" name="object 320"/>
            <p:cNvSpPr/>
            <p:nvPr/>
          </p:nvSpPr>
          <p:spPr>
            <a:xfrm>
              <a:off x="2457692" y="3390846"/>
              <a:ext cx="0" cy="220345"/>
            </a:xfrm>
            <a:custGeom>
              <a:avLst/>
              <a:gdLst/>
              <a:ahLst/>
              <a:cxnLst/>
              <a:rect l="l" t="t" r="r" b="b"/>
              <a:pathLst>
                <a:path h="220345">
                  <a:moveTo>
                    <a:pt x="0" y="0"/>
                  </a:moveTo>
                  <a:lnTo>
                    <a:pt x="0" y="2200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1" name="object 321"/>
            <p:cNvSpPr/>
            <p:nvPr/>
          </p:nvSpPr>
          <p:spPr>
            <a:xfrm>
              <a:off x="2457692" y="3651856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0"/>
                  </a:moveTo>
                  <a:lnTo>
                    <a:pt x="0" y="11965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2" name="object 322"/>
            <p:cNvSpPr/>
            <p:nvPr/>
          </p:nvSpPr>
          <p:spPr>
            <a:xfrm>
              <a:off x="2457692" y="3843982"/>
              <a:ext cx="0" cy="213360"/>
            </a:xfrm>
            <a:custGeom>
              <a:avLst/>
              <a:gdLst/>
              <a:ahLst/>
              <a:cxnLst/>
              <a:rect l="l" t="t" r="r" b="b"/>
              <a:pathLst>
                <a:path h="213360">
                  <a:moveTo>
                    <a:pt x="0" y="0"/>
                  </a:moveTo>
                  <a:lnTo>
                    <a:pt x="0" y="21316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3" name="object 323"/>
            <p:cNvSpPr/>
            <p:nvPr/>
          </p:nvSpPr>
          <p:spPr>
            <a:xfrm>
              <a:off x="2831580" y="3675174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65"/>
                  </a:moveTo>
                  <a:lnTo>
                    <a:pt x="0" y="78765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4" name="object 324"/>
            <p:cNvSpPr/>
            <p:nvPr/>
          </p:nvSpPr>
          <p:spPr>
            <a:xfrm>
              <a:off x="2831580" y="3790642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5" name="object 325"/>
            <p:cNvSpPr/>
            <p:nvPr/>
          </p:nvSpPr>
          <p:spPr>
            <a:xfrm>
              <a:off x="2831580" y="3906098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6" name="object 326"/>
            <p:cNvSpPr/>
            <p:nvPr/>
          </p:nvSpPr>
          <p:spPr>
            <a:xfrm>
              <a:off x="2831580" y="4131142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52"/>
                  </a:moveTo>
                  <a:lnTo>
                    <a:pt x="0" y="78752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7" name="object 327"/>
            <p:cNvSpPr/>
            <p:nvPr/>
          </p:nvSpPr>
          <p:spPr>
            <a:xfrm>
              <a:off x="2831580" y="4246623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8" name="object 328"/>
            <p:cNvSpPr/>
            <p:nvPr/>
          </p:nvSpPr>
          <p:spPr>
            <a:xfrm>
              <a:off x="2831580" y="4362091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9" name="object 329"/>
            <p:cNvSpPr/>
            <p:nvPr/>
          </p:nvSpPr>
          <p:spPr>
            <a:xfrm>
              <a:off x="2831580" y="4477572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65"/>
                  </a:moveTo>
                  <a:lnTo>
                    <a:pt x="0" y="78765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0" name="object 330"/>
            <p:cNvSpPr/>
            <p:nvPr/>
          </p:nvSpPr>
          <p:spPr>
            <a:xfrm>
              <a:off x="2831580" y="4593041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1" name="object 331"/>
            <p:cNvSpPr/>
            <p:nvPr/>
          </p:nvSpPr>
          <p:spPr>
            <a:xfrm>
              <a:off x="2831580" y="4708535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2" name="object 332"/>
            <p:cNvSpPr/>
            <p:nvPr/>
          </p:nvSpPr>
          <p:spPr>
            <a:xfrm>
              <a:off x="2831580" y="4824041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52"/>
                  </a:moveTo>
                  <a:lnTo>
                    <a:pt x="0" y="78752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3" name="object 333"/>
            <p:cNvSpPr/>
            <p:nvPr/>
          </p:nvSpPr>
          <p:spPr>
            <a:xfrm>
              <a:off x="2644915" y="4083834"/>
              <a:ext cx="256540" cy="870585"/>
            </a:xfrm>
            <a:custGeom>
              <a:avLst/>
              <a:gdLst/>
              <a:ahLst/>
              <a:cxnLst/>
              <a:rect l="l" t="t" r="r" b="b"/>
              <a:pathLst>
                <a:path w="256539" h="870585">
                  <a:moveTo>
                    <a:pt x="256070" y="0"/>
                  </a:moveTo>
                  <a:lnTo>
                    <a:pt x="256070" y="870038"/>
                  </a:lnTo>
                  <a:lnTo>
                    <a:pt x="0" y="74942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4" name="object 334"/>
            <p:cNvSpPr/>
            <p:nvPr/>
          </p:nvSpPr>
          <p:spPr>
            <a:xfrm>
              <a:off x="3131770" y="3662817"/>
              <a:ext cx="0" cy="451484"/>
            </a:xfrm>
            <a:custGeom>
              <a:avLst/>
              <a:gdLst/>
              <a:ahLst/>
              <a:cxnLst/>
              <a:rect l="l" t="t" r="r" b="b"/>
              <a:pathLst>
                <a:path h="451485">
                  <a:moveTo>
                    <a:pt x="0" y="0"/>
                  </a:moveTo>
                  <a:lnTo>
                    <a:pt x="0" y="45088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5" name="object 335"/>
            <p:cNvSpPr/>
            <p:nvPr/>
          </p:nvSpPr>
          <p:spPr>
            <a:xfrm>
              <a:off x="3045347" y="4157469"/>
              <a:ext cx="86995" cy="704215"/>
            </a:xfrm>
            <a:custGeom>
              <a:avLst/>
              <a:gdLst/>
              <a:ahLst/>
              <a:cxnLst/>
              <a:rect l="l" t="t" r="r" b="b"/>
              <a:pathLst>
                <a:path w="86994" h="704214">
                  <a:moveTo>
                    <a:pt x="86410" y="0"/>
                  </a:moveTo>
                  <a:lnTo>
                    <a:pt x="86410" y="704024"/>
                  </a:lnTo>
                  <a:lnTo>
                    <a:pt x="0" y="6719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6" name="object 336"/>
            <p:cNvSpPr/>
            <p:nvPr/>
          </p:nvSpPr>
          <p:spPr>
            <a:xfrm>
              <a:off x="2644915" y="4037403"/>
              <a:ext cx="107950" cy="796290"/>
            </a:xfrm>
            <a:custGeom>
              <a:avLst/>
              <a:gdLst/>
              <a:ahLst/>
              <a:cxnLst/>
              <a:rect l="l" t="t" r="r" b="b"/>
              <a:pathLst>
                <a:path w="107950" h="796289">
                  <a:moveTo>
                    <a:pt x="0" y="795858"/>
                  </a:moveTo>
                  <a:lnTo>
                    <a:pt x="0" y="0"/>
                  </a:lnTo>
                  <a:lnTo>
                    <a:pt x="107454" y="203707"/>
                  </a:lnTo>
                  <a:lnTo>
                    <a:pt x="2819" y="401497"/>
                  </a:lnTo>
                  <a:lnTo>
                    <a:pt x="105067" y="604138"/>
                  </a:lnTo>
                  <a:lnTo>
                    <a:pt x="0" y="7958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7" name="object 337"/>
            <p:cNvSpPr/>
            <p:nvPr/>
          </p:nvSpPr>
          <p:spPr>
            <a:xfrm>
              <a:off x="2642388" y="3679251"/>
              <a:ext cx="110489" cy="318135"/>
            </a:xfrm>
            <a:custGeom>
              <a:avLst/>
              <a:gdLst/>
              <a:ahLst/>
              <a:cxnLst/>
              <a:rect l="l" t="t" r="r" b="b"/>
              <a:pathLst>
                <a:path w="110489" h="318135">
                  <a:moveTo>
                    <a:pt x="45681" y="0"/>
                  </a:moveTo>
                  <a:lnTo>
                    <a:pt x="109981" y="150774"/>
                  </a:lnTo>
                  <a:lnTo>
                    <a:pt x="0" y="317728"/>
                  </a:lnTo>
                  <a:lnTo>
                    <a:pt x="0" y="11297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8" name="object 338"/>
            <p:cNvSpPr/>
            <p:nvPr/>
          </p:nvSpPr>
          <p:spPr>
            <a:xfrm>
              <a:off x="566929" y="3305820"/>
              <a:ext cx="1891030" cy="104139"/>
            </a:xfrm>
            <a:custGeom>
              <a:avLst/>
              <a:gdLst/>
              <a:ahLst/>
              <a:cxnLst/>
              <a:rect l="l" t="t" r="r" b="b"/>
              <a:pathLst>
                <a:path w="1891030" h="104139">
                  <a:moveTo>
                    <a:pt x="1890763" y="31457"/>
                  </a:moveTo>
                  <a:lnTo>
                    <a:pt x="0" y="103885"/>
                  </a:lnTo>
                  <a:lnTo>
                    <a:pt x="0" y="72428"/>
                  </a:lnTo>
                  <a:lnTo>
                    <a:pt x="1890763" y="0"/>
                  </a:lnTo>
                  <a:lnTo>
                    <a:pt x="1890763" y="3145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9" name="object 339"/>
            <p:cNvSpPr/>
            <p:nvPr/>
          </p:nvSpPr>
          <p:spPr>
            <a:xfrm>
              <a:off x="1861897" y="3279416"/>
              <a:ext cx="596265" cy="49530"/>
            </a:xfrm>
            <a:custGeom>
              <a:avLst/>
              <a:gdLst/>
              <a:ahLst/>
              <a:cxnLst/>
              <a:rect l="l" t="t" r="r" b="b"/>
              <a:pathLst>
                <a:path w="596264" h="49529">
                  <a:moveTo>
                    <a:pt x="0" y="49034"/>
                  </a:moveTo>
                  <a:lnTo>
                    <a:pt x="0" y="22796"/>
                  </a:lnTo>
                  <a:lnTo>
                    <a:pt x="5957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0" name="object 340"/>
            <p:cNvSpPr/>
            <p:nvPr/>
          </p:nvSpPr>
          <p:spPr>
            <a:xfrm>
              <a:off x="396292" y="3200118"/>
              <a:ext cx="2026920" cy="210185"/>
            </a:xfrm>
            <a:custGeom>
              <a:avLst/>
              <a:gdLst/>
              <a:ahLst/>
              <a:cxnLst/>
              <a:rect l="l" t="t" r="r" b="b"/>
              <a:pathLst>
                <a:path w="2026920" h="210185">
                  <a:moveTo>
                    <a:pt x="170637" y="209588"/>
                  </a:moveTo>
                  <a:lnTo>
                    <a:pt x="0" y="168719"/>
                  </a:lnTo>
                  <a:lnTo>
                    <a:pt x="0" y="140233"/>
                  </a:lnTo>
                  <a:lnTo>
                    <a:pt x="170637" y="177698"/>
                  </a:lnTo>
                  <a:lnTo>
                    <a:pt x="170637" y="71119"/>
                  </a:lnTo>
                  <a:lnTo>
                    <a:pt x="2026907" y="0"/>
                  </a:lnTo>
                  <a:lnTo>
                    <a:pt x="2026907" y="1065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1" name="object 341"/>
            <p:cNvSpPr/>
            <p:nvPr/>
          </p:nvSpPr>
          <p:spPr>
            <a:xfrm>
              <a:off x="2396669" y="320113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2" name="object 342"/>
            <p:cNvSpPr/>
            <p:nvPr/>
          </p:nvSpPr>
          <p:spPr>
            <a:xfrm>
              <a:off x="2370138" y="320216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3" name="object 343"/>
            <p:cNvSpPr/>
            <p:nvPr/>
          </p:nvSpPr>
          <p:spPr>
            <a:xfrm>
              <a:off x="2343646" y="320317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4" name="object 344"/>
            <p:cNvSpPr/>
            <p:nvPr/>
          </p:nvSpPr>
          <p:spPr>
            <a:xfrm>
              <a:off x="2317116" y="320419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5" name="object 345"/>
            <p:cNvSpPr/>
            <p:nvPr/>
          </p:nvSpPr>
          <p:spPr>
            <a:xfrm>
              <a:off x="2290611" y="320521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6" name="object 346"/>
            <p:cNvSpPr/>
            <p:nvPr/>
          </p:nvSpPr>
          <p:spPr>
            <a:xfrm>
              <a:off x="2264080" y="320622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7" name="object 347"/>
            <p:cNvSpPr/>
            <p:nvPr/>
          </p:nvSpPr>
          <p:spPr>
            <a:xfrm>
              <a:off x="2237563" y="320724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8" name="object 348"/>
            <p:cNvSpPr/>
            <p:nvPr/>
          </p:nvSpPr>
          <p:spPr>
            <a:xfrm>
              <a:off x="2211058" y="320825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9" name="object 349"/>
            <p:cNvSpPr/>
            <p:nvPr/>
          </p:nvSpPr>
          <p:spPr>
            <a:xfrm>
              <a:off x="2184528" y="320926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0" name="object 350"/>
            <p:cNvSpPr/>
            <p:nvPr/>
          </p:nvSpPr>
          <p:spPr>
            <a:xfrm>
              <a:off x="2158023" y="321027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1" name="object 351"/>
            <p:cNvSpPr/>
            <p:nvPr/>
          </p:nvSpPr>
          <p:spPr>
            <a:xfrm>
              <a:off x="2131480" y="321129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2" name="object 352"/>
            <p:cNvSpPr/>
            <p:nvPr/>
          </p:nvSpPr>
          <p:spPr>
            <a:xfrm>
              <a:off x="2104975" y="321231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3" name="object 353"/>
            <p:cNvSpPr/>
            <p:nvPr/>
          </p:nvSpPr>
          <p:spPr>
            <a:xfrm>
              <a:off x="2078470" y="321332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4" name="object 354"/>
            <p:cNvSpPr/>
            <p:nvPr/>
          </p:nvSpPr>
          <p:spPr>
            <a:xfrm>
              <a:off x="2051940" y="3214329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5" name="object 355"/>
            <p:cNvSpPr/>
            <p:nvPr/>
          </p:nvSpPr>
          <p:spPr>
            <a:xfrm>
              <a:off x="2025409" y="321537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4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6" name="object 356"/>
            <p:cNvSpPr/>
            <p:nvPr/>
          </p:nvSpPr>
          <p:spPr>
            <a:xfrm>
              <a:off x="1998905" y="321636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7" name="object 357"/>
            <p:cNvSpPr/>
            <p:nvPr/>
          </p:nvSpPr>
          <p:spPr>
            <a:xfrm>
              <a:off x="1972387" y="321739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8" name="object 358"/>
            <p:cNvSpPr/>
            <p:nvPr/>
          </p:nvSpPr>
          <p:spPr>
            <a:xfrm>
              <a:off x="1945857" y="321840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9" name="object 359"/>
            <p:cNvSpPr/>
            <p:nvPr/>
          </p:nvSpPr>
          <p:spPr>
            <a:xfrm>
              <a:off x="1919352" y="321942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0" name="object 360"/>
            <p:cNvSpPr/>
            <p:nvPr/>
          </p:nvSpPr>
          <p:spPr>
            <a:xfrm>
              <a:off x="1892809" y="322043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1" name="object 361"/>
            <p:cNvSpPr/>
            <p:nvPr/>
          </p:nvSpPr>
          <p:spPr>
            <a:xfrm>
              <a:off x="1866317" y="322142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60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2" name="object 362"/>
            <p:cNvSpPr/>
            <p:nvPr/>
          </p:nvSpPr>
          <p:spPr>
            <a:xfrm>
              <a:off x="1839799" y="3222457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3" name="object 363"/>
            <p:cNvSpPr/>
            <p:nvPr/>
          </p:nvSpPr>
          <p:spPr>
            <a:xfrm>
              <a:off x="1813269" y="322347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4" name="object 364"/>
            <p:cNvSpPr/>
            <p:nvPr/>
          </p:nvSpPr>
          <p:spPr>
            <a:xfrm>
              <a:off x="1786764" y="322447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60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5" name="object 365"/>
            <p:cNvSpPr/>
            <p:nvPr/>
          </p:nvSpPr>
          <p:spPr>
            <a:xfrm>
              <a:off x="1760234" y="3225505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6" name="object 366"/>
            <p:cNvSpPr/>
            <p:nvPr/>
          </p:nvSpPr>
          <p:spPr>
            <a:xfrm>
              <a:off x="1733729" y="322653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7" name="object 367"/>
            <p:cNvSpPr/>
            <p:nvPr/>
          </p:nvSpPr>
          <p:spPr>
            <a:xfrm>
              <a:off x="1707211" y="3227537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8" name="object 368"/>
            <p:cNvSpPr/>
            <p:nvPr/>
          </p:nvSpPr>
          <p:spPr>
            <a:xfrm>
              <a:off x="1680681" y="322856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9" name="object 369"/>
            <p:cNvSpPr/>
            <p:nvPr/>
          </p:nvSpPr>
          <p:spPr>
            <a:xfrm>
              <a:off x="1654163" y="322958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0" name="object 370"/>
            <p:cNvSpPr/>
            <p:nvPr/>
          </p:nvSpPr>
          <p:spPr>
            <a:xfrm>
              <a:off x="1627645" y="323059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1" name="object 371"/>
            <p:cNvSpPr/>
            <p:nvPr/>
          </p:nvSpPr>
          <p:spPr>
            <a:xfrm>
              <a:off x="1601128" y="323161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2" name="object 372"/>
            <p:cNvSpPr/>
            <p:nvPr/>
          </p:nvSpPr>
          <p:spPr>
            <a:xfrm>
              <a:off x="1574623" y="323263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3" name="object 373"/>
            <p:cNvSpPr/>
            <p:nvPr/>
          </p:nvSpPr>
          <p:spPr>
            <a:xfrm>
              <a:off x="1548093" y="323364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4" name="object 374"/>
            <p:cNvSpPr/>
            <p:nvPr/>
          </p:nvSpPr>
          <p:spPr>
            <a:xfrm>
              <a:off x="1521562" y="3234649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5" name="object 375"/>
            <p:cNvSpPr/>
            <p:nvPr/>
          </p:nvSpPr>
          <p:spPr>
            <a:xfrm>
              <a:off x="1495057" y="323565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60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6" name="object 376"/>
            <p:cNvSpPr/>
            <p:nvPr/>
          </p:nvSpPr>
          <p:spPr>
            <a:xfrm>
              <a:off x="1468540" y="323668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7" name="object 377"/>
            <p:cNvSpPr/>
            <p:nvPr/>
          </p:nvSpPr>
          <p:spPr>
            <a:xfrm>
              <a:off x="1442035" y="3237697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8" name="object 378"/>
            <p:cNvSpPr/>
            <p:nvPr/>
          </p:nvSpPr>
          <p:spPr>
            <a:xfrm>
              <a:off x="1415492" y="323871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9" name="object 379"/>
            <p:cNvSpPr/>
            <p:nvPr/>
          </p:nvSpPr>
          <p:spPr>
            <a:xfrm>
              <a:off x="1388974" y="323974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0" name="object 380"/>
            <p:cNvSpPr/>
            <p:nvPr/>
          </p:nvSpPr>
          <p:spPr>
            <a:xfrm>
              <a:off x="1362469" y="324075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1" name="object 381"/>
            <p:cNvSpPr/>
            <p:nvPr/>
          </p:nvSpPr>
          <p:spPr>
            <a:xfrm>
              <a:off x="1335952" y="324176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2" name="object 382"/>
            <p:cNvSpPr/>
            <p:nvPr/>
          </p:nvSpPr>
          <p:spPr>
            <a:xfrm>
              <a:off x="1309447" y="324279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3" name="object 383"/>
            <p:cNvSpPr/>
            <p:nvPr/>
          </p:nvSpPr>
          <p:spPr>
            <a:xfrm>
              <a:off x="1282917" y="324380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4" name="object 384"/>
            <p:cNvSpPr/>
            <p:nvPr/>
          </p:nvSpPr>
          <p:spPr>
            <a:xfrm>
              <a:off x="1256386" y="324482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5" name="object 385"/>
            <p:cNvSpPr/>
            <p:nvPr/>
          </p:nvSpPr>
          <p:spPr>
            <a:xfrm>
              <a:off x="1229882" y="324583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6" name="object 386"/>
            <p:cNvSpPr/>
            <p:nvPr/>
          </p:nvSpPr>
          <p:spPr>
            <a:xfrm>
              <a:off x="1203364" y="324684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7" name="object 387"/>
            <p:cNvSpPr/>
            <p:nvPr/>
          </p:nvSpPr>
          <p:spPr>
            <a:xfrm>
              <a:off x="1176834" y="3247857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8" name="object 388"/>
            <p:cNvSpPr/>
            <p:nvPr/>
          </p:nvSpPr>
          <p:spPr>
            <a:xfrm>
              <a:off x="1150329" y="324887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9" name="object 389"/>
            <p:cNvSpPr/>
            <p:nvPr/>
          </p:nvSpPr>
          <p:spPr>
            <a:xfrm>
              <a:off x="1123798" y="324987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60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0" name="object 390"/>
            <p:cNvSpPr/>
            <p:nvPr/>
          </p:nvSpPr>
          <p:spPr>
            <a:xfrm>
              <a:off x="1097281" y="3250905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1" name="object 391"/>
            <p:cNvSpPr/>
            <p:nvPr/>
          </p:nvSpPr>
          <p:spPr>
            <a:xfrm>
              <a:off x="1070776" y="325193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2" name="object 392"/>
            <p:cNvSpPr/>
            <p:nvPr/>
          </p:nvSpPr>
          <p:spPr>
            <a:xfrm>
              <a:off x="1044246" y="3252949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3" name="object 393"/>
            <p:cNvSpPr/>
            <p:nvPr/>
          </p:nvSpPr>
          <p:spPr>
            <a:xfrm>
              <a:off x="1017741" y="325396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4" name="object 394"/>
            <p:cNvSpPr/>
            <p:nvPr/>
          </p:nvSpPr>
          <p:spPr>
            <a:xfrm>
              <a:off x="991210" y="325498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5" name="object 395"/>
            <p:cNvSpPr/>
            <p:nvPr/>
          </p:nvSpPr>
          <p:spPr>
            <a:xfrm>
              <a:off x="964693" y="325599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6" name="object 396"/>
            <p:cNvSpPr/>
            <p:nvPr/>
          </p:nvSpPr>
          <p:spPr>
            <a:xfrm>
              <a:off x="938188" y="325701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7" name="object 397"/>
            <p:cNvSpPr/>
            <p:nvPr/>
          </p:nvSpPr>
          <p:spPr>
            <a:xfrm>
              <a:off x="911658" y="325803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8" name="object 398"/>
            <p:cNvSpPr/>
            <p:nvPr/>
          </p:nvSpPr>
          <p:spPr>
            <a:xfrm>
              <a:off x="885153" y="325904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9" name="object 399"/>
            <p:cNvSpPr/>
            <p:nvPr/>
          </p:nvSpPr>
          <p:spPr>
            <a:xfrm>
              <a:off x="858622" y="3260049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0" name="object 400"/>
            <p:cNvSpPr/>
            <p:nvPr/>
          </p:nvSpPr>
          <p:spPr>
            <a:xfrm>
              <a:off x="832105" y="3261065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1" name="object 401"/>
            <p:cNvSpPr/>
            <p:nvPr/>
          </p:nvSpPr>
          <p:spPr>
            <a:xfrm>
              <a:off x="805600" y="326208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2" name="object 402"/>
            <p:cNvSpPr/>
            <p:nvPr/>
          </p:nvSpPr>
          <p:spPr>
            <a:xfrm>
              <a:off x="779070" y="3263097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3" name="object 403"/>
            <p:cNvSpPr/>
            <p:nvPr/>
          </p:nvSpPr>
          <p:spPr>
            <a:xfrm>
              <a:off x="752539" y="326411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4" name="object 404"/>
            <p:cNvSpPr/>
            <p:nvPr/>
          </p:nvSpPr>
          <p:spPr>
            <a:xfrm>
              <a:off x="726034" y="326514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5" name="object 405"/>
            <p:cNvSpPr/>
            <p:nvPr/>
          </p:nvSpPr>
          <p:spPr>
            <a:xfrm>
              <a:off x="699517" y="326615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6" name="object 406"/>
            <p:cNvSpPr/>
            <p:nvPr/>
          </p:nvSpPr>
          <p:spPr>
            <a:xfrm>
              <a:off x="672986" y="326717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7" name="object 407"/>
            <p:cNvSpPr/>
            <p:nvPr/>
          </p:nvSpPr>
          <p:spPr>
            <a:xfrm>
              <a:off x="646482" y="326819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8" name="object 408"/>
            <p:cNvSpPr/>
            <p:nvPr/>
          </p:nvSpPr>
          <p:spPr>
            <a:xfrm>
              <a:off x="619951" y="326920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9" name="object 409"/>
            <p:cNvSpPr/>
            <p:nvPr/>
          </p:nvSpPr>
          <p:spPr>
            <a:xfrm>
              <a:off x="593446" y="327022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0" name="object 410"/>
            <p:cNvSpPr/>
            <p:nvPr/>
          </p:nvSpPr>
          <p:spPr>
            <a:xfrm>
              <a:off x="1258279" y="3093450"/>
              <a:ext cx="336550" cy="258445"/>
            </a:xfrm>
            <a:custGeom>
              <a:avLst/>
              <a:gdLst/>
              <a:ahLst/>
              <a:cxnLst/>
              <a:rect l="l" t="t" r="r" b="b"/>
              <a:pathLst>
                <a:path w="336550" h="258445">
                  <a:moveTo>
                    <a:pt x="336156" y="247395"/>
                  </a:moveTo>
                  <a:lnTo>
                    <a:pt x="336156" y="0"/>
                  </a:lnTo>
                  <a:lnTo>
                    <a:pt x="0" y="12877"/>
                  </a:lnTo>
                  <a:lnTo>
                    <a:pt x="0" y="2583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1" name="object 411"/>
            <p:cNvSpPr/>
            <p:nvPr/>
          </p:nvSpPr>
          <p:spPr>
            <a:xfrm>
              <a:off x="1205155" y="2925823"/>
              <a:ext cx="389890" cy="180975"/>
            </a:xfrm>
            <a:custGeom>
              <a:avLst/>
              <a:gdLst/>
              <a:ahLst/>
              <a:cxnLst/>
              <a:rect l="l" t="t" r="r" b="b"/>
              <a:pathLst>
                <a:path w="389890" h="180975">
                  <a:moveTo>
                    <a:pt x="53124" y="180505"/>
                  </a:moveTo>
                  <a:lnTo>
                    <a:pt x="0" y="135889"/>
                  </a:lnTo>
                  <a:lnTo>
                    <a:pt x="0" y="66166"/>
                  </a:lnTo>
                  <a:lnTo>
                    <a:pt x="21183" y="12877"/>
                  </a:lnTo>
                  <a:lnTo>
                    <a:pt x="357339" y="0"/>
                  </a:lnTo>
                  <a:lnTo>
                    <a:pt x="336169" y="54457"/>
                  </a:lnTo>
                  <a:lnTo>
                    <a:pt x="336169" y="122999"/>
                  </a:lnTo>
                  <a:lnTo>
                    <a:pt x="389280" y="16762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2" name="object 412"/>
            <p:cNvSpPr/>
            <p:nvPr/>
          </p:nvSpPr>
          <p:spPr>
            <a:xfrm>
              <a:off x="1200589" y="2817473"/>
              <a:ext cx="345300" cy="28832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3" name="object 413"/>
            <p:cNvSpPr/>
            <p:nvPr/>
          </p:nvSpPr>
          <p:spPr>
            <a:xfrm>
              <a:off x="1226338" y="2760482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15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4" name="object 414"/>
            <p:cNvSpPr/>
            <p:nvPr/>
          </p:nvSpPr>
          <p:spPr>
            <a:xfrm>
              <a:off x="1226338" y="2793540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890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5" name="object 415"/>
            <p:cNvSpPr/>
            <p:nvPr/>
          </p:nvSpPr>
          <p:spPr>
            <a:xfrm>
              <a:off x="1226338" y="2826573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15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6" name="object 416"/>
            <p:cNvSpPr/>
            <p:nvPr/>
          </p:nvSpPr>
          <p:spPr>
            <a:xfrm>
              <a:off x="1226338" y="2859631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03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7" name="object 417"/>
            <p:cNvSpPr/>
            <p:nvPr/>
          </p:nvSpPr>
          <p:spPr>
            <a:xfrm>
              <a:off x="1226338" y="2892676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15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8" name="object 418"/>
            <p:cNvSpPr/>
            <p:nvPr/>
          </p:nvSpPr>
          <p:spPr>
            <a:xfrm>
              <a:off x="1072567" y="2704035"/>
              <a:ext cx="154305" cy="36830"/>
            </a:xfrm>
            <a:custGeom>
              <a:avLst/>
              <a:gdLst/>
              <a:ahLst/>
              <a:cxnLst/>
              <a:rect l="l" t="t" r="r" b="b"/>
              <a:pathLst>
                <a:path w="154305" h="36830">
                  <a:moveTo>
                    <a:pt x="0" y="34069"/>
                  </a:moveTo>
                  <a:lnTo>
                    <a:pt x="39485" y="8349"/>
                  </a:lnTo>
                  <a:lnTo>
                    <a:pt x="68665" y="0"/>
                  </a:lnTo>
                  <a:lnTo>
                    <a:pt x="101955" y="9221"/>
                  </a:lnTo>
                  <a:lnTo>
                    <a:pt x="153771" y="36215"/>
                  </a:lnTo>
                  <a:lnTo>
                    <a:pt x="0" y="3406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9" name="object 419"/>
            <p:cNvSpPr/>
            <p:nvPr/>
          </p:nvSpPr>
          <p:spPr>
            <a:xfrm>
              <a:off x="1149440" y="2705007"/>
              <a:ext cx="414020" cy="22860"/>
            </a:xfrm>
            <a:custGeom>
              <a:avLst/>
              <a:gdLst/>
              <a:ahLst/>
              <a:cxnLst/>
              <a:rect l="l" t="t" r="r" b="b"/>
              <a:pathLst>
                <a:path w="414019" h="22860">
                  <a:moveTo>
                    <a:pt x="0" y="13094"/>
                  </a:moveTo>
                  <a:lnTo>
                    <a:pt x="320890" y="813"/>
                  </a:lnTo>
                  <a:lnTo>
                    <a:pt x="360627" y="0"/>
                  </a:lnTo>
                  <a:lnTo>
                    <a:pt x="383514" y="1971"/>
                  </a:lnTo>
                  <a:lnTo>
                    <a:pt x="398229" y="8745"/>
                  </a:lnTo>
                  <a:lnTo>
                    <a:pt x="413448" y="223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0" name="object 420"/>
            <p:cNvSpPr/>
            <p:nvPr/>
          </p:nvSpPr>
          <p:spPr>
            <a:xfrm>
              <a:off x="1072567" y="2727347"/>
              <a:ext cx="490855" cy="211454"/>
            </a:xfrm>
            <a:custGeom>
              <a:avLst/>
              <a:gdLst/>
              <a:ahLst/>
              <a:cxnLst/>
              <a:rect l="l" t="t" r="r" b="b"/>
              <a:pathLst>
                <a:path w="490855" h="211455">
                  <a:moveTo>
                    <a:pt x="0" y="10756"/>
                  </a:moveTo>
                  <a:lnTo>
                    <a:pt x="0" y="206984"/>
                  </a:lnTo>
                  <a:lnTo>
                    <a:pt x="153771" y="211353"/>
                  </a:lnTo>
                  <a:lnTo>
                    <a:pt x="153771" y="12903"/>
                  </a:lnTo>
                  <a:lnTo>
                    <a:pt x="490321" y="0"/>
                  </a:lnTo>
                  <a:lnTo>
                    <a:pt x="490321" y="1984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1" name="object 421"/>
            <p:cNvSpPr/>
            <p:nvPr/>
          </p:nvSpPr>
          <p:spPr>
            <a:xfrm>
              <a:off x="1055460" y="2934332"/>
              <a:ext cx="43815" cy="318770"/>
            </a:xfrm>
            <a:custGeom>
              <a:avLst/>
              <a:gdLst/>
              <a:ahLst/>
              <a:cxnLst/>
              <a:rect l="l" t="t" r="r" b="b"/>
              <a:pathLst>
                <a:path w="43815" h="318770">
                  <a:moveTo>
                    <a:pt x="17106" y="0"/>
                  </a:moveTo>
                  <a:lnTo>
                    <a:pt x="43599" y="54876"/>
                  </a:lnTo>
                  <a:lnTo>
                    <a:pt x="43599" y="121056"/>
                  </a:lnTo>
                  <a:lnTo>
                    <a:pt x="0" y="166319"/>
                  </a:lnTo>
                  <a:lnTo>
                    <a:pt x="0" y="31817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2" name="object 422"/>
            <p:cNvSpPr/>
            <p:nvPr/>
          </p:nvSpPr>
          <p:spPr>
            <a:xfrm>
              <a:off x="1124154" y="2935792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407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3" name="object 423"/>
            <p:cNvSpPr/>
            <p:nvPr/>
          </p:nvSpPr>
          <p:spPr>
            <a:xfrm>
              <a:off x="1152107" y="2936580"/>
              <a:ext cx="0" cy="312420"/>
            </a:xfrm>
            <a:custGeom>
              <a:avLst/>
              <a:gdLst/>
              <a:ahLst/>
              <a:cxnLst/>
              <a:rect l="l" t="t" r="r" b="b"/>
              <a:pathLst>
                <a:path h="312419">
                  <a:moveTo>
                    <a:pt x="0" y="0"/>
                  </a:moveTo>
                  <a:lnTo>
                    <a:pt x="0" y="3122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4" name="object 424"/>
            <p:cNvSpPr/>
            <p:nvPr/>
          </p:nvSpPr>
          <p:spPr>
            <a:xfrm>
              <a:off x="1180047" y="2937393"/>
              <a:ext cx="0" cy="310515"/>
            </a:xfrm>
            <a:custGeom>
              <a:avLst/>
              <a:gdLst/>
              <a:ahLst/>
              <a:cxnLst/>
              <a:rect l="l" t="t" r="r" b="b"/>
              <a:pathLst>
                <a:path h="310514">
                  <a:moveTo>
                    <a:pt x="0" y="0"/>
                  </a:moveTo>
                  <a:lnTo>
                    <a:pt x="0" y="31033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5" name="object 425"/>
            <p:cNvSpPr/>
            <p:nvPr/>
          </p:nvSpPr>
          <p:spPr>
            <a:xfrm>
              <a:off x="1330161" y="3103559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6" name="object 426"/>
            <p:cNvSpPr/>
            <p:nvPr/>
          </p:nvSpPr>
          <p:spPr>
            <a:xfrm>
              <a:off x="1396328" y="3101032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7" name="object 427"/>
            <p:cNvSpPr/>
            <p:nvPr/>
          </p:nvSpPr>
          <p:spPr>
            <a:xfrm>
              <a:off x="1462495" y="3098492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8" name="object 428"/>
            <p:cNvSpPr/>
            <p:nvPr/>
          </p:nvSpPr>
          <p:spPr>
            <a:xfrm>
              <a:off x="1528662" y="3095952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9" name="object 429"/>
            <p:cNvSpPr/>
            <p:nvPr/>
          </p:nvSpPr>
          <p:spPr>
            <a:xfrm>
              <a:off x="668211" y="3116044"/>
              <a:ext cx="336550" cy="258445"/>
            </a:xfrm>
            <a:custGeom>
              <a:avLst/>
              <a:gdLst/>
              <a:ahLst/>
              <a:cxnLst/>
              <a:rect l="l" t="t" r="r" b="b"/>
              <a:pathLst>
                <a:path w="336550" h="258445">
                  <a:moveTo>
                    <a:pt x="336156" y="247421"/>
                  </a:moveTo>
                  <a:lnTo>
                    <a:pt x="336156" y="0"/>
                  </a:lnTo>
                  <a:lnTo>
                    <a:pt x="0" y="12890"/>
                  </a:lnTo>
                  <a:lnTo>
                    <a:pt x="0" y="2583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0" name="object 430"/>
            <p:cNvSpPr/>
            <p:nvPr/>
          </p:nvSpPr>
          <p:spPr>
            <a:xfrm>
              <a:off x="615074" y="2948429"/>
              <a:ext cx="389890" cy="180975"/>
            </a:xfrm>
            <a:custGeom>
              <a:avLst/>
              <a:gdLst/>
              <a:ahLst/>
              <a:cxnLst/>
              <a:rect l="l" t="t" r="r" b="b"/>
              <a:pathLst>
                <a:path w="389890" h="180975">
                  <a:moveTo>
                    <a:pt x="53136" y="180505"/>
                  </a:moveTo>
                  <a:lnTo>
                    <a:pt x="0" y="135877"/>
                  </a:lnTo>
                  <a:lnTo>
                    <a:pt x="0" y="66167"/>
                  </a:lnTo>
                  <a:lnTo>
                    <a:pt x="21196" y="12890"/>
                  </a:lnTo>
                  <a:lnTo>
                    <a:pt x="357352" y="0"/>
                  </a:lnTo>
                  <a:lnTo>
                    <a:pt x="336156" y="54444"/>
                  </a:lnTo>
                  <a:lnTo>
                    <a:pt x="336156" y="123012"/>
                  </a:lnTo>
                  <a:lnTo>
                    <a:pt x="389293" y="16761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1" name="object 431"/>
            <p:cNvSpPr/>
            <p:nvPr/>
          </p:nvSpPr>
          <p:spPr>
            <a:xfrm>
              <a:off x="610509" y="2840066"/>
              <a:ext cx="345287" cy="28835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2" name="object 432"/>
            <p:cNvSpPr/>
            <p:nvPr/>
          </p:nvSpPr>
          <p:spPr>
            <a:xfrm>
              <a:off x="636271" y="2783088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890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3" name="object 433"/>
            <p:cNvSpPr/>
            <p:nvPr/>
          </p:nvSpPr>
          <p:spPr>
            <a:xfrm>
              <a:off x="636271" y="2816146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03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4" name="object 434"/>
            <p:cNvSpPr/>
            <p:nvPr/>
          </p:nvSpPr>
          <p:spPr>
            <a:xfrm>
              <a:off x="636271" y="2849191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890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5" name="object 435"/>
            <p:cNvSpPr/>
            <p:nvPr/>
          </p:nvSpPr>
          <p:spPr>
            <a:xfrm>
              <a:off x="636271" y="2882224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28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6" name="object 436"/>
            <p:cNvSpPr/>
            <p:nvPr/>
          </p:nvSpPr>
          <p:spPr>
            <a:xfrm>
              <a:off x="636271" y="2915295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890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7" name="object 437"/>
            <p:cNvSpPr/>
            <p:nvPr/>
          </p:nvSpPr>
          <p:spPr>
            <a:xfrm>
              <a:off x="482486" y="2726630"/>
              <a:ext cx="154305" cy="36830"/>
            </a:xfrm>
            <a:custGeom>
              <a:avLst/>
              <a:gdLst/>
              <a:ahLst/>
              <a:cxnLst/>
              <a:rect l="l" t="t" r="r" b="b"/>
              <a:pathLst>
                <a:path w="154304" h="36830">
                  <a:moveTo>
                    <a:pt x="0" y="34067"/>
                  </a:moveTo>
                  <a:lnTo>
                    <a:pt x="39493" y="8348"/>
                  </a:lnTo>
                  <a:lnTo>
                    <a:pt x="68676" y="0"/>
                  </a:lnTo>
                  <a:lnTo>
                    <a:pt x="101968" y="9225"/>
                  </a:lnTo>
                  <a:lnTo>
                    <a:pt x="153784" y="36226"/>
                  </a:lnTo>
                  <a:lnTo>
                    <a:pt x="0" y="340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8" name="object 438"/>
            <p:cNvSpPr/>
            <p:nvPr/>
          </p:nvSpPr>
          <p:spPr>
            <a:xfrm>
              <a:off x="559372" y="2727620"/>
              <a:ext cx="414020" cy="22860"/>
            </a:xfrm>
            <a:custGeom>
              <a:avLst/>
              <a:gdLst/>
              <a:ahLst/>
              <a:cxnLst/>
              <a:rect l="l" t="t" r="r" b="b"/>
              <a:pathLst>
                <a:path w="414019" h="22860">
                  <a:moveTo>
                    <a:pt x="0" y="13100"/>
                  </a:moveTo>
                  <a:lnTo>
                    <a:pt x="320878" y="806"/>
                  </a:lnTo>
                  <a:lnTo>
                    <a:pt x="360615" y="0"/>
                  </a:lnTo>
                  <a:lnTo>
                    <a:pt x="383503" y="1972"/>
                  </a:lnTo>
                  <a:lnTo>
                    <a:pt x="398221" y="8739"/>
                  </a:lnTo>
                  <a:lnTo>
                    <a:pt x="413448" y="2232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9" name="object 439"/>
            <p:cNvSpPr/>
            <p:nvPr/>
          </p:nvSpPr>
          <p:spPr>
            <a:xfrm>
              <a:off x="482486" y="2749941"/>
              <a:ext cx="490855" cy="211454"/>
            </a:xfrm>
            <a:custGeom>
              <a:avLst/>
              <a:gdLst/>
              <a:ahLst/>
              <a:cxnLst/>
              <a:rect l="l" t="t" r="r" b="b"/>
              <a:pathLst>
                <a:path w="490855" h="211455">
                  <a:moveTo>
                    <a:pt x="0" y="10756"/>
                  </a:moveTo>
                  <a:lnTo>
                    <a:pt x="0" y="206984"/>
                  </a:lnTo>
                  <a:lnTo>
                    <a:pt x="153784" y="211378"/>
                  </a:lnTo>
                  <a:lnTo>
                    <a:pt x="153784" y="12915"/>
                  </a:lnTo>
                  <a:lnTo>
                    <a:pt x="490334" y="0"/>
                  </a:lnTo>
                  <a:lnTo>
                    <a:pt x="490334" y="1984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0" name="object 440"/>
            <p:cNvSpPr/>
            <p:nvPr/>
          </p:nvSpPr>
          <p:spPr>
            <a:xfrm>
              <a:off x="465392" y="2956925"/>
              <a:ext cx="43815" cy="295275"/>
            </a:xfrm>
            <a:custGeom>
              <a:avLst/>
              <a:gdLst/>
              <a:ahLst/>
              <a:cxnLst/>
              <a:rect l="l" t="t" r="r" b="b"/>
              <a:pathLst>
                <a:path w="43815" h="295275">
                  <a:moveTo>
                    <a:pt x="17094" y="0"/>
                  </a:moveTo>
                  <a:lnTo>
                    <a:pt x="43599" y="54876"/>
                  </a:lnTo>
                  <a:lnTo>
                    <a:pt x="43599" y="121043"/>
                  </a:lnTo>
                  <a:lnTo>
                    <a:pt x="0" y="166331"/>
                  </a:lnTo>
                  <a:lnTo>
                    <a:pt x="0" y="2950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1" name="object 441"/>
            <p:cNvSpPr/>
            <p:nvPr/>
          </p:nvSpPr>
          <p:spPr>
            <a:xfrm>
              <a:off x="534087" y="2958373"/>
              <a:ext cx="0" cy="307340"/>
            </a:xfrm>
            <a:custGeom>
              <a:avLst/>
              <a:gdLst/>
              <a:ahLst/>
              <a:cxnLst/>
              <a:rect l="l" t="t" r="r" b="b"/>
              <a:pathLst>
                <a:path h="307339">
                  <a:moveTo>
                    <a:pt x="0" y="0"/>
                  </a:moveTo>
                  <a:lnTo>
                    <a:pt x="0" y="3067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2" name="object 442"/>
            <p:cNvSpPr/>
            <p:nvPr/>
          </p:nvSpPr>
          <p:spPr>
            <a:xfrm>
              <a:off x="562039" y="2959199"/>
              <a:ext cx="0" cy="312420"/>
            </a:xfrm>
            <a:custGeom>
              <a:avLst/>
              <a:gdLst/>
              <a:ahLst/>
              <a:cxnLst/>
              <a:rect l="l" t="t" r="r" b="b"/>
              <a:pathLst>
                <a:path h="312420">
                  <a:moveTo>
                    <a:pt x="0" y="0"/>
                  </a:moveTo>
                  <a:lnTo>
                    <a:pt x="0" y="3122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3" name="object 443"/>
            <p:cNvSpPr/>
            <p:nvPr/>
          </p:nvSpPr>
          <p:spPr>
            <a:xfrm>
              <a:off x="589992" y="2959986"/>
              <a:ext cx="0" cy="310515"/>
            </a:xfrm>
            <a:custGeom>
              <a:avLst/>
              <a:gdLst/>
              <a:ahLst/>
              <a:cxnLst/>
              <a:rect l="l" t="t" r="r" b="b"/>
              <a:pathLst>
                <a:path h="310514">
                  <a:moveTo>
                    <a:pt x="0" y="0"/>
                  </a:moveTo>
                  <a:lnTo>
                    <a:pt x="0" y="3103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4" name="object 444"/>
            <p:cNvSpPr/>
            <p:nvPr/>
          </p:nvSpPr>
          <p:spPr>
            <a:xfrm>
              <a:off x="740081" y="3126153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1384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5" name="object 445"/>
            <p:cNvSpPr/>
            <p:nvPr/>
          </p:nvSpPr>
          <p:spPr>
            <a:xfrm>
              <a:off x="806248" y="3123638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6" name="object 446"/>
            <p:cNvSpPr/>
            <p:nvPr/>
          </p:nvSpPr>
          <p:spPr>
            <a:xfrm>
              <a:off x="872427" y="3121111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7" name="object 447"/>
            <p:cNvSpPr/>
            <p:nvPr/>
          </p:nvSpPr>
          <p:spPr>
            <a:xfrm>
              <a:off x="938594" y="3118571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8" name="object 448"/>
            <p:cNvSpPr/>
            <p:nvPr/>
          </p:nvSpPr>
          <p:spPr>
            <a:xfrm>
              <a:off x="0" y="3146816"/>
              <a:ext cx="201295" cy="247650"/>
            </a:xfrm>
            <a:custGeom>
              <a:avLst/>
              <a:gdLst/>
              <a:ahLst/>
              <a:cxnLst/>
              <a:rect l="l" t="t" r="r" b="b"/>
              <a:pathLst>
                <a:path w="201295" h="247650">
                  <a:moveTo>
                    <a:pt x="200762" y="247421"/>
                  </a:moveTo>
                  <a:lnTo>
                    <a:pt x="200762" y="0"/>
                  </a:lnTo>
                  <a:lnTo>
                    <a:pt x="0" y="77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9" name="object 449"/>
            <p:cNvSpPr/>
            <p:nvPr/>
          </p:nvSpPr>
          <p:spPr>
            <a:xfrm>
              <a:off x="0" y="2979214"/>
              <a:ext cx="201295" cy="167640"/>
            </a:xfrm>
            <a:custGeom>
              <a:avLst/>
              <a:gdLst/>
              <a:ahLst/>
              <a:cxnLst/>
              <a:rect l="l" t="t" r="r" b="b"/>
              <a:pathLst>
                <a:path w="201295" h="167639">
                  <a:moveTo>
                    <a:pt x="0" y="6461"/>
                  </a:moveTo>
                  <a:lnTo>
                    <a:pt x="168822" y="0"/>
                  </a:lnTo>
                  <a:lnTo>
                    <a:pt x="147626" y="54457"/>
                  </a:lnTo>
                  <a:lnTo>
                    <a:pt x="147626" y="122999"/>
                  </a:lnTo>
                  <a:lnTo>
                    <a:pt x="200762" y="1676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0" name="object 450"/>
            <p:cNvSpPr/>
            <p:nvPr/>
          </p:nvSpPr>
          <p:spPr>
            <a:xfrm>
              <a:off x="0" y="3083671"/>
              <a:ext cx="33020" cy="69850"/>
            </a:xfrm>
            <a:custGeom>
              <a:avLst/>
              <a:gdLst/>
              <a:ahLst/>
              <a:cxnLst/>
              <a:rect l="l" t="t" r="r" b="b"/>
              <a:pathLst>
                <a:path w="33020" h="69850">
                  <a:moveTo>
                    <a:pt x="0" y="1265"/>
                  </a:moveTo>
                  <a:lnTo>
                    <a:pt x="32843" y="0"/>
                  </a:lnTo>
                  <a:lnTo>
                    <a:pt x="32843" y="695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1" name="object 451"/>
            <p:cNvSpPr/>
            <p:nvPr/>
          </p:nvSpPr>
          <p:spPr>
            <a:xfrm>
              <a:off x="0" y="3082833"/>
              <a:ext cx="55244" cy="2540"/>
            </a:xfrm>
            <a:custGeom>
              <a:avLst/>
              <a:gdLst/>
              <a:ahLst/>
              <a:cxnLst/>
              <a:rect l="l" t="t" r="r" b="b"/>
              <a:pathLst>
                <a:path w="55244" h="2539">
                  <a:moveTo>
                    <a:pt x="54966" y="0"/>
                  </a:moveTo>
                  <a:lnTo>
                    <a:pt x="0" y="20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2" name="object 452"/>
            <p:cNvSpPr/>
            <p:nvPr/>
          </p:nvSpPr>
          <p:spPr>
            <a:xfrm>
              <a:off x="0" y="2875429"/>
              <a:ext cx="55244" cy="207645"/>
            </a:xfrm>
            <a:custGeom>
              <a:avLst/>
              <a:gdLst/>
              <a:ahLst/>
              <a:cxnLst/>
              <a:rect l="l" t="t" r="r" b="b"/>
              <a:pathLst>
                <a:path w="55244" h="207644">
                  <a:moveTo>
                    <a:pt x="0" y="140157"/>
                  </a:moveTo>
                  <a:lnTo>
                    <a:pt x="7849" y="132740"/>
                  </a:lnTo>
                  <a:lnTo>
                    <a:pt x="7849" y="419"/>
                  </a:lnTo>
                  <a:lnTo>
                    <a:pt x="18848" y="0"/>
                  </a:lnTo>
                  <a:lnTo>
                    <a:pt x="18848" y="131965"/>
                  </a:lnTo>
                  <a:lnTo>
                    <a:pt x="54966" y="161759"/>
                  </a:lnTo>
                  <a:lnTo>
                    <a:pt x="54966" y="20740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3" name="object 453"/>
            <p:cNvSpPr/>
            <p:nvPr/>
          </p:nvSpPr>
          <p:spPr>
            <a:xfrm>
              <a:off x="54966" y="3033659"/>
              <a:ext cx="92710" cy="3810"/>
            </a:xfrm>
            <a:custGeom>
              <a:avLst/>
              <a:gdLst/>
              <a:ahLst/>
              <a:cxnLst/>
              <a:rect l="l" t="t" r="r" b="b"/>
              <a:pathLst>
                <a:path w="92710" h="3810">
                  <a:moveTo>
                    <a:pt x="0" y="3530"/>
                  </a:moveTo>
                  <a:lnTo>
                    <a:pt x="9265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4" name="object 454"/>
            <p:cNvSpPr/>
            <p:nvPr/>
          </p:nvSpPr>
          <p:spPr>
            <a:xfrm>
              <a:off x="32843" y="3102213"/>
              <a:ext cx="114935" cy="4445"/>
            </a:xfrm>
            <a:custGeom>
              <a:avLst/>
              <a:gdLst/>
              <a:ahLst/>
              <a:cxnLst/>
              <a:rect l="l" t="t" r="r" b="b"/>
              <a:pathLst>
                <a:path w="114935" h="4444">
                  <a:moveTo>
                    <a:pt x="0" y="4381"/>
                  </a:moveTo>
                  <a:lnTo>
                    <a:pt x="11478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5" name="object 455"/>
            <p:cNvSpPr/>
            <p:nvPr/>
          </p:nvSpPr>
          <p:spPr>
            <a:xfrm>
              <a:off x="0" y="2813860"/>
              <a:ext cx="169545" cy="6985"/>
            </a:xfrm>
            <a:custGeom>
              <a:avLst/>
              <a:gdLst/>
              <a:ahLst/>
              <a:cxnLst/>
              <a:rect l="l" t="t" r="r" b="b"/>
              <a:pathLst>
                <a:path w="169545" h="6985">
                  <a:moveTo>
                    <a:pt x="0" y="6487"/>
                  </a:moveTo>
                  <a:lnTo>
                    <a:pt x="1692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6" name="object 456"/>
            <p:cNvSpPr/>
            <p:nvPr/>
          </p:nvSpPr>
          <p:spPr>
            <a:xfrm>
              <a:off x="0" y="2846931"/>
              <a:ext cx="169545" cy="6985"/>
            </a:xfrm>
            <a:custGeom>
              <a:avLst/>
              <a:gdLst/>
              <a:ahLst/>
              <a:cxnLst/>
              <a:rect l="l" t="t" r="r" b="b"/>
              <a:pathLst>
                <a:path w="169545" h="6985">
                  <a:moveTo>
                    <a:pt x="0" y="6481"/>
                  </a:moveTo>
                  <a:lnTo>
                    <a:pt x="1692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7" name="object 457"/>
            <p:cNvSpPr/>
            <p:nvPr/>
          </p:nvSpPr>
          <p:spPr>
            <a:xfrm>
              <a:off x="0" y="2879963"/>
              <a:ext cx="169545" cy="6985"/>
            </a:xfrm>
            <a:custGeom>
              <a:avLst/>
              <a:gdLst/>
              <a:ahLst/>
              <a:cxnLst/>
              <a:rect l="l" t="t" r="r" b="b"/>
              <a:pathLst>
                <a:path w="169545" h="6985">
                  <a:moveTo>
                    <a:pt x="0" y="6487"/>
                  </a:moveTo>
                  <a:lnTo>
                    <a:pt x="1692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8" name="object 458"/>
            <p:cNvSpPr/>
            <p:nvPr/>
          </p:nvSpPr>
          <p:spPr>
            <a:xfrm>
              <a:off x="0" y="2913021"/>
              <a:ext cx="169545" cy="6985"/>
            </a:xfrm>
            <a:custGeom>
              <a:avLst/>
              <a:gdLst/>
              <a:ahLst/>
              <a:cxnLst/>
              <a:rect l="l" t="t" r="r" b="b"/>
              <a:pathLst>
                <a:path w="169545" h="6985">
                  <a:moveTo>
                    <a:pt x="0" y="6481"/>
                  </a:moveTo>
                  <a:lnTo>
                    <a:pt x="1692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9" name="object 459"/>
            <p:cNvSpPr/>
            <p:nvPr/>
          </p:nvSpPr>
          <p:spPr>
            <a:xfrm>
              <a:off x="0" y="2946080"/>
              <a:ext cx="169545" cy="6985"/>
            </a:xfrm>
            <a:custGeom>
              <a:avLst/>
              <a:gdLst/>
              <a:ahLst/>
              <a:cxnLst/>
              <a:rect l="l" t="t" r="r" b="b"/>
              <a:pathLst>
                <a:path w="169545" h="6985">
                  <a:moveTo>
                    <a:pt x="0" y="6468"/>
                  </a:moveTo>
                  <a:lnTo>
                    <a:pt x="1692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0" name="object 460"/>
            <p:cNvSpPr/>
            <p:nvPr/>
          </p:nvSpPr>
          <p:spPr>
            <a:xfrm>
              <a:off x="0" y="2758398"/>
              <a:ext cx="169545" cy="22860"/>
            </a:xfrm>
            <a:custGeom>
              <a:avLst/>
              <a:gdLst/>
              <a:ahLst/>
              <a:cxnLst/>
              <a:rect l="l" t="t" r="r" b="b"/>
              <a:pathLst>
                <a:path w="169545" h="22860">
                  <a:moveTo>
                    <a:pt x="0" y="3747"/>
                  </a:moveTo>
                  <a:lnTo>
                    <a:pt x="76645" y="813"/>
                  </a:lnTo>
                  <a:lnTo>
                    <a:pt x="116382" y="0"/>
                  </a:lnTo>
                  <a:lnTo>
                    <a:pt x="139271" y="1971"/>
                  </a:lnTo>
                  <a:lnTo>
                    <a:pt x="153989" y="8745"/>
                  </a:lnTo>
                  <a:lnTo>
                    <a:pt x="169216" y="223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1" name="object 461"/>
            <p:cNvSpPr/>
            <p:nvPr/>
          </p:nvSpPr>
          <p:spPr>
            <a:xfrm>
              <a:off x="0" y="2780738"/>
              <a:ext cx="169545" cy="198755"/>
            </a:xfrm>
            <a:custGeom>
              <a:avLst/>
              <a:gdLst/>
              <a:ahLst/>
              <a:cxnLst/>
              <a:rect l="l" t="t" r="r" b="b"/>
              <a:pathLst>
                <a:path w="169545" h="198755">
                  <a:moveTo>
                    <a:pt x="0" y="6481"/>
                  </a:moveTo>
                  <a:lnTo>
                    <a:pt x="169216" y="0"/>
                  </a:lnTo>
                  <a:lnTo>
                    <a:pt x="169216" y="1984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2" name="object 462"/>
            <p:cNvSpPr/>
            <p:nvPr/>
          </p:nvSpPr>
          <p:spPr>
            <a:xfrm>
              <a:off x="2642" y="3154423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3" name="object 463"/>
            <p:cNvSpPr/>
            <p:nvPr/>
          </p:nvSpPr>
          <p:spPr>
            <a:xfrm>
              <a:off x="68822" y="3151896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4" name="object 464"/>
            <p:cNvSpPr/>
            <p:nvPr/>
          </p:nvSpPr>
          <p:spPr>
            <a:xfrm>
              <a:off x="134989" y="3149343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3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5" name="object 465"/>
            <p:cNvSpPr/>
            <p:nvPr/>
          </p:nvSpPr>
          <p:spPr>
            <a:xfrm>
              <a:off x="1848359" y="3070857"/>
              <a:ext cx="336550" cy="258445"/>
            </a:xfrm>
            <a:custGeom>
              <a:avLst/>
              <a:gdLst/>
              <a:ahLst/>
              <a:cxnLst/>
              <a:rect l="l" t="t" r="r" b="b"/>
              <a:pathLst>
                <a:path w="336550" h="258445">
                  <a:moveTo>
                    <a:pt x="336169" y="247396"/>
                  </a:moveTo>
                  <a:lnTo>
                    <a:pt x="336169" y="0"/>
                  </a:lnTo>
                  <a:lnTo>
                    <a:pt x="0" y="12852"/>
                  </a:lnTo>
                  <a:lnTo>
                    <a:pt x="0" y="2582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6" name="object 466"/>
            <p:cNvSpPr/>
            <p:nvPr/>
          </p:nvSpPr>
          <p:spPr>
            <a:xfrm>
              <a:off x="1795235" y="2903217"/>
              <a:ext cx="389890" cy="180975"/>
            </a:xfrm>
            <a:custGeom>
              <a:avLst/>
              <a:gdLst/>
              <a:ahLst/>
              <a:cxnLst/>
              <a:rect l="l" t="t" r="r" b="b"/>
              <a:pathLst>
                <a:path w="389889" h="180975">
                  <a:moveTo>
                    <a:pt x="53124" y="180492"/>
                  </a:moveTo>
                  <a:lnTo>
                    <a:pt x="0" y="135890"/>
                  </a:lnTo>
                  <a:lnTo>
                    <a:pt x="0" y="66167"/>
                  </a:lnTo>
                  <a:lnTo>
                    <a:pt x="21196" y="12877"/>
                  </a:lnTo>
                  <a:lnTo>
                    <a:pt x="357352" y="0"/>
                  </a:lnTo>
                  <a:lnTo>
                    <a:pt x="336156" y="54457"/>
                  </a:lnTo>
                  <a:lnTo>
                    <a:pt x="336156" y="123024"/>
                  </a:lnTo>
                  <a:lnTo>
                    <a:pt x="389293" y="1676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7" name="object 467"/>
            <p:cNvSpPr/>
            <p:nvPr/>
          </p:nvSpPr>
          <p:spPr>
            <a:xfrm>
              <a:off x="1790669" y="2794892"/>
              <a:ext cx="345287" cy="28831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8" name="object 468"/>
            <p:cNvSpPr/>
            <p:nvPr/>
          </p:nvSpPr>
          <p:spPr>
            <a:xfrm>
              <a:off x="1816431" y="2737888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03"/>
                  </a:moveTo>
                  <a:lnTo>
                    <a:pt x="3365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9" name="object 469"/>
            <p:cNvSpPr/>
            <p:nvPr/>
          </p:nvSpPr>
          <p:spPr>
            <a:xfrm>
              <a:off x="1816431" y="2770921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03"/>
                  </a:moveTo>
                  <a:lnTo>
                    <a:pt x="3365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0" name="object 470"/>
            <p:cNvSpPr/>
            <p:nvPr/>
          </p:nvSpPr>
          <p:spPr>
            <a:xfrm>
              <a:off x="1816431" y="2803979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15"/>
                  </a:moveTo>
                  <a:lnTo>
                    <a:pt x="3365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1" name="object 471"/>
            <p:cNvSpPr/>
            <p:nvPr/>
          </p:nvSpPr>
          <p:spPr>
            <a:xfrm>
              <a:off x="1816431" y="2837037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890"/>
                  </a:moveTo>
                  <a:lnTo>
                    <a:pt x="3365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2" name="object 472"/>
            <p:cNvSpPr/>
            <p:nvPr/>
          </p:nvSpPr>
          <p:spPr>
            <a:xfrm>
              <a:off x="1816431" y="2870070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15"/>
                  </a:moveTo>
                  <a:lnTo>
                    <a:pt x="3365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3" name="object 473"/>
            <p:cNvSpPr/>
            <p:nvPr/>
          </p:nvSpPr>
          <p:spPr>
            <a:xfrm>
              <a:off x="1662634" y="2681437"/>
              <a:ext cx="154305" cy="36830"/>
            </a:xfrm>
            <a:custGeom>
              <a:avLst/>
              <a:gdLst/>
              <a:ahLst/>
              <a:cxnLst/>
              <a:rect l="l" t="t" r="r" b="b"/>
              <a:pathLst>
                <a:path w="154305" h="36830">
                  <a:moveTo>
                    <a:pt x="0" y="34048"/>
                  </a:moveTo>
                  <a:lnTo>
                    <a:pt x="39500" y="8343"/>
                  </a:lnTo>
                  <a:lnTo>
                    <a:pt x="68687" y="0"/>
                  </a:lnTo>
                  <a:lnTo>
                    <a:pt x="101980" y="9220"/>
                  </a:lnTo>
                  <a:lnTo>
                    <a:pt x="153797" y="36207"/>
                  </a:lnTo>
                  <a:lnTo>
                    <a:pt x="0" y="3404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4" name="object 474"/>
            <p:cNvSpPr/>
            <p:nvPr/>
          </p:nvSpPr>
          <p:spPr>
            <a:xfrm>
              <a:off x="1739520" y="2682396"/>
              <a:ext cx="414020" cy="22860"/>
            </a:xfrm>
            <a:custGeom>
              <a:avLst/>
              <a:gdLst/>
              <a:ahLst/>
              <a:cxnLst/>
              <a:rect l="l" t="t" r="r" b="b"/>
              <a:pathLst>
                <a:path w="414019" h="22860">
                  <a:moveTo>
                    <a:pt x="0" y="13112"/>
                  </a:moveTo>
                  <a:lnTo>
                    <a:pt x="320890" y="806"/>
                  </a:lnTo>
                  <a:lnTo>
                    <a:pt x="360627" y="0"/>
                  </a:lnTo>
                  <a:lnTo>
                    <a:pt x="383516" y="1976"/>
                  </a:lnTo>
                  <a:lnTo>
                    <a:pt x="398234" y="8755"/>
                  </a:lnTo>
                  <a:lnTo>
                    <a:pt x="413461" y="223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5" name="object 475"/>
            <p:cNvSpPr/>
            <p:nvPr/>
          </p:nvSpPr>
          <p:spPr>
            <a:xfrm>
              <a:off x="1662634" y="2704754"/>
              <a:ext cx="490855" cy="211454"/>
            </a:xfrm>
            <a:custGeom>
              <a:avLst/>
              <a:gdLst/>
              <a:ahLst/>
              <a:cxnLst/>
              <a:rect l="l" t="t" r="r" b="b"/>
              <a:pathLst>
                <a:path w="490855" h="211455">
                  <a:moveTo>
                    <a:pt x="0" y="10731"/>
                  </a:moveTo>
                  <a:lnTo>
                    <a:pt x="0" y="206959"/>
                  </a:lnTo>
                  <a:lnTo>
                    <a:pt x="153797" y="211340"/>
                  </a:lnTo>
                  <a:lnTo>
                    <a:pt x="153797" y="12890"/>
                  </a:lnTo>
                  <a:lnTo>
                    <a:pt x="490347" y="0"/>
                  </a:lnTo>
                  <a:lnTo>
                    <a:pt x="490347" y="1984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6" name="object 476"/>
            <p:cNvSpPr/>
            <p:nvPr/>
          </p:nvSpPr>
          <p:spPr>
            <a:xfrm>
              <a:off x="1645553" y="2911713"/>
              <a:ext cx="43815" cy="318770"/>
            </a:xfrm>
            <a:custGeom>
              <a:avLst/>
              <a:gdLst/>
              <a:ahLst/>
              <a:cxnLst/>
              <a:rect l="l" t="t" r="r" b="b"/>
              <a:pathLst>
                <a:path w="43814" h="318769">
                  <a:moveTo>
                    <a:pt x="17081" y="0"/>
                  </a:moveTo>
                  <a:lnTo>
                    <a:pt x="43599" y="54902"/>
                  </a:lnTo>
                  <a:lnTo>
                    <a:pt x="43599" y="121069"/>
                  </a:lnTo>
                  <a:lnTo>
                    <a:pt x="0" y="166331"/>
                  </a:lnTo>
                  <a:lnTo>
                    <a:pt x="0" y="31818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7" name="object 477"/>
            <p:cNvSpPr/>
            <p:nvPr/>
          </p:nvSpPr>
          <p:spPr>
            <a:xfrm>
              <a:off x="1714247" y="2913186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407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8" name="object 478"/>
            <p:cNvSpPr/>
            <p:nvPr/>
          </p:nvSpPr>
          <p:spPr>
            <a:xfrm>
              <a:off x="1742200" y="2913974"/>
              <a:ext cx="0" cy="312420"/>
            </a:xfrm>
            <a:custGeom>
              <a:avLst/>
              <a:gdLst/>
              <a:ahLst/>
              <a:cxnLst/>
              <a:rect l="l" t="t" r="r" b="b"/>
              <a:pathLst>
                <a:path h="312419">
                  <a:moveTo>
                    <a:pt x="0" y="0"/>
                  </a:moveTo>
                  <a:lnTo>
                    <a:pt x="0" y="3122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9" name="object 479"/>
            <p:cNvSpPr/>
            <p:nvPr/>
          </p:nvSpPr>
          <p:spPr>
            <a:xfrm>
              <a:off x="1770152" y="2914787"/>
              <a:ext cx="0" cy="310515"/>
            </a:xfrm>
            <a:custGeom>
              <a:avLst/>
              <a:gdLst/>
              <a:ahLst/>
              <a:cxnLst/>
              <a:rect l="l" t="t" r="r" b="b"/>
              <a:pathLst>
                <a:path h="310514">
                  <a:moveTo>
                    <a:pt x="0" y="0"/>
                  </a:moveTo>
                  <a:lnTo>
                    <a:pt x="0" y="31033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0" name="object 480"/>
            <p:cNvSpPr/>
            <p:nvPr/>
          </p:nvSpPr>
          <p:spPr>
            <a:xfrm>
              <a:off x="1920241" y="3080966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1" name="object 481"/>
            <p:cNvSpPr/>
            <p:nvPr/>
          </p:nvSpPr>
          <p:spPr>
            <a:xfrm>
              <a:off x="1986408" y="3078414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2" name="object 482"/>
            <p:cNvSpPr/>
            <p:nvPr/>
          </p:nvSpPr>
          <p:spPr>
            <a:xfrm>
              <a:off x="2052587" y="3075886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3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3" name="object 483"/>
            <p:cNvSpPr/>
            <p:nvPr/>
          </p:nvSpPr>
          <p:spPr>
            <a:xfrm>
              <a:off x="2118754" y="3073372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4" name="object 484"/>
            <p:cNvSpPr/>
            <p:nvPr/>
          </p:nvSpPr>
          <p:spPr>
            <a:xfrm>
              <a:off x="1052412" y="3394110"/>
              <a:ext cx="0" cy="241935"/>
            </a:xfrm>
            <a:custGeom>
              <a:avLst/>
              <a:gdLst/>
              <a:ahLst/>
              <a:cxnLst/>
              <a:rect l="l" t="t" r="r" b="b"/>
              <a:pathLst>
                <a:path h="241935">
                  <a:moveTo>
                    <a:pt x="0" y="0"/>
                  </a:moveTo>
                  <a:lnTo>
                    <a:pt x="0" y="2417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5" name="object 485"/>
            <p:cNvSpPr/>
            <p:nvPr/>
          </p:nvSpPr>
          <p:spPr>
            <a:xfrm>
              <a:off x="1226833" y="3385830"/>
              <a:ext cx="0" cy="832485"/>
            </a:xfrm>
            <a:custGeom>
              <a:avLst/>
              <a:gdLst/>
              <a:ahLst/>
              <a:cxnLst/>
              <a:rect l="l" t="t" r="r" b="b"/>
              <a:pathLst>
                <a:path h="832485">
                  <a:moveTo>
                    <a:pt x="0" y="0"/>
                  </a:moveTo>
                  <a:lnTo>
                    <a:pt x="0" y="83202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6" name="object 486"/>
            <p:cNvSpPr/>
            <p:nvPr/>
          </p:nvSpPr>
          <p:spPr>
            <a:xfrm>
              <a:off x="1553135" y="3372723"/>
              <a:ext cx="0" cy="819150"/>
            </a:xfrm>
            <a:custGeom>
              <a:avLst/>
              <a:gdLst/>
              <a:ahLst/>
              <a:cxnLst/>
              <a:rect l="l" t="t" r="r" b="b"/>
              <a:pathLst>
                <a:path h="819150">
                  <a:moveTo>
                    <a:pt x="0" y="0"/>
                  </a:moveTo>
                  <a:lnTo>
                    <a:pt x="0" y="8185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7" name="object 487"/>
            <p:cNvSpPr/>
            <p:nvPr/>
          </p:nvSpPr>
          <p:spPr>
            <a:xfrm>
              <a:off x="1553135" y="3370476"/>
              <a:ext cx="55244" cy="114935"/>
            </a:xfrm>
            <a:custGeom>
              <a:avLst/>
              <a:gdLst/>
              <a:ahLst/>
              <a:cxnLst/>
              <a:rect l="l" t="t" r="r" b="b"/>
              <a:pathLst>
                <a:path w="55244" h="114935">
                  <a:moveTo>
                    <a:pt x="0" y="114820"/>
                  </a:moveTo>
                  <a:lnTo>
                    <a:pt x="5476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8" name="object 488"/>
            <p:cNvSpPr/>
            <p:nvPr/>
          </p:nvSpPr>
          <p:spPr>
            <a:xfrm>
              <a:off x="1225957" y="3384331"/>
              <a:ext cx="55244" cy="114935"/>
            </a:xfrm>
            <a:custGeom>
              <a:avLst/>
              <a:gdLst/>
              <a:ahLst/>
              <a:cxnLst/>
              <a:rect l="l" t="t" r="r" b="b"/>
              <a:pathLst>
                <a:path w="55244" h="114935">
                  <a:moveTo>
                    <a:pt x="0" y="114807"/>
                  </a:moveTo>
                  <a:lnTo>
                    <a:pt x="5476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9" name="object 489"/>
            <p:cNvSpPr/>
            <p:nvPr/>
          </p:nvSpPr>
          <p:spPr>
            <a:xfrm>
              <a:off x="1022618" y="3620068"/>
              <a:ext cx="0" cy="565150"/>
            </a:xfrm>
            <a:custGeom>
              <a:avLst/>
              <a:gdLst/>
              <a:ahLst/>
              <a:cxnLst/>
              <a:rect l="l" t="t" r="r" b="b"/>
              <a:pathLst>
                <a:path h="565150">
                  <a:moveTo>
                    <a:pt x="0" y="0"/>
                  </a:moveTo>
                  <a:lnTo>
                    <a:pt x="0" y="56512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0" name="object 490"/>
            <p:cNvSpPr/>
            <p:nvPr/>
          </p:nvSpPr>
          <p:spPr>
            <a:xfrm>
              <a:off x="1070776" y="3617198"/>
              <a:ext cx="0" cy="565785"/>
            </a:xfrm>
            <a:custGeom>
              <a:avLst/>
              <a:gdLst/>
              <a:ahLst/>
              <a:cxnLst/>
              <a:rect l="l" t="t" r="r" b="b"/>
              <a:pathLst>
                <a:path h="565785">
                  <a:moveTo>
                    <a:pt x="0" y="0"/>
                  </a:moveTo>
                  <a:lnTo>
                    <a:pt x="0" y="5654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1" name="object 491"/>
            <p:cNvSpPr/>
            <p:nvPr/>
          </p:nvSpPr>
          <p:spPr>
            <a:xfrm>
              <a:off x="1022618" y="3635893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2" name="object 492"/>
            <p:cNvSpPr/>
            <p:nvPr/>
          </p:nvSpPr>
          <p:spPr>
            <a:xfrm>
              <a:off x="1022618" y="3654143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3" name="object 493"/>
            <p:cNvSpPr/>
            <p:nvPr/>
          </p:nvSpPr>
          <p:spPr>
            <a:xfrm>
              <a:off x="1022618" y="3672405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4" name="object 494"/>
            <p:cNvSpPr/>
            <p:nvPr/>
          </p:nvSpPr>
          <p:spPr>
            <a:xfrm>
              <a:off x="1022618" y="369064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5" name="object 495"/>
            <p:cNvSpPr/>
            <p:nvPr/>
          </p:nvSpPr>
          <p:spPr>
            <a:xfrm>
              <a:off x="1022618" y="3708905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6" name="object 496"/>
            <p:cNvSpPr/>
            <p:nvPr/>
          </p:nvSpPr>
          <p:spPr>
            <a:xfrm>
              <a:off x="1022618" y="3727155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7" name="object 497"/>
            <p:cNvSpPr/>
            <p:nvPr/>
          </p:nvSpPr>
          <p:spPr>
            <a:xfrm>
              <a:off x="1022618" y="374541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8" name="object 498"/>
            <p:cNvSpPr/>
            <p:nvPr/>
          </p:nvSpPr>
          <p:spPr>
            <a:xfrm>
              <a:off x="1022623" y="3763655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9" name="object 499"/>
            <p:cNvSpPr/>
            <p:nvPr/>
          </p:nvSpPr>
          <p:spPr>
            <a:xfrm>
              <a:off x="1022623" y="3781930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44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0" name="object 500"/>
            <p:cNvSpPr/>
            <p:nvPr/>
          </p:nvSpPr>
          <p:spPr>
            <a:xfrm>
              <a:off x="1022623" y="380016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1" name="object 501"/>
            <p:cNvSpPr/>
            <p:nvPr/>
          </p:nvSpPr>
          <p:spPr>
            <a:xfrm>
              <a:off x="1022623" y="3818430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2" name="object 502"/>
            <p:cNvSpPr/>
            <p:nvPr/>
          </p:nvSpPr>
          <p:spPr>
            <a:xfrm>
              <a:off x="1022623" y="383666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3" name="object 503"/>
            <p:cNvSpPr/>
            <p:nvPr/>
          </p:nvSpPr>
          <p:spPr>
            <a:xfrm>
              <a:off x="1022623" y="385494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4" name="object 504"/>
            <p:cNvSpPr/>
            <p:nvPr/>
          </p:nvSpPr>
          <p:spPr>
            <a:xfrm>
              <a:off x="1022623" y="3873179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5" name="object 505"/>
            <p:cNvSpPr/>
            <p:nvPr/>
          </p:nvSpPr>
          <p:spPr>
            <a:xfrm>
              <a:off x="1022623" y="389144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6" name="object 506"/>
            <p:cNvSpPr/>
            <p:nvPr/>
          </p:nvSpPr>
          <p:spPr>
            <a:xfrm>
              <a:off x="1022623" y="390969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7" name="object 507"/>
            <p:cNvSpPr/>
            <p:nvPr/>
          </p:nvSpPr>
          <p:spPr>
            <a:xfrm>
              <a:off x="1022623" y="3927955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8" name="object 508"/>
            <p:cNvSpPr/>
            <p:nvPr/>
          </p:nvSpPr>
          <p:spPr>
            <a:xfrm>
              <a:off x="1022623" y="394619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9" name="object 509"/>
            <p:cNvSpPr/>
            <p:nvPr/>
          </p:nvSpPr>
          <p:spPr>
            <a:xfrm>
              <a:off x="1022623" y="396446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44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0" name="object 510"/>
            <p:cNvSpPr/>
            <p:nvPr/>
          </p:nvSpPr>
          <p:spPr>
            <a:xfrm>
              <a:off x="1022623" y="3982704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1" name="object 511"/>
            <p:cNvSpPr/>
            <p:nvPr/>
          </p:nvSpPr>
          <p:spPr>
            <a:xfrm>
              <a:off x="1022623" y="400096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2" name="object 512"/>
            <p:cNvSpPr/>
            <p:nvPr/>
          </p:nvSpPr>
          <p:spPr>
            <a:xfrm>
              <a:off x="1022623" y="4019204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3" name="object 513"/>
            <p:cNvSpPr/>
            <p:nvPr/>
          </p:nvSpPr>
          <p:spPr>
            <a:xfrm>
              <a:off x="1022623" y="4037479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44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4" name="object 514"/>
            <p:cNvSpPr/>
            <p:nvPr/>
          </p:nvSpPr>
          <p:spPr>
            <a:xfrm>
              <a:off x="1022623" y="405571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5" name="object 515"/>
            <p:cNvSpPr/>
            <p:nvPr/>
          </p:nvSpPr>
          <p:spPr>
            <a:xfrm>
              <a:off x="1022623" y="4073979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6" name="object 516"/>
            <p:cNvSpPr/>
            <p:nvPr/>
          </p:nvSpPr>
          <p:spPr>
            <a:xfrm>
              <a:off x="1022623" y="4092229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7" name="object 517"/>
            <p:cNvSpPr/>
            <p:nvPr/>
          </p:nvSpPr>
          <p:spPr>
            <a:xfrm>
              <a:off x="1022623" y="411049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8" name="object 518"/>
            <p:cNvSpPr/>
            <p:nvPr/>
          </p:nvSpPr>
          <p:spPr>
            <a:xfrm>
              <a:off x="1022623" y="412874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9" name="object 519"/>
            <p:cNvSpPr/>
            <p:nvPr/>
          </p:nvSpPr>
          <p:spPr>
            <a:xfrm>
              <a:off x="1022623" y="4146991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0" name="object 520"/>
            <p:cNvSpPr/>
            <p:nvPr/>
          </p:nvSpPr>
          <p:spPr>
            <a:xfrm>
              <a:off x="1022623" y="4165254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44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1" name="object 521"/>
            <p:cNvSpPr/>
            <p:nvPr/>
          </p:nvSpPr>
          <p:spPr>
            <a:xfrm>
              <a:off x="981182" y="4179427"/>
              <a:ext cx="245745" cy="38735"/>
            </a:xfrm>
            <a:custGeom>
              <a:avLst/>
              <a:gdLst/>
              <a:ahLst/>
              <a:cxnLst/>
              <a:rect l="l" t="t" r="r" b="b"/>
              <a:pathLst>
                <a:path w="245744" h="38735">
                  <a:moveTo>
                    <a:pt x="0" y="10693"/>
                  </a:moveTo>
                  <a:lnTo>
                    <a:pt x="131597" y="0"/>
                  </a:lnTo>
                  <a:lnTo>
                    <a:pt x="245656" y="384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2" name="object 522"/>
            <p:cNvSpPr/>
            <p:nvPr/>
          </p:nvSpPr>
          <p:spPr>
            <a:xfrm>
              <a:off x="1112780" y="3388725"/>
              <a:ext cx="0" cy="791210"/>
            </a:xfrm>
            <a:custGeom>
              <a:avLst/>
              <a:gdLst/>
              <a:ahLst/>
              <a:cxnLst/>
              <a:rect l="l" t="t" r="r" b="b"/>
              <a:pathLst>
                <a:path h="791210">
                  <a:moveTo>
                    <a:pt x="0" y="79070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3" name="object 523"/>
            <p:cNvSpPr/>
            <p:nvPr/>
          </p:nvSpPr>
          <p:spPr>
            <a:xfrm>
              <a:off x="1112780" y="3978831"/>
              <a:ext cx="440690" cy="26670"/>
            </a:xfrm>
            <a:custGeom>
              <a:avLst/>
              <a:gdLst/>
              <a:ahLst/>
              <a:cxnLst/>
              <a:rect l="l" t="t" r="r" b="b"/>
              <a:pathLst>
                <a:path w="440690" h="26670">
                  <a:moveTo>
                    <a:pt x="0" y="0"/>
                  </a:moveTo>
                  <a:lnTo>
                    <a:pt x="113182" y="26238"/>
                  </a:lnTo>
                  <a:lnTo>
                    <a:pt x="440359" y="80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4" name="object 524"/>
            <p:cNvSpPr/>
            <p:nvPr/>
          </p:nvSpPr>
          <p:spPr>
            <a:xfrm>
              <a:off x="1112780" y="3818176"/>
              <a:ext cx="440690" cy="18415"/>
            </a:xfrm>
            <a:custGeom>
              <a:avLst/>
              <a:gdLst/>
              <a:ahLst/>
              <a:cxnLst/>
              <a:rect l="l" t="t" r="r" b="b"/>
              <a:pathLst>
                <a:path w="440690" h="18414">
                  <a:moveTo>
                    <a:pt x="0" y="1117"/>
                  </a:moveTo>
                  <a:lnTo>
                    <a:pt x="113182" y="18262"/>
                  </a:lnTo>
                  <a:lnTo>
                    <a:pt x="44035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5" name="object 525"/>
            <p:cNvSpPr/>
            <p:nvPr/>
          </p:nvSpPr>
          <p:spPr>
            <a:xfrm>
              <a:off x="1112780" y="3649558"/>
              <a:ext cx="440690" cy="18415"/>
            </a:xfrm>
            <a:custGeom>
              <a:avLst/>
              <a:gdLst/>
              <a:ahLst/>
              <a:cxnLst/>
              <a:rect l="l" t="t" r="r" b="b"/>
              <a:pathLst>
                <a:path w="440690" h="18414">
                  <a:moveTo>
                    <a:pt x="0" y="1117"/>
                  </a:moveTo>
                  <a:lnTo>
                    <a:pt x="113182" y="18249"/>
                  </a:lnTo>
                  <a:lnTo>
                    <a:pt x="44035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6" name="object 526"/>
            <p:cNvSpPr/>
            <p:nvPr/>
          </p:nvSpPr>
          <p:spPr>
            <a:xfrm>
              <a:off x="1112780" y="3485296"/>
              <a:ext cx="440690" cy="13970"/>
            </a:xfrm>
            <a:custGeom>
              <a:avLst/>
              <a:gdLst/>
              <a:ahLst/>
              <a:cxnLst/>
              <a:rect l="l" t="t" r="r" b="b"/>
              <a:pathLst>
                <a:path w="440690" h="13970">
                  <a:moveTo>
                    <a:pt x="0" y="2451"/>
                  </a:moveTo>
                  <a:lnTo>
                    <a:pt x="113182" y="13843"/>
                  </a:lnTo>
                  <a:lnTo>
                    <a:pt x="44035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7" name="object 527"/>
            <p:cNvSpPr/>
            <p:nvPr/>
          </p:nvSpPr>
          <p:spPr>
            <a:xfrm>
              <a:off x="1288510" y="3496510"/>
              <a:ext cx="0" cy="504190"/>
            </a:xfrm>
            <a:custGeom>
              <a:avLst/>
              <a:gdLst/>
              <a:ahLst/>
              <a:cxnLst/>
              <a:rect l="l" t="t" r="r" b="b"/>
              <a:pathLst>
                <a:path h="504189">
                  <a:moveTo>
                    <a:pt x="0" y="0"/>
                  </a:moveTo>
                  <a:lnTo>
                    <a:pt x="0" y="50361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8" name="object 528"/>
            <p:cNvSpPr/>
            <p:nvPr/>
          </p:nvSpPr>
          <p:spPr>
            <a:xfrm>
              <a:off x="1355807" y="3496510"/>
              <a:ext cx="0" cy="501015"/>
            </a:xfrm>
            <a:custGeom>
              <a:avLst/>
              <a:gdLst/>
              <a:ahLst/>
              <a:cxnLst/>
              <a:rect l="l" t="t" r="r" b="b"/>
              <a:pathLst>
                <a:path h="501014">
                  <a:moveTo>
                    <a:pt x="0" y="0"/>
                  </a:moveTo>
                  <a:lnTo>
                    <a:pt x="0" y="5004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9" name="object 529"/>
            <p:cNvSpPr/>
            <p:nvPr/>
          </p:nvSpPr>
          <p:spPr>
            <a:xfrm>
              <a:off x="1423079" y="3489144"/>
              <a:ext cx="0" cy="507365"/>
            </a:xfrm>
            <a:custGeom>
              <a:avLst/>
              <a:gdLst/>
              <a:ahLst/>
              <a:cxnLst/>
              <a:rect l="l" t="t" r="r" b="b"/>
              <a:pathLst>
                <a:path h="507364">
                  <a:moveTo>
                    <a:pt x="0" y="0"/>
                  </a:moveTo>
                  <a:lnTo>
                    <a:pt x="0" y="5073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0" name="object 530"/>
            <p:cNvSpPr/>
            <p:nvPr/>
          </p:nvSpPr>
          <p:spPr>
            <a:xfrm>
              <a:off x="1490376" y="3485448"/>
              <a:ext cx="0" cy="507365"/>
            </a:xfrm>
            <a:custGeom>
              <a:avLst/>
              <a:gdLst/>
              <a:ahLst/>
              <a:cxnLst/>
              <a:rect l="l" t="t" r="r" b="b"/>
              <a:pathLst>
                <a:path h="507364">
                  <a:moveTo>
                    <a:pt x="0" y="0"/>
                  </a:moveTo>
                  <a:lnTo>
                    <a:pt x="0" y="5073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1" name="object 531"/>
            <p:cNvSpPr/>
            <p:nvPr/>
          </p:nvSpPr>
          <p:spPr>
            <a:xfrm>
              <a:off x="465232" y="3385830"/>
              <a:ext cx="0" cy="280670"/>
            </a:xfrm>
            <a:custGeom>
              <a:avLst/>
              <a:gdLst/>
              <a:ahLst/>
              <a:cxnLst/>
              <a:rect l="l" t="t" r="r" b="b"/>
              <a:pathLst>
                <a:path h="280670">
                  <a:moveTo>
                    <a:pt x="0" y="0"/>
                  </a:moveTo>
                  <a:lnTo>
                    <a:pt x="0" y="28031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2" name="object 532"/>
            <p:cNvSpPr/>
            <p:nvPr/>
          </p:nvSpPr>
          <p:spPr>
            <a:xfrm>
              <a:off x="644925" y="3408524"/>
              <a:ext cx="0" cy="857250"/>
            </a:xfrm>
            <a:custGeom>
              <a:avLst/>
              <a:gdLst/>
              <a:ahLst/>
              <a:cxnLst/>
              <a:rect l="l" t="t" r="r" b="b"/>
              <a:pathLst>
                <a:path h="857250">
                  <a:moveTo>
                    <a:pt x="0" y="0"/>
                  </a:moveTo>
                  <a:lnTo>
                    <a:pt x="0" y="85716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3" name="object 533"/>
            <p:cNvSpPr/>
            <p:nvPr/>
          </p:nvSpPr>
          <p:spPr>
            <a:xfrm>
              <a:off x="981068" y="3395037"/>
              <a:ext cx="0" cy="843915"/>
            </a:xfrm>
            <a:custGeom>
              <a:avLst/>
              <a:gdLst/>
              <a:ahLst/>
              <a:cxnLst/>
              <a:rect l="l" t="t" r="r" b="b"/>
              <a:pathLst>
                <a:path h="843914">
                  <a:moveTo>
                    <a:pt x="0" y="0"/>
                  </a:moveTo>
                  <a:lnTo>
                    <a:pt x="0" y="8432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4" name="object 534"/>
            <p:cNvSpPr/>
            <p:nvPr/>
          </p:nvSpPr>
          <p:spPr>
            <a:xfrm>
              <a:off x="981068" y="3392701"/>
              <a:ext cx="56515" cy="118745"/>
            </a:xfrm>
            <a:custGeom>
              <a:avLst/>
              <a:gdLst/>
              <a:ahLst/>
              <a:cxnLst/>
              <a:rect l="l" t="t" r="r" b="b"/>
              <a:pathLst>
                <a:path w="56515" h="118745">
                  <a:moveTo>
                    <a:pt x="0" y="118287"/>
                  </a:moveTo>
                  <a:lnTo>
                    <a:pt x="5642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5" name="object 535"/>
            <p:cNvSpPr/>
            <p:nvPr/>
          </p:nvSpPr>
          <p:spPr>
            <a:xfrm>
              <a:off x="644023" y="3406988"/>
              <a:ext cx="56515" cy="118745"/>
            </a:xfrm>
            <a:custGeom>
              <a:avLst/>
              <a:gdLst/>
              <a:ahLst/>
              <a:cxnLst/>
              <a:rect l="l" t="t" r="r" b="b"/>
              <a:pathLst>
                <a:path w="56515" h="118745">
                  <a:moveTo>
                    <a:pt x="0" y="118287"/>
                  </a:moveTo>
                  <a:lnTo>
                    <a:pt x="5641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6" name="object 536"/>
            <p:cNvSpPr/>
            <p:nvPr/>
          </p:nvSpPr>
          <p:spPr>
            <a:xfrm>
              <a:off x="434549" y="3649837"/>
              <a:ext cx="0" cy="582295"/>
            </a:xfrm>
            <a:custGeom>
              <a:avLst/>
              <a:gdLst/>
              <a:ahLst/>
              <a:cxnLst/>
              <a:rect l="l" t="t" r="r" b="b"/>
              <a:pathLst>
                <a:path h="582295">
                  <a:moveTo>
                    <a:pt x="0" y="0"/>
                  </a:moveTo>
                  <a:lnTo>
                    <a:pt x="0" y="58218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7" name="object 537"/>
            <p:cNvSpPr/>
            <p:nvPr/>
          </p:nvSpPr>
          <p:spPr>
            <a:xfrm>
              <a:off x="484143" y="3646891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5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8" name="object 538"/>
            <p:cNvSpPr/>
            <p:nvPr/>
          </p:nvSpPr>
          <p:spPr>
            <a:xfrm>
              <a:off x="434549" y="3666144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08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9" name="object 539"/>
            <p:cNvSpPr/>
            <p:nvPr/>
          </p:nvSpPr>
          <p:spPr>
            <a:xfrm>
              <a:off x="434549" y="3684927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0" name="object 540"/>
            <p:cNvSpPr/>
            <p:nvPr/>
          </p:nvSpPr>
          <p:spPr>
            <a:xfrm>
              <a:off x="434549" y="3703736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1" name="object 541"/>
            <p:cNvSpPr/>
            <p:nvPr/>
          </p:nvSpPr>
          <p:spPr>
            <a:xfrm>
              <a:off x="434549" y="3722545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2" name="object 542"/>
            <p:cNvSpPr/>
            <p:nvPr/>
          </p:nvSpPr>
          <p:spPr>
            <a:xfrm>
              <a:off x="434549" y="3741353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3" name="object 543"/>
            <p:cNvSpPr/>
            <p:nvPr/>
          </p:nvSpPr>
          <p:spPr>
            <a:xfrm>
              <a:off x="434549" y="376016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20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4" name="object 544"/>
            <p:cNvSpPr/>
            <p:nvPr/>
          </p:nvSpPr>
          <p:spPr>
            <a:xfrm>
              <a:off x="434549" y="3778958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5" name="object 545"/>
            <p:cNvSpPr/>
            <p:nvPr/>
          </p:nvSpPr>
          <p:spPr>
            <a:xfrm>
              <a:off x="434549" y="3797780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20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6" name="object 546"/>
            <p:cNvSpPr/>
            <p:nvPr/>
          </p:nvSpPr>
          <p:spPr>
            <a:xfrm>
              <a:off x="434549" y="3816563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59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7" name="object 547"/>
            <p:cNvSpPr/>
            <p:nvPr/>
          </p:nvSpPr>
          <p:spPr>
            <a:xfrm>
              <a:off x="434549" y="3835384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08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8" name="object 548"/>
            <p:cNvSpPr/>
            <p:nvPr/>
          </p:nvSpPr>
          <p:spPr>
            <a:xfrm>
              <a:off x="434549" y="3854180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9" name="object 549"/>
            <p:cNvSpPr/>
            <p:nvPr/>
          </p:nvSpPr>
          <p:spPr>
            <a:xfrm>
              <a:off x="434549" y="387300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08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0" name="object 550"/>
            <p:cNvSpPr/>
            <p:nvPr/>
          </p:nvSpPr>
          <p:spPr>
            <a:xfrm>
              <a:off x="434549" y="389177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59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1" name="object 551"/>
            <p:cNvSpPr/>
            <p:nvPr/>
          </p:nvSpPr>
          <p:spPr>
            <a:xfrm>
              <a:off x="434549" y="3910594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2" name="object 552"/>
            <p:cNvSpPr/>
            <p:nvPr/>
          </p:nvSpPr>
          <p:spPr>
            <a:xfrm>
              <a:off x="434549" y="3929389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3" name="object 553"/>
            <p:cNvSpPr/>
            <p:nvPr/>
          </p:nvSpPr>
          <p:spPr>
            <a:xfrm>
              <a:off x="434549" y="3948198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4" name="object 554"/>
            <p:cNvSpPr/>
            <p:nvPr/>
          </p:nvSpPr>
          <p:spPr>
            <a:xfrm>
              <a:off x="434549" y="3967007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5" name="object 555"/>
            <p:cNvSpPr/>
            <p:nvPr/>
          </p:nvSpPr>
          <p:spPr>
            <a:xfrm>
              <a:off x="434549" y="3985816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6" name="object 556"/>
            <p:cNvSpPr/>
            <p:nvPr/>
          </p:nvSpPr>
          <p:spPr>
            <a:xfrm>
              <a:off x="434549" y="4004624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7" name="object 557"/>
            <p:cNvSpPr/>
            <p:nvPr/>
          </p:nvSpPr>
          <p:spPr>
            <a:xfrm>
              <a:off x="434549" y="4023433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8" name="object 558"/>
            <p:cNvSpPr/>
            <p:nvPr/>
          </p:nvSpPr>
          <p:spPr>
            <a:xfrm>
              <a:off x="434549" y="404224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21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9" name="object 559"/>
            <p:cNvSpPr/>
            <p:nvPr/>
          </p:nvSpPr>
          <p:spPr>
            <a:xfrm>
              <a:off x="434549" y="4061025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59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0" name="object 560"/>
            <p:cNvSpPr/>
            <p:nvPr/>
          </p:nvSpPr>
          <p:spPr>
            <a:xfrm>
              <a:off x="434549" y="4079847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08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1" name="object 561"/>
            <p:cNvSpPr/>
            <p:nvPr/>
          </p:nvSpPr>
          <p:spPr>
            <a:xfrm>
              <a:off x="434549" y="4098630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2" name="object 562"/>
            <p:cNvSpPr/>
            <p:nvPr/>
          </p:nvSpPr>
          <p:spPr>
            <a:xfrm>
              <a:off x="434549" y="4117438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3" name="object 563"/>
            <p:cNvSpPr/>
            <p:nvPr/>
          </p:nvSpPr>
          <p:spPr>
            <a:xfrm>
              <a:off x="434549" y="4136235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59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4" name="object 564"/>
            <p:cNvSpPr/>
            <p:nvPr/>
          </p:nvSpPr>
          <p:spPr>
            <a:xfrm>
              <a:off x="434549" y="4155056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5" name="object 565"/>
            <p:cNvSpPr/>
            <p:nvPr/>
          </p:nvSpPr>
          <p:spPr>
            <a:xfrm>
              <a:off x="434549" y="417385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6" name="object 566"/>
            <p:cNvSpPr/>
            <p:nvPr/>
          </p:nvSpPr>
          <p:spPr>
            <a:xfrm>
              <a:off x="434549" y="4192673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7" name="object 567"/>
            <p:cNvSpPr/>
            <p:nvPr/>
          </p:nvSpPr>
          <p:spPr>
            <a:xfrm>
              <a:off x="434549" y="421148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8" name="object 568"/>
            <p:cNvSpPr/>
            <p:nvPr/>
          </p:nvSpPr>
          <p:spPr>
            <a:xfrm>
              <a:off x="226663" y="4226074"/>
              <a:ext cx="418465" cy="40005"/>
            </a:xfrm>
            <a:custGeom>
              <a:avLst/>
              <a:gdLst/>
              <a:ahLst/>
              <a:cxnLst/>
              <a:rect l="l" t="t" r="r" b="b"/>
              <a:pathLst>
                <a:path w="418465" h="40004">
                  <a:moveTo>
                    <a:pt x="0" y="24726"/>
                  </a:moveTo>
                  <a:lnTo>
                    <a:pt x="300761" y="0"/>
                  </a:lnTo>
                  <a:lnTo>
                    <a:pt x="418261" y="396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9" name="object 569"/>
            <p:cNvSpPr/>
            <p:nvPr/>
          </p:nvSpPr>
          <p:spPr>
            <a:xfrm>
              <a:off x="527424" y="3400269"/>
              <a:ext cx="0" cy="826135"/>
            </a:xfrm>
            <a:custGeom>
              <a:avLst/>
              <a:gdLst/>
              <a:ahLst/>
              <a:cxnLst/>
              <a:rect l="l" t="t" r="r" b="b"/>
              <a:pathLst>
                <a:path h="826135">
                  <a:moveTo>
                    <a:pt x="0" y="82580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0" name="object 570"/>
            <p:cNvSpPr/>
            <p:nvPr/>
          </p:nvSpPr>
          <p:spPr>
            <a:xfrm>
              <a:off x="527424" y="4019420"/>
              <a:ext cx="454025" cy="27305"/>
            </a:xfrm>
            <a:custGeom>
              <a:avLst/>
              <a:gdLst/>
              <a:ahLst/>
              <a:cxnLst/>
              <a:rect l="l" t="t" r="r" b="b"/>
              <a:pathLst>
                <a:path w="454025" h="27304">
                  <a:moveTo>
                    <a:pt x="0" y="0"/>
                  </a:moveTo>
                  <a:lnTo>
                    <a:pt x="116598" y="27063"/>
                  </a:lnTo>
                  <a:lnTo>
                    <a:pt x="453644" y="82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1" name="object 571"/>
            <p:cNvSpPr/>
            <p:nvPr/>
          </p:nvSpPr>
          <p:spPr>
            <a:xfrm>
              <a:off x="527424" y="3853926"/>
              <a:ext cx="454025" cy="19050"/>
            </a:xfrm>
            <a:custGeom>
              <a:avLst/>
              <a:gdLst/>
              <a:ahLst/>
              <a:cxnLst/>
              <a:rect l="l" t="t" r="r" b="b"/>
              <a:pathLst>
                <a:path w="454025" h="19050">
                  <a:moveTo>
                    <a:pt x="0" y="1155"/>
                  </a:moveTo>
                  <a:lnTo>
                    <a:pt x="116598" y="18795"/>
                  </a:lnTo>
                  <a:lnTo>
                    <a:pt x="4536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2" name="object 572"/>
            <p:cNvSpPr/>
            <p:nvPr/>
          </p:nvSpPr>
          <p:spPr>
            <a:xfrm>
              <a:off x="527424" y="3680216"/>
              <a:ext cx="454025" cy="19050"/>
            </a:xfrm>
            <a:custGeom>
              <a:avLst/>
              <a:gdLst/>
              <a:ahLst/>
              <a:cxnLst/>
              <a:rect l="l" t="t" r="r" b="b"/>
              <a:pathLst>
                <a:path w="454025" h="19050">
                  <a:moveTo>
                    <a:pt x="0" y="1155"/>
                  </a:moveTo>
                  <a:lnTo>
                    <a:pt x="116598" y="18795"/>
                  </a:lnTo>
                  <a:lnTo>
                    <a:pt x="4536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3" name="object 573"/>
            <p:cNvSpPr/>
            <p:nvPr/>
          </p:nvSpPr>
          <p:spPr>
            <a:xfrm>
              <a:off x="527424" y="3510988"/>
              <a:ext cx="454025" cy="14604"/>
            </a:xfrm>
            <a:custGeom>
              <a:avLst/>
              <a:gdLst/>
              <a:ahLst/>
              <a:cxnLst/>
              <a:rect l="l" t="t" r="r" b="b"/>
              <a:pathLst>
                <a:path w="454025" h="14604">
                  <a:moveTo>
                    <a:pt x="0" y="2527"/>
                  </a:moveTo>
                  <a:lnTo>
                    <a:pt x="116598" y="14287"/>
                  </a:lnTo>
                  <a:lnTo>
                    <a:pt x="4536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4" name="object 574"/>
            <p:cNvSpPr/>
            <p:nvPr/>
          </p:nvSpPr>
          <p:spPr>
            <a:xfrm>
              <a:off x="708463" y="3522545"/>
              <a:ext cx="0" cy="519430"/>
            </a:xfrm>
            <a:custGeom>
              <a:avLst/>
              <a:gdLst/>
              <a:ahLst/>
              <a:cxnLst/>
              <a:rect l="l" t="t" r="r" b="b"/>
              <a:pathLst>
                <a:path h="519429">
                  <a:moveTo>
                    <a:pt x="0" y="0"/>
                  </a:moveTo>
                  <a:lnTo>
                    <a:pt x="0" y="51882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5" name="object 575"/>
            <p:cNvSpPr/>
            <p:nvPr/>
          </p:nvSpPr>
          <p:spPr>
            <a:xfrm>
              <a:off x="777779" y="3522545"/>
              <a:ext cx="0" cy="515620"/>
            </a:xfrm>
            <a:custGeom>
              <a:avLst/>
              <a:gdLst/>
              <a:ahLst/>
              <a:cxnLst/>
              <a:rect l="l" t="t" r="r" b="b"/>
              <a:pathLst>
                <a:path h="515620">
                  <a:moveTo>
                    <a:pt x="0" y="0"/>
                  </a:moveTo>
                  <a:lnTo>
                    <a:pt x="0" y="51556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6" name="object 576"/>
            <p:cNvSpPr/>
            <p:nvPr/>
          </p:nvSpPr>
          <p:spPr>
            <a:xfrm>
              <a:off x="847096" y="3514950"/>
              <a:ext cx="0" cy="523240"/>
            </a:xfrm>
            <a:custGeom>
              <a:avLst/>
              <a:gdLst/>
              <a:ahLst/>
              <a:cxnLst/>
              <a:rect l="l" t="t" r="r" b="b"/>
              <a:pathLst>
                <a:path h="523239">
                  <a:moveTo>
                    <a:pt x="0" y="0"/>
                  </a:moveTo>
                  <a:lnTo>
                    <a:pt x="0" y="52263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7" name="object 577"/>
            <p:cNvSpPr/>
            <p:nvPr/>
          </p:nvSpPr>
          <p:spPr>
            <a:xfrm>
              <a:off x="916412" y="3511166"/>
              <a:ext cx="0" cy="523240"/>
            </a:xfrm>
            <a:custGeom>
              <a:avLst/>
              <a:gdLst/>
              <a:ahLst/>
              <a:cxnLst/>
              <a:rect l="l" t="t" r="r" b="b"/>
              <a:pathLst>
                <a:path h="523239">
                  <a:moveTo>
                    <a:pt x="0" y="0"/>
                  </a:moveTo>
                  <a:lnTo>
                    <a:pt x="0" y="5226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8" name="object 578"/>
            <p:cNvSpPr/>
            <p:nvPr/>
          </p:nvSpPr>
          <p:spPr>
            <a:xfrm>
              <a:off x="756240" y="4647245"/>
              <a:ext cx="588010" cy="59055"/>
            </a:xfrm>
            <a:custGeom>
              <a:avLst/>
              <a:gdLst/>
              <a:ahLst/>
              <a:cxnLst/>
              <a:rect l="l" t="t" r="r" b="b"/>
              <a:pathLst>
                <a:path w="588010" h="59054">
                  <a:moveTo>
                    <a:pt x="0" y="58788"/>
                  </a:moveTo>
                  <a:lnTo>
                    <a:pt x="58792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9" name="object 579"/>
            <p:cNvSpPr/>
            <p:nvPr/>
          </p:nvSpPr>
          <p:spPr>
            <a:xfrm>
              <a:off x="756240" y="4466498"/>
              <a:ext cx="589280" cy="57785"/>
            </a:xfrm>
            <a:custGeom>
              <a:avLst/>
              <a:gdLst/>
              <a:ahLst/>
              <a:cxnLst/>
              <a:rect l="l" t="t" r="r" b="b"/>
              <a:pathLst>
                <a:path w="589280" h="57785">
                  <a:moveTo>
                    <a:pt x="0" y="57251"/>
                  </a:moveTo>
                  <a:lnTo>
                    <a:pt x="58915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0" name="object 580"/>
            <p:cNvSpPr/>
            <p:nvPr/>
          </p:nvSpPr>
          <p:spPr>
            <a:xfrm>
              <a:off x="828147" y="4332068"/>
              <a:ext cx="0" cy="553085"/>
            </a:xfrm>
            <a:custGeom>
              <a:avLst/>
              <a:gdLst/>
              <a:ahLst/>
              <a:cxnLst/>
              <a:rect l="l" t="t" r="r" b="b"/>
              <a:pathLst>
                <a:path h="553085">
                  <a:moveTo>
                    <a:pt x="0" y="0"/>
                  </a:moveTo>
                  <a:lnTo>
                    <a:pt x="0" y="5526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1" name="object 581"/>
            <p:cNvSpPr/>
            <p:nvPr/>
          </p:nvSpPr>
          <p:spPr>
            <a:xfrm>
              <a:off x="902150" y="4328093"/>
              <a:ext cx="0" cy="547370"/>
            </a:xfrm>
            <a:custGeom>
              <a:avLst/>
              <a:gdLst/>
              <a:ahLst/>
              <a:cxnLst/>
              <a:rect l="l" t="t" r="r" b="b"/>
              <a:pathLst>
                <a:path h="547370">
                  <a:moveTo>
                    <a:pt x="0" y="0"/>
                  </a:moveTo>
                  <a:lnTo>
                    <a:pt x="0" y="5471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2" name="object 582"/>
            <p:cNvSpPr/>
            <p:nvPr/>
          </p:nvSpPr>
          <p:spPr>
            <a:xfrm>
              <a:off x="976191" y="4319178"/>
              <a:ext cx="0" cy="548640"/>
            </a:xfrm>
            <a:custGeom>
              <a:avLst/>
              <a:gdLst/>
              <a:ahLst/>
              <a:cxnLst/>
              <a:rect l="l" t="t" r="r" b="b"/>
              <a:pathLst>
                <a:path h="548639">
                  <a:moveTo>
                    <a:pt x="0" y="0"/>
                  </a:moveTo>
                  <a:lnTo>
                    <a:pt x="0" y="5484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3" name="object 583"/>
            <p:cNvSpPr/>
            <p:nvPr/>
          </p:nvSpPr>
          <p:spPr>
            <a:xfrm>
              <a:off x="1050194" y="4312155"/>
              <a:ext cx="0" cy="546100"/>
            </a:xfrm>
            <a:custGeom>
              <a:avLst/>
              <a:gdLst/>
              <a:ahLst/>
              <a:cxnLst/>
              <a:rect l="l" t="t" r="r" b="b"/>
              <a:pathLst>
                <a:path h="546100">
                  <a:moveTo>
                    <a:pt x="0" y="0"/>
                  </a:moveTo>
                  <a:lnTo>
                    <a:pt x="0" y="54571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4" name="object 584"/>
            <p:cNvSpPr/>
            <p:nvPr/>
          </p:nvSpPr>
          <p:spPr>
            <a:xfrm>
              <a:off x="1124223" y="4306021"/>
              <a:ext cx="0" cy="543560"/>
            </a:xfrm>
            <a:custGeom>
              <a:avLst/>
              <a:gdLst/>
              <a:ahLst/>
              <a:cxnLst/>
              <a:rect l="l" t="t" r="r" b="b"/>
              <a:pathLst>
                <a:path h="543560">
                  <a:moveTo>
                    <a:pt x="0" y="0"/>
                  </a:moveTo>
                  <a:lnTo>
                    <a:pt x="0" y="5430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5" name="object 585"/>
            <p:cNvSpPr/>
            <p:nvPr/>
          </p:nvSpPr>
          <p:spPr>
            <a:xfrm>
              <a:off x="1198238" y="4301284"/>
              <a:ext cx="0" cy="539115"/>
            </a:xfrm>
            <a:custGeom>
              <a:avLst/>
              <a:gdLst/>
              <a:ahLst/>
              <a:cxnLst/>
              <a:rect l="l" t="t" r="r" b="b"/>
              <a:pathLst>
                <a:path h="539114">
                  <a:moveTo>
                    <a:pt x="0" y="0"/>
                  </a:moveTo>
                  <a:lnTo>
                    <a:pt x="0" y="5389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6" name="object 586"/>
            <p:cNvSpPr/>
            <p:nvPr/>
          </p:nvSpPr>
          <p:spPr>
            <a:xfrm>
              <a:off x="1272254" y="4292356"/>
              <a:ext cx="0" cy="539115"/>
            </a:xfrm>
            <a:custGeom>
              <a:avLst/>
              <a:gdLst/>
              <a:ahLst/>
              <a:cxnLst/>
              <a:rect l="l" t="t" r="r" b="b"/>
              <a:pathLst>
                <a:path h="539114">
                  <a:moveTo>
                    <a:pt x="0" y="0"/>
                  </a:moveTo>
                  <a:lnTo>
                    <a:pt x="0" y="5389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7" name="object 587"/>
            <p:cNvSpPr/>
            <p:nvPr/>
          </p:nvSpPr>
          <p:spPr>
            <a:xfrm>
              <a:off x="197427" y="3424933"/>
              <a:ext cx="0" cy="874394"/>
            </a:xfrm>
            <a:custGeom>
              <a:avLst/>
              <a:gdLst/>
              <a:ahLst/>
              <a:cxnLst/>
              <a:rect l="l" t="t" r="r" b="b"/>
              <a:pathLst>
                <a:path h="874395">
                  <a:moveTo>
                    <a:pt x="0" y="0"/>
                  </a:moveTo>
                  <a:lnTo>
                    <a:pt x="0" y="8740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8" name="object 588"/>
            <p:cNvSpPr/>
            <p:nvPr/>
          </p:nvSpPr>
          <p:spPr>
            <a:xfrm>
              <a:off x="197427" y="3422520"/>
              <a:ext cx="59055" cy="122555"/>
            </a:xfrm>
            <a:custGeom>
              <a:avLst/>
              <a:gdLst/>
              <a:ahLst/>
              <a:cxnLst/>
              <a:rect l="l" t="t" r="r" b="b"/>
              <a:pathLst>
                <a:path w="59054" h="122554">
                  <a:moveTo>
                    <a:pt x="0" y="122554"/>
                  </a:moveTo>
                  <a:lnTo>
                    <a:pt x="584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9" name="object 589"/>
            <p:cNvSpPr/>
            <p:nvPr/>
          </p:nvSpPr>
          <p:spPr>
            <a:xfrm>
              <a:off x="0" y="4080583"/>
              <a:ext cx="197485" cy="11430"/>
            </a:xfrm>
            <a:custGeom>
              <a:avLst/>
              <a:gdLst/>
              <a:ahLst/>
              <a:cxnLst/>
              <a:rect l="l" t="t" r="r" b="b"/>
              <a:pathLst>
                <a:path w="197485" h="11429">
                  <a:moveTo>
                    <a:pt x="0" y="11032"/>
                  </a:moveTo>
                  <a:lnTo>
                    <a:pt x="19742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0" name="object 590"/>
            <p:cNvSpPr/>
            <p:nvPr/>
          </p:nvSpPr>
          <p:spPr>
            <a:xfrm>
              <a:off x="0" y="3900535"/>
              <a:ext cx="197485" cy="11430"/>
            </a:xfrm>
            <a:custGeom>
              <a:avLst/>
              <a:gdLst/>
              <a:ahLst/>
              <a:cxnLst/>
              <a:rect l="l" t="t" r="r" b="b"/>
              <a:pathLst>
                <a:path w="197485" h="11429">
                  <a:moveTo>
                    <a:pt x="0" y="11017"/>
                  </a:moveTo>
                  <a:lnTo>
                    <a:pt x="19742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1" name="object 591"/>
            <p:cNvSpPr/>
            <p:nvPr/>
          </p:nvSpPr>
          <p:spPr>
            <a:xfrm>
              <a:off x="0" y="3720500"/>
              <a:ext cx="197485" cy="11430"/>
            </a:xfrm>
            <a:custGeom>
              <a:avLst/>
              <a:gdLst/>
              <a:ahLst/>
              <a:cxnLst/>
              <a:rect l="l" t="t" r="r" b="b"/>
              <a:pathLst>
                <a:path w="197485" h="11429">
                  <a:moveTo>
                    <a:pt x="0" y="11003"/>
                  </a:moveTo>
                  <a:lnTo>
                    <a:pt x="19742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2" name="object 592"/>
            <p:cNvSpPr/>
            <p:nvPr/>
          </p:nvSpPr>
          <p:spPr>
            <a:xfrm>
              <a:off x="0" y="3545075"/>
              <a:ext cx="197485" cy="8890"/>
            </a:xfrm>
            <a:custGeom>
              <a:avLst/>
              <a:gdLst/>
              <a:ahLst/>
              <a:cxnLst/>
              <a:rect l="l" t="t" r="r" b="b"/>
              <a:pathLst>
                <a:path w="197485" h="8889">
                  <a:moveTo>
                    <a:pt x="0" y="8376"/>
                  </a:moveTo>
                  <a:lnTo>
                    <a:pt x="19742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3" name="object 593"/>
            <p:cNvSpPr/>
            <p:nvPr/>
          </p:nvSpPr>
          <p:spPr>
            <a:xfrm>
              <a:off x="58578" y="3549228"/>
              <a:ext cx="0" cy="541655"/>
            </a:xfrm>
            <a:custGeom>
              <a:avLst/>
              <a:gdLst/>
              <a:ahLst/>
              <a:cxnLst/>
              <a:rect l="l" t="t" r="r" b="b"/>
              <a:pathLst>
                <a:path h="541654">
                  <a:moveTo>
                    <a:pt x="0" y="0"/>
                  </a:moveTo>
                  <a:lnTo>
                    <a:pt x="0" y="5416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4" name="object 594"/>
            <p:cNvSpPr/>
            <p:nvPr/>
          </p:nvSpPr>
          <p:spPr>
            <a:xfrm>
              <a:off x="130435" y="3545291"/>
              <a:ext cx="0" cy="541655"/>
            </a:xfrm>
            <a:custGeom>
              <a:avLst/>
              <a:gdLst/>
              <a:ahLst/>
              <a:cxnLst/>
              <a:rect l="l" t="t" r="r" b="b"/>
              <a:pathLst>
                <a:path h="541654">
                  <a:moveTo>
                    <a:pt x="0" y="0"/>
                  </a:moveTo>
                  <a:lnTo>
                    <a:pt x="0" y="5416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5" name="object 595"/>
            <p:cNvSpPr/>
            <p:nvPr/>
          </p:nvSpPr>
          <p:spPr>
            <a:xfrm>
              <a:off x="1647971" y="3370171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4">
                  <a:moveTo>
                    <a:pt x="0" y="0"/>
                  </a:moveTo>
                  <a:lnTo>
                    <a:pt x="0" y="23385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6" name="object 596"/>
            <p:cNvSpPr/>
            <p:nvPr/>
          </p:nvSpPr>
          <p:spPr>
            <a:xfrm>
              <a:off x="1816690" y="3362144"/>
              <a:ext cx="0" cy="808355"/>
            </a:xfrm>
            <a:custGeom>
              <a:avLst/>
              <a:gdLst/>
              <a:ahLst/>
              <a:cxnLst/>
              <a:rect l="l" t="t" r="r" b="b"/>
              <a:pathLst>
                <a:path h="808354">
                  <a:moveTo>
                    <a:pt x="0" y="0"/>
                  </a:moveTo>
                  <a:lnTo>
                    <a:pt x="0" y="80817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7" name="object 597"/>
            <p:cNvSpPr/>
            <p:nvPr/>
          </p:nvSpPr>
          <p:spPr>
            <a:xfrm>
              <a:off x="2132285" y="3349508"/>
              <a:ext cx="0" cy="795655"/>
            </a:xfrm>
            <a:custGeom>
              <a:avLst/>
              <a:gdLst/>
              <a:ahLst/>
              <a:cxnLst/>
              <a:rect l="l" t="t" r="r" b="b"/>
              <a:pathLst>
                <a:path h="795654">
                  <a:moveTo>
                    <a:pt x="0" y="0"/>
                  </a:moveTo>
                  <a:lnTo>
                    <a:pt x="0" y="79514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8" name="object 598"/>
            <p:cNvSpPr/>
            <p:nvPr/>
          </p:nvSpPr>
          <p:spPr>
            <a:xfrm>
              <a:off x="2132285" y="3347323"/>
              <a:ext cx="53340" cy="111125"/>
            </a:xfrm>
            <a:custGeom>
              <a:avLst/>
              <a:gdLst/>
              <a:ahLst/>
              <a:cxnLst/>
              <a:rect l="l" t="t" r="r" b="b"/>
              <a:pathLst>
                <a:path w="53339" h="111125">
                  <a:moveTo>
                    <a:pt x="0" y="111048"/>
                  </a:moveTo>
                  <a:lnTo>
                    <a:pt x="5294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9" name="object 599"/>
            <p:cNvSpPr/>
            <p:nvPr/>
          </p:nvSpPr>
          <p:spPr>
            <a:xfrm>
              <a:off x="1815839" y="3360734"/>
              <a:ext cx="53340" cy="111125"/>
            </a:xfrm>
            <a:custGeom>
              <a:avLst/>
              <a:gdLst/>
              <a:ahLst/>
              <a:cxnLst/>
              <a:rect l="l" t="t" r="r" b="b"/>
              <a:pathLst>
                <a:path w="53339" h="111125">
                  <a:moveTo>
                    <a:pt x="0" y="111061"/>
                  </a:moveTo>
                  <a:lnTo>
                    <a:pt x="5295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0" name="object 600"/>
            <p:cNvSpPr/>
            <p:nvPr/>
          </p:nvSpPr>
          <p:spPr>
            <a:xfrm>
              <a:off x="1619167" y="3588725"/>
              <a:ext cx="0" cy="546735"/>
            </a:xfrm>
            <a:custGeom>
              <a:avLst/>
              <a:gdLst/>
              <a:ahLst/>
              <a:cxnLst/>
              <a:rect l="l" t="t" r="r" b="b"/>
              <a:pathLst>
                <a:path h="546735">
                  <a:moveTo>
                    <a:pt x="0" y="0"/>
                  </a:moveTo>
                  <a:lnTo>
                    <a:pt x="0" y="54659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1" name="object 601"/>
            <p:cNvSpPr/>
            <p:nvPr/>
          </p:nvSpPr>
          <p:spPr>
            <a:xfrm>
              <a:off x="1665725" y="3585969"/>
              <a:ext cx="0" cy="547370"/>
            </a:xfrm>
            <a:custGeom>
              <a:avLst/>
              <a:gdLst/>
              <a:ahLst/>
              <a:cxnLst/>
              <a:rect l="l" t="t" r="r" b="b"/>
              <a:pathLst>
                <a:path h="547370">
                  <a:moveTo>
                    <a:pt x="0" y="0"/>
                  </a:moveTo>
                  <a:lnTo>
                    <a:pt x="0" y="54688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2" name="object 602"/>
            <p:cNvSpPr/>
            <p:nvPr/>
          </p:nvSpPr>
          <p:spPr>
            <a:xfrm>
              <a:off x="1619167" y="3604028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3" name="object 603"/>
            <p:cNvSpPr/>
            <p:nvPr/>
          </p:nvSpPr>
          <p:spPr>
            <a:xfrm>
              <a:off x="1619167" y="3621694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4" name="object 604"/>
            <p:cNvSpPr/>
            <p:nvPr/>
          </p:nvSpPr>
          <p:spPr>
            <a:xfrm>
              <a:off x="1619167" y="3639322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81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5" name="object 605"/>
            <p:cNvSpPr/>
            <p:nvPr/>
          </p:nvSpPr>
          <p:spPr>
            <a:xfrm>
              <a:off x="1619167" y="3657000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6" name="object 606"/>
            <p:cNvSpPr/>
            <p:nvPr/>
          </p:nvSpPr>
          <p:spPr>
            <a:xfrm>
              <a:off x="1619167" y="3674653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7" name="object 607"/>
            <p:cNvSpPr/>
            <p:nvPr/>
          </p:nvSpPr>
          <p:spPr>
            <a:xfrm>
              <a:off x="1619167" y="3692306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8" name="object 608"/>
            <p:cNvSpPr/>
            <p:nvPr/>
          </p:nvSpPr>
          <p:spPr>
            <a:xfrm>
              <a:off x="1619167" y="3709959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9" name="object 609"/>
            <p:cNvSpPr/>
            <p:nvPr/>
          </p:nvSpPr>
          <p:spPr>
            <a:xfrm>
              <a:off x="1619167" y="3727612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0" name="object 610"/>
            <p:cNvSpPr/>
            <p:nvPr/>
          </p:nvSpPr>
          <p:spPr>
            <a:xfrm>
              <a:off x="1619167" y="3745265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1" name="object 611"/>
            <p:cNvSpPr/>
            <p:nvPr/>
          </p:nvSpPr>
          <p:spPr>
            <a:xfrm>
              <a:off x="1619167" y="3762918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2" name="object 612"/>
            <p:cNvSpPr/>
            <p:nvPr/>
          </p:nvSpPr>
          <p:spPr>
            <a:xfrm>
              <a:off x="1619167" y="3780558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3" name="object 613"/>
            <p:cNvSpPr/>
            <p:nvPr/>
          </p:nvSpPr>
          <p:spPr>
            <a:xfrm>
              <a:off x="1619167" y="3798211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4" name="object 614"/>
            <p:cNvSpPr/>
            <p:nvPr/>
          </p:nvSpPr>
          <p:spPr>
            <a:xfrm>
              <a:off x="1619167" y="3815903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5" name="object 615"/>
            <p:cNvSpPr/>
            <p:nvPr/>
          </p:nvSpPr>
          <p:spPr>
            <a:xfrm>
              <a:off x="1619167" y="3833555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6" name="object 616"/>
            <p:cNvSpPr/>
            <p:nvPr/>
          </p:nvSpPr>
          <p:spPr>
            <a:xfrm>
              <a:off x="1619167" y="3851196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7" name="object 617"/>
            <p:cNvSpPr/>
            <p:nvPr/>
          </p:nvSpPr>
          <p:spPr>
            <a:xfrm>
              <a:off x="1619167" y="3868861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8" name="object 618"/>
            <p:cNvSpPr/>
            <p:nvPr/>
          </p:nvSpPr>
          <p:spPr>
            <a:xfrm>
              <a:off x="1619167" y="3886502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9" name="object 619"/>
            <p:cNvSpPr/>
            <p:nvPr/>
          </p:nvSpPr>
          <p:spPr>
            <a:xfrm>
              <a:off x="1619167" y="3904180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0" name="object 620"/>
            <p:cNvSpPr/>
            <p:nvPr/>
          </p:nvSpPr>
          <p:spPr>
            <a:xfrm>
              <a:off x="1619167" y="3921821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1" name="object 621"/>
            <p:cNvSpPr/>
            <p:nvPr/>
          </p:nvSpPr>
          <p:spPr>
            <a:xfrm>
              <a:off x="1619167" y="3939461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2" name="object 622"/>
            <p:cNvSpPr/>
            <p:nvPr/>
          </p:nvSpPr>
          <p:spPr>
            <a:xfrm>
              <a:off x="1619167" y="3957139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3" name="object 623"/>
            <p:cNvSpPr/>
            <p:nvPr/>
          </p:nvSpPr>
          <p:spPr>
            <a:xfrm>
              <a:off x="1619167" y="3974767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4" name="object 624"/>
            <p:cNvSpPr/>
            <p:nvPr/>
          </p:nvSpPr>
          <p:spPr>
            <a:xfrm>
              <a:off x="1619167" y="3992433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5" name="object 625"/>
            <p:cNvSpPr/>
            <p:nvPr/>
          </p:nvSpPr>
          <p:spPr>
            <a:xfrm>
              <a:off x="1619167" y="4010073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6" name="object 626"/>
            <p:cNvSpPr/>
            <p:nvPr/>
          </p:nvSpPr>
          <p:spPr>
            <a:xfrm>
              <a:off x="1619167" y="4027726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81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7" name="object 627"/>
            <p:cNvSpPr/>
            <p:nvPr/>
          </p:nvSpPr>
          <p:spPr>
            <a:xfrm>
              <a:off x="1619167" y="4045404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8" name="object 628"/>
            <p:cNvSpPr/>
            <p:nvPr/>
          </p:nvSpPr>
          <p:spPr>
            <a:xfrm>
              <a:off x="1619167" y="4063057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9" name="object 629"/>
            <p:cNvSpPr/>
            <p:nvPr/>
          </p:nvSpPr>
          <p:spPr>
            <a:xfrm>
              <a:off x="1619167" y="4080697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81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0" name="object 630"/>
            <p:cNvSpPr/>
            <p:nvPr/>
          </p:nvSpPr>
          <p:spPr>
            <a:xfrm>
              <a:off x="1619167" y="4098376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1" name="object 631"/>
            <p:cNvSpPr/>
            <p:nvPr/>
          </p:nvSpPr>
          <p:spPr>
            <a:xfrm>
              <a:off x="1619167" y="4116029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2" name="object 632"/>
            <p:cNvSpPr/>
            <p:nvPr/>
          </p:nvSpPr>
          <p:spPr>
            <a:xfrm>
              <a:off x="1553889" y="4129707"/>
              <a:ext cx="262890" cy="37465"/>
            </a:xfrm>
            <a:custGeom>
              <a:avLst/>
              <a:gdLst/>
              <a:ahLst/>
              <a:cxnLst/>
              <a:rect l="l" t="t" r="r" b="b"/>
              <a:pathLst>
                <a:path w="262889" h="37464">
                  <a:moveTo>
                    <a:pt x="0" y="11760"/>
                  </a:moveTo>
                  <a:lnTo>
                    <a:pt x="152463" y="0"/>
                  </a:lnTo>
                  <a:lnTo>
                    <a:pt x="262801" y="372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3" name="object 633"/>
            <p:cNvSpPr/>
            <p:nvPr/>
          </p:nvSpPr>
          <p:spPr>
            <a:xfrm>
              <a:off x="1706353" y="3364976"/>
              <a:ext cx="0" cy="765175"/>
            </a:xfrm>
            <a:custGeom>
              <a:avLst/>
              <a:gdLst/>
              <a:ahLst/>
              <a:cxnLst/>
              <a:rect l="l" t="t" r="r" b="b"/>
              <a:pathLst>
                <a:path h="765175">
                  <a:moveTo>
                    <a:pt x="0" y="76473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4" name="object 634"/>
            <p:cNvSpPr/>
            <p:nvPr/>
          </p:nvSpPr>
          <p:spPr>
            <a:xfrm>
              <a:off x="1706353" y="3935702"/>
              <a:ext cx="426084" cy="25400"/>
            </a:xfrm>
            <a:custGeom>
              <a:avLst/>
              <a:gdLst/>
              <a:ahLst/>
              <a:cxnLst/>
              <a:rect l="l" t="t" r="r" b="b"/>
              <a:pathLst>
                <a:path w="426085" h="25400">
                  <a:moveTo>
                    <a:pt x="0" y="0"/>
                  </a:moveTo>
                  <a:lnTo>
                    <a:pt x="109486" y="25399"/>
                  </a:lnTo>
                  <a:lnTo>
                    <a:pt x="425932" y="775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5" name="object 635"/>
            <p:cNvSpPr/>
            <p:nvPr/>
          </p:nvSpPr>
          <p:spPr>
            <a:xfrm>
              <a:off x="1706353" y="3780355"/>
              <a:ext cx="426084" cy="17780"/>
            </a:xfrm>
            <a:custGeom>
              <a:avLst/>
              <a:gdLst/>
              <a:ahLst/>
              <a:cxnLst/>
              <a:rect l="l" t="t" r="r" b="b"/>
              <a:pathLst>
                <a:path w="426085" h="17779">
                  <a:moveTo>
                    <a:pt x="0" y="1054"/>
                  </a:moveTo>
                  <a:lnTo>
                    <a:pt x="109486" y="17627"/>
                  </a:lnTo>
                  <a:lnTo>
                    <a:pt x="4259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6" name="object 636"/>
            <p:cNvSpPr/>
            <p:nvPr/>
          </p:nvSpPr>
          <p:spPr>
            <a:xfrm>
              <a:off x="1706353" y="3617249"/>
              <a:ext cx="426084" cy="17780"/>
            </a:xfrm>
            <a:custGeom>
              <a:avLst/>
              <a:gdLst/>
              <a:ahLst/>
              <a:cxnLst/>
              <a:rect l="l" t="t" r="r" b="b"/>
              <a:pathLst>
                <a:path w="426085" h="17779">
                  <a:moveTo>
                    <a:pt x="0" y="1066"/>
                  </a:moveTo>
                  <a:lnTo>
                    <a:pt x="109486" y="17665"/>
                  </a:lnTo>
                  <a:lnTo>
                    <a:pt x="4259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7" name="object 637"/>
            <p:cNvSpPr/>
            <p:nvPr/>
          </p:nvSpPr>
          <p:spPr>
            <a:xfrm>
              <a:off x="1706353" y="3458372"/>
              <a:ext cx="426084" cy="13970"/>
            </a:xfrm>
            <a:custGeom>
              <a:avLst/>
              <a:gdLst/>
              <a:ahLst/>
              <a:cxnLst/>
              <a:rect l="l" t="t" r="r" b="b"/>
              <a:pathLst>
                <a:path w="426085" h="13970">
                  <a:moveTo>
                    <a:pt x="0" y="2362"/>
                  </a:moveTo>
                  <a:lnTo>
                    <a:pt x="109486" y="13423"/>
                  </a:lnTo>
                  <a:lnTo>
                    <a:pt x="4259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8" name="object 638"/>
            <p:cNvSpPr/>
            <p:nvPr/>
          </p:nvSpPr>
          <p:spPr>
            <a:xfrm>
              <a:off x="1876342" y="3469243"/>
              <a:ext cx="0" cy="487680"/>
            </a:xfrm>
            <a:custGeom>
              <a:avLst/>
              <a:gdLst/>
              <a:ahLst/>
              <a:cxnLst/>
              <a:rect l="l" t="t" r="r" b="b"/>
              <a:pathLst>
                <a:path h="487679">
                  <a:moveTo>
                    <a:pt x="0" y="0"/>
                  </a:moveTo>
                  <a:lnTo>
                    <a:pt x="0" y="48705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9" name="object 639"/>
            <p:cNvSpPr/>
            <p:nvPr/>
          </p:nvSpPr>
          <p:spPr>
            <a:xfrm>
              <a:off x="1941417" y="3469243"/>
              <a:ext cx="0" cy="484505"/>
            </a:xfrm>
            <a:custGeom>
              <a:avLst/>
              <a:gdLst/>
              <a:ahLst/>
              <a:cxnLst/>
              <a:rect l="l" t="t" r="r" b="b"/>
              <a:pathLst>
                <a:path h="484504">
                  <a:moveTo>
                    <a:pt x="0" y="0"/>
                  </a:moveTo>
                  <a:lnTo>
                    <a:pt x="0" y="48402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0" name="object 640"/>
            <p:cNvSpPr/>
            <p:nvPr/>
          </p:nvSpPr>
          <p:spPr>
            <a:xfrm>
              <a:off x="2006479" y="3462106"/>
              <a:ext cx="0" cy="490855"/>
            </a:xfrm>
            <a:custGeom>
              <a:avLst/>
              <a:gdLst/>
              <a:ahLst/>
              <a:cxnLst/>
              <a:rect l="l" t="t" r="r" b="b"/>
              <a:pathLst>
                <a:path h="490854">
                  <a:moveTo>
                    <a:pt x="0" y="0"/>
                  </a:moveTo>
                  <a:lnTo>
                    <a:pt x="0" y="49066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1" name="object 641"/>
            <p:cNvSpPr/>
            <p:nvPr/>
          </p:nvSpPr>
          <p:spPr>
            <a:xfrm>
              <a:off x="2071579" y="3458550"/>
              <a:ext cx="0" cy="490855"/>
            </a:xfrm>
            <a:custGeom>
              <a:avLst/>
              <a:gdLst/>
              <a:ahLst/>
              <a:cxnLst/>
              <a:rect l="l" t="t" r="r" b="b"/>
              <a:pathLst>
                <a:path h="490854">
                  <a:moveTo>
                    <a:pt x="0" y="0"/>
                  </a:moveTo>
                  <a:lnTo>
                    <a:pt x="0" y="4906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2" name="object 642"/>
            <p:cNvSpPr/>
            <p:nvPr/>
          </p:nvSpPr>
          <p:spPr>
            <a:xfrm>
              <a:off x="391731" y="3235011"/>
              <a:ext cx="179755" cy="1367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3" name="object 643"/>
            <p:cNvSpPr/>
            <p:nvPr/>
          </p:nvSpPr>
          <p:spPr>
            <a:xfrm>
              <a:off x="0" y="3421009"/>
              <a:ext cx="272415" cy="10795"/>
            </a:xfrm>
            <a:custGeom>
              <a:avLst/>
              <a:gdLst/>
              <a:ahLst/>
              <a:cxnLst/>
              <a:rect l="l" t="t" r="r" b="b"/>
              <a:pathLst>
                <a:path w="272415" h="10795">
                  <a:moveTo>
                    <a:pt x="272319" y="0"/>
                  </a:moveTo>
                  <a:lnTo>
                    <a:pt x="0" y="104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4" name="object 644"/>
            <p:cNvSpPr/>
            <p:nvPr/>
          </p:nvSpPr>
          <p:spPr>
            <a:xfrm>
              <a:off x="0" y="3389513"/>
              <a:ext cx="272415" cy="31750"/>
            </a:xfrm>
            <a:custGeom>
              <a:avLst/>
              <a:gdLst/>
              <a:ahLst/>
              <a:cxnLst/>
              <a:rect l="l" t="t" r="r" b="b"/>
              <a:pathLst>
                <a:path w="272415" h="31750">
                  <a:moveTo>
                    <a:pt x="0" y="10434"/>
                  </a:moveTo>
                  <a:lnTo>
                    <a:pt x="272319" y="0"/>
                  </a:lnTo>
                  <a:lnTo>
                    <a:pt x="272319" y="3149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5" name="object 645"/>
            <p:cNvSpPr/>
            <p:nvPr/>
          </p:nvSpPr>
          <p:spPr>
            <a:xfrm>
              <a:off x="0" y="3282541"/>
              <a:ext cx="271780" cy="106680"/>
            </a:xfrm>
            <a:custGeom>
              <a:avLst/>
              <a:gdLst/>
              <a:ahLst/>
              <a:cxnLst/>
              <a:rect l="l" t="t" r="r" b="b"/>
              <a:pathLst>
                <a:path w="271780" h="106679">
                  <a:moveTo>
                    <a:pt x="271697" y="106565"/>
                  </a:moveTo>
                  <a:lnTo>
                    <a:pt x="271697" y="0"/>
                  </a:lnTo>
                  <a:lnTo>
                    <a:pt x="0" y="1040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6" name="object 646"/>
            <p:cNvSpPr/>
            <p:nvPr/>
          </p:nvSpPr>
          <p:spPr>
            <a:xfrm>
              <a:off x="1944" y="3283556"/>
              <a:ext cx="398919" cy="11572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7" name="object 647"/>
            <p:cNvSpPr/>
            <p:nvPr/>
          </p:nvSpPr>
          <p:spPr>
            <a:xfrm>
              <a:off x="365488" y="3133342"/>
              <a:ext cx="31115" cy="106680"/>
            </a:xfrm>
            <a:custGeom>
              <a:avLst/>
              <a:gdLst/>
              <a:ahLst/>
              <a:cxnLst/>
              <a:rect l="l" t="t" r="r" b="b"/>
              <a:pathLst>
                <a:path w="31114" h="106680">
                  <a:moveTo>
                    <a:pt x="30810" y="10623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8" name="object 648"/>
            <p:cNvSpPr/>
            <p:nvPr/>
          </p:nvSpPr>
          <p:spPr>
            <a:xfrm>
              <a:off x="0" y="2321444"/>
              <a:ext cx="1369060" cy="388620"/>
            </a:xfrm>
            <a:custGeom>
              <a:avLst/>
              <a:gdLst/>
              <a:ahLst/>
              <a:cxnLst/>
              <a:rect l="l" t="t" r="r" b="b"/>
              <a:pathLst>
                <a:path w="1369060" h="388619">
                  <a:moveTo>
                    <a:pt x="0" y="12775"/>
                  </a:moveTo>
                  <a:lnTo>
                    <a:pt x="1368800" y="0"/>
                  </a:lnTo>
                  <a:lnTo>
                    <a:pt x="1368800" y="3882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9" name="object 649"/>
            <p:cNvSpPr/>
            <p:nvPr/>
          </p:nvSpPr>
          <p:spPr>
            <a:xfrm>
              <a:off x="0" y="1970810"/>
              <a:ext cx="2042795" cy="714375"/>
            </a:xfrm>
            <a:custGeom>
              <a:avLst/>
              <a:gdLst/>
              <a:ahLst/>
              <a:cxnLst/>
              <a:rect l="l" t="t" r="r" b="b"/>
              <a:pathLst>
                <a:path w="2042795" h="714375">
                  <a:moveTo>
                    <a:pt x="2042548" y="714171"/>
                  </a:moveTo>
                  <a:lnTo>
                    <a:pt x="2042548" y="228155"/>
                  </a:lnTo>
                  <a:lnTo>
                    <a:pt x="1512298" y="231813"/>
                  </a:lnTo>
                  <a:lnTo>
                    <a:pt x="1512298" y="124345"/>
                  </a:lnTo>
                  <a:lnTo>
                    <a:pt x="558299" y="0"/>
                  </a:lnTo>
                  <a:lnTo>
                    <a:pt x="0" y="754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0" name="object 650"/>
            <p:cNvSpPr/>
            <p:nvPr/>
          </p:nvSpPr>
          <p:spPr>
            <a:xfrm>
              <a:off x="0" y="1943416"/>
              <a:ext cx="1512570" cy="160020"/>
            </a:xfrm>
            <a:custGeom>
              <a:avLst/>
              <a:gdLst/>
              <a:ahLst/>
              <a:cxnLst/>
              <a:rect l="l" t="t" r="r" b="b"/>
              <a:pathLst>
                <a:path w="1512570" h="160019">
                  <a:moveTo>
                    <a:pt x="0" y="75441"/>
                  </a:moveTo>
                  <a:lnTo>
                    <a:pt x="558299" y="0"/>
                  </a:lnTo>
                  <a:lnTo>
                    <a:pt x="1512298" y="124345"/>
                  </a:lnTo>
                  <a:lnTo>
                    <a:pt x="1512298" y="15966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1" name="object 651"/>
            <p:cNvSpPr/>
            <p:nvPr/>
          </p:nvSpPr>
          <p:spPr>
            <a:xfrm>
              <a:off x="1512298" y="2167609"/>
              <a:ext cx="553720" cy="31750"/>
            </a:xfrm>
            <a:custGeom>
              <a:avLst/>
              <a:gdLst/>
              <a:ahLst/>
              <a:cxnLst/>
              <a:rect l="l" t="t" r="r" b="b"/>
              <a:pathLst>
                <a:path w="553719" h="31750">
                  <a:moveTo>
                    <a:pt x="530250" y="31356"/>
                  </a:moveTo>
                  <a:lnTo>
                    <a:pt x="553631" y="0"/>
                  </a:lnTo>
                  <a:lnTo>
                    <a:pt x="0" y="37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2" name="object 652"/>
            <p:cNvSpPr/>
            <p:nvPr/>
          </p:nvSpPr>
          <p:spPr>
            <a:xfrm>
              <a:off x="2042548" y="2572434"/>
              <a:ext cx="579120" cy="183515"/>
            </a:xfrm>
            <a:custGeom>
              <a:avLst/>
              <a:gdLst/>
              <a:ahLst/>
              <a:cxnLst/>
              <a:rect l="l" t="t" r="r" b="b"/>
              <a:pathLst>
                <a:path w="579119" h="183514">
                  <a:moveTo>
                    <a:pt x="0" y="0"/>
                  </a:moveTo>
                  <a:lnTo>
                    <a:pt x="579031" y="0"/>
                  </a:lnTo>
                  <a:lnTo>
                    <a:pt x="579031" y="18333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3" name="object 653"/>
            <p:cNvSpPr/>
            <p:nvPr/>
          </p:nvSpPr>
          <p:spPr>
            <a:xfrm>
              <a:off x="2042548" y="2437052"/>
              <a:ext cx="807085" cy="67310"/>
            </a:xfrm>
            <a:custGeom>
              <a:avLst/>
              <a:gdLst/>
              <a:ahLst/>
              <a:cxnLst/>
              <a:rect l="l" t="t" r="r" b="b"/>
              <a:pathLst>
                <a:path w="807085" h="67310">
                  <a:moveTo>
                    <a:pt x="0" y="66929"/>
                  </a:moveTo>
                  <a:lnTo>
                    <a:pt x="497789" y="66929"/>
                  </a:lnTo>
                  <a:lnTo>
                    <a:pt x="497789" y="0"/>
                  </a:lnTo>
                  <a:lnTo>
                    <a:pt x="80661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4" name="object 654"/>
            <p:cNvSpPr/>
            <p:nvPr/>
          </p:nvSpPr>
          <p:spPr>
            <a:xfrm>
              <a:off x="2360848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5" name="object 655"/>
            <p:cNvSpPr/>
            <p:nvPr/>
          </p:nvSpPr>
          <p:spPr>
            <a:xfrm>
              <a:off x="2445849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6" name="object 656"/>
            <p:cNvSpPr/>
            <p:nvPr/>
          </p:nvSpPr>
          <p:spPr>
            <a:xfrm>
              <a:off x="2530876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487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487" y="0"/>
                  </a:lnTo>
                  <a:lnTo>
                    <a:pt x="40487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7" name="object 657"/>
            <p:cNvSpPr/>
            <p:nvPr/>
          </p:nvSpPr>
          <p:spPr>
            <a:xfrm>
              <a:off x="2360848" y="2679660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8" name="object 658"/>
            <p:cNvSpPr/>
            <p:nvPr/>
          </p:nvSpPr>
          <p:spPr>
            <a:xfrm>
              <a:off x="2445849" y="2679660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9" name="object 659"/>
            <p:cNvSpPr/>
            <p:nvPr/>
          </p:nvSpPr>
          <p:spPr>
            <a:xfrm>
              <a:off x="2530876" y="2679660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487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487" y="0"/>
                  </a:lnTo>
                  <a:lnTo>
                    <a:pt x="40487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0" name="object 660"/>
            <p:cNvSpPr/>
            <p:nvPr/>
          </p:nvSpPr>
          <p:spPr>
            <a:xfrm>
              <a:off x="2094415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487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487" y="0"/>
                  </a:lnTo>
                  <a:lnTo>
                    <a:pt x="40487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1" name="object 661"/>
            <p:cNvSpPr/>
            <p:nvPr/>
          </p:nvSpPr>
          <p:spPr>
            <a:xfrm>
              <a:off x="2179441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487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487" y="0"/>
                  </a:lnTo>
                  <a:lnTo>
                    <a:pt x="40487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2" name="object 662"/>
            <p:cNvSpPr/>
            <p:nvPr/>
          </p:nvSpPr>
          <p:spPr>
            <a:xfrm>
              <a:off x="2264442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3" name="object 663"/>
            <p:cNvSpPr/>
            <p:nvPr/>
          </p:nvSpPr>
          <p:spPr>
            <a:xfrm>
              <a:off x="2179441" y="2679660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487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487" y="0"/>
                  </a:lnTo>
                  <a:lnTo>
                    <a:pt x="40487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4" name="object 664"/>
            <p:cNvSpPr/>
            <p:nvPr/>
          </p:nvSpPr>
          <p:spPr>
            <a:xfrm>
              <a:off x="2264442" y="2679660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5" name="object 665"/>
            <p:cNvSpPr/>
            <p:nvPr/>
          </p:nvSpPr>
          <p:spPr>
            <a:xfrm>
              <a:off x="2569052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6" name="object 666"/>
            <p:cNvSpPr/>
            <p:nvPr/>
          </p:nvSpPr>
          <p:spPr>
            <a:xfrm>
              <a:off x="2604422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7" name="object 667"/>
            <p:cNvSpPr/>
            <p:nvPr/>
          </p:nvSpPr>
          <p:spPr>
            <a:xfrm>
              <a:off x="2639778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8" name="object 668"/>
            <p:cNvSpPr/>
            <p:nvPr/>
          </p:nvSpPr>
          <p:spPr>
            <a:xfrm>
              <a:off x="2675148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9" name="object 669"/>
            <p:cNvSpPr/>
            <p:nvPr/>
          </p:nvSpPr>
          <p:spPr>
            <a:xfrm>
              <a:off x="2710517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0" name="object 670"/>
            <p:cNvSpPr/>
            <p:nvPr/>
          </p:nvSpPr>
          <p:spPr>
            <a:xfrm>
              <a:off x="2745887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1" name="object 671"/>
            <p:cNvSpPr/>
            <p:nvPr/>
          </p:nvSpPr>
          <p:spPr>
            <a:xfrm>
              <a:off x="2083633" y="2312795"/>
              <a:ext cx="15875" cy="191770"/>
            </a:xfrm>
            <a:custGeom>
              <a:avLst/>
              <a:gdLst/>
              <a:ahLst/>
              <a:cxnLst/>
              <a:rect l="l" t="t" r="r" b="b"/>
              <a:pathLst>
                <a:path w="15875" h="191769">
                  <a:moveTo>
                    <a:pt x="15506" y="191185"/>
                  </a:moveTo>
                  <a:lnTo>
                    <a:pt x="0" y="191185"/>
                  </a:lnTo>
                  <a:lnTo>
                    <a:pt x="4953" y="0"/>
                  </a:lnTo>
                  <a:lnTo>
                    <a:pt x="10541" y="0"/>
                  </a:lnTo>
                  <a:lnTo>
                    <a:pt x="15506" y="19118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2" name="object 672"/>
            <p:cNvSpPr/>
            <p:nvPr/>
          </p:nvSpPr>
          <p:spPr>
            <a:xfrm>
              <a:off x="2274171" y="2372574"/>
              <a:ext cx="10795" cy="131445"/>
            </a:xfrm>
            <a:custGeom>
              <a:avLst/>
              <a:gdLst/>
              <a:ahLst/>
              <a:cxnLst/>
              <a:rect l="l" t="t" r="r" b="b"/>
              <a:pathLst>
                <a:path w="10794" h="131444">
                  <a:moveTo>
                    <a:pt x="10667" y="131406"/>
                  </a:moveTo>
                  <a:lnTo>
                    <a:pt x="0" y="131406"/>
                  </a:lnTo>
                  <a:lnTo>
                    <a:pt x="3403" y="0"/>
                  </a:lnTo>
                  <a:lnTo>
                    <a:pt x="7264" y="0"/>
                  </a:lnTo>
                  <a:lnTo>
                    <a:pt x="10667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3" name="object 673"/>
            <p:cNvSpPr/>
            <p:nvPr/>
          </p:nvSpPr>
          <p:spPr>
            <a:xfrm>
              <a:off x="2321402" y="2372574"/>
              <a:ext cx="10795" cy="131445"/>
            </a:xfrm>
            <a:custGeom>
              <a:avLst/>
              <a:gdLst/>
              <a:ahLst/>
              <a:cxnLst/>
              <a:rect l="l" t="t" r="r" b="b"/>
              <a:pathLst>
                <a:path w="10794" h="131444">
                  <a:moveTo>
                    <a:pt x="10655" y="131406"/>
                  </a:moveTo>
                  <a:lnTo>
                    <a:pt x="0" y="131406"/>
                  </a:lnTo>
                  <a:lnTo>
                    <a:pt x="3403" y="0"/>
                  </a:lnTo>
                  <a:lnTo>
                    <a:pt x="7251" y="0"/>
                  </a:lnTo>
                  <a:lnTo>
                    <a:pt x="10655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4" name="object 674"/>
            <p:cNvSpPr/>
            <p:nvPr/>
          </p:nvSpPr>
          <p:spPr>
            <a:xfrm>
              <a:off x="2368621" y="2372574"/>
              <a:ext cx="10795" cy="131445"/>
            </a:xfrm>
            <a:custGeom>
              <a:avLst/>
              <a:gdLst/>
              <a:ahLst/>
              <a:cxnLst/>
              <a:rect l="l" t="t" r="r" b="b"/>
              <a:pathLst>
                <a:path w="10794" h="131444">
                  <a:moveTo>
                    <a:pt x="10655" y="131406"/>
                  </a:moveTo>
                  <a:lnTo>
                    <a:pt x="0" y="131406"/>
                  </a:lnTo>
                  <a:lnTo>
                    <a:pt x="3403" y="0"/>
                  </a:lnTo>
                  <a:lnTo>
                    <a:pt x="7251" y="0"/>
                  </a:lnTo>
                  <a:lnTo>
                    <a:pt x="10655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5" name="object 675"/>
            <p:cNvSpPr/>
            <p:nvPr/>
          </p:nvSpPr>
          <p:spPr>
            <a:xfrm>
              <a:off x="2415839" y="2372574"/>
              <a:ext cx="10795" cy="131445"/>
            </a:xfrm>
            <a:custGeom>
              <a:avLst/>
              <a:gdLst/>
              <a:ahLst/>
              <a:cxnLst/>
              <a:rect l="l" t="t" r="r" b="b"/>
              <a:pathLst>
                <a:path w="10794" h="131444">
                  <a:moveTo>
                    <a:pt x="10642" y="131406"/>
                  </a:moveTo>
                  <a:lnTo>
                    <a:pt x="0" y="131406"/>
                  </a:lnTo>
                  <a:lnTo>
                    <a:pt x="3403" y="0"/>
                  </a:lnTo>
                  <a:lnTo>
                    <a:pt x="7251" y="0"/>
                  </a:lnTo>
                  <a:lnTo>
                    <a:pt x="10642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6" name="object 676"/>
            <p:cNvSpPr/>
            <p:nvPr/>
          </p:nvSpPr>
          <p:spPr>
            <a:xfrm>
              <a:off x="2463058" y="2372574"/>
              <a:ext cx="10795" cy="131445"/>
            </a:xfrm>
            <a:custGeom>
              <a:avLst/>
              <a:gdLst/>
              <a:ahLst/>
              <a:cxnLst/>
              <a:rect l="l" t="t" r="r" b="b"/>
              <a:pathLst>
                <a:path w="10794" h="131444">
                  <a:moveTo>
                    <a:pt x="10655" y="131406"/>
                  </a:moveTo>
                  <a:lnTo>
                    <a:pt x="0" y="131406"/>
                  </a:lnTo>
                  <a:lnTo>
                    <a:pt x="3403" y="0"/>
                  </a:lnTo>
                  <a:lnTo>
                    <a:pt x="7251" y="0"/>
                  </a:lnTo>
                  <a:lnTo>
                    <a:pt x="10655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7" name="object 677"/>
            <p:cNvSpPr/>
            <p:nvPr/>
          </p:nvSpPr>
          <p:spPr>
            <a:xfrm>
              <a:off x="2688838" y="2534385"/>
              <a:ext cx="11430" cy="216535"/>
            </a:xfrm>
            <a:custGeom>
              <a:avLst/>
              <a:gdLst/>
              <a:ahLst/>
              <a:cxnLst/>
              <a:rect l="l" t="t" r="r" b="b"/>
              <a:pathLst>
                <a:path w="11430" h="216535">
                  <a:moveTo>
                    <a:pt x="0" y="216407"/>
                  </a:moveTo>
                  <a:lnTo>
                    <a:pt x="0" y="0"/>
                  </a:lnTo>
                  <a:lnTo>
                    <a:pt x="11214" y="0"/>
                  </a:lnTo>
                  <a:lnTo>
                    <a:pt x="11214" y="21640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8" name="object 678"/>
            <p:cNvSpPr/>
            <p:nvPr/>
          </p:nvSpPr>
          <p:spPr>
            <a:xfrm>
              <a:off x="2665077" y="2572434"/>
              <a:ext cx="24130" cy="179705"/>
            </a:xfrm>
            <a:custGeom>
              <a:avLst/>
              <a:gdLst/>
              <a:ahLst/>
              <a:cxnLst/>
              <a:rect l="l" t="t" r="r" b="b"/>
              <a:pathLst>
                <a:path w="24130" h="179705">
                  <a:moveTo>
                    <a:pt x="0" y="179476"/>
                  </a:moveTo>
                  <a:lnTo>
                    <a:pt x="0" y="0"/>
                  </a:lnTo>
                  <a:lnTo>
                    <a:pt x="2376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9" name="object 679"/>
            <p:cNvSpPr/>
            <p:nvPr/>
          </p:nvSpPr>
          <p:spPr>
            <a:xfrm>
              <a:off x="2700053" y="2572434"/>
              <a:ext cx="177800" cy="146050"/>
            </a:xfrm>
            <a:custGeom>
              <a:avLst/>
              <a:gdLst/>
              <a:ahLst/>
              <a:cxnLst/>
              <a:rect l="l" t="t" r="r" b="b"/>
              <a:pathLst>
                <a:path w="177800" h="146050">
                  <a:moveTo>
                    <a:pt x="0" y="0"/>
                  </a:moveTo>
                  <a:lnTo>
                    <a:pt x="65417" y="0"/>
                  </a:lnTo>
                  <a:lnTo>
                    <a:pt x="65417" y="145948"/>
                  </a:lnTo>
                  <a:lnTo>
                    <a:pt x="177787" y="14594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0" name="object 680"/>
            <p:cNvSpPr/>
            <p:nvPr/>
          </p:nvSpPr>
          <p:spPr>
            <a:xfrm>
              <a:off x="197429" y="3649547"/>
              <a:ext cx="267970" cy="511809"/>
            </a:xfrm>
            <a:custGeom>
              <a:avLst/>
              <a:gdLst/>
              <a:ahLst/>
              <a:cxnLst/>
              <a:rect l="l" t="t" r="r" b="b"/>
              <a:pathLst>
                <a:path w="267970" h="511810">
                  <a:moveTo>
                    <a:pt x="267957" y="0"/>
                  </a:moveTo>
                  <a:lnTo>
                    <a:pt x="0" y="13271"/>
                  </a:lnTo>
                  <a:lnTo>
                    <a:pt x="83337" y="51168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1" name="object 681"/>
            <p:cNvSpPr/>
            <p:nvPr/>
          </p:nvSpPr>
          <p:spPr>
            <a:xfrm>
              <a:off x="226664" y="4149850"/>
              <a:ext cx="208279" cy="149225"/>
            </a:xfrm>
            <a:custGeom>
              <a:avLst/>
              <a:gdLst/>
              <a:ahLst/>
              <a:cxnLst/>
              <a:rect l="l" t="t" r="r" b="b"/>
              <a:pathLst>
                <a:path w="208279" h="149225">
                  <a:moveTo>
                    <a:pt x="207886" y="0"/>
                  </a:moveTo>
                  <a:lnTo>
                    <a:pt x="0" y="15405"/>
                  </a:lnTo>
                  <a:lnTo>
                    <a:pt x="0" y="1490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2" name="object 682"/>
            <p:cNvSpPr/>
            <p:nvPr/>
          </p:nvSpPr>
          <p:spPr>
            <a:xfrm>
              <a:off x="197429" y="3608716"/>
              <a:ext cx="267970" cy="13335"/>
            </a:xfrm>
            <a:custGeom>
              <a:avLst/>
              <a:gdLst/>
              <a:ahLst/>
              <a:cxnLst/>
              <a:rect l="l" t="t" r="r" b="b"/>
              <a:pathLst>
                <a:path w="267970" h="13335">
                  <a:moveTo>
                    <a:pt x="267957" y="0"/>
                  </a:moveTo>
                  <a:lnTo>
                    <a:pt x="0" y="132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3" name="object 683"/>
            <p:cNvSpPr/>
            <p:nvPr/>
          </p:nvSpPr>
          <p:spPr>
            <a:xfrm>
              <a:off x="216809" y="3621975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4" name="object 684"/>
            <p:cNvSpPr/>
            <p:nvPr/>
          </p:nvSpPr>
          <p:spPr>
            <a:xfrm>
              <a:off x="245752" y="3620082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5" name="object 685"/>
            <p:cNvSpPr/>
            <p:nvPr/>
          </p:nvSpPr>
          <p:spPr>
            <a:xfrm>
              <a:off x="274708" y="3618165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6" name="object 686"/>
            <p:cNvSpPr/>
            <p:nvPr/>
          </p:nvSpPr>
          <p:spPr>
            <a:xfrm>
              <a:off x="303651" y="3616273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7" name="object 687"/>
            <p:cNvSpPr/>
            <p:nvPr/>
          </p:nvSpPr>
          <p:spPr>
            <a:xfrm>
              <a:off x="332607" y="3614367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8" name="object 688"/>
            <p:cNvSpPr/>
            <p:nvPr/>
          </p:nvSpPr>
          <p:spPr>
            <a:xfrm>
              <a:off x="361551" y="3612437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9" name="object 689"/>
            <p:cNvSpPr/>
            <p:nvPr/>
          </p:nvSpPr>
          <p:spPr>
            <a:xfrm>
              <a:off x="390507" y="3612437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0" name="object 690"/>
            <p:cNvSpPr/>
            <p:nvPr/>
          </p:nvSpPr>
          <p:spPr>
            <a:xfrm>
              <a:off x="419450" y="3612437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1" name="object 691"/>
            <p:cNvSpPr/>
            <p:nvPr/>
          </p:nvSpPr>
          <p:spPr>
            <a:xfrm>
              <a:off x="448406" y="3610557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2" name="object 692"/>
            <p:cNvSpPr/>
            <p:nvPr/>
          </p:nvSpPr>
          <p:spPr>
            <a:xfrm>
              <a:off x="2205895" y="3888103"/>
              <a:ext cx="43180" cy="247650"/>
            </a:xfrm>
            <a:custGeom>
              <a:avLst/>
              <a:gdLst/>
              <a:ahLst/>
              <a:cxnLst/>
              <a:rect l="l" t="t" r="r" b="b"/>
              <a:pathLst>
                <a:path w="43180" h="247650">
                  <a:moveTo>
                    <a:pt x="0" y="0"/>
                  </a:moveTo>
                  <a:lnTo>
                    <a:pt x="43078" y="24705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3" name="object 693"/>
            <p:cNvSpPr/>
            <p:nvPr/>
          </p:nvSpPr>
          <p:spPr>
            <a:xfrm>
              <a:off x="2165865" y="3658513"/>
              <a:ext cx="34290" cy="193675"/>
            </a:xfrm>
            <a:custGeom>
              <a:avLst/>
              <a:gdLst/>
              <a:ahLst/>
              <a:cxnLst/>
              <a:rect l="l" t="t" r="r" b="b"/>
              <a:pathLst>
                <a:path w="34289" h="193675">
                  <a:moveTo>
                    <a:pt x="0" y="0"/>
                  </a:moveTo>
                  <a:lnTo>
                    <a:pt x="33693" y="19315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4" name="object 694"/>
            <p:cNvSpPr/>
            <p:nvPr/>
          </p:nvSpPr>
          <p:spPr>
            <a:xfrm>
              <a:off x="2131372" y="3460812"/>
              <a:ext cx="28575" cy="161290"/>
            </a:xfrm>
            <a:custGeom>
              <a:avLst/>
              <a:gdLst/>
              <a:ahLst/>
              <a:cxnLst/>
              <a:rect l="l" t="t" r="r" b="b"/>
              <a:pathLst>
                <a:path w="28575" h="161289">
                  <a:moveTo>
                    <a:pt x="0" y="0"/>
                  </a:moveTo>
                  <a:lnTo>
                    <a:pt x="28117" y="1612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5" name="object 695"/>
            <p:cNvSpPr/>
            <p:nvPr/>
          </p:nvSpPr>
          <p:spPr>
            <a:xfrm>
              <a:off x="203436" y="2372955"/>
              <a:ext cx="321945" cy="776605"/>
            </a:xfrm>
            <a:custGeom>
              <a:avLst/>
              <a:gdLst/>
              <a:ahLst/>
              <a:cxnLst/>
              <a:rect l="l" t="t" r="r" b="b"/>
              <a:pathLst>
                <a:path w="321945" h="776605">
                  <a:moveTo>
                    <a:pt x="0" y="773861"/>
                  </a:moveTo>
                  <a:lnTo>
                    <a:pt x="0" y="776389"/>
                  </a:lnTo>
                  <a:lnTo>
                    <a:pt x="0" y="2514"/>
                  </a:lnTo>
                  <a:lnTo>
                    <a:pt x="321436" y="0"/>
                  </a:lnTo>
                  <a:lnTo>
                    <a:pt x="321436" y="3711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6" name="object 696"/>
            <p:cNvSpPr/>
            <p:nvPr/>
          </p:nvSpPr>
          <p:spPr>
            <a:xfrm>
              <a:off x="203436" y="2445434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18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7" name="object 697"/>
            <p:cNvSpPr/>
            <p:nvPr/>
          </p:nvSpPr>
          <p:spPr>
            <a:xfrm>
              <a:off x="203436" y="2506686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05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8" name="object 698"/>
            <p:cNvSpPr/>
            <p:nvPr/>
          </p:nvSpPr>
          <p:spPr>
            <a:xfrm>
              <a:off x="203436" y="2567926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18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9" name="object 699"/>
            <p:cNvSpPr/>
            <p:nvPr/>
          </p:nvSpPr>
          <p:spPr>
            <a:xfrm>
              <a:off x="203436" y="2629152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43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0" name="object 700"/>
            <p:cNvSpPr/>
            <p:nvPr/>
          </p:nvSpPr>
          <p:spPr>
            <a:xfrm>
              <a:off x="203436" y="2690417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18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1" name="object 701"/>
            <p:cNvSpPr/>
            <p:nvPr/>
          </p:nvSpPr>
          <p:spPr>
            <a:xfrm>
              <a:off x="203436" y="2751669"/>
              <a:ext cx="298450" cy="5715"/>
            </a:xfrm>
            <a:custGeom>
              <a:avLst/>
              <a:gdLst/>
              <a:ahLst/>
              <a:cxnLst/>
              <a:rect l="l" t="t" r="r" b="b"/>
              <a:pathLst>
                <a:path w="298450" h="5714">
                  <a:moveTo>
                    <a:pt x="0" y="5105"/>
                  </a:moveTo>
                  <a:lnTo>
                    <a:pt x="2983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2" name="object 702"/>
            <p:cNvSpPr/>
            <p:nvPr/>
          </p:nvSpPr>
          <p:spPr>
            <a:xfrm>
              <a:off x="203436" y="2785934"/>
              <a:ext cx="277495" cy="4445"/>
            </a:xfrm>
            <a:custGeom>
              <a:avLst/>
              <a:gdLst/>
              <a:ahLst/>
              <a:cxnLst/>
              <a:rect l="l" t="t" r="r" b="b"/>
              <a:pathLst>
                <a:path w="277495" h="4444">
                  <a:moveTo>
                    <a:pt x="0" y="4102"/>
                  </a:moveTo>
                  <a:lnTo>
                    <a:pt x="27727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3" name="object 703"/>
            <p:cNvSpPr/>
            <p:nvPr/>
          </p:nvSpPr>
          <p:spPr>
            <a:xfrm>
              <a:off x="203436" y="2880625"/>
              <a:ext cx="279400" cy="5080"/>
            </a:xfrm>
            <a:custGeom>
              <a:avLst/>
              <a:gdLst/>
              <a:ahLst/>
              <a:cxnLst/>
              <a:rect l="l" t="t" r="r" b="b"/>
              <a:pathLst>
                <a:path w="279400" h="5080">
                  <a:moveTo>
                    <a:pt x="0" y="4724"/>
                  </a:moveTo>
                  <a:lnTo>
                    <a:pt x="2789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4" name="object 704"/>
            <p:cNvSpPr/>
            <p:nvPr/>
          </p:nvSpPr>
          <p:spPr>
            <a:xfrm>
              <a:off x="205328" y="3131628"/>
              <a:ext cx="260350" cy="6985"/>
            </a:xfrm>
            <a:custGeom>
              <a:avLst/>
              <a:gdLst/>
              <a:ahLst/>
              <a:cxnLst/>
              <a:rect l="l" t="t" r="r" b="b"/>
              <a:pathLst>
                <a:path w="260350" h="6985">
                  <a:moveTo>
                    <a:pt x="260057" y="0"/>
                  </a:moveTo>
                  <a:lnTo>
                    <a:pt x="0" y="681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5" name="object 705"/>
            <p:cNvSpPr/>
            <p:nvPr/>
          </p:nvSpPr>
          <p:spPr>
            <a:xfrm>
              <a:off x="246374" y="2450108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23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6" name="object 706"/>
            <p:cNvSpPr/>
            <p:nvPr/>
          </p:nvSpPr>
          <p:spPr>
            <a:xfrm>
              <a:off x="292996" y="2448609"/>
              <a:ext cx="0" cy="308610"/>
            </a:xfrm>
            <a:custGeom>
              <a:avLst/>
              <a:gdLst/>
              <a:ahLst/>
              <a:cxnLst/>
              <a:rect l="l" t="t" r="r" b="b"/>
              <a:pathLst>
                <a:path h="308610">
                  <a:moveTo>
                    <a:pt x="0" y="0"/>
                  </a:moveTo>
                  <a:lnTo>
                    <a:pt x="0" y="3080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7" name="object 707"/>
            <p:cNvSpPr/>
            <p:nvPr/>
          </p:nvSpPr>
          <p:spPr>
            <a:xfrm>
              <a:off x="339592" y="2447796"/>
              <a:ext cx="0" cy="307340"/>
            </a:xfrm>
            <a:custGeom>
              <a:avLst/>
              <a:gdLst/>
              <a:ahLst/>
              <a:cxnLst/>
              <a:rect l="l" t="t" r="r" b="b"/>
              <a:pathLst>
                <a:path h="307339">
                  <a:moveTo>
                    <a:pt x="0" y="0"/>
                  </a:moveTo>
                  <a:lnTo>
                    <a:pt x="0" y="3069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8" name="object 708"/>
            <p:cNvSpPr/>
            <p:nvPr/>
          </p:nvSpPr>
          <p:spPr>
            <a:xfrm>
              <a:off x="386189" y="2447784"/>
              <a:ext cx="0" cy="306070"/>
            </a:xfrm>
            <a:custGeom>
              <a:avLst/>
              <a:gdLst/>
              <a:ahLst/>
              <a:cxnLst/>
              <a:rect l="l" t="t" r="r" b="b"/>
              <a:pathLst>
                <a:path h="306069">
                  <a:moveTo>
                    <a:pt x="0" y="0"/>
                  </a:moveTo>
                  <a:lnTo>
                    <a:pt x="0" y="30548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9" name="object 709"/>
            <p:cNvSpPr/>
            <p:nvPr/>
          </p:nvSpPr>
          <p:spPr>
            <a:xfrm>
              <a:off x="432785" y="2446615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22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0" name="object 710"/>
            <p:cNvSpPr/>
            <p:nvPr/>
          </p:nvSpPr>
          <p:spPr>
            <a:xfrm>
              <a:off x="479381" y="2445866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5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1" name="object 711"/>
            <p:cNvSpPr/>
            <p:nvPr/>
          </p:nvSpPr>
          <p:spPr>
            <a:xfrm>
              <a:off x="0" y="2377629"/>
              <a:ext cx="142875" cy="390525"/>
            </a:xfrm>
            <a:custGeom>
              <a:avLst/>
              <a:gdLst/>
              <a:ahLst/>
              <a:cxnLst/>
              <a:rect l="l" t="t" r="r" b="b"/>
              <a:pathLst>
                <a:path w="142875" h="390525">
                  <a:moveTo>
                    <a:pt x="0" y="1113"/>
                  </a:moveTo>
                  <a:lnTo>
                    <a:pt x="142311" y="0"/>
                  </a:lnTo>
                  <a:lnTo>
                    <a:pt x="142311" y="3900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2" name="object 712"/>
            <p:cNvSpPr/>
            <p:nvPr/>
          </p:nvSpPr>
          <p:spPr>
            <a:xfrm>
              <a:off x="0" y="2450120"/>
              <a:ext cx="143510" cy="2540"/>
            </a:xfrm>
            <a:custGeom>
              <a:avLst/>
              <a:gdLst/>
              <a:ahLst/>
              <a:cxnLst/>
              <a:rect l="l" t="t" r="r" b="b"/>
              <a:pathLst>
                <a:path w="143510" h="2539">
                  <a:moveTo>
                    <a:pt x="0" y="2261"/>
                  </a:moveTo>
                  <a:lnTo>
                    <a:pt x="1430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3" name="object 713"/>
            <p:cNvSpPr/>
            <p:nvPr/>
          </p:nvSpPr>
          <p:spPr>
            <a:xfrm>
              <a:off x="0" y="2511372"/>
              <a:ext cx="143510" cy="2540"/>
            </a:xfrm>
            <a:custGeom>
              <a:avLst/>
              <a:gdLst/>
              <a:ahLst/>
              <a:cxnLst/>
              <a:rect l="l" t="t" r="r" b="b"/>
              <a:pathLst>
                <a:path w="143510" h="2539">
                  <a:moveTo>
                    <a:pt x="0" y="2261"/>
                  </a:moveTo>
                  <a:lnTo>
                    <a:pt x="1430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4" name="object 714"/>
            <p:cNvSpPr/>
            <p:nvPr/>
          </p:nvSpPr>
          <p:spPr>
            <a:xfrm>
              <a:off x="0" y="2572612"/>
              <a:ext cx="143510" cy="2540"/>
            </a:xfrm>
            <a:custGeom>
              <a:avLst/>
              <a:gdLst/>
              <a:ahLst/>
              <a:cxnLst/>
              <a:rect l="l" t="t" r="r" b="b"/>
              <a:pathLst>
                <a:path w="143510" h="2539">
                  <a:moveTo>
                    <a:pt x="0" y="2272"/>
                  </a:moveTo>
                  <a:lnTo>
                    <a:pt x="1430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5" name="object 715"/>
            <p:cNvSpPr/>
            <p:nvPr/>
          </p:nvSpPr>
          <p:spPr>
            <a:xfrm>
              <a:off x="0" y="2633851"/>
              <a:ext cx="143510" cy="2540"/>
            </a:xfrm>
            <a:custGeom>
              <a:avLst/>
              <a:gdLst/>
              <a:ahLst/>
              <a:cxnLst/>
              <a:rect l="l" t="t" r="r" b="b"/>
              <a:pathLst>
                <a:path w="143510" h="2539">
                  <a:moveTo>
                    <a:pt x="0" y="2272"/>
                  </a:moveTo>
                  <a:lnTo>
                    <a:pt x="1430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6" name="object 716"/>
            <p:cNvSpPr/>
            <p:nvPr/>
          </p:nvSpPr>
          <p:spPr>
            <a:xfrm>
              <a:off x="0" y="2695103"/>
              <a:ext cx="143510" cy="2540"/>
            </a:xfrm>
            <a:custGeom>
              <a:avLst/>
              <a:gdLst/>
              <a:ahLst/>
              <a:cxnLst/>
              <a:rect l="l" t="t" r="r" b="b"/>
              <a:pathLst>
                <a:path w="143510" h="2539">
                  <a:moveTo>
                    <a:pt x="0" y="2261"/>
                  </a:moveTo>
                  <a:lnTo>
                    <a:pt x="1430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7" name="object 717"/>
            <p:cNvSpPr/>
            <p:nvPr/>
          </p:nvSpPr>
          <p:spPr>
            <a:xfrm>
              <a:off x="3614" y="2452444"/>
              <a:ext cx="0" cy="309245"/>
            </a:xfrm>
            <a:custGeom>
              <a:avLst/>
              <a:gdLst/>
              <a:ahLst/>
              <a:cxnLst/>
              <a:rect l="l" t="t" r="r" b="b"/>
              <a:pathLst>
                <a:path h="309244">
                  <a:moveTo>
                    <a:pt x="0" y="0"/>
                  </a:moveTo>
                  <a:lnTo>
                    <a:pt x="0" y="3089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8" name="object 718"/>
            <p:cNvSpPr/>
            <p:nvPr/>
          </p:nvSpPr>
          <p:spPr>
            <a:xfrm>
              <a:off x="50223" y="2452241"/>
              <a:ext cx="0" cy="309880"/>
            </a:xfrm>
            <a:custGeom>
              <a:avLst/>
              <a:gdLst/>
              <a:ahLst/>
              <a:cxnLst/>
              <a:rect l="l" t="t" r="r" b="b"/>
              <a:pathLst>
                <a:path h="309880">
                  <a:moveTo>
                    <a:pt x="0" y="0"/>
                  </a:moveTo>
                  <a:lnTo>
                    <a:pt x="0" y="3098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9" name="object 719"/>
            <p:cNvSpPr/>
            <p:nvPr/>
          </p:nvSpPr>
          <p:spPr>
            <a:xfrm>
              <a:off x="96819" y="2450539"/>
              <a:ext cx="0" cy="310515"/>
            </a:xfrm>
            <a:custGeom>
              <a:avLst/>
              <a:gdLst/>
              <a:ahLst/>
              <a:cxnLst/>
              <a:rect l="l" t="t" r="r" b="b"/>
              <a:pathLst>
                <a:path h="310514">
                  <a:moveTo>
                    <a:pt x="0" y="0"/>
                  </a:moveTo>
                  <a:lnTo>
                    <a:pt x="0" y="3103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0" name="object 720"/>
            <p:cNvSpPr/>
            <p:nvPr/>
          </p:nvSpPr>
          <p:spPr>
            <a:xfrm>
              <a:off x="585985" y="2370568"/>
              <a:ext cx="321945" cy="369570"/>
            </a:xfrm>
            <a:custGeom>
              <a:avLst/>
              <a:gdLst/>
              <a:ahLst/>
              <a:cxnLst/>
              <a:rect l="l" t="t" r="r" b="b"/>
              <a:pathLst>
                <a:path w="321944" h="369569">
                  <a:moveTo>
                    <a:pt x="0" y="369061"/>
                  </a:moveTo>
                  <a:lnTo>
                    <a:pt x="0" y="2501"/>
                  </a:lnTo>
                  <a:lnTo>
                    <a:pt x="321424" y="0"/>
                  </a:lnTo>
                  <a:lnTo>
                    <a:pt x="321424" y="36145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1" name="object 721"/>
            <p:cNvSpPr/>
            <p:nvPr/>
          </p:nvSpPr>
          <p:spPr>
            <a:xfrm>
              <a:off x="585985" y="2443072"/>
              <a:ext cx="322580" cy="5080"/>
            </a:xfrm>
            <a:custGeom>
              <a:avLst/>
              <a:gdLst/>
              <a:ahLst/>
              <a:cxnLst/>
              <a:rect l="l" t="t" r="r" b="b"/>
              <a:pathLst>
                <a:path w="322580" h="5080">
                  <a:moveTo>
                    <a:pt x="0" y="5079"/>
                  </a:moveTo>
                  <a:lnTo>
                    <a:pt x="322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2" name="object 722"/>
            <p:cNvSpPr/>
            <p:nvPr/>
          </p:nvSpPr>
          <p:spPr>
            <a:xfrm>
              <a:off x="585985" y="2504299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18"/>
                  </a:moveTo>
                  <a:lnTo>
                    <a:pt x="322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3" name="object 723"/>
            <p:cNvSpPr/>
            <p:nvPr/>
          </p:nvSpPr>
          <p:spPr>
            <a:xfrm>
              <a:off x="585985" y="2565563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05"/>
                  </a:moveTo>
                  <a:lnTo>
                    <a:pt x="322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4" name="object 724"/>
            <p:cNvSpPr/>
            <p:nvPr/>
          </p:nvSpPr>
          <p:spPr>
            <a:xfrm>
              <a:off x="585985" y="2626803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092"/>
                  </a:moveTo>
                  <a:lnTo>
                    <a:pt x="322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5" name="object 725"/>
            <p:cNvSpPr/>
            <p:nvPr/>
          </p:nvSpPr>
          <p:spPr>
            <a:xfrm>
              <a:off x="585985" y="2688029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18"/>
                  </a:moveTo>
                  <a:lnTo>
                    <a:pt x="322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6" name="object 726"/>
            <p:cNvSpPr/>
            <p:nvPr/>
          </p:nvSpPr>
          <p:spPr>
            <a:xfrm>
              <a:off x="628924" y="2447707"/>
              <a:ext cx="0" cy="290830"/>
            </a:xfrm>
            <a:custGeom>
              <a:avLst/>
              <a:gdLst/>
              <a:ahLst/>
              <a:cxnLst/>
              <a:rect l="l" t="t" r="r" b="b"/>
              <a:pathLst>
                <a:path h="290830">
                  <a:moveTo>
                    <a:pt x="0" y="0"/>
                  </a:moveTo>
                  <a:lnTo>
                    <a:pt x="0" y="29022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7" name="object 727"/>
            <p:cNvSpPr/>
            <p:nvPr/>
          </p:nvSpPr>
          <p:spPr>
            <a:xfrm>
              <a:off x="675520" y="2446222"/>
              <a:ext cx="0" cy="290195"/>
            </a:xfrm>
            <a:custGeom>
              <a:avLst/>
              <a:gdLst/>
              <a:ahLst/>
              <a:cxnLst/>
              <a:rect l="l" t="t" r="r" b="b"/>
              <a:pathLst>
                <a:path h="290194">
                  <a:moveTo>
                    <a:pt x="0" y="0"/>
                  </a:moveTo>
                  <a:lnTo>
                    <a:pt x="0" y="2899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8" name="object 728"/>
            <p:cNvSpPr/>
            <p:nvPr/>
          </p:nvSpPr>
          <p:spPr>
            <a:xfrm>
              <a:off x="722129" y="2445434"/>
              <a:ext cx="0" cy="289560"/>
            </a:xfrm>
            <a:custGeom>
              <a:avLst/>
              <a:gdLst/>
              <a:ahLst/>
              <a:cxnLst/>
              <a:rect l="l" t="t" r="r" b="b"/>
              <a:pathLst>
                <a:path h="289560">
                  <a:moveTo>
                    <a:pt x="0" y="0"/>
                  </a:moveTo>
                  <a:lnTo>
                    <a:pt x="0" y="28903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9" name="object 729"/>
            <p:cNvSpPr/>
            <p:nvPr/>
          </p:nvSpPr>
          <p:spPr>
            <a:xfrm>
              <a:off x="768725" y="2445396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0"/>
                  </a:moveTo>
                  <a:lnTo>
                    <a:pt x="0" y="2872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0" name="object 730"/>
            <p:cNvSpPr/>
            <p:nvPr/>
          </p:nvSpPr>
          <p:spPr>
            <a:xfrm>
              <a:off x="815322" y="2444266"/>
              <a:ext cx="0" cy="287020"/>
            </a:xfrm>
            <a:custGeom>
              <a:avLst/>
              <a:gdLst/>
              <a:ahLst/>
              <a:cxnLst/>
              <a:rect l="l" t="t" r="r" b="b"/>
              <a:pathLst>
                <a:path h="287019">
                  <a:moveTo>
                    <a:pt x="0" y="0"/>
                  </a:moveTo>
                  <a:lnTo>
                    <a:pt x="0" y="2866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1" name="object 731"/>
            <p:cNvSpPr/>
            <p:nvPr/>
          </p:nvSpPr>
          <p:spPr>
            <a:xfrm>
              <a:off x="861918" y="2443465"/>
              <a:ext cx="0" cy="286385"/>
            </a:xfrm>
            <a:custGeom>
              <a:avLst/>
              <a:gdLst/>
              <a:ahLst/>
              <a:cxnLst/>
              <a:rect l="l" t="t" r="r" b="b"/>
              <a:pathLst>
                <a:path h="286385">
                  <a:moveTo>
                    <a:pt x="0" y="0"/>
                  </a:moveTo>
                  <a:lnTo>
                    <a:pt x="0" y="2858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2" name="object 732"/>
            <p:cNvSpPr/>
            <p:nvPr/>
          </p:nvSpPr>
          <p:spPr>
            <a:xfrm>
              <a:off x="968535" y="2366872"/>
              <a:ext cx="321945" cy="379730"/>
            </a:xfrm>
            <a:custGeom>
              <a:avLst/>
              <a:gdLst/>
              <a:ahLst/>
              <a:cxnLst/>
              <a:rect l="l" t="t" r="r" b="b"/>
              <a:pathLst>
                <a:path w="321944" h="379730">
                  <a:moveTo>
                    <a:pt x="0" y="379145"/>
                  </a:moveTo>
                  <a:lnTo>
                    <a:pt x="0" y="2501"/>
                  </a:lnTo>
                  <a:lnTo>
                    <a:pt x="321437" y="0"/>
                  </a:lnTo>
                  <a:lnTo>
                    <a:pt x="321437" y="3449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3" name="object 733"/>
            <p:cNvSpPr/>
            <p:nvPr/>
          </p:nvSpPr>
          <p:spPr>
            <a:xfrm>
              <a:off x="968535" y="2439376"/>
              <a:ext cx="322580" cy="5080"/>
            </a:xfrm>
            <a:custGeom>
              <a:avLst/>
              <a:gdLst/>
              <a:ahLst/>
              <a:cxnLst/>
              <a:rect l="l" t="t" r="r" b="b"/>
              <a:pathLst>
                <a:path w="322580" h="5080">
                  <a:moveTo>
                    <a:pt x="0" y="5079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4" name="object 734"/>
            <p:cNvSpPr/>
            <p:nvPr/>
          </p:nvSpPr>
          <p:spPr>
            <a:xfrm>
              <a:off x="1545826" y="2562922"/>
              <a:ext cx="146050" cy="3175"/>
            </a:xfrm>
            <a:custGeom>
              <a:avLst/>
              <a:gdLst/>
              <a:ahLst/>
              <a:cxnLst/>
              <a:rect l="l" t="t" r="r" b="b"/>
              <a:pathLst>
                <a:path w="146050" h="3175">
                  <a:moveTo>
                    <a:pt x="0" y="2997"/>
                  </a:moveTo>
                  <a:lnTo>
                    <a:pt x="1460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5" name="object 735"/>
            <p:cNvSpPr/>
            <p:nvPr/>
          </p:nvSpPr>
          <p:spPr>
            <a:xfrm>
              <a:off x="1545826" y="2626003"/>
              <a:ext cx="146050" cy="3175"/>
            </a:xfrm>
            <a:custGeom>
              <a:avLst/>
              <a:gdLst/>
              <a:ahLst/>
              <a:cxnLst/>
              <a:rect l="l" t="t" r="r" b="b"/>
              <a:pathLst>
                <a:path w="146050" h="3175">
                  <a:moveTo>
                    <a:pt x="0" y="3009"/>
                  </a:moveTo>
                  <a:lnTo>
                    <a:pt x="1460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6" name="object 736"/>
            <p:cNvSpPr/>
            <p:nvPr/>
          </p:nvSpPr>
          <p:spPr>
            <a:xfrm>
              <a:off x="1545826" y="2689084"/>
              <a:ext cx="146050" cy="3175"/>
            </a:xfrm>
            <a:custGeom>
              <a:avLst/>
              <a:gdLst/>
              <a:ahLst/>
              <a:cxnLst/>
              <a:rect l="l" t="t" r="r" b="b"/>
              <a:pathLst>
                <a:path w="146050" h="3175">
                  <a:moveTo>
                    <a:pt x="0" y="3009"/>
                  </a:moveTo>
                  <a:lnTo>
                    <a:pt x="1460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7" name="object 737"/>
            <p:cNvSpPr/>
            <p:nvPr/>
          </p:nvSpPr>
          <p:spPr>
            <a:xfrm>
              <a:off x="968535" y="2500615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05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8" name="object 738"/>
            <p:cNvSpPr/>
            <p:nvPr/>
          </p:nvSpPr>
          <p:spPr>
            <a:xfrm>
              <a:off x="968535" y="2561880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092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9" name="object 739"/>
            <p:cNvSpPr/>
            <p:nvPr/>
          </p:nvSpPr>
          <p:spPr>
            <a:xfrm>
              <a:off x="968535" y="2623107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05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0" name="object 740"/>
            <p:cNvSpPr/>
            <p:nvPr/>
          </p:nvSpPr>
          <p:spPr>
            <a:xfrm>
              <a:off x="968535" y="2684347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092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1" name="object 741"/>
            <p:cNvSpPr/>
            <p:nvPr/>
          </p:nvSpPr>
          <p:spPr>
            <a:xfrm>
              <a:off x="968535" y="2748850"/>
              <a:ext cx="104775" cy="1905"/>
            </a:xfrm>
            <a:custGeom>
              <a:avLst/>
              <a:gdLst/>
              <a:ahLst/>
              <a:cxnLst/>
              <a:rect l="l" t="t" r="r" b="b"/>
              <a:pathLst>
                <a:path w="104775" h="1905">
                  <a:moveTo>
                    <a:pt x="0" y="1854"/>
                  </a:moveTo>
                  <a:lnTo>
                    <a:pt x="10429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2" name="object 742"/>
            <p:cNvSpPr/>
            <p:nvPr/>
          </p:nvSpPr>
          <p:spPr>
            <a:xfrm>
              <a:off x="968535" y="2781959"/>
              <a:ext cx="104775" cy="2540"/>
            </a:xfrm>
            <a:custGeom>
              <a:avLst/>
              <a:gdLst/>
              <a:ahLst/>
              <a:cxnLst/>
              <a:rect l="l" t="t" r="r" b="b"/>
              <a:pathLst>
                <a:path w="104775" h="2539">
                  <a:moveTo>
                    <a:pt x="0" y="2006"/>
                  </a:moveTo>
                  <a:lnTo>
                    <a:pt x="10429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3" name="object 743"/>
            <p:cNvSpPr/>
            <p:nvPr/>
          </p:nvSpPr>
          <p:spPr>
            <a:xfrm>
              <a:off x="975278" y="2878352"/>
              <a:ext cx="97155" cy="1905"/>
            </a:xfrm>
            <a:custGeom>
              <a:avLst/>
              <a:gdLst/>
              <a:ahLst/>
              <a:cxnLst/>
              <a:rect l="l" t="t" r="r" b="b"/>
              <a:pathLst>
                <a:path w="97155" h="1905">
                  <a:moveTo>
                    <a:pt x="0" y="1701"/>
                  </a:moveTo>
                  <a:lnTo>
                    <a:pt x="9697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4" name="object 744"/>
            <p:cNvSpPr/>
            <p:nvPr/>
          </p:nvSpPr>
          <p:spPr>
            <a:xfrm>
              <a:off x="1004945" y="3130485"/>
              <a:ext cx="52069" cy="1270"/>
            </a:xfrm>
            <a:custGeom>
              <a:avLst/>
              <a:gdLst/>
              <a:ahLst/>
              <a:cxnLst/>
              <a:rect l="l" t="t" r="r" b="b"/>
              <a:pathLst>
                <a:path w="52069" h="1269">
                  <a:moveTo>
                    <a:pt x="51904" y="0"/>
                  </a:moveTo>
                  <a:lnTo>
                    <a:pt x="0" y="11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5" name="object 745"/>
            <p:cNvSpPr/>
            <p:nvPr/>
          </p:nvSpPr>
          <p:spPr>
            <a:xfrm>
              <a:off x="1011499" y="2444012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24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6" name="object 746"/>
            <p:cNvSpPr/>
            <p:nvPr/>
          </p:nvSpPr>
          <p:spPr>
            <a:xfrm>
              <a:off x="1058095" y="2442551"/>
              <a:ext cx="0" cy="308610"/>
            </a:xfrm>
            <a:custGeom>
              <a:avLst/>
              <a:gdLst/>
              <a:ahLst/>
              <a:cxnLst/>
              <a:rect l="l" t="t" r="r" b="b"/>
              <a:pathLst>
                <a:path h="308610">
                  <a:moveTo>
                    <a:pt x="0" y="0"/>
                  </a:moveTo>
                  <a:lnTo>
                    <a:pt x="0" y="3080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7" name="object 747"/>
            <p:cNvSpPr/>
            <p:nvPr/>
          </p:nvSpPr>
          <p:spPr>
            <a:xfrm>
              <a:off x="1104691" y="2441726"/>
              <a:ext cx="0" cy="282575"/>
            </a:xfrm>
            <a:custGeom>
              <a:avLst/>
              <a:gdLst/>
              <a:ahLst/>
              <a:cxnLst/>
              <a:rect l="l" t="t" r="r" b="b"/>
              <a:pathLst>
                <a:path h="282575">
                  <a:moveTo>
                    <a:pt x="0" y="0"/>
                  </a:moveTo>
                  <a:lnTo>
                    <a:pt x="0" y="28234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8" name="object 748"/>
            <p:cNvSpPr/>
            <p:nvPr/>
          </p:nvSpPr>
          <p:spPr>
            <a:xfrm>
              <a:off x="1151288" y="2441713"/>
              <a:ext cx="0" cy="276860"/>
            </a:xfrm>
            <a:custGeom>
              <a:avLst/>
              <a:gdLst/>
              <a:ahLst/>
              <a:cxnLst/>
              <a:rect l="l" t="t" r="r" b="b"/>
              <a:pathLst>
                <a:path h="276860">
                  <a:moveTo>
                    <a:pt x="0" y="0"/>
                  </a:moveTo>
                  <a:lnTo>
                    <a:pt x="0" y="2767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9" name="object 749"/>
            <p:cNvSpPr/>
            <p:nvPr/>
          </p:nvSpPr>
          <p:spPr>
            <a:xfrm>
              <a:off x="1197884" y="2440570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h="276225">
                  <a:moveTo>
                    <a:pt x="0" y="0"/>
                  </a:moveTo>
                  <a:lnTo>
                    <a:pt x="0" y="27560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0" name="object 750"/>
            <p:cNvSpPr/>
            <p:nvPr/>
          </p:nvSpPr>
          <p:spPr>
            <a:xfrm>
              <a:off x="1244480" y="2439770"/>
              <a:ext cx="0" cy="274955"/>
            </a:xfrm>
            <a:custGeom>
              <a:avLst/>
              <a:gdLst/>
              <a:ahLst/>
              <a:cxnLst/>
              <a:rect l="l" t="t" r="r" b="b"/>
              <a:pathLst>
                <a:path h="274955">
                  <a:moveTo>
                    <a:pt x="0" y="0"/>
                  </a:moveTo>
                  <a:lnTo>
                    <a:pt x="0" y="27470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1" name="object 751"/>
            <p:cNvSpPr/>
            <p:nvPr/>
          </p:nvSpPr>
          <p:spPr>
            <a:xfrm>
              <a:off x="1562882" y="2856114"/>
              <a:ext cx="99060" cy="3810"/>
            </a:xfrm>
            <a:custGeom>
              <a:avLst/>
              <a:gdLst/>
              <a:ahLst/>
              <a:cxnLst/>
              <a:rect l="l" t="t" r="r" b="b"/>
              <a:pathLst>
                <a:path w="99060" h="3810">
                  <a:moveTo>
                    <a:pt x="0" y="3530"/>
                  </a:moveTo>
                  <a:lnTo>
                    <a:pt x="9899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2" name="object 752"/>
            <p:cNvSpPr/>
            <p:nvPr/>
          </p:nvSpPr>
          <p:spPr>
            <a:xfrm>
              <a:off x="1562996" y="2757219"/>
              <a:ext cx="99695" cy="3810"/>
            </a:xfrm>
            <a:custGeom>
              <a:avLst/>
              <a:gdLst/>
              <a:ahLst/>
              <a:cxnLst/>
              <a:rect l="l" t="t" r="r" b="b"/>
              <a:pathLst>
                <a:path w="99694" h="3810">
                  <a:moveTo>
                    <a:pt x="0" y="3809"/>
                  </a:moveTo>
                  <a:lnTo>
                    <a:pt x="996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3" name="object 753"/>
            <p:cNvSpPr/>
            <p:nvPr/>
          </p:nvSpPr>
          <p:spPr>
            <a:xfrm>
              <a:off x="1515028" y="2419221"/>
              <a:ext cx="207645" cy="289560"/>
            </a:xfrm>
            <a:custGeom>
              <a:avLst/>
              <a:gdLst/>
              <a:ahLst/>
              <a:cxnLst/>
              <a:rect l="l" t="t" r="r" b="b"/>
              <a:pathLst>
                <a:path w="207644" h="289560">
                  <a:moveTo>
                    <a:pt x="0" y="289166"/>
                  </a:moveTo>
                  <a:lnTo>
                    <a:pt x="0" y="3289"/>
                  </a:lnTo>
                  <a:lnTo>
                    <a:pt x="207632" y="0"/>
                  </a:lnTo>
                  <a:lnTo>
                    <a:pt x="207632" y="27602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4" name="object 754"/>
            <p:cNvSpPr/>
            <p:nvPr/>
          </p:nvSpPr>
          <p:spPr>
            <a:xfrm>
              <a:off x="1545826" y="2491992"/>
              <a:ext cx="146050" cy="225425"/>
            </a:xfrm>
            <a:custGeom>
              <a:avLst/>
              <a:gdLst/>
              <a:ahLst/>
              <a:cxnLst/>
              <a:rect l="l" t="t" r="r" b="b"/>
              <a:pathLst>
                <a:path w="146050" h="225425">
                  <a:moveTo>
                    <a:pt x="0" y="224840"/>
                  </a:moveTo>
                  <a:lnTo>
                    <a:pt x="0" y="2882"/>
                  </a:lnTo>
                  <a:lnTo>
                    <a:pt x="146037" y="0"/>
                  </a:lnTo>
                  <a:lnTo>
                    <a:pt x="146037" y="2083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5" name="object 755"/>
            <p:cNvSpPr/>
            <p:nvPr/>
          </p:nvSpPr>
          <p:spPr>
            <a:xfrm>
              <a:off x="1594517" y="2495942"/>
              <a:ext cx="0" cy="262890"/>
            </a:xfrm>
            <a:custGeom>
              <a:avLst/>
              <a:gdLst/>
              <a:ahLst/>
              <a:cxnLst/>
              <a:rect l="l" t="t" r="r" b="b"/>
              <a:pathLst>
                <a:path h="262889">
                  <a:moveTo>
                    <a:pt x="0" y="0"/>
                  </a:moveTo>
                  <a:lnTo>
                    <a:pt x="0" y="2623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6" name="object 756"/>
            <p:cNvSpPr/>
            <p:nvPr/>
          </p:nvSpPr>
          <p:spPr>
            <a:xfrm>
              <a:off x="1643197" y="2494875"/>
              <a:ext cx="0" cy="262890"/>
            </a:xfrm>
            <a:custGeom>
              <a:avLst/>
              <a:gdLst/>
              <a:ahLst/>
              <a:cxnLst/>
              <a:rect l="l" t="t" r="r" b="b"/>
              <a:pathLst>
                <a:path h="262889">
                  <a:moveTo>
                    <a:pt x="0" y="0"/>
                  </a:moveTo>
                  <a:lnTo>
                    <a:pt x="0" y="2623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7" name="object 757"/>
            <p:cNvSpPr/>
            <p:nvPr/>
          </p:nvSpPr>
          <p:spPr>
            <a:xfrm>
              <a:off x="4023685" y="4026648"/>
              <a:ext cx="131445" cy="835025"/>
            </a:xfrm>
            <a:custGeom>
              <a:avLst/>
              <a:gdLst/>
              <a:ahLst/>
              <a:cxnLst/>
              <a:rect l="l" t="t" r="r" b="b"/>
              <a:pathLst>
                <a:path w="131445" h="835025">
                  <a:moveTo>
                    <a:pt x="0" y="9156"/>
                  </a:moveTo>
                  <a:lnTo>
                    <a:pt x="130886" y="0"/>
                  </a:lnTo>
                  <a:lnTo>
                    <a:pt x="130886" y="83496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8" name="object 758"/>
            <p:cNvSpPr/>
            <p:nvPr/>
          </p:nvSpPr>
          <p:spPr>
            <a:xfrm>
              <a:off x="4023685" y="4101946"/>
              <a:ext cx="92710" cy="760095"/>
            </a:xfrm>
            <a:custGeom>
              <a:avLst/>
              <a:gdLst/>
              <a:ahLst/>
              <a:cxnLst/>
              <a:rect l="l" t="t" r="r" b="b"/>
              <a:pathLst>
                <a:path w="92710" h="760095">
                  <a:moveTo>
                    <a:pt x="0" y="7365"/>
                  </a:moveTo>
                  <a:lnTo>
                    <a:pt x="92557" y="0"/>
                  </a:lnTo>
                  <a:lnTo>
                    <a:pt x="92557" y="75966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9" name="object 759"/>
            <p:cNvSpPr/>
            <p:nvPr/>
          </p:nvSpPr>
          <p:spPr>
            <a:xfrm>
              <a:off x="10303606" y="3733999"/>
              <a:ext cx="388620" cy="47625"/>
            </a:xfrm>
            <a:custGeom>
              <a:avLst/>
              <a:gdLst/>
              <a:ahLst/>
              <a:cxnLst/>
              <a:rect l="l" t="t" r="r" b="b"/>
              <a:pathLst>
                <a:path w="388620" h="47625">
                  <a:moveTo>
                    <a:pt x="0" y="47055"/>
                  </a:moveTo>
                  <a:lnTo>
                    <a:pt x="38839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0" name="object 760"/>
            <p:cNvSpPr/>
            <p:nvPr/>
          </p:nvSpPr>
          <p:spPr>
            <a:xfrm>
              <a:off x="9776391" y="3808207"/>
              <a:ext cx="303530" cy="36830"/>
            </a:xfrm>
            <a:custGeom>
              <a:avLst/>
              <a:gdLst/>
              <a:ahLst/>
              <a:cxnLst/>
              <a:rect l="l" t="t" r="r" b="b"/>
              <a:pathLst>
                <a:path w="303529" h="36829">
                  <a:moveTo>
                    <a:pt x="0" y="36741"/>
                  </a:moveTo>
                  <a:lnTo>
                    <a:pt x="30313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1" name="object 761"/>
            <p:cNvSpPr/>
            <p:nvPr/>
          </p:nvSpPr>
          <p:spPr>
            <a:xfrm>
              <a:off x="9620663" y="3848276"/>
              <a:ext cx="128905" cy="15875"/>
            </a:xfrm>
            <a:custGeom>
              <a:avLst/>
              <a:gdLst/>
              <a:ahLst/>
              <a:cxnLst/>
              <a:rect l="l" t="t" r="r" b="b"/>
              <a:pathLst>
                <a:path w="128904" h="15875">
                  <a:moveTo>
                    <a:pt x="0" y="15532"/>
                  </a:moveTo>
                  <a:lnTo>
                    <a:pt x="12832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2" name="object 762"/>
            <p:cNvSpPr/>
            <p:nvPr/>
          </p:nvSpPr>
          <p:spPr>
            <a:xfrm>
              <a:off x="8463643" y="3952289"/>
              <a:ext cx="427355" cy="52069"/>
            </a:xfrm>
            <a:custGeom>
              <a:avLst/>
              <a:gdLst/>
              <a:ahLst/>
              <a:cxnLst/>
              <a:rect l="l" t="t" r="r" b="b"/>
              <a:pathLst>
                <a:path w="427354" h="52070">
                  <a:moveTo>
                    <a:pt x="0" y="51714"/>
                  </a:moveTo>
                  <a:lnTo>
                    <a:pt x="42688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3" name="object 763"/>
            <p:cNvSpPr/>
            <p:nvPr/>
          </p:nvSpPr>
          <p:spPr>
            <a:xfrm>
              <a:off x="7787254" y="4037824"/>
              <a:ext cx="397510" cy="48260"/>
            </a:xfrm>
            <a:custGeom>
              <a:avLst/>
              <a:gdLst/>
              <a:ahLst/>
              <a:cxnLst/>
              <a:rect l="l" t="t" r="r" b="b"/>
              <a:pathLst>
                <a:path w="397509" h="48260">
                  <a:moveTo>
                    <a:pt x="0" y="48133"/>
                  </a:moveTo>
                  <a:lnTo>
                    <a:pt x="39728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4" name="object 764"/>
            <p:cNvSpPr/>
            <p:nvPr/>
          </p:nvSpPr>
          <p:spPr>
            <a:xfrm>
              <a:off x="7021494" y="4131905"/>
              <a:ext cx="386715" cy="46990"/>
            </a:xfrm>
            <a:custGeom>
              <a:avLst/>
              <a:gdLst/>
              <a:ahLst/>
              <a:cxnLst/>
              <a:rect l="l" t="t" r="r" b="b"/>
              <a:pathLst>
                <a:path w="386715" h="46989">
                  <a:moveTo>
                    <a:pt x="0" y="46850"/>
                  </a:moveTo>
                  <a:lnTo>
                    <a:pt x="38666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5" name="object 765"/>
            <p:cNvSpPr/>
            <p:nvPr/>
          </p:nvSpPr>
          <p:spPr>
            <a:xfrm>
              <a:off x="6135288" y="4220373"/>
              <a:ext cx="542925" cy="66040"/>
            </a:xfrm>
            <a:custGeom>
              <a:avLst/>
              <a:gdLst/>
              <a:ahLst/>
              <a:cxnLst/>
              <a:rect l="l" t="t" r="r" b="b"/>
              <a:pathLst>
                <a:path w="542925" h="66039">
                  <a:moveTo>
                    <a:pt x="0" y="65722"/>
                  </a:moveTo>
                  <a:lnTo>
                    <a:pt x="54253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6" name="object 766"/>
            <p:cNvSpPr/>
            <p:nvPr/>
          </p:nvSpPr>
          <p:spPr>
            <a:xfrm>
              <a:off x="5918169" y="4289436"/>
              <a:ext cx="189865" cy="23495"/>
            </a:xfrm>
            <a:custGeom>
              <a:avLst/>
              <a:gdLst/>
              <a:ahLst/>
              <a:cxnLst/>
              <a:rect l="l" t="t" r="r" b="b"/>
              <a:pathLst>
                <a:path w="189864" h="23495">
                  <a:moveTo>
                    <a:pt x="0" y="22974"/>
                  </a:moveTo>
                  <a:lnTo>
                    <a:pt x="18972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7" name="object 767"/>
            <p:cNvSpPr/>
            <p:nvPr/>
          </p:nvSpPr>
          <p:spPr>
            <a:xfrm>
              <a:off x="4154571" y="4443893"/>
              <a:ext cx="678815" cy="82550"/>
            </a:xfrm>
            <a:custGeom>
              <a:avLst/>
              <a:gdLst/>
              <a:ahLst/>
              <a:cxnLst/>
              <a:rect l="l" t="t" r="r" b="b"/>
              <a:pathLst>
                <a:path w="678814" h="82550">
                  <a:moveTo>
                    <a:pt x="0" y="82207"/>
                  </a:moveTo>
                  <a:lnTo>
                    <a:pt x="67856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8" name="object 768"/>
            <p:cNvSpPr/>
            <p:nvPr/>
          </p:nvSpPr>
          <p:spPr>
            <a:xfrm>
              <a:off x="4038848" y="2818738"/>
              <a:ext cx="0" cy="86995"/>
            </a:xfrm>
            <a:custGeom>
              <a:avLst/>
              <a:gdLst/>
              <a:ahLst/>
              <a:cxnLst/>
              <a:rect l="l" t="t" r="r" b="b"/>
              <a:pathLst>
                <a:path h="86994">
                  <a:moveTo>
                    <a:pt x="0" y="0"/>
                  </a:moveTo>
                  <a:lnTo>
                    <a:pt x="0" y="868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9" name="object 769"/>
            <p:cNvSpPr/>
            <p:nvPr/>
          </p:nvSpPr>
          <p:spPr>
            <a:xfrm>
              <a:off x="4104393" y="2817506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0"/>
                  </a:moveTo>
                  <a:lnTo>
                    <a:pt x="0" y="861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0" name="object 770"/>
            <p:cNvSpPr/>
            <p:nvPr/>
          </p:nvSpPr>
          <p:spPr>
            <a:xfrm>
              <a:off x="4169912" y="2817506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0"/>
                  </a:moveTo>
                  <a:lnTo>
                    <a:pt x="0" y="861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1" name="object 771"/>
            <p:cNvSpPr/>
            <p:nvPr/>
          </p:nvSpPr>
          <p:spPr>
            <a:xfrm>
              <a:off x="4235457" y="2817506"/>
              <a:ext cx="0" cy="85725"/>
            </a:xfrm>
            <a:custGeom>
              <a:avLst/>
              <a:gdLst/>
              <a:ahLst/>
              <a:cxnLst/>
              <a:rect l="l" t="t" r="r" b="b"/>
              <a:pathLst>
                <a:path h="85725">
                  <a:moveTo>
                    <a:pt x="0" y="0"/>
                  </a:moveTo>
                  <a:lnTo>
                    <a:pt x="0" y="8528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2" name="object 772"/>
            <p:cNvSpPr/>
            <p:nvPr/>
          </p:nvSpPr>
          <p:spPr>
            <a:xfrm>
              <a:off x="4300989" y="2817506"/>
              <a:ext cx="0" cy="85090"/>
            </a:xfrm>
            <a:custGeom>
              <a:avLst/>
              <a:gdLst/>
              <a:ahLst/>
              <a:cxnLst/>
              <a:rect l="l" t="t" r="r" b="b"/>
              <a:pathLst>
                <a:path h="85089">
                  <a:moveTo>
                    <a:pt x="0" y="0"/>
                  </a:moveTo>
                  <a:lnTo>
                    <a:pt x="0" y="8503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3" name="object 773"/>
            <p:cNvSpPr/>
            <p:nvPr/>
          </p:nvSpPr>
          <p:spPr>
            <a:xfrm>
              <a:off x="4366521" y="2820160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19">
                  <a:moveTo>
                    <a:pt x="0" y="0"/>
                  </a:moveTo>
                  <a:lnTo>
                    <a:pt x="0" y="835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4" name="object 774"/>
            <p:cNvSpPr/>
            <p:nvPr/>
          </p:nvSpPr>
          <p:spPr>
            <a:xfrm>
              <a:off x="4432053" y="2823564"/>
              <a:ext cx="0" cy="82550"/>
            </a:xfrm>
            <a:custGeom>
              <a:avLst/>
              <a:gdLst/>
              <a:ahLst/>
              <a:cxnLst/>
              <a:rect l="l" t="t" r="r" b="b"/>
              <a:pathLst>
                <a:path h="82550">
                  <a:moveTo>
                    <a:pt x="0" y="0"/>
                  </a:moveTo>
                  <a:lnTo>
                    <a:pt x="0" y="820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5" name="object 775"/>
            <p:cNvSpPr/>
            <p:nvPr/>
          </p:nvSpPr>
          <p:spPr>
            <a:xfrm>
              <a:off x="4497585" y="2827539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h="81280">
                  <a:moveTo>
                    <a:pt x="0" y="0"/>
                  </a:moveTo>
                  <a:lnTo>
                    <a:pt x="0" y="807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6" name="object 776"/>
            <p:cNvSpPr/>
            <p:nvPr/>
          </p:nvSpPr>
          <p:spPr>
            <a:xfrm>
              <a:off x="4563117" y="2831501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h="81280">
                  <a:moveTo>
                    <a:pt x="0" y="0"/>
                  </a:moveTo>
                  <a:lnTo>
                    <a:pt x="0" y="808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7" name="object 777"/>
            <p:cNvSpPr/>
            <p:nvPr/>
          </p:nvSpPr>
          <p:spPr>
            <a:xfrm>
              <a:off x="4628649" y="2836696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39">
                  <a:moveTo>
                    <a:pt x="0" y="0"/>
                  </a:moveTo>
                  <a:lnTo>
                    <a:pt x="0" y="7844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8" name="object 778"/>
            <p:cNvSpPr/>
            <p:nvPr/>
          </p:nvSpPr>
          <p:spPr>
            <a:xfrm>
              <a:off x="4694168" y="2841280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10">
                  <a:moveTo>
                    <a:pt x="0" y="0"/>
                  </a:moveTo>
                  <a:lnTo>
                    <a:pt x="0" y="797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9" name="object 779"/>
            <p:cNvSpPr/>
            <p:nvPr/>
          </p:nvSpPr>
          <p:spPr>
            <a:xfrm>
              <a:off x="4759713" y="2848164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39">
                  <a:moveTo>
                    <a:pt x="0" y="0"/>
                  </a:moveTo>
                  <a:lnTo>
                    <a:pt x="0" y="7852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0" name="object 780"/>
            <p:cNvSpPr/>
            <p:nvPr/>
          </p:nvSpPr>
          <p:spPr>
            <a:xfrm>
              <a:off x="4825232" y="2856470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69">
                  <a:moveTo>
                    <a:pt x="0" y="0"/>
                  </a:moveTo>
                  <a:lnTo>
                    <a:pt x="0" y="772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1" name="object 781"/>
            <p:cNvSpPr/>
            <p:nvPr/>
          </p:nvSpPr>
          <p:spPr>
            <a:xfrm>
              <a:off x="4890777" y="2864471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5">
                  <a:moveTo>
                    <a:pt x="0" y="0"/>
                  </a:moveTo>
                  <a:lnTo>
                    <a:pt x="0" y="765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2" name="object 782"/>
            <p:cNvSpPr/>
            <p:nvPr/>
          </p:nvSpPr>
          <p:spPr>
            <a:xfrm>
              <a:off x="4956322" y="2873653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4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3" name="object 783"/>
            <p:cNvSpPr/>
            <p:nvPr/>
          </p:nvSpPr>
          <p:spPr>
            <a:xfrm>
              <a:off x="5021841" y="288386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4">
                  <a:moveTo>
                    <a:pt x="0" y="0"/>
                  </a:moveTo>
                  <a:lnTo>
                    <a:pt x="0" y="753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4" name="object 784"/>
            <p:cNvSpPr/>
            <p:nvPr/>
          </p:nvSpPr>
          <p:spPr>
            <a:xfrm>
              <a:off x="5087373" y="2895154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4">
                  <a:moveTo>
                    <a:pt x="0" y="0"/>
                  </a:moveTo>
                  <a:lnTo>
                    <a:pt x="0" y="7387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5" name="object 785"/>
            <p:cNvSpPr/>
            <p:nvPr/>
          </p:nvSpPr>
          <p:spPr>
            <a:xfrm>
              <a:off x="5152905" y="2907079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60">
                  <a:moveTo>
                    <a:pt x="0" y="0"/>
                  </a:moveTo>
                  <a:lnTo>
                    <a:pt x="0" y="734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6" name="object 786"/>
            <p:cNvSpPr/>
            <p:nvPr/>
          </p:nvSpPr>
          <p:spPr>
            <a:xfrm>
              <a:off x="5218424" y="2919665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60">
                  <a:moveTo>
                    <a:pt x="0" y="0"/>
                  </a:moveTo>
                  <a:lnTo>
                    <a:pt x="0" y="7325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7" name="object 787"/>
            <p:cNvSpPr/>
            <p:nvPr/>
          </p:nvSpPr>
          <p:spPr>
            <a:xfrm>
              <a:off x="5283969" y="2934244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0"/>
                  </a:moveTo>
                  <a:lnTo>
                    <a:pt x="0" y="719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8" name="object 788"/>
            <p:cNvSpPr/>
            <p:nvPr/>
          </p:nvSpPr>
          <p:spPr>
            <a:xfrm>
              <a:off x="5349501" y="2948532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0"/>
                  </a:moveTo>
                  <a:lnTo>
                    <a:pt x="0" y="718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9" name="object 789"/>
            <p:cNvSpPr/>
            <p:nvPr/>
          </p:nvSpPr>
          <p:spPr>
            <a:xfrm>
              <a:off x="5415033" y="2965055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19">
                  <a:moveTo>
                    <a:pt x="0" y="0"/>
                  </a:moveTo>
                  <a:lnTo>
                    <a:pt x="0" y="7077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0" name="object 790"/>
            <p:cNvSpPr/>
            <p:nvPr/>
          </p:nvSpPr>
          <p:spPr>
            <a:xfrm>
              <a:off x="5480578" y="2979596"/>
              <a:ext cx="0" cy="73025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0"/>
                  </a:moveTo>
                  <a:lnTo>
                    <a:pt x="0" y="725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1" name="object 791"/>
            <p:cNvSpPr/>
            <p:nvPr/>
          </p:nvSpPr>
          <p:spPr>
            <a:xfrm>
              <a:off x="5546110" y="2999268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0"/>
                  </a:moveTo>
                  <a:lnTo>
                    <a:pt x="0" y="721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2" name="object 792"/>
            <p:cNvSpPr/>
            <p:nvPr/>
          </p:nvSpPr>
          <p:spPr>
            <a:xfrm>
              <a:off x="2516512" y="3094010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0"/>
                  </a:moveTo>
                  <a:lnTo>
                    <a:pt x="0" y="1048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3" name="object 793"/>
            <p:cNvSpPr/>
            <p:nvPr/>
          </p:nvSpPr>
          <p:spPr>
            <a:xfrm>
              <a:off x="2582044" y="3070858"/>
              <a:ext cx="0" cy="102235"/>
            </a:xfrm>
            <a:custGeom>
              <a:avLst/>
              <a:gdLst/>
              <a:ahLst/>
              <a:cxnLst/>
              <a:rect l="l" t="t" r="r" b="b"/>
              <a:pathLst>
                <a:path h="102235">
                  <a:moveTo>
                    <a:pt x="0" y="0"/>
                  </a:moveTo>
                  <a:lnTo>
                    <a:pt x="0" y="10187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4" name="object 794"/>
            <p:cNvSpPr/>
            <p:nvPr/>
          </p:nvSpPr>
          <p:spPr>
            <a:xfrm>
              <a:off x="2647576" y="3047224"/>
              <a:ext cx="0" cy="102870"/>
            </a:xfrm>
            <a:custGeom>
              <a:avLst/>
              <a:gdLst/>
              <a:ahLst/>
              <a:cxnLst/>
              <a:rect l="l" t="t" r="r" b="b"/>
              <a:pathLst>
                <a:path h="102869">
                  <a:moveTo>
                    <a:pt x="0" y="0"/>
                  </a:moveTo>
                  <a:lnTo>
                    <a:pt x="0" y="1026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5" name="object 795"/>
            <p:cNvSpPr/>
            <p:nvPr/>
          </p:nvSpPr>
          <p:spPr>
            <a:xfrm>
              <a:off x="2713121" y="3024656"/>
              <a:ext cx="0" cy="103505"/>
            </a:xfrm>
            <a:custGeom>
              <a:avLst/>
              <a:gdLst/>
              <a:ahLst/>
              <a:cxnLst/>
              <a:rect l="l" t="t" r="r" b="b"/>
              <a:pathLst>
                <a:path h="103505">
                  <a:moveTo>
                    <a:pt x="0" y="0"/>
                  </a:moveTo>
                  <a:lnTo>
                    <a:pt x="0" y="1034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6" name="object 796"/>
            <p:cNvSpPr/>
            <p:nvPr/>
          </p:nvSpPr>
          <p:spPr>
            <a:xfrm>
              <a:off x="2778640" y="3005314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0"/>
                  </a:moveTo>
                  <a:lnTo>
                    <a:pt x="0" y="1010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7" name="object 797"/>
            <p:cNvSpPr/>
            <p:nvPr/>
          </p:nvSpPr>
          <p:spPr>
            <a:xfrm>
              <a:off x="2844172" y="2986657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0"/>
                  </a:moveTo>
                  <a:lnTo>
                    <a:pt x="0" y="10099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8" name="object 798"/>
            <p:cNvSpPr/>
            <p:nvPr/>
          </p:nvSpPr>
          <p:spPr>
            <a:xfrm>
              <a:off x="7158045" y="2772649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30">
                  <a:moveTo>
                    <a:pt x="0" y="0"/>
                  </a:moveTo>
                  <a:lnTo>
                    <a:pt x="0" y="997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9" name="object 799"/>
            <p:cNvSpPr/>
            <p:nvPr/>
          </p:nvSpPr>
          <p:spPr>
            <a:xfrm>
              <a:off x="7091979" y="2789998"/>
              <a:ext cx="0" cy="99060"/>
            </a:xfrm>
            <a:custGeom>
              <a:avLst/>
              <a:gdLst/>
              <a:ahLst/>
              <a:cxnLst/>
              <a:rect l="l" t="t" r="r" b="b"/>
              <a:pathLst>
                <a:path h="99060">
                  <a:moveTo>
                    <a:pt x="0" y="0"/>
                  </a:moveTo>
                  <a:lnTo>
                    <a:pt x="0" y="988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0" name="object 800"/>
            <p:cNvSpPr/>
            <p:nvPr/>
          </p:nvSpPr>
          <p:spPr>
            <a:xfrm>
              <a:off x="7025914" y="2804755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0"/>
                  </a:moveTo>
                  <a:lnTo>
                    <a:pt x="0" y="1011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1" name="object 801"/>
            <p:cNvSpPr/>
            <p:nvPr/>
          </p:nvSpPr>
          <p:spPr>
            <a:xfrm>
              <a:off x="6959836" y="2823666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0"/>
                  </a:moveTo>
                  <a:lnTo>
                    <a:pt x="0" y="10157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2" name="object 802"/>
            <p:cNvSpPr/>
            <p:nvPr/>
          </p:nvSpPr>
          <p:spPr>
            <a:xfrm>
              <a:off x="6893770" y="2845382"/>
              <a:ext cx="0" cy="102870"/>
            </a:xfrm>
            <a:custGeom>
              <a:avLst/>
              <a:gdLst/>
              <a:ahLst/>
              <a:cxnLst/>
              <a:rect l="l" t="t" r="r" b="b"/>
              <a:pathLst>
                <a:path h="102869">
                  <a:moveTo>
                    <a:pt x="0" y="0"/>
                  </a:moveTo>
                  <a:lnTo>
                    <a:pt x="0" y="1024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3" name="object 803"/>
            <p:cNvSpPr/>
            <p:nvPr/>
          </p:nvSpPr>
          <p:spPr>
            <a:xfrm>
              <a:off x="6827705" y="2867087"/>
              <a:ext cx="0" cy="106045"/>
            </a:xfrm>
            <a:custGeom>
              <a:avLst/>
              <a:gdLst/>
              <a:ahLst/>
              <a:cxnLst/>
              <a:rect l="l" t="t" r="r" b="b"/>
              <a:pathLst>
                <a:path h="106044">
                  <a:moveTo>
                    <a:pt x="0" y="0"/>
                  </a:moveTo>
                  <a:lnTo>
                    <a:pt x="0" y="1056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4" name="object 804"/>
            <p:cNvSpPr/>
            <p:nvPr/>
          </p:nvSpPr>
          <p:spPr>
            <a:xfrm>
              <a:off x="6761652" y="2891585"/>
              <a:ext cx="0" cy="107314"/>
            </a:xfrm>
            <a:custGeom>
              <a:avLst/>
              <a:gdLst/>
              <a:ahLst/>
              <a:cxnLst/>
              <a:rect l="l" t="t" r="r" b="b"/>
              <a:pathLst>
                <a:path h="107314">
                  <a:moveTo>
                    <a:pt x="0" y="0"/>
                  </a:moveTo>
                  <a:lnTo>
                    <a:pt x="0" y="10684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5" name="object 805"/>
            <p:cNvSpPr/>
            <p:nvPr/>
          </p:nvSpPr>
          <p:spPr>
            <a:xfrm>
              <a:off x="6695587" y="2916236"/>
              <a:ext cx="0" cy="110489"/>
            </a:xfrm>
            <a:custGeom>
              <a:avLst/>
              <a:gdLst/>
              <a:ahLst/>
              <a:cxnLst/>
              <a:rect l="l" t="t" r="r" b="b"/>
              <a:pathLst>
                <a:path h="110489">
                  <a:moveTo>
                    <a:pt x="0" y="0"/>
                  </a:moveTo>
                  <a:lnTo>
                    <a:pt x="0" y="1102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6" name="object 806"/>
            <p:cNvSpPr/>
            <p:nvPr/>
          </p:nvSpPr>
          <p:spPr>
            <a:xfrm>
              <a:off x="7224097" y="2761981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0"/>
                  </a:moveTo>
                  <a:lnTo>
                    <a:pt x="0" y="9493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7" name="object 807"/>
            <p:cNvSpPr/>
            <p:nvPr/>
          </p:nvSpPr>
          <p:spPr>
            <a:xfrm>
              <a:off x="7290163" y="2749815"/>
              <a:ext cx="0" cy="94615"/>
            </a:xfrm>
            <a:custGeom>
              <a:avLst/>
              <a:gdLst/>
              <a:ahLst/>
              <a:cxnLst/>
              <a:rect l="l" t="t" r="r" b="b"/>
              <a:pathLst>
                <a:path h="94614">
                  <a:moveTo>
                    <a:pt x="0" y="0"/>
                  </a:moveTo>
                  <a:lnTo>
                    <a:pt x="0" y="940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8" name="object 808"/>
            <p:cNvSpPr/>
            <p:nvPr/>
          </p:nvSpPr>
          <p:spPr>
            <a:xfrm>
              <a:off x="7356216" y="2740252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0"/>
                  </a:moveTo>
                  <a:lnTo>
                    <a:pt x="0" y="921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9" name="object 809"/>
            <p:cNvSpPr/>
            <p:nvPr/>
          </p:nvSpPr>
          <p:spPr>
            <a:xfrm>
              <a:off x="7422294" y="2731057"/>
              <a:ext cx="0" cy="91440"/>
            </a:xfrm>
            <a:custGeom>
              <a:avLst/>
              <a:gdLst/>
              <a:ahLst/>
              <a:cxnLst/>
              <a:rect l="l" t="t" r="r" b="b"/>
              <a:pathLst>
                <a:path h="91439">
                  <a:moveTo>
                    <a:pt x="0" y="0"/>
                  </a:moveTo>
                  <a:lnTo>
                    <a:pt x="0" y="9130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0" name="object 810"/>
            <p:cNvSpPr/>
            <p:nvPr/>
          </p:nvSpPr>
          <p:spPr>
            <a:xfrm>
              <a:off x="7488372" y="2724999"/>
              <a:ext cx="0" cy="88900"/>
            </a:xfrm>
            <a:custGeom>
              <a:avLst/>
              <a:gdLst/>
              <a:ahLst/>
              <a:cxnLst/>
              <a:rect l="l" t="t" r="r" b="b"/>
              <a:pathLst>
                <a:path h="88900">
                  <a:moveTo>
                    <a:pt x="0" y="0"/>
                  </a:moveTo>
                  <a:lnTo>
                    <a:pt x="0" y="8879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1" name="object 811"/>
            <p:cNvSpPr/>
            <p:nvPr/>
          </p:nvSpPr>
          <p:spPr>
            <a:xfrm>
              <a:off x="7554437" y="2720948"/>
              <a:ext cx="0" cy="85725"/>
            </a:xfrm>
            <a:custGeom>
              <a:avLst/>
              <a:gdLst/>
              <a:ahLst/>
              <a:cxnLst/>
              <a:rect l="l" t="t" r="r" b="b"/>
              <a:pathLst>
                <a:path h="85725">
                  <a:moveTo>
                    <a:pt x="0" y="0"/>
                  </a:moveTo>
                  <a:lnTo>
                    <a:pt x="0" y="856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2" name="object 812"/>
            <p:cNvSpPr/>
            <p:nvPr/>
          </p:nvSpPr>
          <p:spPr>
            <a:xfrm>
              <a:off x="7620489" y="2717214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19">
                  <a:moveTo>
                    <a:pt x="0" y="0"/>
                  </a:moveTo>
                  <a:lnTo>
                    <a:pt x="0" y="8365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3" name="object 813"/>
            <p:cNvSpPr/>
            <p:nvPr/>
          </p:nvSpPr>
          <p:spPr>
            <a:xfrm>
              <a:off x="7686555" y="2713201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h="81280">
                  <a:moveTo>
                    <a:pt x="0" y="0"/>
                  </a:moveTo>
                  <a:lnTo>
                    <a:pt x="0" y="808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4" name="object 814"/>
            <p:cNvSpPr/>
            <p:nvPr/>
          </p:nvSpPr>
          <p:spPr>
            <a:xfrm>
              <a:off x="7752621" y="2710940"/>
              <a:ext cx="0" cy="82550"/>
            </a:xfrm>
            <a:custGeom>
              <a:avLst/>
              <a:gdLst/>
              <a:ahLst/>
              <a:cxnLst/>
              <a:rect l="l" t="t" r="r" b="b"/>
              <a:pathLst>
                <a:path h="82550">
                  <a:moveTo>
                    <a:pt x="0" y="0"/>
                  </a:moveTo>
                  <a:lnTo>
                    <a:pt x="0" y="819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5" name="object 815"/>
            <p:cNvSpPr/>
            <p:nvPr/>
          </p:nvSpPr>
          <p:spPr>
            <a:xfrm>
              <a:off x="7818673" y="2710293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10">
                  <a:moveTo>
                    <a:pt x="0" y="0"/>
                  </a:moveTo>
                  <a:lnTo>
                    <a:pt x="0" y="797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6" name="object 816"/>
            <p:cNvSpPr/>
            <p:nvPr/>
          </p:nvSpPr>
          <p:spPr>
            <a:xfrm>
              <a:off x="7884752" y="2714369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39">
                  <a:moveTo>
                    <a:pt x="0" y="0"/>
                  </a:moveTo>
                  <a:lnTo>
                    <a:pt x="0" y="785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7" name="object 817"/>
            <p:cNvSpPr/>
            <p:nvPr/>
          </p:nvSpPr>
          <p:spPr>
            <a:xfrm>
              <a:off x="7950804" y="2715004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69">
                  <a:moveTo>
                    <a:pt x="0" y="0"/>
                  </a:moveTo>
                  <a:lnTo>
                    <a:pt x="0" y="772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8" name="object 818"/>
            <p:cNvSpPr/>
            <p:nvPr/>
          </p:nvSpPr>
          <p:spPr>
            <a:xfrm>
              <a:off x="8016869" y="272074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5">
                  <a:moveTo>
                    <a:pt x="0" y="0"/>
                  </a:moveTo>
                  <a:lnTo>
                    <a:pt x="0" y="765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9" name="object 819"/>
            <p:cNvSpPr/>
            <p:nvPr/>
          </p:nvSpPr>
          <p:spPr>
            <a:xfrm>
              <a:off x="8082947" y="2724491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4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0" name="object 820"/>
            <p:cNvSpPr/>
            <p:nvPr/>
          </p:nvSpPr>
          <p:spPr>
            <a:xfrm>
              <a:off x="8149013" y="2729101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4">
                  <a:moveTo>
                    <a:pt x="0" y="0"/>
                  </a:moveTo>
                  <a:lnTo>
                    <a:pt x="0" y="753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1" name="object 821"/>
            <p:cNvSpPr/>
            <p:nvPr/>
          </p:nvSpPr>
          <p:spPr>
            <a:xfrm>
              <a:off x="8215066" y="2736150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4">
                  <a:moveTo>
                    <a:pt x="0" y="0"/>
                  </a:moveTo>
                  <a:lnTo>
                    <a:pt x="0" y="739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2" name="object 822"/>
            <p:cNvSpPr/>
            <p:nvPr/>
          </p:nvSpPr>
          <p:spPr>
            <a:xfrm>
              <a:off x="8281144" y="2747440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19">
                  <a:moveTo>
                    <a:pt x="0" y="0"/>
                  </a:moveTo>
                  <a:lnTo>
                    <a:pt x="0" y="7068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3" name="object 823"/>
            <p:cNvSpPr/>
            <p:nvPr/>
          </p:nvSpPr>
          <p:spPr>
            <a:xfrm>
              <a:off x="8347196" y="2759048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4">
                  <a:moveTo>
                    <a:pt x="0" y="0"/>
                  </a:moveTo>
                  <a:lnTo>
                    <a:pt x="0" y="6896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4" name="object 824"/>
            <p:cNvSpPr/>
            <p:nvPr/>
          </p:nvSpPr>
          <p:spPr>
            <a:xfrm>
              <a:off x="8413260" y="2773112"/>
              <a:ext cx="0" cy="66675"/>
            </a:xfrm>
            <a:custGeom>
              <a:avLst/>
              <a:gdLst/>
              <a:ahLst/>
              <a:cxnLst/>
              <a:rect l="l" t="t" r="r" b="b"/>
              <a:pathLst>
                <a:path h="66675">
                  <a:moveTo>
                    <a:pt x="0" y="0"/>
                  </a:moveTo>
                  <a:lnTo>
                    <a:pt x="0" y="663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5" name="object 825"/>
            <p:cNvSpPr/>
            <p:nvPr/>
          </p:nvSpPr>
          <p:spPr>
            <a:xfrm>
              <a:off x="8479325" y="2789889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0"/>
                  </a:moveTo>
                  <a:lnTo>
                    <a:pt x="0" y="6283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6" name="object 826"/>
            <p:cNvSpPr/>
            <p:nvPr/>
          </p:nvSpPr>
          <p:spPr>
            <a:xfrm>
              <a:off x="8545403" y="2803008"/>
              <a:ext cx="0" cy="64769"/>
            </a:xfrm>
            <a:custGeom>
              <a:avLst/>
              <a:gdLst/>
              <a:ahLst/>
              <a:cxnLst/>
              <a:rect l="l" t="t" r="r" b="b"/>
              <a:pathLst>
                <a:path h="64769">
                  <a:moveTo>
                    <a:pt x="0" y="0"/>
                  </a:moveTo>
                  <a:lnTo>
                    <a:pt x="0" y="645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7" name="object 827"/>
            <p:cNvSpPr/>
            <p:nvPr/>
          </p:nvSpPr>
          <p:spPr>
            <a:xfrm>
              <a:off x="8611468" y="2825842"/>
              <a:ext cx="0" cy="59055"/>
            </a:xfrm>
            <a:custGeom>
              <a:avLst/>
              <a:gdLst/>
              <a:ahLst/>
              <a:cxnLst/>
              <a:rect l="l" t="t" r="r" b="b"/>
              <a:pathLst>
                <a:path h="59055">
                  <a:moveTo>
                    <a:pt x="0" y="0"/>
                  </a:moveTo>
                  <a:lnTo>
                    <a:pt x="0" y="589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8" name="object 828"/>
            <p:cNvSpPr/>
            <p:nvPr/>
          </p:nvSpPr>
          <p:spPr>
            <a:xfrm>
              <a:off x="8677533" y="2847356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0"/>
                  </a:moveTo>
                  <a:lnTo>
                    <a:pt x="0" y="5688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9" name="object 829"/>
            <p:cNvSpPr/>
            <p:nvPr/>
          </p:nvSpPr>
          <p:spPr>
            <a:xfrm>
              <a:off x="10538515" y="2997985"/>
              <a:ext cx="153670" cy="226060"/>
            </a:xfrm>
            <a:custGeom>
              <a:avLst/>
              <a:gdLst/>
              <a:ahLst/>
              <a:cxnLst/>
              <a:rect l="l" t="t" r="r" b="b"/>
              <a:pathLst>
                <a:path w="153670" h="226060">
                  <a:moveTo>
                    <a:pt x="0" y="225977"/>
                  </a:moveTo>
                  <a:lnTo>
                    <a:pt x="0" y="59721"/>
                  </a:lnTo>
                  <a:lnTo>
                    <a:pt x="1534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0" name="object 830"/>
            <p:cNvSpPr/>
            <p:nvPr/>
          </p:nvSpPr>
          <p:spPr>
            <a:xfrm>
              <a:off x="9368008" y="2973899"/>
              <a:ext cx="1324610" cy="12065"/>
            </a:xfrm>
            <a:custGeom>
              <a:avLst/>
              <a:gdLst/>
              <a:ahLst/>
              <a:cxnLst/>
              <a:rect l="l" t="t" r="r" b="b"/>
              <a:pathLst>
                <a:path w="1324609" h="12064">
                  <a:moveTo>
                    <a:pt x="-4565" y="5820"/>
                  </a:moveTo>
                  <a:lnTo>
                    <a:pt x="1328560" y="5820"/>
                  </a:lnTo>
                </a:path>
              </a:pathLst>
            </a:custGeom>
            <a:ln w="20772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1" name="object 831"/>
            <p:cNvSpPr/>
            <p:nvPr/>
          </p:nvSpPr>
          <p:spPr>
            <a:xfrm>
              <a:off x="9962024" y="3049083"/>
              <a:ext cx="576580" cy="8890"/>
            </a:xfrm>
            <a:custGeom>
              <a:avLst/>
              <a:gdLst/>
              <a:ahLst/>
              <a:cxnLst/>
              <a:rect l="l" t="t" r="r" b="b"/>
              <a:pathLst>
                <a:path w="576579" h="8889">
                  <a:moveTo>
                    <a:pt x="576491" y="862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2" name="object 832"/>
            <p:cNvSpPr/>
            <p:nvPr/>
          </p:nvSpPr>
          <p:spPr>
            <a:xfrm>
              <a:off x="10459026" y="2985087"/>
              <a:ext cx="182245" cy="71755"/>
            </a:xfrm>
            <a:custGeom>
              <a:avLst/>
              <a:gdLst/>
              <a:ahLst/>
              <a:cxnLst/>
              <a:rect l="l" t="t" r="r" b="b"/>
              <a:pathLst>
                <a:path w="182245" h="71755">
                  <a:moveTo>
                    <a:pt x="0" y="71424"/>
                  </a:moveTo>
                  <a:lnTo>
                    <a:pt x="18197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3" name="object 833"/>
            <p:cNvSpPr/>
            <p:nvPr/>
          </p:nvSpPr>
          <p:spPr>
            <a:xfrm>
              <a:off x="10379524" y="2985024"/>
              <a:ext cx="178435" cy="71120"/>
            </a:xfrm>
            <a:custGeom>
              <a:avLst/>
              <a:gdLst/>
              <a:ahLst/>
              <a:cxnLst/>
              <a:rect l="l" t="t" r="r" b="b"/>
              <a:pathLst>
                <a:path w="178434" h="71119">
                  <a:moveTo>
                    <a:pt x="0" y="70739"/>
                  </a:moveTo>
                  <a:lnTo>
                    <a:pt x="17834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4" name="object 834"/>
            <p:cNvSpPr/>
            <p:nvPr/>
          </p:nvSpPr>
          <p:spPr>
            <a:xfrm>
              <a:off x="10300797" y="2984262"/>
              <a:ext cx="178435" cy="70485"/>
            </a:xfrm>
            <a:custGeom>
              <a:avLst/>
              <a:gdLst/>
              <a:ahLst/>
              <a:cxnLst/>
              <a:rect l="l" t="t" r="r" b="b"/>
              <a:pathLst>
                <a:path w="178434" h="70485">
                  <a:moveTo>
                    <a:pt x="0" y="69977"/>
                  </a:moveTo>
                  <a:lnTo>
                    <a:pt x="17797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5" name="object 835"/>
            <p:cNvSpPr/>
            <p:nvPr/>
          </p:nvSpPr>
          <p:spPr>
            <a:xfrm>
              <a:off x="10221321" y="2983500"/>
              <a:ext cx="177165" cy="69850"/>
            </a:xfrm>
            <a:custGeom>
              <a:avLst/>
              <a:gdLst/>
              <a:ahLst/>
              <a:cxnLst/>
              <a:rect l="l" t="t" r="r" b="b"/>
              <a:pathLst>
                <a:path w="177165" h="69850">
                  <a:moveTo>
                    <a:pt x="0" y="69608"/>
                  </a:moveTo>
                  <a:lnTo>
                    <a:pt x="17682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6" name="object 836"/>
            <p:cNvSpPr/>
            <p:nvPr/>
          </p:nvSpPr>
          <p:spPr>
            <a:xfrm>
              <a:off x="10142974" y="2982370"/>
              <a:ext cx="174625" cy="69215"/>
            </a:xfrm>
            <a:custGeom>
              <a:avLst/>
              <a:gdLst/>
              <a:ahLst/>
              <a:cxnLst/>
              <a:rect l="l" t="t" r="r" b="b"/>
              <a:pathLst>
                <a:path w="174625" h="69214">
                  <a:moveTo>
                    <a:pt x="0" y="69202"/>
                  </a:moveTo>
                  <a:lnTo>
                    <a:pt x="17454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7" name="object 837"/>
            <p:cNvSpPr/>
            <p:nvPr/>
          </p:nvSpPr>
          <p:spPr>
            <a:xfrm>
              <a:off x="10061973" y="2981963"/>
              <a:ext cx="175895" cy="69850"/>
            </a:xfrm>
            <a:custGeom>
              <a:avLst/>
              <a:gdLst/>
              <a:ahLst/>
              <a:cxnLst/>
              <a:rect l="l" t="t" r="r" b="b"/>
              <a:pathLst>
                <a:path w="175895" h="69850">
                  <a:moveTo>
                    <a:pt x="0" y="69227"/>
                  </a:moveTo>
                  <a:lnTo>
                    <a:pt x="17569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8" name="object 838"/>
            <p:cNvSpPr/>
            <p:nvPr/>
          </p:nvSpPr>
          <p:spPr>
            <a:xfrm>
              <a:off x="9980972" y="2980820"/>
              <a:ext cx="177800" cy="70485"/>
            </a:xfrm>
            <a:custGeom>
              <a:avLst/>
              <a:gdLst/>
              <a:ahLst/>
              <a:cxnLst/>
              <a:rect l="l" t="t" r="r" b="b"/>
              <a:pathLst>
                <a:path w="177800" h="70485">
                  <a:moveTo>
                    <a:pt x="0" y="69989"/>
                  </a:moveTo>
                  <a:lnTo>
                    <a:pt x="17759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9" name="object 839"/>
            <p:cNvSpPr/>
            <p:nvPr/>
          </p:nvSpPr>
          <p:spPr>
            <a:xfrm>
              <a:off x="9925067" y="2980084"/>
              <a:ext cx="151765" cy="60325"/>
            </a:xfrm>
            <a:custGeom>
              <a:avLst/>
              <a:gdLst/>
              <a:ahLst/>
              <a:cxnLst/>
              <a:rect l="l" t="t" r="r" b="b"/>
              <a:pathLst>
                <a:path w="151765" h="60325">
                  <a:moveTo>
                    <a:pt x="0" y="60058"/>
                  </a:moveTo>
                  <a:lnTo>
                    <a:pt x="1513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0" name="object 840"/>
            <p:cNvSpPr/>
            <p:nvPr/>
          </p:nvSpPr>
          <p:spPr>
            <a:xfrm>
              <a:off x="9871829" y="2979309"/>
              <a:ext cx="126364" cy="49530"/>
            </a:xfrm>
            <a:custGeom>
              <a:avLst/>
              <a:gdLst/>
              <a:ahLst/>
              <a:cxnLst/>
              <a:rect l="l" t="t" r="r" b="b"/>
              <a:pathLst>
                <a:path w="126365" h="49530">
                  <a:moveTo>
                    <a:pt x="0" y="49072"/>
                  </a:moveTo>
                  <a:lnTo>
                    <a:pt x="12588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1" name="object 841"/>
            <p:cNvSpPr/>
            <p:nvPr/>
          </p:nvSpPr>
          <p:spPr>
            <a:xfrm>
              <a:off x="9813638" y="2978560"/>
              <a:ext cx="101600" cy="40640"/>
            </a:xfrm>
            <a:custGeom>
              <a:avLst/>
              <a:gdLst/>
              <a:ahLst/>
              <a:cxnLst/>
              <a:rect l="l" t="t" r="r" b="b"/>
              <a:pathLst>
                <a:path w="101600" h="40639">
                  <a:moveTo>
                    <a:pt x="0" y="40297"/>
                  </a:moveTo>
                  <a:lnTo>
                    <a:pt x="10116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2" name="object 842"/>
            <p:cNvSpPr/>
            <p:nvPr/>
          </p:nvSpPr>
          <p:spPr>
            <a:xfrm>
              <a:off x="9757732" y="2978166"/>
              <a:ext cx="77470" cy="31115"/>
            </a:xfrm>
            <a:custGeom>
              <a:avLst/>
              <a:gdLst/>
              <a:ahLst/>
              <a:cxnLst/>
              <a:rect l="l" t="t" r="r" b="b"/>
              <a:pathLst>
                <a:path w="77470" h="31114">
                  <a:moveTo>
                    <a:pt x="0" y="30810"/>
                  </a:moveTo>
                  <a:lnTo>
                    <a:pt x="7720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3" name="object 843"/>
            <p:cNvSpPr/>
            <p:nvPr/>
          </p:nvSpPr>
          <p:spPr>
            <a:xfrm>
              <a:off x="9696899" y="2977417"/>
              <a:ext cx="59690" cy="22860"/>
            </a:xfrm>
            <a:custGeom>
              <a:avLst/>
              <a:gdLst/>
              <a:ahLst/>
              <a:cxnLst/>
              <a:rect l="l" t="t" r="r" b="b"/>
              <a:pathLst>
                <a:path w="59690" h="22860">
                  <a:moveTo>
                    <a:pt x="0" y="22809"/>
                  </a:moveTo>
                  <a:lnTo>
                    <a:pt x="5932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4" name="object 844"/>
            <p:cNvSpPr/>
            <p:nvPr/>
          </p:nvSpPr>
          <p:spPr>
            <a:xfrm>
              <a:off x="8696393" y="2754409"/>
              <a:ext cx="1995805" cy="85725"/>
            </a:xfrm>
            <a:custGeom>
              <a:avLst/>
              <a:gdLst/>
              <a:ahLst/>
              <a:cxnLst/>
              <a:rect l="l" t="t" r="r" b="b"/>
              <a:pathLst>
                <a:path w="1995804" h="85725">
                  <a:moveTo>
                    <a:pt x="340855" y="85720"/>
                  </a:moveTo>
                  <a:lnTo>
                    <a:pt x="0" y="85720"/>
                  </a:lnTo>
                  <a:lnTo>
                    <a:pt x="826719" y="17280"/>
                  </a:lnTo>
                  <a:lnTo>
                    <a:pt x="1447342" y="17280"/>
                  </a:lnTo>
                  <a:lnTo>
                    <a:pt x="19956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5" name="object 845"/>
            <p:cNvSpPr/>
            <p:nvPr/>
          </p:nvSpPr>
          <p:spPr>
            <a:xfrm>
              <a:off x="3451522" y="2336651"/>
              <a:ext cx="560070" cy="151130"/>
            </a:xfrm>
            <a:custGeom>
              <a:avLst/>
              <a:gdLst/>
              <a:ahLst/>
              <a:cxnLst/>
              <a:rect l="l" t="t" r="r" b="b"/>
              <a:pathLst>
                <a:path w="560070" h="151130">
                  <a:moveTo>
                    <a:pt x="0" y="150558"/>
                  </a:moveTo>
                  <a:lnTo>
                    <a:pt x="0" y="0"/>
                  </a:lnTo>
                  <a:lnTo>
                    <a:pt x="559752" y="0"/>
                  </a:lnTo>
                  <a:lnTo>
                    <a:pt x="559752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6" name="object 846"/>
            <p:cNvSpPr/>
            <p:nvPr/>
          </p:nvSpPr>
          <p:spPr>
            <a:xfrm>
              <a:off x="3954251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7" name="object 847"/>
            <p:cNvSpPr/>
            <p:nvPr/>
          </p:nvSpPr>
          <p:spPr>
            <a:xfrm>
              <a:off x="3883881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8" name="object 848"/>
            <p:cNvSpPr/>
            <p:nvPr/>
          </p:nvSpPr>
          <p:spPr>
            <a:xfrm>
              <a:off x="3813535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9" name="object 849"/>
            <p:cNvSpPr/>
            <p:nvPr/>
          </p:nvSpPr>
          <p:spPr>
            <a:xfrm>
              <a:off x="3743177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0" name="object 850"/>
            <p:cNvSpPr/>
            <p:nvPr/>
          </p:nvSpPr>
          <p:spPr>
            <a:xfrm>
              <a:off x="3672819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1" name="object 851"/>
            <p:cNvSpPr/>
            <p:nvPr/>
          </p:nvSpPr>
          <p:spPr>
            <a:xfrm>
              <a:off x="3602474" y="2336651"/>
              <a:ext cx="0" cy="65405"/>
            </a:xfrm>
            <a:custGeom>
              <a:avLst/>
              <a:gdLst/>
              <a:ahLst/>
              <a:cxnLst/>
              <a:rect l="l" t="t" r="r" b="b"/>
              <a:pathLst>
                <a:path h="65405">
                  <a:moveTo>
                    <a:pt x="0" y="0"/>
                  </a:moveTo>
                  <a:lnTo>
                    <a:pt x="0" y="654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2" name="object 852"/>
            <p:cNvSpPr/>
            <p:nvPr/>
          </p:nvSpPr>
          <p:spPr>
            <a:xfrm>
              <a:off x="3532116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3" name="object 853"/>
            <p:cNvSpPr/>
            <p:nvPr/>
          </p:nvSpPr>
          <p:spPr>
            <a:xfrm>
              <a:off x="3553426" y="2402056"/>
              <a:ext cx="81915" cy="85725"/>
            </a:xfrm>
            <a:custGeom>
              <a:avLst/>
              <a:gdLst/>
              <a:ahLst/>
              <a:cxnLst/>
              <a:rect l="l" t="t" r="r" b="b"/>
              <a:pathLst>
                <a:path w="81914" h="85725">
                  <a:moveTo>
                    <a:pt x="0" y="85153"/>
                  </a:moveTo>
                  <a:lnTo>
                    <a:pt x="0" y="0"/>
                  </a:lnTo>
                  <a:lnTo>
                    <a:pt x="81368" y="0"/>
                  </a:lnTo>
                  <a:lnTo>
                    <a:pt x="81368" y="8515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4" name="object 854"/>
            <p:cNvSpPr/>
            <p:nvPr/>
          </p:nvSpPr>
          <p:spPr>
            <a:xfrm>
              <a:off x="3842313" y="2308495"/>
              <a:ext cx="169545" cy="28575"/>
            </a:xfrm>
            <a:custGeom>
              <a:avLst/>
              <a:gdLst/>
              <a:ahLst/>
              <a:cxnLst/>
              <a:rect l="l" t="t" r="r" b="b"/>
              <a:pathLst>
                <a:path w="169545" h="28575">
                  <a:moveTo>
                    <a:pt x="0" y="0"/>
                  </a:moveTo>
                  <a:lnTo>
                    <a:pt x="94043" y="0"/>
                  </a:lnTo>
                  <a:lnTo>
                    <a:pt x="168960" y="281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5" name="object 855"/>
            <p:cNvSpPr/>
            <p:nvPr/>
          </p:nvSpPr>
          <p:spPr>
            <a:xfrm>
              <a:off x="3615542" y="2308495"/>
              <a:ext cx="179705" cy="0"/>
            </a:xfrm>
            <a:custGeom>
              <a:avLst/>
              <a:gdLst/>
              <a:ahLst/>
              <a:cxnLst/>
              <a:rect l="l" t="t" r="r" b="b"/>
              <a:pathLst>
                <a:path w="179704">
                  <a:moveTo>
                    <a:pt x="0" y="0"/>
                  </a:moveTo>
                  <a:lnTo>
                    <a:pt x="1794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6" name="object 856"/>
            <p:cNvSpPr/>
            <p:nvPr/>
          </p:nvSpPr>
          <p:spPr>
            <a:xfrm>
              <a:off x="3451522" y="2308495"/>
              <a:ext cx="116839" cy="28575"/>
            </a:xfrm>
            <a:custGeom>
              <a:avLst/>
              <a:gdLst/>
              <a:ahLst/>
              <a:cxnLst/>
              <a:rect l="l" t="t" r="r" b="b"/>
              <a:pathLst>
                <a:path w="116839" h="28575">
                  <a:moveTo>
                    <a:pt x="0" y="28155"/>
                  </a:moveTo>
                  <a:lnTo>
                    <a:pt x="21526" y="0"/>
                  </a:lnTo>
                  <a:lnTo>
                    <a:pt x="11673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7" name="object 857"/>
            <p:cNvSpPr/>
            <p:nvPr/>
          </p:nvSpPr>
          <p:spPr>
            <a:xfrm>
              <a:off x="3205065" y="2196684"/>
              <a:ext cx="186055" cy="290830"/>
            </a:xfrm>
            <a:custGeom>
              <a:avLst/>
              <a:gdLst/>
              <a:ahLst/>
              <a:cxnLst/>
              <a:rect l="l" t="t" r="r" b="b"/>
              <a:pathLst>
                <a:path w="186054" h="290830">
                  <a:moveTo>
                    <a:pt x="0" y="290525"/>
                  </a:moveTo>
                  <a:lnTo>
                    <a:pt x="0" y="164299"/>
                  </a:lnTo>
                  <a:lnTo>
                    <a:pt x="43713" y="133489"/>
                  </a:lnTo>
                  <a:lnTo>
                    <a:pt x="130060" y="0"/>
                  </a:lnTo>
                  <a:lnTo>
                    <a:pt x="185966" y="0"/>
                  </a:lnTo>
                  <a:lnTo>
                    <a:pt x="185966" y="132333"/>
                  </a:lnTo>
                  <a:lnTo>
                    <a:pt x="44450" y="1323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8" name="object 858"/>
            <p:cNvSpPr/>
            <p:nvPr/>
          </p:nvSpPr>
          <p:spPr>
            <a:xfrm>
              <a:off x="3295197" y="2196684"/>
              <a:ext cx="55244" cy="132715"/>
            </a:xfrm>
            <a:custGeom>
              <a:avLst/>
              <a:gdLst/>
              <a:ahLst/>
              <a:cxnLst/>
              <a:rect l="l" t="t" r="r" b="b"/>
              <a:pathLst>
                <a:path w="55245" h="132714">
                  <a:moveTo>
                    <a:pt x="54762" y="0"/>
                  </a:moveTo>
                  <a:lnTo>
                    <a:pt x="0" y="1323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9" name="object 859"/>
            <p:cNvSpPr/>
            <p:nvPr/>
          </p:nvSpPr>
          <p:spPr>
            <a:xfrm>
              <a:off x="3337412" y="2196684"/>
              <a:ext cx="38100" cy="132715"/>
            </a:xfrm>
            <a:custGeom>
              <a:avLst/>
              <a:gdLst/>
              <a:ahLst/>
              <a:cxnLst/>
              <a:rect l="l" t="t" r="r" b="b"/>
              <a:pathLst>
                <a:path w="38100" h="132714">
                  <a:moveTo>
                    <a:pt x="37642" y="0"/>
                  </a:moveTo>
                  <a:lnTo>
                    <a:pt x="0" y="1323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0" name="object 860"/>
            <p:cNvSpPr/>
            <p:nvPr/>
          </p:nvSpPr>
          <p:spPr>
            <a:xfrm>
              <a:off x="3275411" y="2363257"/>
              <a:ext cx="12065" cy="123825"/>
            </a:xfrm>
            <a:custGeom>
              <a:avLst/>
              <a:gdLst/>
              <a:ahLst/>
              <a:cxnLst/>
              <a:rect l="l" t="t" r="r" b="b"/>
              <a:pathLst>
                <a:path w="12064" h="123825">
                  <a:moveTo>
                    <a:pt x="0" y="123786"/>
                  </a:moveTo>
                  <a:lnTo>
                    <a:pt x="0" y="0"/>
                  </a:lnTo>
                  <a:lnTo>
                    <a:pt x="11798" y="0"/>
                  </a:lnTo>
                  <a:lnTo>
                    <a:pt x="11798" y="1237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1" name="object 861"/>
            <p:cNvSpPr/>
            <p:nvPr/>
          </p:nvSpPr>
          <p:spPr>
            <a:xfrm>
              <a:off x="3310780" y="2363257"/>
              <a:ext cx="12065" cy="123825"/>
            </a:xfrm>
            <a:custGeom>
              <a:avLst/>
              <a:gdLst/>
              <a:ahLst/>
              <a:cxnLst/>
              <a:rect l="l" t="t" r="r" b="b"/>
              <a:pathLst>
                <a:path w="12064" h="123825">
                  <a:moveTo>
                    <a:pt x="0" y="123786"/>
                  </a:moveTo>
                  <a:lnTo>
                    <a:pt x="0" y="0"/>
                  </a:lnTo>
                  <a:lnTo>
                    <a:pt x="11798" y="0"/>
                  </a:lnTo>
                  <a:lnTo>
                    <a:pt x="11798" y="1237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2" name="object 862"/>
            <p:cNvSpPr/>
            <p:nvPr/>
          </p:nvSpPr>
          <p:spPr>
            <a:xfrm>
              <a:off x="3346150" y="2363257"/>
              <a:ext cx="12065" cy="123825"/>
            </a:xfrm>
            <a:custGeom>
              <a:avLst/>
              <a:gdLst/>
              <a:ahLst/>
              <a:cxnLst/>
              <a:rect l="l" t="t" r="r" b="b"/>
              <a:pathLst>
                <a:path w="12064" h="123825">
                  <a:moveTo>
                    <a:pt x="0" y="123786"/>
                  </a:moveTo>
                  <a:lnTo>
                    <a:pt x="0" y="0"/>
                  </a:lnTo>
                  <a:lnTo>
                    <a:pt x="11798" y="0"/>
                  </a:lnTo>
                  <a:lnTo>
                    <a:pt x="11798" y="1237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3" name="object 863"/>
            <p:cNvSpPr/>
            <p:nvPr/>
          </p:nvSpPr>
          <p:spPr>
            <a:xfrm>
              <a:off x="2849199" y="2212737"/>
              <a:ext cx="175895" cy="274955"/>
            </a:xfrm>
            <a:custGeom>
              <a:avLst/>
              <a:gdLst/>
              <a:ahLst/>
              <a:cxnLst/>
              <a:rect l="l" t="t" r="r" b="b"/>
              <a:pathLst>
                <a:path w="175894" h="274955">
                  <a:moveTo>
                    <a:pt x="0" y="274472"/>
                  </a:moveTo>
                  <a:lnTo>
                    <a:pt x="0" y="146583"/>
                  </a:lnTo>
                  <a:lnTo>
                    <a:pt x="41300" y="126098"/>
                  </a:lnTo>
                  <a:lnTo>
                    <a:pt x="122885" y="0"/>
                  </a:lnTo>
                  <a:lnTo>
                    <a:pt x="175691" y="0"/>
                  </a:lnTo>
                  <a:lnTo>
                    <a:pt x="175691" y="125031"/>
                  </a:lnTo>
                  <a:lnTo>
                    <a:pt x="41973" y="12503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4" name="object 864"/>
            <p:cNvSpPr/>
            <p:nvPr/>
          </p:nvSpPr>
          <p:spPr>
            <a:xfrm>
              <a:off x="2934352" y="2212737"/>
              <a:ext cx="52069" cy="125095"/>
            </a:xfrm>
            <a:custGeom>
              <a:avLst/>
              <a:gdLst/>
              <a:ahLst/>
              <a:cxnLst/>
              <a:rect l="l" t="t" r="r" b="b"/>
              <a:pathLst>
                <a:path w="52069" h="125094">
                  <a:moveTo>
                    <a:pt x="51727" y="0"/>
                  </a:moveTo>
                  <a:lnTo>
                    <a:pt x="0" y="12503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5" name="object 865"/>
            <p:cNvSpPr/>
            <p:nvPr/>
          </p:nvSpPr>
          <p:spPr>
            <a:xfrm>
              <a:off x="2974230" y="2212737"/>
              <a:ext cx="36195" cy="125095"/>
            </a:xfrm>
            <a:custGeom>
              <a:avLst/>
              <a:gdLst/>
              <a:ahLst/>
              <a:cxnLst/>
              <a:rect l="l" t="t" r="r" b="b"/>
              <a:pathLst>
                <a:path w="36194" h="125094">
                  <a:moveTo>
                    <a:pt x="35572" y="0"/>
                  </a:moveTo>
                  <a:lnTo>
                    <a:pt x="0" y="12503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6" name="object 866"/>
            <p:cNvSpPr/>
            <p:nvPr/>
          </p:nvSpPr>
          <p:spPr>
            <a:xfrm>
              <a:off x="2915645" y="2370103"/>
              <a:ext cx="11430" cy="117475"/>
            </a:xfrm>
            <a:custGeom>
              <a:avLst/>
              <a:gdLst/>
              <a:ahLst/>
              <a:cxnLst/>
              <a:rect l="l" t="t" r="r" b="b"/>
              <a:pathLst>
                <a:path w="11430" h="117475">
                  <a:moveTo>
                    <a:pt x="0" y="116941"/>
                  </a:moveTo>
                  <a:lnTo>
                    <a:pt x="0" y="0"/>
                  </a:lnTo>
                  <a:lnTo>
                    <a:pt x="11163" y="0"/>
                  </a:lnTo>
                  <a:lnTo>
                    <a:pt x="11163" y="1169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7" name="object 867"/>
            <p:cNvSpPr/>
            <p:nvPr/>
          </p:nvSpPr>
          <p:spPr>
            <a:xfrm>
              <a:off x="2949072" y="2370103"/>
              <a:ext cx="11430" cy="117475"/>
            </a:xfrm>
            <a:custGeom>
              <a:avLst/>
              <a:gdLst/>
              <a:ahLst/>
              <a:cxnLst/>
              <a:rect l="l" t="t" r="r" b="b"/>
              <a:pathLst>
                <a:path w="11430" h="117475">
                  <a:moveTo>
                    <a:pt x="0" y="116941"/>
                  </a:moveTo>
                  <a:lnTo>
                    <a:pt x="0" y="0"/>
                  </a:lnTo>
                  <a:lnTo>
                    <a:pt x="11137" y="0"/>
                  </a:lnTo>
                  <a:lnTo>
                    <a:pt x="11137" y="1169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8" name="object 868"/>
            <p:cNvSpPr/>
            <p:nvPr/>
          </p:nvSpPr>
          <p:spPr>
            <a:xfrm>
              <a:off x="2982485" y="2370103"/>
              <a:ext cx="11430" cy="117475"/>
            </a:xfrm>
            <a:custGeom>
              <a:avLst/>
              <a:gdLst/>
              <a:ahLst/>
              <a:cxnLst/>
              <a:rect l="l" t="t" r="r" b="b"/>
              <a:pathLst>
                <a:path w="11430" h="117475">
                  <a:moveTo>
                    <a:pt x="0" y="116941"/>
                  </a:moveTo>
                  <a:lnTo>
                    <a:pt x="0" y="0"/>
                  </a:lnTo>
                  <a:lnTo>
                    <a:pt x="11137" y="0"/>
                  </a:lnTo>
                  <a:lnTo>
                    <a:pt x="11137" y="1169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9" name="object 869"/>
            <p:cNvSpPr/>
            <p:nvPr/>
          </p:nvSpPr>
          <p:spPr>
            <a:xfrm>
              <a:off x="2941921" y="1977543"/>
              <a:ext cx="229235" cy="235585"/>
            </a:xfrm>
            <a:custGeom>
              <a:avLst/>
              <a:gdLst/>
              <a:ahLst/>
              <a:cxnLst/>
              <a:rect l="l" t="t" r="r" b="b"/>
              <a:pathLst>
                <a:path w="229235" h="235585">
                  <a:moveTo>
                    <a:pt x="228917" y="235194"/>
                  </a:moveTo>
                  <a:lnTo>
                    <a:pt x="0" y="235194"/>
                  </a:lnTo>
                  <a:lnTo>
                    <a:pt x="0" y="13160"/>
                  </a:lnTo>
                  <a:lnTo>
                    <a:pt x="24544" y="4292"/>
                  </a:lnTo>
                  <a:lnTo>
                    <a:pt x="57408" y="0"/>
                  </a:lnTo>
                  <a:lnTo>
                    <a:pt x="94870" y="3569"/>
                  </a:lnTo>
                  <a:lnTo>
                    <a:pt x="133210" y="182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0" name="object 870"/>
            <p:cNvSpPr/>
            <p:nvPr/>
          </p:nvSpPr>
          <p:spPr>
            <a:xfrm>
              <a:off x="3257555" y="2212737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10">
                  <a:moveTo>
                    <a:pt x="67310" y="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1" name="object 871"/>
            <p:cNvSpPr/>
            <p:nvPr/>
          </p:nvSpPr>
          <p:spPr>
            <a:xfrm>
              <a:off x="3024891" y="2337768"/>
              <a:ext cx="213360" cy="149860"/>
            </a:xfrm>
            <a:custGeom>
              <a:avLst/>
              <a:gdLst/>
              <a:ahLst/>
              <a:cxnLst/>
              <a:rect l="l" t="t" r="r" b="b"/>
              <a:pathLst>
                <a:path w="213360" h="149860">
                  <a:moveTo>
                    <a:pt x="53555" y="149440"/>
                  </a:moveTo>
                  <a:lnTo>
                    <a:pt x="53555" y="25488"/>
                  </a:lnTo>
                  <a:lnTo>
                    <a:pt x="0" y="0"/>
                  </a:lnTo>
                  <a:lnTo>
                    <a:pt x="21311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2" name="object 872"/>
            <p:cNvSpPr/>
            <p:nvPr/>
          </p:nvSpPr>
          <p:spPr>
            <a:xfrm>
              <a:off x="3391032" y="2329018"/>
              <a:ext cx="60960" cy="29845"/>
            </a:xfrm>
            <a:custGeom>
              <a:avLst/>
              <a:gdLst/>
              <a:ahLst/>
              <a:cxnLst/>
              <a:rect l="l" t="t" r="r" b="b"/>
              <a:pathLst>
                <a:path w="60960" h="29844">
                  <a:moveTo>
                    <a:pt x="0" y="0"/>
                  </a:moveTo>
                  <a:lnTo>
                    <a:pt x="60490" y="296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3" name="object 873"/>
            <p:cNvSpPr/>
            <p:nvPr/>
          </p:nvSpPr>
          <p:spPr>
            <a:xfrm>
              <a:off x="3391032" y="2196684"/>
              <a:ext cx="82550" cy="112395"/>
            </a:xfrm>
            <a:custGeom>
              <a:avLst/>
              <a:gdLst/>
              <a:ahLst/>
              <a:cxnLst/>
              <a:rect l="l" t="t" r="r" b="b"/>
              <a:pathLst>
                <a:path w="82550" h="112394">
                  <a:moveTo>
                    <a:pt x="0" y="0"/>
                  </a:moveTo>
                  <a:lnTo>
                    <a:pt x="54762" y="0"/>
                  </a:lnTo>
                  <a:lnTo>
                    <a:pt x="82016" y="1118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4" name="object 874"/>
            <p:cNvSpPr/>
            <p:nvPr/>
          </p:nvSpPr>
          <p:spPr>
            <a:xfrm>
              <a:off x="3861058" y="2196684"/>
              <a:ext cx="75565" cy="112395"/>
            </a:xfrm>
            <a:custGeom>
              <a:avLst/>
              <a:gdLst/>
              <a:ahLst/>
              <a:cxnLst/>
              <a:rect l="l" t="t" r="r" b="b"/>
              <a:pathLst>
                <a:path w="75564" h="112394">
                  <a:moveTo>
                    <a:pt x="0" y="0"/>
                  </a:moveTo>
                  <a:lnTo>
                    <a:pt x="15976" y="0"/>
                  </a:lnTo>
                  <a:lnTo>
                    <a:pt x="75298" y="1118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5" name="object 875"/>
            <p:cNvSpPr/>
            <p:nvPr/>
          </p:nvSpPr>
          <p:spPr>
            <a:xfrm>
              <a:off x="3632891" y="2196684"/>
              <a:ext cx="142875" cy="0"/>
            </a:xfrm>
            <a:custGeom>
              <a:avLst/>
              <a:gdLst/>
              <a:ahLst/>
              <a:cxnLst/>
              <a:rect l="l" t="t" r="r" b="b"/>
              <a:pathLst>
                <a:path w="142875">
                  <a:moveTo>
                    <a:pt x="0" y="0"/>
                  </a:moveTo>
                  <a:lnTo>
                    <a:pt x="14260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6" name="object 876"/>
            <p:cNvSpPr/>
            <p:nvPr/>
          </p:nvSpPr>
          <p:spPr>
            <a:xfrm>
              <a:off x="3445794" y="2196684"/>
              <a:ext cx="104139" cy="0"/>
            </a:xfrm>
            <a:custGeom>
              <a:avLst/>
              <a:gdLst/>
              <a:ahLst/>
              <a:cxnLst/>
              <a:rect l="l" t="t" r="r" b="b"/>
              <a:pathLst>
                <a:path w="104139">
                  <a:moveTo>
                    <a:pt x="0" y="0"/>
                  </a:moveTo>
                  <a:lnTo>
                    <a:pt x="1038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7" name="object 877"/>
            <p:cNvSpPr/>
            <p:nvPr/>
          </p:nvSpPr>
          <p:spPr>
            <a:xfrm>
              <a:off x="3568222" y="2242328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8023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8" name="object 878"/>
            <p:cNvSpPr/>
            <p:nvPr/>
          </p:nvSpPr>
          <p:spPr>
            <a:xfrm>
              <a:off x="3615542" y="2242328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0"/>
                  </a:moveTo>
                  <a:lnTo>
                    <a:pt x="0" y="802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9" name="object 879"/>
            <p:cNvSpPr/>
            <p:nvPr/>
          </p:nvSpPr>
          <p:spPr>
            <a:xfrm>
              <a:off x="3548715" y="2159435"/>
              <a:ext cx="86360" cy="83185"/>
            </a:xfrm>
            <a:custGeom>
              <a:avLst/>
              <a:gdLst/>
              <a:ahLst/>
              <a:cxnLst/>
              <a:rect l="l" t="t" r="r" b="b"/>
              <a:pathLst>
                <a:path w="86360" h="83185">
                  <a:moveTo>
                    <a:pt x="86334" y="37249"/>
                  </a:moveTo>
                  <a:lnTo>
                    <a:pt x="86334" y="82892"/>
                  </a:lnTo>
                  <a:lnTo>
                    <a:pt x="0" y="82892"/>
                  </a:lnTo>
                  <a:lnTo>
                    <a:pt x="0" y="37249"/>
                  </a:lnTo>
                  <a:lnTo>
                    <a:pt x="43497" y="0"/>
                  </a:lnTo>
                  <a:lnTo>
                    <a:pt x="86334" y="372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0" name="object 880"/>
            <p:cNvSpPr/>
            <p:nvPr/>
          </p:nvSpPr>
          <p:spPr>
            <a:xfrm>
              <a:off x="3190384" y="2255257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8025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1" name="object 881"/>
            <p:cNvSpPr/>
            <p:nvPr/>
          </p:nvSpPr>
          <p:spPr>
            <a:xfrm>
              <a:off x="3237704" y="2255257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0"/>
                  </a:moveTo>
                  <a:lnTo>
                    <a:pt x="0" y="802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2" name="object 882"/>
            <p:cNvSpPr/>
            <p:nvPr/>
          </p:nvSpPr>
          <p:spPr>
            <a:xfrm>
              <a:off x="3170877" y="2172351"/>
              <a:ext cx="86360" cy="83185"/>
            </a:xfrm>
            <a:custGeom>
              <a:avLst/>
              <a:gdLst/>
              <a:ahLst/>
              <a:cxnLst/>
              <a:rect l="l" t="t" r="r" b="b"/>
              <a:pathLst>
                <a:path w="86360" h="83185">
                  <a:moveTo>
                    <a:pt x="86334" y="37261"/>
                  </a:moveTo>
                  <a:lnTo>
                    <a:pt x="86334" y="82905"/>
                  </a:lnTo>
                  <a:lnTo>
                    <a:pt x="0" y="82905"/>
                  </a:lnTo>
                  <a:lnTo>
                    <a:pt x="0" y="37261"/>
                  </a:lnTo>
                  <a:lnTo>
                    <a:pt x="43497" y="0"/>
                  </a:lnTo>
                  <a:lnTo>
                    <a:pt x="86334" y="3726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3" name="object 883"/>
            <p:cNvSpPr/>
            <p:nvPr/>
          </p:nvSpPr>
          <p:spPr>
            <a:xfrm>
              <a:off x="3794993" y="2242328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8023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4" name="object 884"/>
            <p:cNvSpPr/>
            <p:nvPr/>
          </p:nvSpPr>
          <p:spPr>
            <a:xfrm>
              <a:off x="3842313" y="2242328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0"/>
                  </a:moveTo>
                  <a:lnTo>
                    <a:pt x="0" y="802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5" name="object 885"/>
            <p:cNvSpPr/>
            <p:nvPr/>
          </p:nvSpPr>
          <p:spPr>
            <a:xfrm>
              <a:off x="3775499" y="2159435"/>
              <a:ext cx="86360" cy="83185"/>
            </a:xfrm>
            <a:custGeom>
              <a:avLst/>
              <a:gdLst/>
              <a:ahLst/>
              <a:cxnLst/>
              <a:rect l="l" t="t" r="r" b="b"/>
              <a:pathLst>
                <a:path w="86360" h="83185">
                  <a:moveTo>
                    <a:pt x="86334" y="37249"/>
                  </a:moveTo>
                  <a:lnTo>
                    <a:pt x="86334" y="82892"/>
                  </a:lnTo>
                  <a:lnTo>
                    <a:pt x="0" y="82892"/>
                  </a:lnTo>
                  <a:lnTo>
                    <a:pt x="0" y="37249"/>
                  </a:lnTo>
                  <a:lnTo>
                    <a:pt x="43497" y="0"/>
                  </a:lnTo>
                  <a:lnTo>
                    <a:pt x="86334" y="372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6" name="object 886"/>
            <p:cNvSpPr/>
            <p:nvPr/>
          </p:nvSpPr>
          <p:spPr>
            <a:xfrm>
              <a:off x="3432027" y="1955968"/>
              <a:ext cx="466725" cy="241300"/>
            </a:xfrm>
            <a:custGeom>
              <a:avLst/>
              <a:gdLst/>
              <a:ahLst/>
              <a:cxnLst/>
              <a:rect l="l" t="t" r="r" b="b"/>
              <a:pathLst>
                <a:path w="466725" h="241300">
                  <a:moveTo>
                    <a:pt x="0" y="240715"/>
                  </a:moveTo>
                  <a:lnTo>
                    <a:pt x="0" y="0"/>
                  </a:lnTo>
                  <a:lnTo>
                    <a:pt x="466686" y="0"/>
                  </a:lnTo>
                  <a:lnTo>
                    <a:pt x="466686" y="208787"/>
                  </a:lnTo>
                  <a:lnTo>
                    <a:pt x="445008" y="240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7" name="object 887"/>
            <p:cNvSpPr/>
            <p:nvPr/>
          </p:nvSpPr>
          <p:spPr>
            <a:xfrm>
              <a:off x="3298804" y="1937682"/>
              <a:ext cx="133350" cy="275590"/>
            </a:xfrm>
            <a:custGeom>
              <a:avLst/>
              <a:gdLst/>
              <a:ahLst/>
              <a:cxnLst/>
              <a:rect l="l" t="t" r="r" b="b"/>
              <a:pathLst>
                <a:path w="133350" h="275589">
                  <a:moveTo>
                    <a:pt x="133223" y="18286"/>
                  </a:moveTo>
                  <a:lnTo>
                    <a:pt x="94883" y="3570"/>
                  </a:lnTo>
                  <a:lnTo>
                    <a:pt x="57419" y="0"/>
                  </a:lnTo>
                  <a:lnTo>
                    <a:pt x="24552" y="4290"/>
                  </a:lnTo>
                  <a:lnTo>
                    <a:pt x="0" y="13155"/>
                  </a:lnTo>
                  <a:lnTo>
                    <a:pt x="0" y="2750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8" name="object 888"/>
            <p:cNvSpPr/>
            <p:nvPr/>
          </p:nvSpPr>
          <p:spPr>
            <a:xfrm>
              <a:off x="3518806" y="1955968"/>
              <a:ext cx="0" cy="241300"/>
            </a:xfrm>
            <a:custGeom>
              <a:avLst/>
              <a:gdLst/>
              <a:ahLst/>
              <a:cxnLst/>
              <a:rect l="l" t="t" r="r" b="b"/>
              <a:pathLst>
                <a:path h="241300">
                  <a:moveTo>
                    <a:pt x="0" y="0"/>
                  </a:moveTo>
                  <a:lnTo>
                    <a:pt x="0" y="240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9" name="object 889"/>
            <p:cNvSpPr/>
            <p:nvPr/>
          </p:nvSpPr>
          <p:spPr>
            <a:xfrm>
              <a:off x="3537056" y="1955968"/>
              <a:ext cx="0" cy="241300"/>
            </a:xfrm>
            <a:custGeom>
              <a:avLst/>
              <a:gdLst/>
              <a:ahLst/>
              <a:cxnLst/>
              <a:rect l="l" t="t" r="r" b="b"/>
              <a:pathLst>
                <a:path h="241300">
                  <a:moveTo>
                    <a:pt x="0" y="0"/>
                  </a:moveTo>
                  <a:lnTo>
                    <a:pt x="0" y="240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0" name="object 890"/>
            <p:cNvSpPr/>
            <p:nvPr/>
          </p:nvSpPr>
          <p:spPr>
            <a:xfrm>
              <a:off x="3664170" y="1955968"/>
              <a:ext cx="0" cy="241300"/>
            </a:xfrm>
            <a:custGeom>
              <a:avLst/>
              <a:gdLst/>
              <a:ahLst/>
              <a:cxnLst/>
              <a:rect l="l" t="t" r="r" b="b"/>
              <a:pathLst>
                <a:path h="241300">
                  <a:moveTo>
                    <a:pt x="0" y="0"/>
                  </a:moveTo>
                  <a:lnTo>
                    <a:pt x="0" y="240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1" name="object 891"/>
            <p:cNvSpPr/>
            <p:nvPr/>
          </p:nvSpPr>
          <p:spPr>
            <a:xfrm>
              <a:off x="3682433" y="1955968"/>
              <a:ext cx="0" cy="241300"/>
            </a:xfrm>
            <a:custGeom>
              <a:avLst/>
              <a:gdLst/>
              <a:ahLst/>
              <a:cxnLst/>
              <a:rect l="l" t="t" r="r" b="b"/>
              <a:pathLst>
                <a:path h="241300">
                  <a:moveTo>
                    <a:pt x="0" y="0"/>
                  </a:moveTo>
                  <a:lnTo>
                    <a:pt x="0" y="240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2" name="object 892"/>
            <p:cNvSpPr/>
            <p:nvPr/>
          </p:nvSpPr>
          <p:spPr>
            <a:xfrm>
              <a:off x="3809547" y="1955968"/>
              <a:ext cx="0" cy="210820"/>
            </a:xfrm>
            <a:custGeom>
              <a:avLst/>
              <a:gdLst/>
              <a:ahLst/>
              <a:cxnLst/>
              <a:rect l="l" t="t" r="r" b="b"/>
              <a:pathLst>
                <a:path h="210819">
                  <a:moveTo>
                    <a:pt x="0" y="0"/>
                  </a:moveTo>
                  <a:lnTo>
                    <a:pt x="0" y="2107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3" name="object 893"/>
            <p:cNvSpPr/>
            <p:nvPr/>
          </p:nvSpPr>
          <p:spPr>
            <a:xfrm>
              <a:off x="3827797" y="1955968"/>
              <a:ext cx="0" cy="210820"/>
            </a:xfrm>
            <a:custGeom>
              <a:avLst/>
              <a:gdLst/>
              <a:ahLst/>
              <a:cxnLst/>
              <a:rect l="l" t="t" r="r" b="b"/>
              <a:pathLst>
                <a:path h="210819">
                  <a:moveTo>
                    <a:pt x="0" y="0"/>
                  </a:moveTo>
                  <a:lnTo>
                    <a:pt x="0" y="2107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4" name="object 894"/>
            <p:cNvSpPr/>
            <p:nvPr/>
          </p:nvSpPr>
          <p:spPr>
            <a:xfrm>
              <a:off x="2996824" y="1977622"/>
              <a:ext cx="302260" cy="1270"/>
            </a:xfrm>
            <a:custGeom>
              <a:avLst/>
              <a:gdLst/>
              <a:ahLst/>
              <a:cxnLst/>
              <a:rect l="l" t="t" r="r" b="b"/>
              <a:pathLst>
                <a:path w="302260" h="1269">
                  <a:moveTo>
                    <a:pt x="-4565" y="330"/>
                  </a:moveTo>
                  <a:lnTo>
                    <a:pt x="306546" y="330"/>
                  </a:lnTo>
                </a:path>
              </a:pathLst>
            </a:custGeom>
            <a:ln w="979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5" name="object 895"/>
            <p:cNvSpPr/>
            <p:nvPr/>
          </p:nvSpPr>
          <p:spPr>
            <a:xfrm>
              <a:off x="3075132" y="1995834"/>
              <a:ext cx="224154" cy="217170"/>
            </a:xfrm>
            <a:custGeom>
              <a:avLst/>
              <a:gdLst/>
              <a:ahLst/>
              <a:cxnLst/>
              <a:rect l="l" t="t" r="r" b="b"/>
              <a:pathLst>
                <a:path w="224154" h="217169">
                  <a:moveTo>
                    <a:pt x="0" y="216903"/>
                  </a:moveTo>
                  <a:lnTo>
                    <a:pt x="0" y="0"/>
                  </a:lnTo>
                  <a:lnTo>
                    <a:pt x="22367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6" name="object 896"/>
            <p:cNvSpPr/>
            <p:nvPr/>
          </p:nvSpPr>
          <p:spPr>
            <a:xfrm>
              <a:off x="3161911" y="199583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90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7" name="object 897"/>
            <p:cNvSpPr/>
            <p:nvPr/>
          </p:nvSpPr>
          <p:spPr>
            <a:xfrm>
              <a:off x="3180161" y="1995834"/>
              <a:ext cx="0" cy="206375"/>
            </a:xfrm>
            <a:custGeom>
              <a:avLst/>
              <a:gdLst/>
              <a:ahLst/>
              <a:cxnLst/>
              <a:rect l="l" t="t" r="r" b="b"/>
              <a:pathLst>
                <a:path h="206375">
                  <a:moveTo>
                    <a:pt x="0" y="0"/>
                  </a:moveTo>
                  <a:lnTo>
                    <a:pt x="0" y="2061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8" name="object 898"/>
            <p:cNvSpPr/>
            <p:nvPr/>
          </p:nvSpPr>
          <p:spPr>
            <a:xfrm>
              <a:off x="3078446" y="2363257"/>
              <a:ext cx="127000" cy="0"/>
            </a:xfrm>
            <a:custGeom>
              <a:avLst/>
              <a:gdLst/>
              <a:ahLst/>
              <a:cxnLst/>
              <a:rect l="l" t="t" r="r" b="b"/>
              <a:pathLst>
                <a:path w="127000">
                  <a:moveTo>
                    <a:pt x="0" y="0"/>
                  </a:moveTo>
                  <a:lnTo>
                    <a:pt x="12661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9" name="object 899"/>
            <p:cNvSpPr/>
            <p:nvPr/>
          </p:nvSpPr>
          <p:spPr>
            <a:xfrm>
              <a:off x="3980845" y="3296479"/>
              <a:ext cx="199390" cy="26670"/>
            </a:xfrm>
            <a:custGeom>
              <a:avLst/>
              <a:gdLst/>
              <a:ahLst/>
              <a:cxnLst/>
              <a:rect l="l" t="t" r="r" b="b"/>
              <a:pathLst>
                <a:path w="199389" h="26670">
                  <a:moveTo>
                    <a:pt x="199275" y="2631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0" name="object 900"/>
            <p:cNvSpPr/>
            <p:nvPr/>
          </p:nvSpPr>
          <p:spPr>
            <a:xfrm>
              <a:off x="2888683" y="3135227"/>
              <a:ext cx="1182370" cy="144145"/>
            </a:xfrm>
            <a:custGeom>
              <a:avLst/>
              <a:gdLst/>
              <a:ahLst/>
              <a:cxnLst/>
              <a:rect l="l" t="t" r="r" b="b"/>
              <a:pathLst>
                <a:path w="1182370" h="144145">
                  <a:moveTo>
                    <a:pt x="1093685" y="0"/>
                  </a:moveTo>
                  <a:lnTo>
                    <a:pt x="1181938" y="0"/>
                  </a:lnTo>
                  <a:lnTo>
                    <a:pt x="1181938" y="104940"/>
                  </a:lnTo>
                  <a:lnTo>
                    <a:pt x="521271" y="144056"/>
                  </a:lnTo>
                  <a:lnTo>
                    <a:pt x="0" y="927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1" name="object 901"/>
            <p:cNvSpPr/>
            <p:nvPr/>
          </p:nvSpPr>
          <p:spPr>
            <a:xfrm>
              <a:off x="2891033" y="3186687"/>
              <a:ext cx="1092200" cy="45085"/>
            </a:xfrm>
            <a:custGeom>
              <a:avLst/>
              <a:gdLst/>
              <a:ahLst/>
              <a:cxnLst/>
              <a:rect l="l" t="t" r="r" b="b"/>
              <a:pathLst>
                <a:path w="1092200" h="45085">
                  <a:moveTo>
                    <a:pt x="0" y="0"/>
                  </a:moveTo>
                  <a:lnTo>
                    <a:pt x="520903" y="44792"/>
                  </a:lnTo>
                  <a:lnTo>
                    <a:pt x="1092123" y="1324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2" name="object 902"/>
            <p:cNvSpPr/>
            <p:nvPr/>
          </p:nvSpPr>
          <p:spPr>
            <a:xfrm>
              <a:off x="2891033" y="3240167"/>
              <a:ext cx="1179830" cy="58419"/>
            </a:xfrm>
            <a:custGeom>
              <a:avLst/>
              <a:gdLst/>
              <a:ahLst/>
              <a:cxnLst/>
              <a:rect l="l" t="t" r="r" b="b"/>
              <a:pathLst>
                <a:path w="1179829" h="58420">
                  <a:moveTo>
                    <a:pt x="0" y="5486"/>
                  </a:moveTo>
                  <a:lnTo>
                    <a:pt x="520903" y="57797"/>
                  </a:lnTo>
                  <a:lnTo>
                    <a:pt x="1178928" y="19342"/>
                  </a:lnTo>
                  <a:lnTo>
                    <a:pt x="117958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3" name="object 903"/>
            <p:cNvSpPr/>
            <p:nvPr/>
          </p:nvSpPr>
          <p:spPr>
            <a:xfrm>
              <a:off x="3983156" y="3156512"/>
              <a:ext cx="86995" cy="0"/>
            </a:xfrm>
            <a:custGeom>
              <a:avLst/>
              <a:gdLst/>
              <a:ahLst/>
              <a:cxnLst/>
              <a:rect l="l" t="t" r="r" b="b"/>
              <a:pathLst>
                <a:path w="86995">
                  <a:moveTo>
                    <a:pt x="0" y="0"/>
                  </a:moveTo>
                  <a:lnTo>
                    <a:pt x="8680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4" name="object 904"/>
            <p:cNvSpPr/>
            <p:nvPr/>
          </p:nvSpPr>
          <p:spPr>
            <a:xfrm>
              <a:off x="3983156" y="3182560"/>
              <a:ext cx="86995" cy="0"/>
            </a:xfrm>
            <a:custGeom>
              <a:avLst/>
              <a:gdLst/>
              <a:ahLst/>
              <a:cxnLst/>
              <a:rect l="l" t="t" r="r" b="b"/>
              <a:pathLst>
                <a:path w="86995">
                  <a:moveTo>
                    <a:pt x="0" y="0"/>
                  </a:moveTo>
                  <a:lnTo>
                    <a:pt x="8680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5" name="object 905"/>
            <p:cNvSpPr/>
            <p:nvPr/>
          </p:nvSpPr>
          <p:spPr>
            <a:xfrm>
              <a:off x="3983156" y="3208620"/>
              <a:ext cx="86995" cy="0"/>
            </a:xfrm>
            <a:custGeom>
              <a:avLst/>
              <a:gdLst/>
              <a:ahLst/>
              <a:cxnLst/>
              <a:rect l="l" t="t" r="r" b="b"/>
              <a:pathLst>
                <a:path w="86995">
                  <a:moveTo>
                    <a:pt x="0" y="0"/>
                  </a:moveTo>
                  <a:lnTo>
                    <a:pt x="8680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6" name="object 906"/>
            <p:cNvSpPr/>
            <p:nvPr/>
          </p:nvSpPr>
          <p:spPr>
            <a:xfrm>
              <a:off x="8184532" y="3631695"/>
              <a:ext cx="279400" cy="645160"/>
            </a:xfrm>
            <a:custGeom>
              <a:avLst/>
              <a:gdLst/>
              <a:ahLst/>
              <a:cxnLst/>
              <a:rect l="l" t="t" r="r" b="b"/>
              <a:pathLst>
                <a:path w="279400" h="645160">
                  <a:moveTo>
                    <a:pt x="0" y="644842"/>
                  </a:moveTo>
                  <a:lnTo>
                    <a:pt x="0" y="21285"/>
                  </a:lnTo>
                  <a:lnTo>
                    <a:pt x="279107" y="0"/>
                  </a:lnTo>
                  <a:lnTo>
                    <a:pt x="279107" y="60637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7" name="object 907"/>
            <p:cNvSpPr/>
            <p:nvPr/>
          </p:nvSpPr>
          <p:spPr>
            <a:xfrm>
              <a:off x="8203938" y="3673173"/>
              <a:ext cx="240665" cy="600710"/>
            </a:xfrm>
            <a:custGeom>
              <a:avLst/>
              <a:gdLst/>
              <a:ahLst/>
              <a:cxnLst/>
              <a:rect l="l" t="t" r="r" b="b"/>
              <a:pathLst>
                <a:path w="240665" h="600710">
                  <a:moveTo>
                    <a:pt x="0" y="600570"/>
                  </a:moveTo>
                  <a:lnTo>
                    <a:pt x="0" y="18453"/>
                  </a:lnTo>
                  <a:lnTo>
                    <a:pt x="240309" y="0"/>
                  </a:lnTo>
                  <a:lnTo>
                    <a:pt x="240309" y="5674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8" name="object 908"/>
            <p:cNvSpPr/>
            <p:nvPr/>
          </p:nvSpPr>
          <p:spPr>
            <a:xfrm>
              <a:off x="8264504" y="3686991"/>
              <a:ext cx="0" cy="578485"/>
            </a:xfrm>
            <a:custGeom>
              <a:avLst/>
              <a:gdLst/>
              <a:ahLst/>
              <a:cxnLst/>
              <a:rect l="l" t="t" r="r" b="b"/>
              <a:pathLst>
                <a:path h="578485">
                  <a:moveTo>
                    <a:pt x="0" y="0"/>
                  </a:moveTo>
                  <a:lnTo>
                    <a:pt x="0" y="57821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9" name="object 909"/>
            <p:cNvSpPr/>
            <p:nvPr/>
          </p:nvSpPr>
          <p:spPr>
            <a:xfrm>
              <a:off x="8383655" y="3676564"/>
              <a:ext cx="0" cy="572770"/>
            </a:xfrm>
            <a:custGeom>
              <a:avLst/>
              <a:gdLst/>
              <a:ahLst/>
              <a:cxnLst/>
              <a:rect l="l" t="t" r="r" b="b"/>
              <a:pathLst>
                <a:path h="572770">
                  <a:moveTo>
                    <a:pt x="0" y="0"/>
                  </a:moveTo>
                  <a:lnTo>
                    <a:pt x="0" y="57218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0" name="object 910"/>
            <p:cNvSpPr/>
            <p:nvPr/>
          </p:nvSpPr>
          <p:spPr>
            <a:xfrm>
              <a:off x="8326252" y="3679866"/>
              <a:ext cx="0" cy="577215"/>
            </a:xfrm>
            <a:custGeom>
              <a:avLst/>
              <a:gdLst/>
              <a:ahLst/>
              <a:cxnLst/>
              <a:rect l="l" t="t" r="r" b="b"/>
              <a:pathLst>
                <a:path h="577214">
                  <a:moveTo>
                    <a:pt x="0" y="0"/>
                  </a:moveTo>
                  <a:lnTo>
                    <a:pt x="0" y="57677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1" name="object 911"/>
            <p:cNvSpPr/>
            <p:nvPr/>
          </p:nvSpPr>
          <p:spPr>
            <a:xfrm>
              <a:off x="8264504" y="3741322"/>
              <a:ext cx="119380" cy="8255"/>
            </a:xfrm>
            <a:custGeom>
              <a:avLst/>
              <a:gdLst/>
              <a:ahLst/>
              <a:cxnLst/>
              <a:rect l="l" t="t" r="r" b="b"/>
              <a:pathLst>
                <a:path w="119379" h="8254">
                  <a:moveTo>
                    <a:pt x="0" y="8140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2" name="object 912"/>
            <p:cNvSpPr/>
            <p:nvPr/>
          </p:nvSpPr>
          <p:spPr>
            <a:xfrm>
              <a:off x="8264504" y="3804771"/>
              <a:ext cx="119380" cy="9525"/>
            </a:xfrm>
            <a:custGeom>
              <a:avLst/>
              <a:gdLst/>
              <a:ahLst/>
              <a:cxnLst/>
              <a:rect l="l" t="t" r="r" b="b"/>
              <a:pathLst>
                <a:path w="119379" h="9525">
                  <a:moveTo>
                    <a:pt x="0" y="9169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3" name="object 913"/>
            <p:cNvSpPr/>
            <p:nvPr/>
          </p:nvSpPr>
          <p:spPr>
            <a:xfrm>
              <a:off x="8264504" y="3868208"/>
              <a:ext cx="119380" cy="10795"/>
            </a:xfrm>
            <a:custGeom>
              <a:avLst/>
              <a:gdLst/>
              <a:ahLst/>
              <a:cxnLst/>
              <a:rect l="l" t="t" r="r" b="b"/>
              <a:pathLst>
                <a:path w="119379" h="10795">
                  <a:moveTo>
                    <a:pt x="0" y="10198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4" name="object 914"/>
            <p:cNvSpPr/>
            <p:nvPr/>
          </p:nvSpPr>
          <p:spPr>
            <a:xfrm>
              <a:off x="8264504" y="3931631"/>
              <a:ext cx="119380" cy="11430"/>
            </a:xfrm>
            <a:custGeom>
              <a:avLst/>
              <a:gdLst/>
              <a:ahLst/>
              <a:cxnLst/>
              <a:rect l="l" t="t" r="r" b="b"/>
              <a:pathLst>
                <a:path w="119379" h="11429">
                  <a:moveTo>
                    <a:pt x="0" y="11226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5" name="object 915"/>
            <p:cNvSpPr/>
            <p:nvPr/>
          </p:nvSpPr>
          <p:spPr>
            <a:xfrm>
              <a:off x="8264504" y="3995055"/>
              <a:ext cx="119380" cy="12700"/>
            </a:xfrm>
            <a:custGeom>
              <a:avLst/>
              <a:gdLst/>
              <a:ahLst/>
              <a:cxnLst/>
              <a:rect l="l" t="t" r="r" b="b"/>
              <a:pathLst>
                <a:path w="119379" h="12700">
                  <a:moveTo>
                    <a:pt x="0" y="12280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6" name="object 916"/>
            <p:cNvSpPr/>
            <p:nvPr/>
          </p:nvSpPr>
          <p:spPr>
            <a:xfrm>
              <a:off x="8264504" y="4058517"/>
              <a:ext cx="119380" cy="13335"/>
            </a:xfrm>
            <a:custGeom>
              <a:avLst/>
              <a:gdLst/>
              <a:ahLst/>
              <a:cxnLst/>
              <a:rect l="l" t="t" r="r" b="b"/>
              <a:pathLst>
                <a:path w="119379" h="13335">
                  <a:moveTo>
                    <a:pt x="0" y="13296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7" name="object 917"/>
            <p:cNvSpPr/>
            <p:nvPr/>
          </p:nvSpPr>
          <p:spPr>
            <a:xfrm>
              <a:off x="8264504" y="4121941"/>
              <a:ext cx="119380" cy="14604"/>
            </a:xfrm>
            <a:custGeom>
              <a:avLst/>
              <a:gdLst/>
              <a:ahLst/>
              <a:cxnLst/>
              <a:rect l="l" t="t" r="r" b="b"/>
              <a:pathLst>
                <a:path w="119379" h="14604">
                  <a:moveTo>
                    <a:pt x="0" y="14351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8" name="object 918"/>
            <p:cNvSpPr/>
            <p:nvPr/>
          </p:nvSpPr>
          <p:spPr>
            <a:xfrm>
              <a:off x="8264504" y="4185352"/>
              <a:ext cx="119380" cy="15875"/>
            </a:xfrm>
            <a:custGeom>
              <a:avLst/>
              <a:gdLst/>
              <a:ahLst/>
              <a:cxnLst/>
              <a:rect l="l" t="t" r="r" b="b"/>
              <a:pathLst>
                <a:path w="119379" h="15875">
                  <a:moveTo>
                    <a:pt x="0" y="15392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9" name="object 919"/>
            <p:cNvSpPr/>
            <p:nvPr/>
          </p:nvSpPr>
          <p:spPr>
            <a:xfrm>
              <a:off x="10079525" y="3465783"/>
              <a:ext cx="224154" cy="540385"/>
            </a:xfrm>
            <a:custGeom>
              <a:avLst/>
              <a:gdLst/>
              <a:ahLst/>
              <a:cxnLst/>
              <a:rect l="l" t="t" r="r" b="b"/>
              <a:pathLst>
                <a:path w="224154" h="540385">
                  <a:moveTo>
                    <a:pt x="0" y="540156"/>
                  </a:moveTo>
                  <a:lnTo>
                    <a:pt x="0" y="14566"/>
                  </a:lnTo>
                  <a:lnTo>
                    <a:pt x="224078" y="0"/>
                  </a:lnTo>
                  <a:lnTo>
                    <a:pt x="224078" y="5097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0" name="object 920"/>
            <p:cNvSpPr/>
            <p:nvPr/>
          </p:nvSpPr>
          <p:spPr>
            <a:xfrm>
              <a:off x="10095095" y="3498891"/>
              <a:ext cx="193040" cy="505459"/>
            </a:xfrm>
            <a:custGeom>
              <a:avLst/>
              <a:gdLst/>
              <a:ahLst/>
              <a:cxnLst/>
              <a:rect l="l" t="t" r="r" b="b"/>
              <a:pathLst>
                <a:path w="193040" h="505460">
                  <a:moveTo>
                    <a:pt x="0" y="504850"/>
                  </a:moveTo>
                  <a:lnTo>
                    <a:pt x="0" y="13385"/>
                  </a:lnTo>
                  <a:lnTo>
                    <a:pt x="192938" y="0"/>
                  </a:lnTo>
                  <a:lnTo>
                    <a:pt x="192938" y="4786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1" name="object 921"/>
            <p:cNvSpPr/>
            <p:nvPr/>
          </p:nvSpPr>
          <p:spPr>
            <a:xfrm>
              <a:off x="10143736" y="3508823"/>
              <a:ext cx="0" cy="488315"/>
            </a:xfrm>
            <a:custGeom>
              <a:avLst/>
              <a:gdLst/>
              <a:ahLst/>
              <a:cxnLst/>
              <a:rect l="l" t="t" r="r" b="b"/>
              <a:pathLst>
                <a:path h="488314">
                  <a:moveTo>
                    <a:pt x="0" y="0"/>
                  </a:moveTo>
                  <a:lnTo>
                    <a:pt x="0" y="4882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2" name="object 922"/>
            <p:cNvSpPr/>
            <p:nvPr/>
          </p:nvSpPr>
          <p:spPr>
            <a:xfrm>
              <a:off x="10239392" y="3502117"/>
              <a:ext cx="0" cy="481965"/>
            </a:xfrm>
            <a:custGeom>
              <a:avLst/>
              <a:gdLst/>
              <a:ahLst/>
              <a:cxnLst/>
              <a:rect l="l" t="t" r="r" b="b"/>
              <a:pathLst>
                <a:path h="481964">
                  <a:moveTo>
                    <a:pt x="0" y="0"/>
                  </a:moveTo>
                  <a:lnTo>
                    <a:pt x="0" y="4819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3" name="object 923"/>
            <p:cNvSpPr/>
            <p:nvPr/>
          </p:nvSpPr>
          <p:spPr>
            <a:xfrm>
              <a:off x="10193291" y="3505292"/>
              <a:ext cx="0" cy="485140"/>
            </a:xfrm>
            <a:custGeom>
              <a:avLst/>
              <a:gdLst/>
              <a:ahLst/>
              <a:cxnLst/>
              <a:rect l="l" t="t" r="r" b="b"/>
              <a:pathLst>
                <a:path h="485139">
                  <a:moveTo>
                    <a:pt x="0" y="0"/>
                  </a:moveTo>
                  <a:lnTo>
                    <a:pt x="0" y="4849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4" name="object 924"/>
            <p:cNvSpPr/>
            <p:nvPr/>
          </p:nvSpPr>
          <p:spPr>
            <a:xfrm>
              <a:off x="10143736" y="3556702"/>
              <a:ext cx="95885" cy="7620"/>
            </a:xfrm>
            <a:custGeom>
              <a:avLst/>
              <a:gdLst/>
              <a:ahLst/>
              <a:cxnLst/>
              <a:rect l="l" t="t" r="r" b="b"/>
              <a:pathLst>
                <a:path w="95884" h="7620">
                  <a:moveTo>
                    <a:pt x="0" y="7378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5" name="object 925"/>
            <p:cNvSpPr/>
            <p:nvPr/>
          </p:nvSpPr>
          <p:spPr>
            <a:xfrm>
              <a:off x="10143736" y="3610131"/>
              <a:ext cx="95885" cy="8255"/>
            </a:xfrm>
            <a:custGeom>
              <a:avLst/>
              <a:gdLst/>
              <a:ahLst/>
              <a:cxnLst/>
              <a:rect l="l" t="t" r="r" b="b"/>
              <a:pathLst>
                <a:path w="95884" h="8254">
                  <a:moveTo>
                    <a:pt x="0" y="8064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6" name="object 926"/>
            <p:cNvSpPr/>
            <p:nvPr/>
          </p:nvSpPr>
          <p:spPr>
            <a:xfrm>
              <a:off x="10143736" y="3663534"/>
              <a:ext cx="95885" cy="8890"/>
            </a:xfrm>
            <a:custGeom>
              <a:avLst/>
              <a:gdLst/>
              <a:ahLst/>
              <a:cxnLst/>
              <a:rect l="l" t="t" r="r" b="b"/>
              <a:pathLst>
                <a:path w="95884" h="8889">
                  <a:moveTo>
                    <a:pt x="0" y="8763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7" name="object 927"/>
            <p:cNvSpPr/>
            <p:nvPr/>
          </p:nvSpPr>
          <p:spPr>
            <a:xfrm>
              <a:off x="10143736" y="3716938"/>
              <a:ext cx="95885" cy="9525"/>
            </a:xfrm>
            <a:custGeom>
              <a:avLst/>
              <a:gdLst/>
              <a:ahLst/>
              <a:cxnLst/>
              <a:rect l="l" t="t" r="r" b="b"/>
              <a:pathLst>
                <a:path w="95884" h="9525">
                  <a:moveTo>
                    <a:pt x="0" y="9474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8" name="object 928"/>
            <p:cNvSpPr/>
            <p:nvPr/>
          </p:nvSpPr>
          <p:spPr>
            <a:xfrm>
              <a:off x="10143736" y="3770341"/>
              <a:ext cx="95885" cy="10795"/>
            </a:xfrm>
            <a:custGeom>
              <a:avLst/>
              <a:gdLst/>
              <a:ahLst/>
              <a:cxnLst/>
              <a:rect l="l" t="t" r="r" b="b"/>
              <a:pathLst>
                <a:path w="95884" h="10795">
                  <a:moveTo>
                    <a:pt x="0" y="10198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9" name="object 929"/>
            <p:cNvSpPr/>
            <p:nvPr/>
          </p:nvSpPr>
          <p:spPr>
            <a:xfrm>
              <a:off x="10143736" y="3823770"/>
              <a:ext cx="95885" cy="11430"/>
            </a:xfrm>
            <a:custGeom>
              <a:avLst/>
              <a:gdLst/>
              <a:ahLst/>
              <a:cxnLst/>
              <a:rect l="l" t="t" r="r" b="b"/>
              <a:pathLst>
                <a:path w="95884" h="11429">
                  <a:moveTo>
                    <a:pt x="0" y="10909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0" name="object 930"/>
            <p:cNvSpPr/>
            <p:nvPr/>
          </p:nvSpPr>
          <p:spPr>
            <a:xfrm>
              <a:off x="10143736" y="3877212"/>
              <a:ext cx="95885" cy="12065"/>
            </a:xfrm>
            <a:custGeom>
              <a:avLst/>
              <a:gdLst/>
              <a:ahLst/>
              <a:cxnLst/>
              <a:rect l="l" t="t" r="r" b="b"/>
              <a:pathLst>
                <a:path w="95884" h="12064">
                  <a:moveTo>
                    <a:pt x="0" y="11595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1" name="object 931"/>
            <p:cNvSpPr/>
            <p:nvPr/>
          </p:nvSpPr>
          <p:spPr>
            <a:xfrm>
              <a:off x="10143736" y="3930615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4" h="12700">
                  <a:moveTo>
                    <a:pt x="0" y="12280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2" name="object 932"/>
            <p:cNvSpPr/>
            <p:nvPr/>
          </p:nvSpPr>
          <p:spPr>
            <a:xfrm>
              <a:off x="6677804" y="3752066"/>
              <a:ext cx="344170" cy="742950"/>
            </a:xfrm>
            <a:custGeom>
              <a:avLst/>
              <a:gdLst/>
              <a:ahLst/>
              <a:cxnLst/>
              <a:rect l="l" t="t" r="r" b="b"/>
              <a:pathLst>
                <a:path w="344170" h="742950">
                  <a:moveTo>
                    <a:pt x="0" y="742492"/>
                  </a:moveTo>
                  <a:lnTo>
                    <a:pt x="0" y="26212"/>
                  </a:lnTo>
                  <a:lnTo>
                    <a:pt x="343700" y="0"/>
                  </a:lnTo>
                  <a:lnTo>
                    <a:pt x="343700" y="69575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3" name="object 933"/>
            <p:cNvSpPr/>
            <p:nvPr/>
          </p:nvSpPr>
          <p:spPr>
            <a:xfrm>
              <a:off x="6701680" y="3797583"/>
              <a:ext cx="296545" cy="694055"/>
            </a:xfrm>
            <a:custGeom>
              <a:avLst/>
              <a:gdLst/>
              <a:ahLst/>
              <a:cxnLst/>
              <a:rect l="l" t="t" r="r" b="b"/>
              <a:pathLst>
                <a:path w="296545" h="694054">
                  <a:moveTo>
                    <a:pt x="0" y="693623"/>
                  </a:moveTo>
                  <a:lnTo>
                    <a:pt x="0" y="24828"/>
                  </a:lnTo>
                  <a:lnTo>
                    <a:pt x="295935" y="0"/>
                  </a:lnTo>
                  <a:lnTo>
                    <a:pt x="295935" y="6533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4" name="object 934"/>
            <p:cNvSpPr/>
            <p:nvPr/>
          </p:nvSpPr>
          <p:spPr>
            <a:xfrm>
              <a:off x="6776293" y="3813928"/>
              <a:ext cx="0" cy="667385"/>
            </a:xfrm>
            <a:custGeom>
              <a:avLst/>
              <a:gdLst/>
              <a:ahLst/>
              <a:cxnLst/>
              <a:rect l="l" t="t" r="r" b="b"/>
              <a:pathLst>
                <a:path h="667385">
                  <a:moveTo>
                    <a:pt x="0" y="0"/>
                  </a:moveTo>
                  <a:lnTo>
                    <a:pt x="0" y="66695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5" name="object 935"/>
            <p:cNvSpPr/>
            <p:nvPr/>
          </p:nvSpPr>
          <p:spPr>
            <a:xfrm>
              <a:off x="6923016" y="3802967"/>
              <a:ext cx="0" cy="658495"/>
            </a:xfrm>
            <a:custGeom>
              <a:avLst/>
              <a:gdLst/>
              <a:ahLst/>
              <a:cxnLst/>
              <a:rect l="l" t="t" r="r" b="b"/>
              <a:pathLst>
                <a:path h="658495">
                  <a:moveTo>
                    <a:pt x="0" y="0"/>
                  </a:moveTo>
                  <a:lnTo>
                    <a:pt x="0" y="6579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6" name="object 936"/>
            <p:cNvSpPr/>
            <p:nvPr/>
          </p:nvSpPr>
          <p:spPr>
            <a:xfrm>
              <a:off x="6852328" y="3808187"/>
              <a:ext cx="0" cy="662305"/>
            </a:xfrm>
            <a:custGeom>
              <a:avLst/>
              <a:gdLst/>
              <a:ahLst/>
              <a:cxnLst/>
              <a:rect l="l" t="t" r="r" b="b"/>
              <a:pathLst>
                <a:path h="662304">
                  <a:moveTo>
                    <a:pt x="0" y="0"/>
                  </a:moveTo>
                  <a:lnTo>
                    <a:pt x="0" y="66226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7" name="object 937"/>
            <p:cNvSpPr/>
            <p:nvPr/>
          </p:nvSpPr>
          <p:spPr>
            <a:xfrm>
              <a:off x="6776293" y="3877453"/>
              <a:ext cx="147320" cy="12065"/>
            </a:xfrm>
            <a:custGeom>
              <a:avLst/>
              <a:gdLst/>
              <a:ahLst/>
              <a:cxnLst/>
              <a:rect l="l" t="t" r="r" b="b"/>
              <a:pathLst>
                <a:path w="147320" h="12064">
                  <a:moveTo>
                    <a:pt x="0" y="12001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8" name="object 938"/>
            <p:cNvSpPr/>
            <p:nvPr/>
          </p:nvSpPr>
          <p:spPr>
            <a:xfrm>
              <a:off x="6776293" y="3950402"/>
              <a:ext cx="147320" cy="13335"/>
            </a:xfrm>
            <a:custGeom>
              <a:avLst/>
              <a:gdLst/>
              <a:ahLst/>
              <a:cxnLst/>
              <a:rect l="l" t="t" r="r" b="b"/>
              <a:pathLst>
                <a:path w="147320" h="13335">
                  <a:moveTo>
                    <a:pt x="0" y="12992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9" name="object 939"/>
            <p:cNvSpPr/>
            <p:nvPr/>
          </p:nvSpPr>
          <p:spPr>
            <a:xfrm>
              <a:off x="6776293" y="4023325"/>
              <a:ext cx="147320" cy="13970"/>
            </a:xfrm>
            <a:custGeom>
              <a:avLst/>
              <a:gdLst/>
              <a:ahLst/>
              <a:cxnLst/>
              <a:rect l="l" t="t" r="r" b="b"/>
              <a:pathLst>
                <a:path w="147320" h="13970">
                  <a:moveTo>
                    <a:pt x="0" y="13969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0" name="object 940"/>
            <p:cNvSpPr/>
            <p:nvPr/>
          </p:nvSpPr>
          <p:spPr>
            <a:xfrm>
              <a:off x="6776293" y="4096261"/>
              <a:ext cx="147320" cy="15240"/>
            </a:xfrm>
            <a:custGeom>
              <a:avLst/>
              <a:gdLst/>
              <a:ahLst/>
              <a:cxnLst/>
              <a:rect l="l" t="t" r="r" b="b"/>
              <a:pathLst>
                <a:path w="147320" h="15239">
                  <a:moveTo>
                    <a:pt x="0" y="14947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1" name="object 941"/>
            <p:cNvSpPr/>
            <p:nvPr/>
          </p:nvSpPr>
          <p:spPr>
            <a:xfrm>
              <a:off x="6776293" y="4169197"/>
              <a:ext cx="147320" cy="16510"/>
            </a:xfrm>
            <a:custGeom>
              <a:avLst/>
              <a:gdLst/>
              <a:ahLst/>
              <a:cxnLst/>
              <a:rect l="l" t="t" r="r" b="b"/>
              <a:pathLst>
                <a:path w="147320" h="16510">
                  <a:moveTo>
                    <a:pt x="0" y="15963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2" name="object 942"/>
            <p:cNvSpPr/>
            <p:nvPr/>
          </p:nvSpPr>
          <p:spPr>
            <a:xfrm>
              <a:off x="6776293" y="4242134"/>
              <a:ext cx="147320" cy="17145"/>
            </a:xfrm>
            <a:custGeom>
              <a:avLst/>
              <a:gdLst/>
              <a:ahLst/>
              <a:cxnLst/>
              <a:rect l="l" t="t" r="r" b="b"/>
              <a:pathLst>
                <a:path w="147320" h="17145">
                  <a:moveTo>
                    <a:pt x="0" y="16954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3" name="object 943"/>
            <p:cNvSpPr/>
            <p:nvPr/>
          </p:nvSpPr>
          <p:spPr>
            <a:xfrm>
              <a:off x="6776293" y="4315069"/>
              <a:ext cx="147320" cy="18415"/>
            </a:xfrm>
            <a:custGeom>
              <a:avLst/>
              <a:gdLst/>
              <a:ahLst/>
              <a:cxnLst/>
              <a:rect l="l" t="t" r="r" b="b"/>
              <a:pathLst>
                <a:path w="147320" h="18414">
                  <a:moveTo>
                    <a:pt x="0" y="17932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4" name="object 944"/>
            <p:cNvSpPr/>
            <p:nvPr/>
          </p:nvSpPr>
          <p:spPr>
            <a:xfrm>
              <a:off x="6776293" y="4387980"/>
              <a:ext cx="147320" cy="19050"/>
            </a:xfrm>
            <a:custGeom>
              <a:avLst/>
              <a:gdLst/>
              <a:ahLst/>
              <a:cxnLst/>
              <a:rect l="l" t="t" r="r" b="b"/>
              <a:pathLst>
                <a:path w="147320" h="19050">
                  <a:moveTo>
                    <a:pt x="0" y="18935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5" name="object 945"/>
            <p:cNvSpPr/>
            <p:nvPr/>
          </p:nvSpPr>
          <p:spPr>
            <a:xfrm>
              <a:off x="8890525" y="3487919"/>
              <a:ext cx="730250" cy="687705"/>
            </a:xfrm>
            <a:custGeom>
              <a:avLst/>
              <a:gdLst/>
              <a:ahLst/>
              <a:cxnLst/>
              <a:rect l="l" t="t" r="r" b="b"/>
              <a:pathLst>
                <a:path w="730250" h="687704">
                  <a:moveTo>
                    <a:pt x="0" y="687247"/>
                  </a:moveTo>
                  <a:lnTo>
                    <a:pt x="0" y="52781"/>
                  </a:lnTo>
                  <a:lnTo>
                    <a:pt x="730148" y="0"/>
                  </a:lnTo>
                  <a:lnTo>
                    <a:pt x="730148" y="58346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6" name="object 946"/>
            <p:cNvSpPr/>
            <p:nvPr/>
          </p:nvSpPr>
          <p:spPr>
            <a:xfrm>
              <a:off x="8913550" y="3526400"/>
              <a:ext cx="684530" cy="645795"/>
            </a:xfrm>
            <a:custGeom>
              <a:avLst/>
              <a:gdLst/>
              <a:ahLst/>
              <a:cxnLst/>
              <a:rect l="l" t="t" r="r" b="b"/>
              <a:pathLst>
                <a:path w="684529" h="645795">
                  <a:moveTo>
                    <a:pt x="0" y="645401"/>
                  </a:moveTo>
                  <a:lnTo>
                    <a:pt x="0" y="52222"/>
                  </a:lnTo>
                  <a:lnTo>
                    <a:pt x="684123" y="0"/>
                  </a:lnTo>
                  <a:lnTo>
                    <a:pt x="684123" y="5482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7" name="object 947"/>
            <p:cNvSpPr/>
            <p:nvPr/>
          </p:nvSpPr>
          <p:spPr>
            <a:xfrm>
              <a:off x="8977139" y="3573123"/>
              <a:ext cx="0" cy="589915"/>
            </a:xfrm>
            <a:custGeom>
              <a:avLst/>
              <a:gdLst/>
              <a:ahLst/>
              <a:cxnLst/>
              <a:rect l="l" t="t" r="r" b="b"/>
              <a:pathLst>
                <a:path h="589914">
                  <a:moveTo>
                    <a:pt x="0" y="0"/>
                  </a:moveTo>
                  <a:lnTo>
                    <a:pt x="0" y="5893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8" name="object 948"/>
            <p:cNvSpPr/>
            <p:nvPr/>
          </p:nvSpPr>
          <p:spPr>
            <a:xfrm>
              <a:off x="9531685" y="3530832"/>
              <a:ext cx="0" cy="556260"/>
            </a:xfrm>
            <a:custGeom>
              <a:avLst/>
              <a:gdLst/>
              <a:ahLst/>
              <a:cxnLst/>
              <a:rect l="l" t="t" r="r" b="b"/>
              <a:pathLst>
                <a:path h="556260">
                  <a:moveTo>
                    <a:pt x="0" y="0"/>
                  </a:moveTo>
                  <a:lnTo>
                    <a:pt x="0" y="5560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9" name="object 949"/>
            <p:cNvSpPr/>
            <p:nvPr/>
          </p:nvSpPr>
          <p:spPr>
            <a:xfrm>
              <a:off x="9103035" y="3562671"/>
              <a:ext cx="0" cy="582295"/>
            </a:xfrm>
            <a:custGeom>
              <a:avLst/>
              <a:gdLst/>
              <a:ahLst/>
              <a:cxnLst/>
              <a:rect l="l" t="t" r="r" b="b"/>
              <a:pathLst>
                <a:path h="582295">
                  <a:moveTo>
                    <a:pt x="0" y="0"/>
                  </a:moveTo>
                  <a:lnTo>
                    <a:pt x="0" y="5817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0" name="object 950"/>
            <p:cNvSpPr/>
            <p:nvPr/>
          </p:nvSpPr>
          <p:spPr>
            <a:xfrm>
              <a:off x="9167398" y="3557515"/>
              <a:ext cx="0" cy="578485"/>
            </a:xfrm>
            <a:custGeom>
              <a:avLst/>
              <a:gdLst/>
              <a:ahLst/>
              <a:cxnLst/>
              <a:rect l="l" t="t" r="r" b="b"/>
              <a:pathLst>
                <a:path h="578485">
                  <a:moveTo>
                    <a:pt x="0" y="0"/>
                  </a:moveTo>
                  <a:lnTo>
                    <a:pt x="0" y="5779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1" name="object 951"/>
            <p:cNvSpPr/>
            <p:nvPr/>
          </p:nvSpPr>
          <p:spPr>
            <a:xfrm>
              <a:off x="9345325" y="3543938"/>
              <a:ext cx="0" cy="567690"/>
            </a:xfrm>
            <a:custGeom>
              <a:avLst/>
              <a:gdLst/>
              <a:ahLst/>
              <a:cxnLst/>
              <a:rect l="l" t="t" r="r" b="b"/>
              <a:pathLst>
                <a:path h="567689">
                  <a:moveTo>
                    <a:pt x="0" y="0"/>
                  </a:moveTo>
                  <a:lnTo>
                    <a:pt x="0" y="5672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2" name="object 952"/>
            <p:cNvSpPr/>
            <p:nvPr/>
          </p:nvSpPr>
          <p:spPr>
            <a:xfrm>
              <a:off x="9405891" y="3539582"/>
              <a:ext cx="0" cy="563880"/>
            </a:xfrm>
            <a:custGeom>
              <a:avLst/>
              <a:gdLst/>
              <a:ahLst/>
              <a:cxnLst/>
              <a:rect l="l" t="t" r="r" b="b"/>
              <a:pathLst>
                <a:path h="563879">
                  <a:moveTo>
                    <a:pt x="0" y="0"/>
                  </a:moveTo>
                  <a:lnTo>
                    <a:pt x="0" y="5635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3" name="object 953"/>
            <p:cNvSpPr/>
            <p:nvPr/>
          </p:nvSpPr>
          <p:spPr>
            <a:xfrm>
              <a:off x="8929997" y="3397596"/>
              <a:ext cx="651510" cy="140335"/>
            </a:xfrm>
            <a:custGeom>
              <a:avLst/>
              <a:gdLst/>
              <a:ahLst/>
              <a:cxnLst/>
              <a:rect l="l" t="t" r="r" b="b"/>
              <a:pathLst>
                <a:path w="651509" h="140335">
                  <a:moveTo>
                    <a:pt x="0" y="139776"/>
                  </a:moveTo>
                  <a:lnTo>
                    <a:pt x="0" y="40462"/>
                  </a:lnTo>
                  <a:lnTo>
                    <a:pt x="651230" y="0"/>
                  </a:lnTo>
                  <a:lnTo>
                    <a:pt x="651230" y="9273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4" name="object 954"/>
            <p:cNvSpPr/>
            <p:nvPr/>
          </p:nvSpPr>
          <p:spPr>
            <a:xfrm>
              <a:off x="9123354" y="3424635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0"/>
                  </a:moveTo>
                  <a:lnTo>
                    <a:pt x="0" y="973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5" name="object 955"/>
            <p:cNvSpPr/>
            <p:nvPr/>
          </p:nvSpPr>
          <p:spPr>
            <a:xfrm>
              <a:off x="9155828" y="3422526"/>
              <a:ext cx="0" cy="97155"/>
            </a:xfrm>
            <a:custGeom>
              <a:avLst/>
              <a:gdLst/>
              <a:ahLst/>
              <a:cxnLst/>
              <a:rect l="l" t="t" r="r" b="b"/>
              <a:pathLst>
                <a:path h="97154">
                  <a:moveTo>
                    <a:pt x="0" y="0"/>
                  </a:moveTo>
                  <a:lnTo>
                    <a:pt x="0" y="970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6" name="object 956"/>
            <p:cNvSpPr/>
            <p:nvPr/>
          </p:nvSpPr>
          <p:spPr>
            <a:xfrm>
              <a:off x="9350773" y="3410372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0"/>
                  </a:moveTo>
                  <a:lnTo>
                    <a:pt x="0" y="9507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7" name="object 957"/>
            <p:cNvSpPr/>
            <p:nvPr/>
          </p:nvSpPr>
          <p:spPr>
            <a:xfrm>
              <a:off x="9383247" y="3408442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0"/>
                  </a:moveTo>
                  <a:lnTo>
                    <a:pt x="0" y="9475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8" name="object 958"/>
            <p:cNvSpPr/>
            <p:nvPr/>
          </p:nvSpPr>
          <p:spPr>
            <a:xfrm>
              <a:off x="8962458" y="3378140"/>
              <a:ext cx="586740" cy="156845"/>
            </a:xfrm>
            <a:custGeom>
              <a:avLst/>
              <a:gdLst/>
              <a:ahLst/>
              <a:cxnLst/>
              <a:rect l="l" t="t" r="r" b="b"/>
              <a:pathLst>
                <a:path w="586740" h="156845">
                  <a:moveTo>
                    <a:pt x="0" y="156565"/>
                  </a:moveTo>
                  <a:lnTo>
                    <a:pt x="0" y="57594"/>
                  </a:lnTo>
                  <a:lnTo>
                    <a:pt x="0" y="35090"/>
                  </a:lnTo>
                  <a:lnTo>
                    <a:pt x="586282" y="0"/>
                  </a:lnTo>
                  <a:lnTo>
                    <a:pt x="586282" y="21158"/>
                  </a:lnTo>
                  <a:lnTo>
                    <a:pt x="586282" y="1142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9" name="object 959"/>
            <p:cNvSpPr/>
            <p:nvPr/>
          </p:nvSpPr>
          <p:spPr>
            <a:xfrm>
              <a:off x="9019214" y="3452054"/>
              <a:ext cx="46355" cy="55244"/>
            </a:xfrm>
            <a:custGeom>
              <a:avLst/>
              <a:gdLst/>
              <a:ahLst/>
              <a:cxnLst/>
              <a:rect l="l" t="t" r="r" b="b"/>
              <a:pathLst>
                <a:path w="46354" h="55245">
                  <a:moveTo>
                    <a:pt x="46278" y="25641"/>
                  </a:moveTo>
                  <a:lnTo>
                    <a:pt x="44463" y="36394"/>
                  </a:lnTo>
                  <a:lnTo>
                    <a:pt x="39509" y="45440"/>
                  </a:lnTo>
                  <a:lnTo>
                    <a:pt x="32155" y="51848"/>
                  </a:lnTo>
                  <a:lnTo>
                    <a:pt x="23139" y="54686"/>
                  </a:lnTo>
                  <a:lnTo>
                    <a:pt x="14139" y="53234"/>
                  </a:lnTo>
                  <a:lnTo>
                    <a:pt x="6783" y="47928"/>
                  </a:lnTo>
                  <a:lnTo>
                    <a:pt x="1820" y="39600"/>
                  </a:lnTo>
                  <a:lnTo>
                    <a:pt x="0" y="29083"/>
                  </a:lnTo>
                  <a:lnTo>
                    <a:pt x="1820" y="18279"/>
                  </a:lnTo>
                  <a:lnTo>
                    <a:pt x="6783" y="9212"/>
                  </a:lnTo>
                  <a:lnTo>
                    <a:pt x="14139" y="2810"/>
                  </a:lnTo>
                  <a:lnTo>
                    <a:pt x="23139" y="0"/>
                  </a:lnTo>
                  <a:lnTo>
                    <a:pt x="32155" y="1524"/>
                  </a:lnTo>
                  <a:lnTo>
                    <a:pt x="39509" y="6858"/>
                  </a:lnTo>
                  <a:lnTo>
                    <a:pt x="44463" y="15173"/>
                  </a:lnTo>
                  <a:lnTo>
                    <a:pt x="46278" y="256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0" name="object 960"/>
            <p:cNvSpPr/>
            <p:nvPr/>
          </p:nvSpPr>
          <p:spPr>
            <a:xfrm>
              <a:off x="9232448" y="3437589"/>
              <a:ext cx="46355" cy="53975"/>
            </a:xfrm>
            <a:custGeom>
              <a:avLst/>
              <a:gdLst/>
              <a:ahLst/>
              <a:cxnLst/>
              <a:rect l="l" t="t" r="r" b="b"/>
              <a:pathLst>
                <a:path w="46354" h="53975">
                  <a:moveTo>
                    <a:pt x="46316" y="25196"/>
                  </a:moveTo>
                  <a:lnTo>
                    <a:pt x="44495" y="35709"/>
                  </a:lnTo>
                  <a:lnTo>
                    <a:pt x="39528" y="44529"/>
                  </a:lnTo>
                  <a:lnTo>
                    <a:pt x="32161" y="50753"/>
                  </a:lnTo>
                  <a:lnTo>
                    <a:pt x="23139" y="53479"/>
                  </a:lnTo>
                  <a:lnTo>
                    <a:pt x="14139" y="52018"/>
                  </a:lnTo>
                  <a:lnTo>
                    <a:pt x="6783" y="46801"/>
                  </a:lnTo>
                  <a:lnTo>
                    <a:pt x="1820" y="38633"/>
                  </a:lnTo>
                  <a:lnTo>
                    <a:pt x="0" y="28320"/>
                  </a:lnTo>
                  <a:lnTo>
                    <a:pt x="1820" y="17784"/>
                  </a:lnTo>
                  <a:lnTo>
                    <a:pt x="6783" y="8940"/>
                  </a:lnTo>
                  <a:lnTo>
                    <a:pt x="14139" y="2707"/>
                  </a:lnTo>
                  <a:lnTo>
                    <a:pt x="23139" y="0"/>
                  </a:lnTo>
                  <a:lnTo>
                    <a:pt x="32161" y="1517"/>
                  </a:lnTo>
                  <a:lnTo>
                    <a:pt x="39528" y="6764"/>
                  </a:lnTo>
                  <a:lnTo>
                    <a:pt x="44495" y="14928"/>
                  </a:lnTo>
                  <a:lnTo>
                    <a:pt x="46316" y="251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1" name="object 961"/>
            <p:cNvSpPr/>
            <p:nvPr/>
          </p:nvSpPr>
          <p:spPr>
            <a:xfrm>
              <a:off x="9445718" y="3424596"/>
              <a:ext cx="46355" cy="52705"/>
            </a:xfrm>
            <a:custGeom>
              <a:avLst/>
              <a:gdLst/>
              <a:ahLst/>
              <a:cxnLst/>
              <a:rect l="l" t="t" r="r" b="b"/>
              <a:pathLst>
                <a:path w="46354" h="52704">
                  <a:moveTo>
                    <a:pt x="46253" y="24752"/>
                  </a:moveTo>
                  <a:lnTo>
                    <a:pt x="44437" y="35008"/>
                  </a:lnTo>
                  <a:lnTo>
                    <a:pt x="39482" y="43603"/>
                  </a:lnTo>
                  <a:lnTo>
                    <a:pt x="32124" y="49653"/>
                  </a:lnTo>
                  <a:lnTo>
                    <a:pt x="23101" y="52273"/>
                  </a:lnTo>
                  <a:lnTo>
                    <a:pt x="14112" y="50786"/>
                  </a:lnTo>
                  <a:lnTo>
                    <a:pt x="6769" y="45640"/>
                  </a:lnTo>
                  <a:lnTo>
                    <a:pt x="1816" y="37632"/>
                  </a:lnTo>
                  <a:lnTo>
                    <a:pt x="0" y="27559"/>
                  </a:lnTo>
                  <a:lnTo>
                    <a:pt x="1816" y="17243"/>
                  </a:lnTo>
                  <a:lnTo>
                    <a:pt x="6769" y="8621"/>
                  </a:lnTo>
                  <a:lnTo>
                    <a:pt x="14112" y="2579"/>
                  </a:lnTo>
                  <a:lnTo>
                    <a:pt x="23101" y="0"/>
                  </a:lnTo>
                  <a:lnTo>
                    <a:pt x="32124" y="1522"/>
                  </a:lnTo>
                  <a:lnTo>
                    <a:pt x="39482" y="6684"/>
                  </a:lnTo>
                  <a:lnTo>
                    <a:pt x="44437" y="14692"/>
                  </a:lnTo>
                  <a:lnTo>
                    <a:pt x="46253" y="247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2" name="object 962"/>
            <p:cNvSpPr/>
            <p:nvPr/>
          </p:nvSpPr>
          <p:spPr>
            <a:xfrm>
              <a:off x="9004311" y="3204283"/>
              <a:ext cx="502589" cy="21035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3" name="object 963"/>
            <p:cNvSpPr/>
            <p:nvPr/>
          </p:nvSpPr>
          <p:spPr>
            <a:xfrm>
              <a:off x="9042366" y="3567624"/>
              <a:ext cx="0" cy="585470"/>
            </a:xfrm>
            <a:custGeom>
              <a:avLst/>
              <a:gdLst/>
              <a:ahLst/>
              <a:cxnLst/>
              <a:rect l="l" t="t" r="r" b="b"/>
              <a:pathLst>
                <a:path h="585470">
                  <a:moveTo>
                    <a:pt x="0" y="0"/>
                  </a:moveTo>
                  <a:lnTo>
                    <a:pt x="0" y="58545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4" name="object 964"/>
            <p:cNvSpPr/>
            <p:nvPr/>
          </p:nvSpPr>
          <p:spPr>
            <a:xfrm>
              <a:off x="8977139" y="3628558"/>
              <a:ext cx="126364" cy="11430"/>
            </a:xfrm>
            <a:custGeom>
              <a:avLst/>
              <a:gdLst/>
              <a:ahLst/>
              <a:cxnLst/>
              <a:rect l="l" t="t" r="r" b="b"/>
              <a:pathLst>
                <a:path w="126365" h="11429">
                  <a:moveTo>
                    <a:pt x="0" y="11315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5" name="object 965"/>
            <p:cNvSpPr/>
            <p:nvPr/>
          </p:nvSpPr>
          <p:spPr>
            <a:xfrm>
              <a:off x="8977139" y="3693011"/>
              <a:ext cx="126364" cy="12700"/>
            </a:xfrm>
            <a:custGeom>
              <a:avLst/>
              <a:gdLst/>
              <a:ahLst/>
              <a:cxnLst/>
              <a:rect l="l" t="t" r="r" b="b"/>
              <a:pathLst>
                <a:path w="126365" h="12700">
                  <a:moveTo>
                    <a:pt x="0" y="12179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6" name="object 966"/>
            <p:cNvSpPr/>
            <p:nvPr/>
          </p:nvSpPr>
          <p:spPr>
            <a:xfrm>
              <a:off x="8977139" y="3757527"/>
              <a:ext cx="126364" cy="13335"/>
            </a:xfrm>
            <a:custGeom>
              <a:avLst/>
              <a:gdLst/>
              <a:ahLst/>
              <a:cxnLst/>
              <a:rect l="l" t="t" r="r" b="b"/>
              <a:pathLst>
                <a:path w="126365" h="13335">
                  <a:moveTo>
                    <a:pt x="0" y="12979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7" name="object 967"/>
            <p:cNvSpPr/>
            <p:nvPr/>
          </p:nvSpPr>
          <p:spPr>
            <a:xfrm>
              <a:off x="8977139" y="3822005"/>
              <a:ext cx="126364" cy="13970"/>
            </a:xfrm>
            <a:custGeom>
              <a:avLst/>
              <a:gdLst/>
              <a:ahLst/>
              <a:cxnLst/>
              <a:rect l="l" t="t" r="r" b="b"/>
              <a:pathLst>
                <a:path w="126365" h="13970">
                  <a:moveTo>
                    <a:pt x="0" y="13830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8" name="object 968"/>
            <p:cNvSpPr/>
            <p:nvPr/>
          </p:nvSpPr>
          <p:spPr>
            <a:xfrm>
              <a:off x="8977139" y="3886508"/>
              <a:ext cx="126364" cy="15240"/>
            </a:xfrm>
            <a:custGeom>
              <a:avLst/>
              <a:gdLst/>
              <a:ahLst/>
              <a:cxnLst/>
              <a:rect l="l" t="t" r="r" b="b"/>
              <a:pathLst>
                <a:path w="126365" h="15239">
                  <a:moveTo>
                    <a:pt x="0" y="14643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9" name="object 969"/>
            <p:cNvSpPr/>
            <p:nvPr/>
          </p:nvSpPr>
          <p:spPr>
            <a:xfrm>
              <a:off x="8977139" y="3950986"/>
              <a:ext cx="126364" cy="15875"/>
            </a:xfrm>
            <a:custGeom>
              <a:avLst/>
              <a:gdLst/>
              <a:ahLst/>
              <a:cxnLst/>
              <a:rect l="l" t="t" r="r" b="b"/>
              <a:pathLst>
                <a:path w="126365" h="15875">
                  <a:moveTo>
                    <a:pt x="0" y="15532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0" name="object 970"/>
            <p:cNvSpPr/>
            <p:nvPr/>
          </p:nvSpPr>
          <p:spPr>
            <a:xfrm>
              <a:off x="8977139" y="4015451"/>
              <a:ext cx="126364" cy="16510"/>
            </a:xfrm>
            <a:custGeom>
              <a:avLst/>
              <a:gdLst/>
              <a:ahLst/>
              <a:cxnLst/>
              <a:rect l="l" t="t" r="r" b="b"/>
              <a:pathLst>
                <a:path w="126365" h="16510">
                  <a:moveTo>
                    <a:pt x="0" y="16344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1" name="object 971"/>
            <p:cNvSpPr/>
            <p:nvPr/>
          </p:nvSpPr>
          <p:spPr>
            <a:xfrm>
              <a:off x="8977139" y="4079942"/>
              <a:ext cx="126364" cy="17780"/>
            </a:xfrm>
            <a:custGeom>
              <a:avLst/>
              <a:gdLst/>
              <a:ahLst/>
              <a:cxnLst/>
              <a:rect l="l" t="t" r="r" b="b"/>
              <a:pathLst>
                <a:path w="126365" h="17779">
                  <a:moveTo>
                    <a:pt x="0" y="17195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2" name="object 972"/>
            <p:cNvSpPr/>
            <p:nvPr/>
          </p:nvSpPr>
          <p:spPr>
            <a:xfrm>
              <a:off x="9471118" y="3534959"/>
              <a:ext cx="0" cy="560070"/>
            </a:xfrm>
            <a:custGeom>
              <a:avLst/>
              <a:gdLst/>
              <a:ahLst/>
              <a:cxnLst/>
              <a:rect l="l" t="t" r="r" b="b"/>
              <a:pathLst>
                <a:path h="560070">
                  <a:moveTo>
                    <a:pt x="0" y="0"/>
                  </a:moveTo>
                  <a:lnTo>
                    <a:pt x="0" y="5596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3" name="object 973"/>
            <p:cNvSpPr/>
            <p:nvPr/>
          </p:nvSpPr>
          <p:spPr>
            <a:xfrm>
              <a:off x="9405891" y="3593748"/>
              <a:ext cx="126364" cy="10160"/>
            </a:xfrm>
            <a:custGeom>
              <a:avLst/>
              <a:gdLst/>
              <a:ahLst/>
              <a:cxnLst/>
              <a:rect l="l" t="t" r="r" b="b"/>
              <a:pathLst>
                <a:path w="126365" h="10160">
                  <a:moveTo>
                    <a:pt x="0" y="9639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4" name="object 974"/>
            <p:cNvSpPr/>
            <p:nvPr/>
          </p:nvSpPr>
          <p:spPr>
            <a:xfrm>
              <a:off x="9405891" y="3655432"/>
              <a:ext cx="126364" cy="10795"/>
            </a:xfrm>
            <a:custGeom>
              <a:avLst/>
              <a:gdLst/>
              <a:ahLst/>
              <a:cxnLst/>
              <a:rect l="l" t="t" r="r" b="b"/>
              <a:pathLst>
                <a:path w="126365" h="10795">
                  <a:moveTo>
                    <a:pt x="0" y="10426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5" name="object 975"/>
            <p:cNvSpPr/>
            <p:nvPr/>
          </p:nvSpPr>
          <p:spPr>
            <a:xfrm>
              <a:off x="9405891" y="3717065"/>
              <a:ext cx="126364" cy="11430"/>
            </a:xfrm>
            <a:custGeom>
              <a:avLst/>
              <a:gdLst/>
              <a:ahLst/>
              <a:cxnLst/>
              <a:rect l="l" t="t" r="r" b="b"/>
              <a:pathLst>
                <a:path w="126365" h="11429">
                  <a:moveTo>
                    <a:pt x="0" y="11277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6" name="object 976"/>
            <p:cNvSpPr/>
            <p:nvPr/>
          </p:nvSpPr>
          <p:spPr>
            <a:xfrm>
              <a:off x="9405891" y="3778685"/>
              <a:ext cx="126364" cy="12700"/>
            </a:xfrm>
            <a:custGeom>
              <a:avLst/>
              <a:gdLst/>
              <a:ahLst/>
              <a:cxnLst/>
              <a:rect l="l" t="t" r="r" b="b"/>
              <a:pathLst>
                <a:path w="126365" h="12700">
                  <a:moveTo>
                    <a:pt x="0" y="12141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7" name="object 977"/>
            <p:cNvSpPr/>
            <p:nvPr/>
          </p:nvSpPr>
          <p:spPr>
            <a:xfrm>
              <a:off x="9405891" y="3840293"/>
              <a:ext cx="126364" cy="13335"/>
            </a:xfrm>
            <a:custGeom>
              <a:avLst/>
              <a:gdLst/>
              <a:ahLst/>
              <a:cxnLst/>
              <a:rect l="l" t="t" r="r" b="b"/>
              <a:pathLst>
                <a:path w="126365" h="13335">
                  <a:moveTo>
                    <a:pt x="0" y="12992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8" name="object 978"/>
            <p:cNvSpPr/>
            <p:nvPr/>
          </p:nvSpPr>
          <p:spPr>
            <a:xfrm>
              <a:off x="9405891" y="3901989"/>
              <a:ext cx="126364" cy="13970"/>
            </a:xfrm>
            <a:custGeom>
              <a:avLst/>
              <a:gdLst/>
              <a:ahLst/>
              <a:cxnLst/>
              <a:rect l="l" t="t" r="r" b="b"/>
              <a:pathLst>
                <a:path w="126365" h="13970">
                  <a:moveTo>
                    <a:pt x="0" y="13779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9" name="object 979"/>
            <p:cNvSpPr/>
            <p:nvPr/>
          </p:nvSpPr>
          <p:spPr>
            <a:xfrm>
              <a:off x="9405891" y="3963584"/>
              <a:ext cx="126364" cy="15240"/>
            </a:xfrm>
            <a:custGeom>
              <a:avLst/>
              <a:gdLst/>
              <a:ahLst/>
              <a:cxnLst/>
              <a:rect l="l" t="t" r="r" b="b"/>
              <a:pathLst>
                <a:path w="126365" h="15239">
                  <a:moveTo>
                    <a:pt x="0" y="14643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0" name="object 980"/>
            <p:cNvSpPr/>
            <p:nvPr/>
          </p:nvSpPr>
          <p:spPr>
            <a:xfrm>
              <a:off x="9405891" y="4025217"/>
              <a:ext cx="126364" cy="15875"/>
            </a:xfrm>
            <a:custGeom>
              <a:avLst/>
              <a:gdLst/>
              <a:ahLst/>
              <a:cxnLst/>
              <a:rect l="l" t="t" r="r" b="b"/>
              <a:pathLst>
                <a:path w="126365" h="15875">
                  <a:moveTo>
                    <a:pt x="0" y="15468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1" name="object 981"/>
            <p:cNvSpPr/>
            <p:nvPr/>
          </p:nvSpPr>
          <p:spPr>
            <a:xfrm>
              <a:off x="4833154" y="3792287"/>
              <a:ext cx="1085215" cy="967740"/>
            </a:xfrm>
            <a:custGeom>
              <a:avLst/>
              <a:gdLst/>
              <a:ahLst/>
              <a:cxnLst/>
              <a:rect l="l" t="t" r="r" b="b"/>
              <a:pathLst>
                <a:path w="1085214" h="967739">
                  <a:moveTo>
                    <a:pt x="0" y="967117"/>
                  </a:moveTo>
                  <a:lnTo>
                    <a:pt x="0" y="96380"/>
                  </a:lnTo>
                  <a:lnTo>
                    <a:pt x="1085011" y="0"/>
                  </a:lnTo>
                  <a:lnTo>
                    <a:pt x="1085011" y="8114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2" name="object 982"/>
            <p:cNvSpPr/>
            <p:nvPr/>
          </p:nvSpPr>
          <p:spPr>
            <a:xfrm>
              <a:off x="4867292" y="3853450"/>
              <a:ext cx="1017269" cy="901700"/>
            </a:xfrm>
            <a:custGeom>
              <a:avLst/>
              <a:gdLst/>
              <a:ahLst/>
              <a:cxnLst/>
              <a:rect l="l" t="t" r="r" b="b"/>
              <a:pathLst>
                <a:path w="1017270" h="901700">
                  <a:moveTo>
                    <a:pt x="0" y="901077"/>
                  </a:moveTo>
                  <a:lnTo>
                    <a:pt x="0" y="86207"/>
                  </a:lnTo>
                  <a:lnTo>
                    <a:pt x="1016711" y="0"/>
                  </a:lnTo>
                  <a:lnTo>
                    <a:pt x="1016711" y="75552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3" name="object 983"/>
            <p:cNvSpPr/>
            <p:nvPr/>
          </p:nvSpPr>
          <p:spPr>
            <a:xfrm>
              <a:off x="4961844" y="3931199"/>
              <a:ext cx="0" cy="810260"/>
            </a:xfrm>
            <a:custGeom>
              <a:avLst/>
              <a:gdLst/>
              <a:ahLst/>
              <a:cxnLst/>
              <a:rect l="l" t="t" r="r" b="b"/>
              <a:pathLst>
                <a:path h="810260">
                  <a:moveTo>
                    <a:pt x="0" y="0"/>
                  </a:moveTo>
                  <a:lnTo>
                    <a:pt x="0" y="8098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4" name="object 984"/>
            <p:cNvSpPr/>
            <p:nvPr/>
          </p:nvSpPr>
          <p:spPr>
            <a:xfrm>
              <a:off x="5785947" y="3861311"/>
              <a:ext cx="0" cy="763905"/>
            </a:xfrm>
            <a:custGeom>
              <a:avLst/>
              <a:gdLst/>
              <a:ahLst/>
              <a:cxnLst/>
              <a:rect l="l" t="t" r="r" b="b"/>
              <a:pathLst>
                <a:path h="763904">
                  <a:moveTo>
                    <a:pt x="0" y="0"/>
                  </a:moveTo>
                  <a:lnTo>
                    <a:pt x="0" y="76337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5" name="object 985"/>
            <p:cNvSpPr/>
            <p:nvPr/>
          </p:nvSpPr>
          <p:spPr>
            <a:xfrm>
              <a:off x="5148927" y="3914715"/>
              <a:ext cx="0" cy="800735"/>
            </a:xfrm>
            <a:custGeom>
              <a:avLst/>
              <a:gdLst/>
              <a:ahLst/>
              <a:cxnLst/>
              <a:rect l="l" t="t" r="r" b="b"/>
              <a:pathLst>
                <a:path h="800735">
                  <a:moveTo>
                    <a:pt x="0" y="0"/>
                  </a:moveTo>
                  <a:lnTo>
                    <a:pt x="0" y="8006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6" name="object 986"/>
            <p:cNvSpPr/>
            <p:nvPr/>
          </p:nvSpPr>
          <p:spPr>
            <a:xfrm>
              <a:off x="5244571" y="3906396"/>
              <a:ext cx="3810" cy="794385"/>
            </a:xfrm>
            <a:custGeom>
              <a:avLst/>
              <a:gdLst/>
              <a:ahLst/>
              <a:cxnLst/>
              <a:rect l="l" t="t" r="r" b="b"/>
              <a:pathLst>
                <a:path w="3810" h="794385">
                  <a:moveTo>
                    <a:pt x="0" y="0"/>
                  </a:moveTo>
                  <a:lnTo>
                    <a:pt x="3695" y="79437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7" name="object 987"/>
            <p:cNvSpPr/>
            <p:nvPr/>
          </p:nvSpPr>
          <p:spPr>
            <a:xfrm>
              <a:off x="5508973" y="3883968"/>
              <a:ext cx="0" cy="779145"/>
            </a:xfrm>
            <a:custGeom>
              <a:avLst/>
              <a:gdLst/>
              <a:ahLst/>
              <a:cxnLst/>
              <a:rect l="l" t="t" r="r" b="b"/>
              <a:pathLst>
                <a:path h="779145">
                  <a:moveTo>
                    <a:pt x="0" y="0"/>
                  </a:moveTo>
                  <a:lnTo>
                    <a:pt x="0" y="7789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8" name="object 988"/>
            <p:cNvSpPr/>
            <p:nvPr/>
          </p:nvSpPr>
          <p:spPr>
            <a:xfrm>
              <a:off x="5598990" y="3876475"/>
              <a:ext cx="0" cy="774700"/>
            </a:xfrm>
            <a:custGeom>
              <a:avLst/>
              <a:gdLst/>
              <a:ahLst/>
              <a:cxnLst/>
              <a:rect l="l" t="t" r="r" b="b"/>
              <a:pathLst>
                <a:path h="774700">
                  <a:moveTo>
                    <a:pt x="0" y="0"/>
                  </a:moveTo>
                  <a:lnTo>
                    <a:pt x="0" y="77444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9" name="object 989"/>
            <p:cNvSpPr/>
            <p:nvPr/>
          </p:nvSpPr>
          <p:spPr>
            <a:xfrm>
              <a:off x="4891765" y="3674659"/>
              <a:ext cx="969010" cy="208915"/>
            </a:xfrm>
            <a:custGeom>
              <a:avLst/>
              <a:gdLst/>
              <a:ahLst/>
              <a:cxnLst/>
              <a:rect l="l" t="t" r="r" b="b"/>
              <a:pathLst>
                <a:path w="969010" h="208914">
                  <a:moveTo>
                    <a:pt x="0" y="208838"/>
                  </a:moveTo>
                  <a:lnTo>
                    <a:pt x="0" y="74142"/>
                  </a:lnTo>
                  <a:lnTo>
                    <a:pt x="967765" y="0"/>
                  </a:lnTo>
                  <a:lnTo>
                    <a:pt x="968438" y="1222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0" name="object 990"/>
            <p:cNvSpPr/>
            <p:nvPr/>
          </p:nvSpPr>
          <p:spPr>
            <a:xfrm>
              <a:off x="5179116" y="3725739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9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1" name="object 991"/>
            <p:cNvSpPr/>
            <p:nvPr/>
          </p:nvSpPr>
          <p:spPr>
            <a:xfrm>
              <a:off x="5227401" y="3721967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2" name="object 992"/>
            <p:cNvSpPr/>
            <p:nvPr/>
          </p:nvSpPr>
          <p:spPr>
            <a:xfrm>
              <a:off x="5517075" y="3699755"/>
              <a:ext cx="0" cy="128270"/>
            </a:xfrm>
            <a:custGeom>
              <a:avLst/>
              <a:gdLst/>
              <a:ahLst/>
              <a:cxnLst/>
              <a:rect l="l" t="t" r="r" b="b"/>
              <a:pathLst>
                <a:path h="128270">
                  <a:moveTo>
                    <a:pt x="0" y="0"/>
                  </a:moveTo>
                  <a:lnTo>
                    <a:pt x="0" y="1281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3" name="object 993"/>
            <p:cNvSpPr/>
            <p:nvPr/>
          </p:nvSpPr>
          <p:spPr>
            <a:xfrm>
              <a:off x="5565348" y="3696110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5">
                  <a:moveTo>
                    <a:pt x="0" y="0"/>
                  </a:moveTo>
                  <a:lnTo>
                    <a:pt x="0" y="12749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4" name="object 994"/>
            <p:cNvSpPr/>
            <p:nvPr/>
          </p:nvSpPr>
          <p:spPr>
            <a:xfrm>
              <a:off x="4940025" y="3648700"/>
              <a:ext cx="871855" cy="231140"/>
            </a:xfrm>
            <a:custGeom>
              <a:avLst/>
              <a:gdLst/>
              <a:ahLst/>
              <a:cxnLst/>
              <a:rect l="l" t="t" r="r" b="b"/>
              <a:pathLst>
                <a:path w="871854" h="231139">
                  <a:moveTo>
                    <a:pt x="0" y="230555"/>
                  </a:moveTo>
                  <a:lnTo>
                    <a:pt x="0" y="96189"/>
                  </a:lnTo>
                  <a:lnTo>
                    <a:pt x="0" y="65633"/>
                  </a:lnTo>
                  <a:lnTo>
                    <a:pt x="871232" y="0"/>
                  </a:lnTo>
                  <a:lnTo>
                    <a:pt x="871232" y="29413"/>
                  </a:lnTo>
                  <a:lnTo>
                    <a:pt x="871232" y="15306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5" name="object 995"/>
            <p:cNvSpPr/>
            <p:nvPr/>
          </p:nvSpPr>
          <p:spPr>
            <a:xfrm>
              <a:off x="5019813" y="3760607"/>
              <a:ext cx="77914" cy="8359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6" name="object 996"/>
            <p:cNvSpPr/>
            <p:nvPr/>
          </p:nvSpPr>
          <p:spPr>
            <a:xfrm>
              <a:off x="5336678" y="3735397"/>
              <a:ext cx="77939" cy="8252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7" name="object 997"/>
            <p:cNvSpPr/>
            <p:nvPr/>
          </p:nvSpPr>
          <p:spPr>
            <a:xfrm>
              <a:off x="5653581" y="3711229"/>
              <a:ext cx="77889" cy="8152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8" name="object 998"/>
            <p:cNvSpPr/>
            <p:nvPr/>
          </p:nvSpPr>
          <p:spPr>
            <a:xfrm>
              <a:off x="5004420" y="3450623"/>
              <a:ext cx="278100" cy="26280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9" name="object 999"/>
            <p:cNvSpPr/>
            <p:nvPr/>
          </p:nvSpPr>
          <p:spPr>
            <a:xfrm>
              <a:off x="5468805" y="3433389"/>
              <a:ext cx="278079" cy="23911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5277956" y="3423197"/>
              <a:ext cx="195580" cy="264795"/>
            </a:xfrm>
            <a:custGeom>
              <a:avLst/>
              <a:gdLst/>
              <a:ahLst/>
              <a:cxnLst/>
              <a:rect l="l" t="t" r="r" b="b"/>
              <a:pathLst>
                <a:path w="195579" h="264795">
                  <a:moveTo>
                    <a:pt x="0" y="264718"/>
                  </a:moveTo>
                  <a:lnTo>
                    <a:pt x="0" y="12585"/>
                  </a:lnTo>
                  <a:lnTo>
                    <a:pt x="195414" y="0"/>
                  </a:lnTo>
                  <a:lnTo>
                    <a:pt x="195414" y="24996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5058779" y="3922574"/>
              <a:ext cx="0" cy="805180"/>
            </a:xfrm>
            <a:custGeom>
              <a:avLst/>
              <a:gdLst/>
              <a:ahLst/>
              <a:cxnLst/>
              <a:rect l="l" t="t" r="r" b="b"/>
              <a:pathLst>
                <a:path h="805179">
                  <a:moveTo>
                    <a:pt x="0" y="0"/>
                  </a:moveTo>
                  <a:lnTo>
                    <a:pt x="0" y="8046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4961840" y="4004628"/>
              <a:ext cx="187325" cy="17780"/>
            </a:xfrm>
            <a:custGeom>
              <a:avLst/>
              <a:gdLst/>
              <a:ahLst/>
              <a:cxnLst/>
              <a:rect l="l" t="t" r="r" b="b"/>
              <a:pathLst>
                <a:path w="187325" h="17779">
                  <a:moveTo>
                    <a:pt x="0" y="17221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4961840" y="4092652"/>
              <a:ext cx="187325" cy="18415"/>
            </a:xfrm>
            <a:custGeom>
              <a:avLst/>
              <a:gdLst/>
              <a:ahLst/>
              <a:cxnLst/>
              <a:rect l="l" t="t" r="r" b="b"/>
              <a:pathLst>
                <a:path w="187325" h="18414">
                  <a:moveTo>
                    <a:pt x="0" y="17932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4961840" y="4180663"/>
              <a:ext cx="187325" cy="19050"/>
            </a:xfrm>
            <a:custGeom>
              <a:avLst/>
              <a:gdLst/>
              <a:ahLst/>
              <a:cxnLst/>
              <a:rect l="l" t="t" r="r" b="b"/>
              <a:pathLst>
                <a:path w="187325" h="19050">
                  <a:moveTo>
                    <a:pt x="0" y="18668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4961840" y="4268674"/>
              <a:ext cx="187325" cy="19685"/>
            </a:xfrm>
            <a:custGeom>
              <a:avLst/>
              <a:gdLst/>
              <a:ahLst/>
              <a:cxnLst/>
              <a:rect l="l" t="t" r="r" b="b"/>
              <a:pathLst>
                <a:path w="187325" h="19685">
                  <a:moveTo>
                    <a:pt x="0" y="19367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4961840" y="4356698"/>
              <a:ext cx="187325" cy="20320"/>
            </a:xfrm>
            <a:custGeom>
              <a:avLst/>
              <a:gdLst/>
              <a:ahLst/>
              <a:cxnLst/>
              <a:rect l="l" t="t" r="r" b="b"/>
              <a:pathLst>
                <a:path w="187325" h="20320">
                  <a:moveTo>
                    <a:pt x="0" y="20116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4961840" y="4444696"/>
              <a:ext cx="187325" cy="20955"/>
            </a:xfrm>
            <a:custGeom>
              <a:avLst/>
              <a:gdLst/>
              <a:ahLst/>
              <a:cxnLst/>
              <a:rect l="l" t="t" r="r" b="b"/>
              <a:pathLst>
                <a:path w="187325" h="20954">
                  <a:moveTo>
                    <a:pt x="0" y="20828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4961840" y="4532745"/>
              <a:ext cx="187325" cy="21590"/>
            </a:xfrm>
            <a:custGeom>
              <a:avLst/>
              <a:gdLst/>
              <a:ahLst/>
              <a:cxnLst/>
              <a:rect l="l" t="t" r="r" b="b"/>
              <a:pathLst>
                <a:path w="187325" h="21589">
                  <a:moveTo>
                    <a:pt x="0" y="21526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4961840" y="4620756"/>
              <a:ext cx="187325" cy="22860"/>
            </a:xfrm>
            <a:custGeom>
              <a:avLst/>
              <a:gdLst/>
              <a:ahLst/>
              <a:cxnLst/>
              <a:rect l="l" t="t" r="r" b="b"/>
              <a:pathLst>
                <a:path w="187325" h="22860">
                  <a:moveTo>
                    <a:pt x="0" y="22237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5695900" y="3868548"/>
              <a:ext cx="0" cy="767080"/>
            </a:xfrm>
            <a:custGeom>
              <a:avLst/>
              <a:gdLst/>
              <a:ahLst/>
              <a:cxnLst/>
              <a:rect l="l" t="t" r="r" b="b"/>
              <a:pathLst>
                <a:path h="767079">
                  <a:moveTo>
                    <a:pt x="0" y="0"/>
                  </a:moveTo>
                  <a:lnTo>
                    <a:pt x="0" y="76682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5598999" y="3948723"/>
              <a:ext cx="187325" cy="16510"/>
            </a:xfrm>
            <a:custGeom>
              <a:avLst/>
              <a:gdLst/>
              <a:ahLst/>
              <a:cxnLst/>
              <a:rect l="l" t="t" r="r" b="b"/>
              <a:pathLst>
                <a:path w="187325" h="16510">
                  <a:moveTo>
                    <a:pt x="0" y="15913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5598999" y="4034308"/>
              <a:ext cx="187325" cy="17145"/>
            </a:xfrm>
            <a:custGeom>
              <a:avLst/>
              <a:gdLst/>
              <a:ahLst/>
              <a:cxnLst/>
              <a:rect l="l" t="t" r="r" b="b"/>
              <a:pathLst>
                <a:path w="187325" h="17145">
                  <a:moveTo>
                    <a:pt x="0" y="16611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5598999" y="4119855"/>
              <a:ext cx="187325" cy="17780"/>
            </a:xfrm>
            <a:custGeom>
              <a:avLst/>
              <a:gdLst/>
              <a:ahLst/>
              <a:cxnLst/>
              <a:rect l="l" t="t" r="r" b="b"/>
              <a:pathLst>
                <a:path w="187325" h="17779">
                  <a:moveTo>
                    <a:pt x="0" y="17373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5598999" y="4205441"/>
              <a:ext cx="187325" cy="18415"/>
            </a:xfrm>
            <a:custGeom>
              <a:avLst/>
              <a:gdLst/>
              <a:ahLst/>
              <a:cxnLst/>
              <a:rect l="l" t="t" r="r" b="b"/>
              <a:pathLst>
                <a:path w="187325" h="18414">
                  <a:moveTo>
                    <a:pt x="0" y="18072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5598999" y="4291013"/>
              <a:ext cx="187325" cy="19050"/>
            </a:xfrm>
            <a:custGeom>
              <a:avLst/>
              <a:gdLst/>
              <a:ahLst/>
              <a:cxnLst/>
              <a:rect l="l" t="t" r="r" b="b"/>
              <a:pathLst>
                <a:path w="187325" h="19050">
                  <a:moveTo>
                    <a:pt x="0" y="18783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5598999" y="4376599"/>
              <a:ext cx="187325" cy="19685"/>
            </a:xfrm>
            <a:custGeom>
              <a:avLst/>
              <a:gdLst/>
              <a:ahLst/>
              <a:cxnLst/>
              <a:rect l="l" t="t" r="r" b="b"/>
              <a:pathLst>
                <a:path w="187325" h="19685">
                  <a:moveTo>
                    <a:pt x="0" y="19532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5598999" y="4462159"/>
              <a:ext cx="187325" cy="20320"/>
            </a:xfrm>
            <a:custGeom>
              <a:avLst/>
              <a:gdLst/>
              <a:ahLst/>
              <a:cxnLst/>
              <a:rect l="l" t="t" r="r" b="b"/>
              <a:pathLst>
                <a:path w="187325" h="20320">
                  <a:moveTo>
                    <a:pt x="0" y="20256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5598999" y="4547744"/>
              <a:ext cx="187325" cy="20955"/>
            </a:xfrm>
            <a:custGeom>
              <a:avLst/>
              <a:gdLst/>
              <a:ahLst/>
              <a:cxnLst/>
              <a:rect l="l" t="t" r="r" b="b"/>
              <a:pathLst>
                <a:path w="187325" h="20954">
                  <a:moveTo>
                    <a:pt x="0" y="20942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7720572" y="3582823"/>
              <a:ext cx="0" cy="761365"/>
            </a:xfrm>
            <a:custGeom>
              <a:avLst/>
              <a:gdLst/>
              <a:ahLst/>
              <a:cxnLst/>
              <a:rect l="l" t="t" r="r" b="b"/>
              <a:pathLst>
                <a:path h="761364">
                  <a:moveTo>
                    <a:pt x="0" y="0"/>
                  </a:moveTo>
                  <a:lnTo>
                    <a:pt x="0" y="7607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7474141" y="3600743"/>
              <a:ext cx="0" cy="777875"/>
            </a:xfrm>
            <a:custGeom>
              <a:avLst/>
              <a:gdLst/>
              <a:ahLst/>
              <a:cxnLst/>
              <a:rect l="l" t="t" r="r" b="b"/>
              <a:pathLst>
                <a:path h="777875">
                  <a:moveTo>
                    <a:pt x="0" y="77763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10455227" y="3210698"/>
              <a:ext cx="236854" cy="19685"/>
            </a:xfrm>
            <a:custGeom>
              <a:avLst/>
              <a:gdLst/>
              <a:ahLst/>
              <a:cxnLst/>
              <a:rect l="l" t="t" r="r" b="b"/>
              <a:pathLst>
                <a:path w="236854" h="19685">
                  <a:moveTo>
                    <a:pt x="236775" y="0"/>
                  </a:moveTo>
                  <a:lnTo>
                    <a:pt x="0" y="1934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8293323" y="25918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67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8325784" y="25918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32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8358309" y="2591855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13195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8390783" y="2591855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1315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8423269" y="2591855"/>
              <a:ext cx="0" cy="131445"/>
            </a:xfrm>
            <a:custGeom>
              <a:avLst/>
              <a:gdLst/>
              <a:ahLst/>
              <a:cxnLst/>
              <a:rect l="l" t="t" r="r" b="b"/>
              <a:pathLst>
                <a:path h="131444">
                  <a:moveTo>
                    <a:pt x="0" y="0"/>
                  </a:moveTo>
                  <a:lnTo>
                    <a:pt x="0" y="13125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8455769" y="2591855"/>
              <a:ext cx="0" cy="131445"/>
            </a:xfrm>
            <a:custGeom>
              <a:avLst/>
              <a:gdLst/>
              <a:ahLst/>
              <a:cxnLst/>
              <a:rect l="l" t="t" r="r" b="b"/>
              <a:pathLst>
                <a:path h="131444">
                  <a:moveTo>
                    <a:pt x="0" y="0"/>
                  </a:moveTo>
                  <a:lnTo>
                    <a:pt x="0" y="1308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8488217" y="2591855"/>
              <a:ext cx="0" cy="130810"/>
            </a:xfrm>
            <a:custGeom>
              <a:avLst/>
              <a:gdLst/>
              <a:ahLst/>
              <a:cxnLst/>
              <a:rect l="l" t="t" r="r" b="b"/>
              <a:pathLst>
                <a:path h="130810">
                  <a:moveTo>
                    <a:pt x="0" y="0"/>
                  </a:moveTo>
                  <a:lnTo>
                    <a:pt x="0" y="13053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8520742" y="2591855"/>
              <a:ext cx="0" cy="133985"/>
            </a:xfrm>
            <a:custGeom>
              <a:avLst/>
              <a:gdLst/>
              <a:ahLst/>
              <a:cxnLst/>
              <a:rect l="l" t="t" r="r" b="b"/>
              <a:pathLst>
                <a:path h="133985">
                  <a:moveTo>
                    <a:pt x="0" y="0"/>
                  </a:moveTo>
                  <a:lnTo>
                    <a:pt x="0" y="1335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8553203" y="2591855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31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8585703" y="2591855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8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8618177" y="25918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47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8650637" y="25918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11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8683149" y="2591855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13177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8715636" y="2591855"/>
              <a:ext cx="0" cy="131445"/>
            </a:xfrm>
            <a:custGeom>
              <a:avLst/>
              <a:gdLst/>
              <a:ahLst/>
              <a:cxnLst/>
              <a:rect l="l" t="t" r="r" b="b"/>
              <a:pathLst>
                <a:path h="131444">
                  <a:moveTo>
                    <a:pt x="0" y="0"/>
                  </a:moveTo>
                  <a:lnTo>
                    <a:pt x="0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8748110" y="2591855"/>
              <a:ext cx="0" cy="131445"/>
            </a:xfrm>
            <a:custGeom>
              <a:avLst/>
              <a:gdLst/>
              <a:ahLst/>
              <a:cxnLst/>
              <a:rect l="l" t="t" r="r" b="b"/>
              <a:pathLst>
                <a:path h="131444">
                  <a:moveTo>
                    <a:pt x="0" y="0"/>
                  </a:moveTo>
                  <a:lnTo>
                    <a:pt x="0" y="1310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8780609" y="2591855"/>
              <a:ext cx="0" cy="130810"/>
            </a:xfrm>
            <a:custGeom>
              <a:avLst/>
              <a:gdLst/>
              <a:ahLst/>
              <a:cxnLst/>
              <a:rect l="l" t="t" r="r" b="b"/>
              <a:pathLst>
                <a:path h="130810">
                  <a:moveTo>
                    <a:pt x="0" y="0"/>
                  </a:moveTo>
                  <a:lnTo>
                    <a:pt x="0" y="1307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8813071" y="2591855"/>
              <a:ext cx="0" cy="130810"/>
            </a:xfrm>
            <a:custGeom>
              <a:avLst/>
              <a:gdLst/>
              <a:ahLst/>
              <a:cxnLst/>
              <a:rect l="l" t="t" r="r" b="b"/>
              <a:pathLst>
                <a:path h="130810">
                  <a:moveTo>
                    <a:pt x="0" y="0"/>
                  </a:moveTo>
                  <a:lnTo>
                    <a:pt x="0" y="1303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8845557" y="2591855"/>
              <a:ext cx="0" cy="130175"/>
            </a:xfrm>
            <a:custGeom>
              <a:avLst/>
              <a:gdLst/>
              <a:ahLst/>
              <a:cxnLst/>
              <a:rect l="l" t="t" r="r" b="b"/>
              <a:pathLst>
                <a:path h="130175">
                  <a:moveTo>
                    <a:pt x="0" y="0"/>
                  </a:moveTo>
                  <a:lnTo>
                    <a:pt x="0" y="12997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8878056" y="2591855"/>
              <a:ext cx="0" cy="130175"/>
            </a:xfrm>
            <a:custGeom>
              <a:avLst/>
              <a:gdLst/>
              <a:ahLst/>
              <a:cxnLst/>
              <a:rect l="l" t="t" r="r" b="b"/>
              <a:pathLst>
                <a:path h="130175">
                  <a:moveTo>
                    <a:pt x="0" y="0"/>
                  </a:moveTo>
                  <a:lnTo>
                    <a:pt x="0" y="1296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8910518" y="2591855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0"/>
                  </a:moveTo>
                  <a:lnTo>
                    <a:pt x="0" y="12926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8943017" y="2591855"/>
              <a:ext cx="0" cy="128905"/>
            </a:xfrm>
            <a:custGeom>
              <a:avLst/>
              <a:gdLst/>
              <a:ahLst/>
              <a:cxnLst/>
              <a:rect l="l" t="t" r="r" b="b"/>
              <a:pathLst>
                <a:path h="128905">
                  <a:moveTo>
                    <a:pt x="0" y="0"/>
                  </a:moveTo>
                  <a:lnTo>
                    <a:pt x="0" y="1289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8975504" y="2591855"/>
              <a:ext cx="0" cy="128905"/>
            </a:xfrm>
            <a:custGeom>
              <a:avLst/>
              <a:gdLst/>
              <a:ahLst/>
              <a:cxnLst/>
              <a:rect l="l" t="t" r="r" b="b"/>
              <a:pathLst>
                <a:path h="128905">
                  <a:moveTo>
                    <a:pt x="0" y="0"/>
                  </a:moveTo>
                  <a:lnTo>
                    <a:pt x="0" y="1285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9007990" y="2591855"/>
              <a:ext cx="0" cy="128270"/>
            </a:xfrm>
            <a:custGeom>
              <a:avLst/>
              <a:gdLst/>
              <a:ahLst/>
              <a:cxnLst/>
              <a:rect l="l" t="t" r="r" b="b"/>
              <a:pathLst>
                <a:path h="128269">
                  <a:moveTo>
                    <a:pt x="0" y="0"/>
                  </a:moveTo>
                  <a:lnTo>
                    <a:pt x="0" y="1281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9040490" y="2591855"/>
              <a:ext cx="0" cy="128270"/>
            </a:xfrm>
            <a:custGeom>
              <a:avLst/>
              <a:gdLst/>
              <a:ahLst/>
              <a:cxnLst/>
              <a:rect l="l" t="t" r="r" b="b"/>
              <a:pathLst>
                <a:path h="128269">
                  <a:moveTo>
                    <a:pt x="0" y="0"/>
                  </a:moveTo>
                  <a:lnTo>
                    <a:pt x="0" y="1278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9072950" y="2591855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5">
                  <a:moveTo>
                    <a:pt x="0" y="0"/>
                  </a:moveTo>
                  <a:lnTo>
                    <a:pt x="0" y="12749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9105450" y="2591855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5">
                  <a:moveTo>
                    <a:pt x="0" y="0"/>
                  </a:moveTo>
                  <a:lnTo>
                    <a:pt x="0" y="12712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9137924" y="2591855"/>
              <a:ext cx="0" cy="123825"/>
            </a:xfrm>
            <a:custGeom>
              <a:avLst/>
              <a:gdLst/>
              <a:ahLst/>
              <a:cxnLst/>
              <a:rect l="l" t="t" r="r" b="b"/>
              <a:pathLst>
                <a:path h="123825">
                  <a:moveTo>
                    <a:pt x="0" y="0"/>
                  </a:moveTo>
                  <a:lnTo>
                    <a:pt x="0" y="12338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9170423" y="2591855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h="123189">
                  <a:moveTo>
                    <a:pt x="0" y="0"/>
                  </a:moveTo>
                  <a:lnTo>
                    <a:pt x="0" y="12302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9202922" y="2591855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h="123189">
                  <a:moveTo>
                    <a:pt x="0" y="0"/>
                  </a:moveTo>
                  <a:lnTo>
                    <a:pt x="0" y="1226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9235384" y="2591855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5">
                  <a:moveTo>
                    <a:pt x="0" y="0"/>
                  </a:moveTo>
                  <a:lnTo>
                    <a:pt x="0" y="1223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9267870" y="2591855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5">
                  <a:moveTo>
                    <a:pt x="0" y="0"/>
                  </a:moveTo>
                  <a:lnTo>
                    <a:pt x="0" y="1219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9300357" y="2591855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19">
                  <a:moveTo>
                    <a:pt x="0" y="0"/>
                  </a:moveTo>
                  <a:lnTo>
                    <a:pt x="0" y="1216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9332844" y="2591855"/>
              <a:ext cx="0" cy="121285"/>
            </a:xfrm>
            <a:custGeom>
              <a:avLst/>
              <a:gdLst/>
              <a:ahLst/>
              <a:cxnLst/>
              <a:rect l="l" t="t" r="r" b="b"/>
              <a:pathLst>
                <a:path h="121285">
                  <a:moveTo>
                    <a:pt x="0" y="0"/>
                  </a:moveTo>
                  <a:lnTo>
                    <a:pt x="0" y="12124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9365330" y="2591855"/>
              <a:ext cx="0" cy="121285"/>
            </a:xfrm>
            <a:custGeom>
              <a:avLst/>
              <a:gdLst/>
              <a:ahLst/>
              <a:cxnLst/>
              <a:rect l="l" t="t" r="r" b="b"/>
              <a:pathLst>
                <a:path h="121285">
                  <a:moveTo>
                    <a:pt x="0" y="0"/>
                  </a:moveTo>
                  <a:lnTo>
                    <a:pt x="0" y="1208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9397817" y="2591855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54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9430303" y="2591855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1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9462777" y="2591855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0"/>
                  </a:moveTo>
                  <a:lnTo>
                    <a:pt x="0" y="1198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9495264" y="2591855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0"/>
                  </a:moveTo>
                  <a:lnTo>
                    <a:pt x="0" y="1194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9527750" y="2591855"/>
              <a:ext cx="0" cy="119380"/>
            </a:xfrm>
            <a:custGeom>
              <a:avLst/>
              <a:gdLst/>
              <a:ahLst/>
              <a:cxnLst/>
              <a:rect l="l" t="t" r="r" b="b"/>
              <a:pathLst>
                <a:path h="119380">
                  <a:moveTo>
                    <a:pt x="0" y="0"/>
                  </a:moveTo>
                  <a:lnTo>
                    <a:pt x="0" y="1191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9560237" y="2591855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h="118744">
                  <a:moveTo>
                    <a:pt x="0" y="0"/>
                  </a:moveTo>
                  <a:lnTo>
                    <a:pt x="0" y="11874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9592736" y="2591855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h="118744">
                  <a:moveTo>
                    <a:pt x="0" y="0"/>
                  </a:moveTo>
                  <a:lnTo>
                    <a:pt x="0" y="11840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9625210" y="2591855"/>
              <a:ext cx="0" cy="118110"/>
            </a:xfrm>
            <a:custGeom>
              <a:avLst/>
              <a:gdLst/>
              <a:ahLst/>
              <a:cxnLst/>
              <a:rect l="l" t="t" r="r" b="b"/>
              <a:pathLst>
                <a:path h="118110">
                  <a:moveTo>
                    <a:pt x="0" y="0"/>
                  </a:moveTo>
                  <a:lnTo>
                    <a:pt x="0" y="11804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9657697" y="2591855"/>
              <a:ext cx="0" cy="118110"/>
            </a:xfrm>
            <a:custGeom>
              <a:avLst/>
              <a:gdLst/>
              <a:ahLst/>
              <a:cxnLst/>
              <a:rect l="l" t="t" r="r" b="b"/>
              <a:pathLst>
                <a:path h="118110">
                  <a:moveTo>
                    <a:pt x="0" y="0"/>
                  </a:moveTo>
                  <a:lnTo>
                    <a:pt x="0" y="1176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9690183" y="2591855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h="117475">
                  <a:moveTo>
                    <a:pt x="0" y="0"/>
                  </a:moveTo>
                  <a:lnTo>
                    <a:pt x="0" y="11733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9722670" y="2591855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h="117475">
                  <a:moveTo>
                    <a:pt x="0" y="0"/>
                  </a:moveTo>
                  <a:lnTo>
                    <a:pt x="0" y="11697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9755157" y="2591855"/>
              <a:ext cx="0" cy="116839"/>
            </a:xfrm>
            <a:custGeom>
              <a:avLst/>
              <a:gdLst/>
              <a:ahLst/>
              <a:cxnLst/>
              <a:rect l="l" t="t" r="r" b="b"/>
              <a:pathLst>
                <a:path h="116839">
                  <a:moveTo>
                    <a:pt x="0" y="0"/>
                  </a:moveTo>
                  <a:lnTo>
                    <a:pt x="0" y="1166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9787643" y="2591855"/>
              <a:ext cx="0" cy="116839"/>
            </a:xfrm>
            <a:custGeom>
              <a:avLst/>
              <a:gdLst/>
              <a:ahLst/>
              <a:cxnLst/>
              <a:rect l="l" t="t" r="r" b="b"/>
              <a:pathLst>
                <a:path h="116839">
                  <a:moveTo>
                    <a:pt x="0" y="0"/>
                  </a:moveTo>
                  <a:lnTo>
                    <a:pt x="0" y="1162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9820130" y="2591855"/>
              <a:ext cx="0" cy="116205"/>
            </a:xfrm>
            <a:custGeom>
              <a:avLst/>
              <a:gdLst/>
              <a:ahLst/>
              <a:cxnLst/>
              <a:rect l="l" t="t" r="r" b="b"/>
              <a:pathLst>
                <a:path h="116205">
                  <a:moveTo>
                    <a:pt x="0" y="0"/>
                  </a:moveTo>
                  <a:lnTo>
                    <a:pt x="0" y="11591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9852616" y="2591855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69">
                  <a:moveTo>
                    <a:pt x="0" y="0"/>
                  </a:moveTo>
                  <a:lnTo>
                    <a:pt x="0" y="11554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9885078" y="2591855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69">
                  <a:moveTo>
                    <a:pt x="0" y="0"/>
                  </a:moveTo>
                  <a:lnTo>
                    <a:pt x="0" y="11517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9917589" y="2591855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8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9950063" y="2591855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4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9982537" y="2591855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0"/>
                  </a:moveTo>
                  <a:lnTo>
                    <a:pt x="0" y="11410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10015036" y="2591855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0"/>
                  </a:moveTo>
                  <a:lnTo>
                    <a:pt x="0" y="11376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10047510" y="2591855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9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10080022" y="2591855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0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10112496" y="2591855"/>
              <a:ext cx="0" cy="113030"/>
            </a:xfrm>
            <a:custGeom>
              <a:avLst/>
              <a:gdLst/>
              <a:ahLst/>
              <a:cxnLst/>
              <a:rect l="l" t="t" r="r" b="b"/>
              <a:pathLst>
                <a:path h="113030">
                  <a:moveTo>
                    <a:pt x="0" y="0"/>
                  </a:moveTo>
                  <a:lnTo>
                    <a:pt x="0" y="11269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10144970" y="2591855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4">
                  <a:moveTo>
                    <a:pt x="0" y="0"/>
                  </a:moveTo>
                  <a:lnTo>
                    <a:pt x="0" y="11233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10177470" y="2591855"/>
              <a:ext cx="0" cy="110489"/>
            </a:xfrm>
            <a:custGeom>
              <a:avLst/>
              <a:gdLst/>
              <a:ahLst/>
              <a:cxnLst/>
              <a:rect l="l" t="t" r="r" b="b"/>
              <a:pathLst>
                <a:path h="110489">
                  <a:moveTo>
                    <a:pt x="0" y="0"/>
                  </a:moveTo>
                  <a:lnTo>
                    <a:pt x="0" y="11000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10209956" y="2591855"/>
              <a:ext cx="0" cy="109855"/>
            </a:xfrm>
            <a:custGeom>
              <a:avLst/>
              <a:gdLst/>
              <a:ahLst/>
              <a:cxnLst/>
              <a:rect l="l" t="t" r="r" b="b"/>
              <a:pathLst>
                <a:path h="109855">
                  <a:moveTo>
                    <a:pt x="0" y="0"/>
                  </a:moveTo>
                  <a:lnTo>
                    <a:pt x="0" y="10951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10242430" y="2591855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19">
                  <a:moveTo>
                    <a:pt x="0" y="0"/>
                  </a:moveTo>
                  <a:lnTo>
                    <a:pt x="0" y="1090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10274930" y="2591855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5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10307391" y="2591855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10339902" y="2591855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10372376" y="2591855"/>
              <a:ext cx="0" cy="107314"/>
            </a:xfrm>
            <a:custGeom>
              <a:avLst/>
              <a:gdLst/>
              <a:ahLst/>
              <a:cxnLst/>
              <a:rect l="l" t="t" r="r" b="b"/>
              <a:pathLst>
                <a:path h="107314">
                  <a:moveTo>
                    <a:pt x="0" y="0"/>
                  </a:moveTo>
                  <a:lnTo>
                    <a:pt x="0" y="10702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10404850" y="2591855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80">
                  <a:moveTo>
                    <a:pt x="0" y="0"/>
                  </a:moveTo>
                  <a:lnTo>
                    <a:pt x="0" y="10651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10437350" y="2591855"/>
              <a:ext cx="0" cy="106045"/>
            </a:xfrm>
            <a:custGeom>
              <a:avLst/>
              <a:gdLst/>
              <a:ahLst/>
              <a:cxnLst/>
              <a:rect l="l" t="t" r="r" b="b"/>
              <a:pathLst>
                <a:path h="106044">
                  <a:moveTo>
                    <a:pt x="0" y="0"/>
                  </a:moveTo>
                  <a:lnTo>
                    <a:pt x="0" y="10601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10469824" y="2591855"/>
              <a:ext cx="0" cy="106045"/>
            </a:xfrm>
            <a:custGeom>
              <a:avLst/>
              <a:gdLst/>
              <a:ahLst/>
              <a:cxnLst/>
              <a:rect l="l" t="t" r="r" b="b"/>
              <a:pathLst>
                <a:path h="106044">
                  <a:moveTo>
                    <a:pt x="0" y="0"/>
                  </a:moveTo>
                  <a:lnTo>
                    <a:pt x="0" y="10552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10502310" y="2591855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0"/>
                  </a:moveTo>
                  <a:lnTo>
                    <a:pt x="0" y="10491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10534809" y="2591855"/>
              <a:ext cx="0" cy="103505"/>
            </a:xfrm>
            <a:custGeom>
              <a:avLst/>
              <a:gdLst/>
              <a:ahLst/>
              <a:cxnLst/>
              <a:rect l="l" t="t" r="r" b="b"/>
              <a:pathLst>
                <a:path h="103505">
                  <a:moveTo>
                    <a:pt x="0" y="0"/>
                  </a:moveTo>
                  <a:lnTo>
                    <a:pt x="0" y="1035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10567271" y="2589074"/>
              <a:ext cx="0" cy="107950"/>
            </a:xfrm>
            <a:custGeom>
              <a:avLst/>
              <a:gdLst/>
              <a:ahLst/>
              <a:cxnLst/>
              <a:rect l="l" t="t" r="r" b="b"/>
              <a:pathLst>
                <a:path h="107950">
                  <a:moveTo>
                    <a:pt x="0" y="0"/>
                  </a:moveTo>
                  <a:lnTo>
                    <a:pt x="0" y="1076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10599770" y="2591855"/>
              <a:ext cx="0" cy="103505"/>
            </a:xfrm>
            <a:custGeom>
              <a:avLst/>
              <a:gdLst/>
              <a:ahLst/>
              <a:cxnLst/>
              <a:rect l="l" t="t" r="r" b="b"/>
              <a:pathLst>
                <a:path h="103505">
                  <a:moveTo>
                    <a:pt x="0" y="0"/>
                  </a:moveTo>
                  <a:lnTo>
                    <a:pt x="0" y="1035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10632257" y="2591855"/>
              <a:ext cx="0" cy="103505"/>
            </a:xfrm>
            <a:custGeom>
              <a:avLst/>
              <a:gdLst/>
              <a:ahLst/>
              <a:cxnLst/>
              <a:rect l="l" t="t" r="r" b="b"/>
              <a:pathLst>
                <a:path h="103505">
                  <a:moveTo>
                    <a:pt x="0" y="0"/>
                  </a:moveTo>
                  <a:lnTo>
                    <a:pt x="0" y="1035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10664705" y="2591855"/>
              <a:ext cx="0" cy="102870"/>
            </a:xfrm>
            <a:custGeom>
              <a:avLst/>
              <a:gdLst/>
              <a:ahLst/>
              <a:cxnLst/>
              <a:rect l="l" t="t" r="r" b="b"/>
              <a:pathLst>
                <a:path h="102869">
                  <a:moveTo>
                    <a:pt x="0" y="0"/>
                  </a:moveTo>
                  <a:lnTo>
                    <a:pt x="0" y="10253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9523115" y="2712048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5963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3131764" y="4850321"/>
              <a:ext cx="89535" cy="11430"/>
            </a:xfrm>
            <a:custGeom>
              <a:avLst/>
              <a:gdLst/>
              <a:ahLst/>
              <a:cxnLst/>
              <a:rect l="l" t="t" r="r" b="b"/>
              <a:pathLst>
                <a:path w="89535" h="11429">
                  <a:moveTo>
                    <a:pt x="0" y="11176"/>
                  </a:moveTo>
                  <a:lnTo>
                    <a:pt x="8928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2474932" y="4700499"/>
              <a:ext cx="167640" cy="17145"/>
            </a:xfrm>
            <a:custGeom>
              <a:avLst/>
              <a:gdLst/>
              <a:ahLst/>
              <a:cxnLst/>
              <a:rect l="l" t="t" r="r" b="b"/>
              <a:pathLst>
                <a:path w="167639" h="17145">
                  <a:moveTo>
                    <a:pt x="0" y="16700"/>
                  </a:moveTo>
                  <a:lnTo>
                    <a:pt x="16733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274581" y="5091037"/>
              <a:ext cx="290195" cy="38735"/>
            </a:xfrm>
            <a:custGeom>
              <a:avLst/>
              <a:gdLst/>
              <a:ahLst/>
              <a:cxnLst/>
              <a:rect l="l" t="t" r="r" b="b"/>
              <a:pathLst>
                <a:path w="290195" h="38735">
                  <a:moveTo>
                    <a:pt x="289788" y="0"/>
                  </a:moveTo>
                  <a:lnTo>
                    <a:pt x="0" y="384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1389324" y="4943247"/>
              <a:ext cx="290195" cy="38735"/>
            </a:xfrm>
            <a:custGeom>
              <a:avLst/>
              <a:gdLst/>
              <a:ahLst/>
              <a:cxnLst/>
              <a:rect l="l" t="t" r="r" b="b"/>
              <a:pathLst>
                <a:path w="290194" h="38735">
                  <a:moveTo>
                    <a:pt x="289788" y="0"/>
                  </a:moveTo>
                  <a:lnTo>
                    <a:pt x="0" y="384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2278971" y="4837761"/>
              <a:ext cx="196215" cy="26034"/>
            </a:xfrm>
            <a:custGeom>
              <a:avLst/>
              <a:gdLst/>
              <a:ahLst/>
              <a:cxnLst/>
              <a:rect l="l" t="t" r="r" b="b"/>
              <a:pathLst>
                <a:path w="196214" h="26035">
                  <a:moveTo>
                    <a:pt x="195960" y="0"/>
                  </a:moveTo>
                  <a:lnTo>
                    <a:pt x="0" y="2597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237319" y="4295903"/>
              <a:ext cx="37465" cy="1144905"/>
            </a:xfrm>
            <a:custGeom>
              <a:avLst/>
              <a:gdLst/>
              <a:ahLst/>
              <a:cxnLst/>
              <a:rect l="l" t="t" r="r" b="b"/>
              <a:pathLst>
                <a:path w="37464" h="1144904">
                  <a:moveTo>
                    <a:pt x="0" y="3047"/>
                  </a:moveTo>
                  <a:lnTo>
                    <a:pt x="0" y="1144574"/>
                  </a:lnTo>
                  <a:lnTo>
                    <a:pt x="37274" y="1139253"/>
                  </a:lnTo>
                  <a:lnTo>
                    <a:pt x="3727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0" y="4756773"/>
              <a:ext cx="237490" cy="25400"/>
            </a:xfrm>
            <a:custGeom>
              <a:avLst/>
              <a:gdLst/>
              <a:ahLst/>
              <a:cxnLst/>
              <a:rect l="l" t="t" r="r" b="b"/>
              <a:pathLst>
                <a:path w="237490" h="25400">
                  <a:moveTo>
                    <a:pt x="237319" y="0"/>
                  </a:moveTo>
                  <a:lnTo>
                    <a:pt x="0" y="252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0" y="4341242"/>
              <a:ext cx="237490" cy="228600"/>
            </a:xfrm>
            <a:custGeom>
              <a:avLst/>
              <a:gdLst/>
              <a:ahLst/>
              <a:cxnLst/>
              <a:rect l="l" t="t" r="r" b="b"/>
              <a:pathLst>
                <a:path w="237490" h="228600">
                  <a:moveTo>
                    <a:pt x="0" y="228518"/>
                  </a:moveTo>
                  <a:lnTo>
                    <a:pt x="237319" y="0"/>
                  </a:lnTo>
                  <a:lnTo>
                    <a:pt x="0" y="202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0" y="4573839"/>
              <a:ext cx="237490" cy="183515"/>
            </a:xfrm>
            <a:custGeom>
              <a:avLst/>
              <a:gdLst/>
              <a:ahLst/>
              <a:cxnLst/>
              <a:rect l="l" t="t" r="r" b="b"/>
              <a:pathLst>
                <a:path w="237490" h="183514">
                  <a:moveTo>
                    <a:pt x="0" y="0"/>
                  </a:moveTo>
                  <a:lnTo>
                    <a:pt x="237319" y="1829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0" y="4799356"/>
              <a:ext cx="237490" cy="25400"/>
            </a:xfrm>
            <a:custGeom>
              <a:avLst/>
              <a:gdLst/>
              <a:ahLst/>
              <a:cxnLst/>
              <a:rect l="l" t="t" r="r" b="b"/>
              <a:pathLst>
                <a:path w="237490" h="25400">
                  <a:moveTo>
                    <a:pt x="0" y="25286"/>
                  </a:moveTo>
                  <a:lnTo>
                    <a:pt x="23731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0" y="4959020"/>
              <a:ext cx="237490" cy="25400"/>
            </a:xfrm>
            <a:custGeom>
              <a:avLst/>
              <a:gdLst/>
              <a:ahLst/>
              <a:cxnLst/>
              <a:rect l="l" t="t" r="r" b="b"/>
              <a:pathLst>
                <a:path w="237490" h="25400">
                  <a:moveTo>
                    <a:pt x="237319" y="0"/>
                  </a:moveTo>
                  <a:lnTo>
                    <a:pt x="0" y="252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0" y="4827236"/>
              <a:ext cx="237490" cy="132080"/>
            </a:xfrm>
            <a:custGeom>
              <a:avLst/>
              <a:gdLst/>
              <a:ahLst/>
              <a:cxnLst/>
              <a:rect l="l" t="t" r="r" b="b"/>
              <a:pathLst>
                <a:path w="237490" h="132079">
                  <a:moveTo>
                    <a:pt x="0" y="0"/>
                  </a:moveTo>
                  <a:lnTo>
                    <a:pt x="237319" y="1317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0" y="5001629"/>
              <a:ext cx="237490" cy="25400"/>
            </a:xfrm>
            <a:custGeom>
              <a:avLst/>
              <a:gdLst/>
              <a:ahLst/>
              <a:cxnLst/>
              <a:rect l="l" t="t" r="r" b="b"/>
              <a:pathLst>
                <a:path w="237490" h="25400">
                  <a:moveTo>
                    <a:pt x="237319" y="0"/>
                  </a:moveTo>
                  <a:lnTo>
                    <a:pt x="0" y="2527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0" y="5251121"/>
              <a:ext cx="237490" cy="189865"/>
            </a:xfrm>
            <a:custGeom>
              <a:avLst/>
              <a:gdLst/>
              <a:ahLst/>
              <a:cxnLst/>
              <a:rect l="l" t="t" r="r" b="b"/>
              <a:pathLst>
                <a:path w="237490" h="189864">
                  <a:moveTo>
                    <a:pt x="0" y="0"/>
                  </a:moveTo>
                  <a:lnTo>
                    <a:pt x="237319" y="18935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0" y="5002137"/>
              <a:ext cx="233045" cy="247015"/>
            </a:xfrm>
            <a:custGeom>
              <a:avLst/>
              <a:gdLst/>
              <a:ahLst/>
              <a:cxnLst/>
              <a:rect l="l" t="t" r="r" b="b"/>
              <a:pathLst>
                <a:path w="233045" h="247014">
                  <a:moveTo>
                    <a:pt x="0" y="246387"/>
                  </a:moveTo>
                  <a:lnTo>
                    <a:pt x="23251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756241" y="4256685"/>
              <a:ext cx="0" cy="1017905"/>
            </a:xfrm>
            <a:custGeom>
              <a:avLst/>
              <a:gdLst/>
              <a:ahLst/>
              <a:cxnLst/>
              <a:rect l="l" t="t" r="r" b="b"/>
              <a:pathLst>
                <a:path h="1017904">
                  <a:moveTo>
                    <a:pt x="0" y="0"/>
                  </a:moveTo>
                  <a:lnTo>
                    <a:pt x="0" y="101731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711067" y="4259593"/>
              <a:ext cx="0" cy="1014730"/>
            </a:xfrm>
            <a:custGeom>
              <a:avLst/>
              <a:gdLst/>
              <a:ahLst/>
              <a:cxnLst/>
              <a:rect l="l" t="t" r="r" b="b"/>
              <a:pathLst>
                <a:path h="1014729">
                  <a:moveTo>
                    <a:pt x="0" y="0"/>
                  </a:moveTo>
                  <a:lnTo>
                    <a:pt x="0" y="10144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564382" y="4268420"/>
              <a:ext cx="45720" cy="1038225"/>
            </a:xfrm>
            <a:custGeom>
              <a:avLst/>
              <a:gdLst/>
              <a:ahLst/>
              <a:cxnLst/>
              <a:rect l="l" t="t" r="r" b="b"/>
              <a:pathLst>
                <a:path w="45720" h="1038225">
                  <a:moveTo>
                    <a:pt x="0" y="3670"/>
                  </a:moveTo>
                  <a:lnTo>
                    <a:pt x="0" y="1037818"/>
                  </a:lnTo>
                  <a:lnTo>
                    <a:pt x="45173" y="1032332"/>
                  </a:lnTo>
                  <a:lnTo>
                    <a:pt x="45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1389324" y="4205047"/>
              <a:ext cx="0" cy="1069340"/>
            </a:xfrm>
            <a:custGeom>
              <a:avLst/>
              <a:gdLst/>
              <a:ahLst/>
              <a:cxnLst/>
              <a:rect l="l" t="t" r="r" b="b"/>
              <a:pathLst>
                <a:path h="1069339">
                  <a:moveTo>
                    <a:pt x="0" y="0"/>
                  </a:moveTo>
                  <a:lnTo>
                    <a:pt x="0" y="106895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1344162" y="4208121"/>
              <a:ext cx="0" cy="1066165"/>
            </a:xfrm>
            <a:custGeom>
              <a:avLst/>
              <a:gdLst/>
              <a:ahLst/>
              <a:cxnLst/>
              <a:rect l="l" t="t" r="r" b="b"/>
              <a:pathLst>
                <a:path h="1066164">
                  <a:moveTo>
                    <a:pt x="0" y="0"/>
                  </a:moveTo>
                  <a:lnTo>
                    <a:pt x="0" y="10658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756241" y="4822369"/>
              <a:ext cx="588010" cy="70485"/>
            </a:xfrm>
            <a:custGeom>
              <a:avLst/>
              <a:gdLst/>
              <a:ahLst/>
              <a:cxnLst/>
              <a:rect l="l" t="t" r="r" b="b"/>
              <a:pathLst>
                <a:path w="588010" h="70485">
                  <a:moveTo>
                    <a:pt x="0" y="70396"/>
                  </a:moveTo>
                  <a:lnTo>
                    <a:pt x="58792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756241" y="4286238"/>
              <a:ext cx="588010" cy="52069"/>
            </a:xfrm>
            <a:custGeom>
              <a:avLst/>
              <a:gdLst/>
              <a:ahLst/>
              <a:cxnLst/>
              <a:rect l="l" t="t" r="r" b="b"/>
              <a:pathLst>
                <a:path w="588010" h="52070">
                  <a:moveTo>
                    <a:pt x="0" y="51841"/>
                  </a:moveTo>
                  <a:lnTo>
                    <a:pt x="58792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756241" y="4865688"/>
              <a:ext cx="588010" cy="533400"/>
            </a:xfrm>
            <a:custGeom>
              <a:avLst/>
              <a:gdLst/>
              <a:ahLst/>
              <a:cxnLst/>
              <a:rect l="l" t="t" r="r" b="b"/>
              <a:pathLst>
                <a:path w="588010" h="533400">
                  <a:moveTo>
                    <a:pt x="587921" y="0"/>
                  </a:moveTo>
                  <a:lnTo>
                    <a:pt x="0" y="70396"/>
                  </a:lnTo>
                  <a:lnTo>
                    <a:pt x="587921" y="5328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756241" y="4865688"/>
              <a:ext cx="588010" cy="622935"/>
            </a:xfrm>
            <a:custGeom>
              <a:avLst/>
              <a:gdLst/>
              <a:ahLst/>
              <a:cxnLst/>
              <a:rect l="l" t="t" r="r" b="b"/>
              <a:pathLst>
                <a:path w="588010" h="622935">
                  <a:moveTo>
                    <a:pt x="0" y="622465"/>
                  </a:moveTo>
                  <a:lnTo>
                    <a:pt x="58792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609556" y="4778135"/>
              <a:ext cx="101600" cy="88900"/>
            </a:xfrm>
            <a:custGeom>
              <a:avLst/>
              <a:gdLst/>
              <a:ahLst/>
              <a:cxnLst/>
              <a:rect l="l" t="t" r="r" b="b"/>
              <a:pathLst>
                <a:path w="101600" h="88900">
                  <a:moveTo>
                    <a:pt x="101511" y="8848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609556" y="4837227"/>
              <a:ext cx="101600" cy="551180"/>
            </a:xfrm>
            <a:custGeom>
              <a:avLst/>
              <a:gdLst/>
              <a:ahLst/>
              <a:cxnLst/>
              <a:rect l="l" t="t" r="r" b="b"/>
              <a:pathLst>
                <a:path w="101600" h="551179">
                  <a:moveTo>
                    <a:pt x="0" y="463524"/>
                  </a:moveTo>
                  <a:lnTo>
                    <a:pt x="101511" y="88468"/>
                  </a:lnTo>
                  <a:lnTo>
                    <a:pt x="0" y="0"/>
                  </a:lnTo>
                  <a:lnTo>
                    <a:pt x="101511" y="5509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1785792" y="4171519"/>
              <a:ext cx="33020" cy="1039494"/>
            </a:xfrm>
            <a:custGeom>
              <a:avLst/>
              <a:gdLst/>
              <a:ahLst/>
              <a:cxnLst/>
              <a:rect l="l" t="t" r="r" b="b"/>
              <a:pathLst>
                <a:path w="33019" h="1039495">
                  <a:moveTo>
                    <a:pt x="0" y="2654"/>
                  </a:moveTo>
                  <a:lnTo>
                    <a:pt x="0" y="1039456"/>
                  </a:lnTo>
                  <a:lnTo>
                    <a:pt x="32829" y="1034757"/>
                  </a:lnTo>
                  <a:lnTo>
                    <a:pt x="3282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1679112" y="4179723"/>
              <a:ext cx="33020" cy="891540"/>
            </a:xfrm>
            <a:custGeom>
              <a:avLst/>
              <a:gdLst/>
              <a:ahLst/>
              <a:cxnLst/>
              <a:rect l="l" t="t" r="r" b="b"/>
              <a:pathLst>
                <a:path w="33019" h="891539">
                  <a:moveTo>
                    <a:pt x="0" y="3111"/>
                  </a:moveTo>
                  <a:lnTo>
                    <a:pt x="0" y="891070"/>
                  </a:lnTo>
                  <a:lnTo>
                    <a:pt x="32854" y="887069"/>
                  </a:lnTo>
                  <a:lnTo>
                    <a:pt x="3285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2246129" y="4134333"/>
              <a:ext cx="33020" cy="1009015"/>
            </a:xfrm>
            <a:custGeom>
              <a:avLst/>
              <a:gdLst/>
              <a:ahLst/>
              <a:cxnLst/>
              <a:rect l="l" t="t" r="r" b="b"/>
              <a:pathLst>
                <a:path w="33019" h="1009014">
                  <a:moveTo>
                    <a:pt x="0" y="2666"/>
                  </a:moveTo>
                  <a:lnTo>
                    <a:pt x="0" y="1008392"/>
                  </a:lnTo>
                  <a:lnTo>
                    <a:pt x="32842" y="1003706"/>
                  </a:lnTo>
                  <a:lnTo>
                    <a:pt x="3284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1818622" y="4174262"/>
              <a:ext cx="427990" cy="412115"/>
            </a:xfrm>
            <a:custGeom>
              <a:avLst/>
              <a:gdLst/>
              <a:ahLst/>
              <a:cxnLst/>
              <a:rect l="l" t="t" r="r" b="b"/>
              <a:pathLst>
                <a:path w="427989" h="412114">
                  <a:moveTo>
                    <a:pt x="427507" y="366090"/>
                  </a:moveTo>
                  <a:lnTo>
                    <a:pt x="0" y="411645"/>
                  </a:lnTo>
                  <a:lnTo>
                    <a:pt x="427507" y="0"/>
                  </a:lnTo>
                  <a:lnTo>
                    <a:pt x="0" y="36537"/>
                  </a:lnTo>
                  <a:lnTo>
                    <a:pt x="427507" y="36609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1818622" y="4577894"/>
              <a:ext cx="427990" cy="45720"/>
            </a:xfrm>
            <a:custGeom>
              <a:avLst/>
              <a:gdLst/>
              <a:ahLst/>
              <a:cxnLst/>
              <a:rect l="l" t="t" r="r" b="b"/>
              <a:pathLst>
                <a:path w="427989" h="45720">
                  <a:moveTo>
                    <a:pt x="0" y="45529"/>
                  </a:moveTo>
                  <a:lnTo>
                    <a:pt x="42750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1818622" y="4599839"/>
              <a:ext cx="427990" cy="164465"/>
            </a:xfrm>
            <a:custGeom>
              <a:avLst/>
              <a:gdLst/>
              <a:ahLst/>
              <a:cxnLst/>
              <a:rect l="l" t="t" r="r" b="b"/>
              <a:pathLst>
                <a:path w="427989" h="164464">
                  <a:moveTo>
                    <a:pt x="427507" y="118706"/>
                  </a:moveTo>
                  <a:lnTo>
                    <a:pt x="0" y="164261"/>
                  </a:lnTo>
                  <a:lnTo>
                    <a:pt x="213766" y="0"/>
                  </a:lnTo>
                  <a:lnTo>
                    <a:pt x="427507" y="1187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1818622" y="4756075"/>
              <a:ext cx="427990" cy="386715"/>
            </a:xfrm>
            <a:custGeom>
              <a:avLst/>
              <a:gdLst/>
              <a:ahLst/>
              <a:cxnLst/>
              <a:rect l="l" t="t" r="r" b="b"/>
              <a:pathLst>
                <a:path w="427989" h="386714">
                  <a:moveTo>
                    <a:pt x="427507" y="0"/>
                  </a:moveTo>
                  <a:lnTo>
                    <a:pt x="0" y="45542"/>
                  </a:lnTo>
                  <a:lnTo>
                    <a:pt x="427507" y="3866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1818622" y="4756506"/>
              <a:ext cx="423545" cy="450215"/>
            </a:xfrm>
            <a:custGeom>
              <a:avLst/>
              <a:gdLst/>
              <a:ahLst/>
              <a:cxnLst/>
              <a:rect l="l" t="t" r="r" b="b"/>
              <a:pathLst>
                <a:path w="423544" h="450214">
                  <a:moveTo>
                    <a:pt x="0" y="449706"/>
                  </a:moveTo>
                  <a:lnTo>
                    <a:pt x="42326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1711967" y="4590670"/>
              <a:ext cx="74295" cy="160655"/>
            </a:xfrm>
            <a:custGeom>
              <a:avLst/>
              <a:gdLst/>
              <a:ahLst/>
              <a:cxnLst/>
              <a:rect l="l" t="t" r="r" b="b"/>
              <a:pathLst>
                <a:path w="74294" h="160654">
                  <a:moveTo>
                    <a:pt x="73825" y="160413"/>
                  </a:moveTo>
                  <a:lnTo>
                    <a:pt x="0" y="96100"/>
                  </a:lnTo>
                  <a:lnTo>
                    <a:pt x="32956" y="0"/>
                  </a:lnTo>
                  <a:lnTo>
                    <a:pt x="73825" y="1604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1711967" y="4561980"/>
              <a:ext cx="74295" cy="64769"/>
            </a:xfrm>
            <a:custGeom>
              <a:avLst/>
              <a:gdLst/>
              <a:ahLst/>
              <a:cxnLst/>
              <a:rect l="l" t="t" r="r" b="b"/>
              <a:pathLst>
                <a:path w="74294" h="64770">
                  <a:moveTo>
                    <a:pt x="73825" y="6432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1711967" y="4179723"/>
              <a:ext cx="74295" cy="403860"/>
            </a:xfrm>
            <a:custGeom>
              <a:avLst/>
              <a:gdLst/>
              <a:ahLst/>
              <a:cxnLst/>
              <a:rect l="l" t="t" r="r" b="b"/>
              <a:pathLst>
                <a:path w="74294" h="403860">
                  <a:moveTo>
                    <a:pt x="73825" y="403606"/>
                  </a:moveTo>
                  <a:lnTo>
                    <a:pt x="0" y="339280"/>
                  </a:lnTo>
                  <a:lnTo>
                    <a:pt x="7382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1711967" y="4729748"/>
              <a:ext cx="74295" cy="400685"/>
            </a:xfrm>
            <a:custGeom>
              <a:avLst/>
              <a:gdLst/>
              <a:ahLst/>
              <a:cxnLst/>
              <a:rect l="l" t="t" r="r" b="b"/>
              <a:pathLst>
                <a:path w="74294" h="400685">
                  <a:moveTo>
                    <a:pt x="0" y="337045"/>
                  </a:moveTo>
                  <a:lnTo>
                    <a:pt x="73825" y="64312"/>
                  </a:lnTo>
                  <a:lnTo>
                    <a:pt x="0" y="0"/>
                  </a:lnTo>
                  <a:lnTo>
                    <a:pt x="73825" y="4005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1719104" y="4179723"/>
              <a:ext cx="63500" cy="400685"/>
            </a:xfrm>
            <a:custGeom>
              <a:avLst/>
              <a:gdLst/>
              <a:ahLst/>
              <a:cxnLst/>
              <a:rect l="l" t="t" r="r" b="b"/>
              <a:pathLst>
                <a:path w="63500" h="400685">
                  <a:moveTo>
                    <a:pt x="63309" y="40065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1389324" y="5024870"/>
              <a:ext cx="1655445" cy="245110"/>
            </a:xfrm>
            <a:custGeom>
              <a:avLst/>
              <a:gdLst/>
              <a:ahLst/>
              <a:cxnLst/>
              <a:rect l="l" t="t" r="r" b="b"/>
              <a:pathLst>
                <a:path w="1655445" h="245110">
                  <a:moveTo>
                    <a:pt x="0" y="244754"/>
                  </a:moveTo>
                  <a:lnTo>
                    <a:pt x="165517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0" y="5370323"/>
              <a:ext cx="708025" cy="105410"/>
            </a:xfrm>
            <a:custGeom>
              <a:avLst/>
              <a:gdLst/>
              <a:ahLst/>
              <a:cxnLst/>
              <a:rect l="l" t="t" r="r" b="b"/>
              <a:pathLst>
                <a:path w="708025" h="105410">
                  <a:moveTo>
                    <a:pt x="0" y="105018"/>
                  </a:moveTo>
                  <a:lnTo>
                    <a:pt x="70777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0" y="4076828"/>
              <a:ext cx="2431415" cy="240665"/>
            </a:xfrm>
            <a:custGeom>
              <a:avLst/>
              <a:gdLst/>
              <a:ahLst/>
              <a:cxnLst/>
              <a:rect l="l" t="t" r="r" b="b"/>
              <a:pathLst>
                <a:path w="2431415" h="240664">
                  <a:moveTo>
                    <a:pt x="2132273" y="15405"/>
                  </a:moveTo>
                  <a:lnTo>
                    <a:pt x="2321402" y="0"/>
                  </a:lnTo>
                  <a:lnTo>
                    <a:pt x="2430977" y="43548"/>
                  </a:lnTo>
                  <a:lnTo>
                    <a:pt x="0" y="24064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2321402" y="3888258"/>
              <a:ext cx="0" cy="188595"/>
            </a:xfrm>
            <a:custGeom>
              <a:avLst/>
              <a:gdLst/>
              <a:ahLst/>
              <a:cxnLst/>
              <a:rect l="l" t="t" r="r" b="b"/>
              <a:pathLst>
                <a:path h="188595">
                  <a:moveTo>
                    <a:pt x="0" y="18856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2321402" y="3659265"/>
              <a:ext cx="0" cy="192405"/>
            </a:xfrm>
            <a:custGeom>
              <a:avLst/>
              <a:gdLst/>
              <a:ahLst/>
              <a:cxnLst/>
              <a:rect l="l" t="t" r="r" b="b"/>
              <a:pathLst>
                <a:path h="192404">
                  <a:moveTo>
                    <a:pt x="0" y="19193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2321402" y="3343276"/>
              <a:ext cx="0" cy="278765"/>
            </a:xfrm>
            <a:custGeom>
              <a:avLst/>
              <a:gdLst/>
              <a:ahLst/>
              <a:cxnLst/>
              <a:rect l="l" t="t" r="r" b="b"/>
              <a:pathLst>
                <a:path h="278764">
                  <a:moveTo>
                    <a:pt x="0" y="27840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609556" y="4615879"/>
              <a:ext cx="101600" cy="79375"/>
            </a:xfrm>
            <a:custGeom>
              <a:avLst/>
              <a:gdLst/>
              <a:ahLst/>
              <a:cxnLst/>
              <a:rect l="l" t="t" r="r" b="b"/>
              <a:pathLst>
                <a:path w="101600" h="79375">
                  <a:moveTo>
                    <a:pt x="101511" y="7909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609556" y="4445877"/>
              <a:ext cx="101600" cy="78105"/>
            </a:xfrm>
            <a:custGeom>
              <a:avLst/>
              <a:gdLst/>
              <a:ahLst/>
              <a:cxnLst/>
              <a:rect l="l" t="t" r="r" b="b"/>
              <a:pathLst>
                <a:path w="101600" h="78104">
                  <a:moveTo>
                    <a:pt x="101511" y="7792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609556" y="4266439"/>
              <a:ext cx="101600" cy="72390"/>
            </a:xfrm>
            <a:custGeom>
              <a:avLst/>
              <a:gdLst/>
              <a:ahLst/>
              <a:cxnLst/>
              <a:rect l="l" t="t" r="r" b="b"/>
              <a:pathLst>
                <a:path w="101600" h="72389">
                  <a:moveTo>
                    <a:pt x="101511" y="7205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660318" y="4302469"/>
              <a:ext cx="0" cy="523240"/>
            </a:xfrm>
            <a:custGeom>
              <a:avLst/>
              <a:gdLst/>
              <a:ahLst/>
              <a:cxnLst/>
              <a:rect l="l" t="t" r="r" b="b"/>
              <a:pathLst>
                <a:path h="523239">
                  <a:moveTo>
                    <a:pt x="0" y="0"/>
                  </a:moveTo>
                  <a:lnTo>
                    <a:pt x="0" y="52274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1774399" y="1156922"/>
              <a:ext cx="194348" cy="23808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2053581" y="1205718"/>
              <a:ext cx="0" cy="184150"/>
            </a:xfrm>
            <a:custGeom>
              <a:avLst/>
              <a:gdLst/>
              <a:ahLst/>
              <a:cxnLst/>
              <a:rect l="l" t="t" r="r" b="b"/>
              <a:pathLst>
                <a:path h="184150">
                  <a:moveTo>
                    <a:pt x="0" y="0"/>
                  </a:moveTo>
                  <a:lnTo>
                    <a:pt x="0" y="184150"/>
                  </a:lnTo>
                </a:path>
              </a:pathLst>
            </a:custGeom>
            <a:ln w="51295">
              <a:solidFill>
                <a:srgbClr val="234B8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2027933" y="1184128"/>
              <a:ext cx="187960" cy="0"/>
            </a:xfrm>
            <a:custGeom>
              <a:avLst/>
              <a:gdLst/>
              <a:ahLst/>
              <a:cxnLst/>
              <a:rect l="l" t="t" r="r" b="b"/>
              <a:pathLst>
                <a:path w="187960">
                  <a:moveTo>
                    <a:pt x="0" y="0"/>
                  </a:moveTo>
                  <a:lnTo>
                    <a:pt x="187451" y="0"/>
                  </a:lnTo>
                </a:path>
              </a:pathLst>
            </a:custGeom>
            <a:ln w="43179">
              <a:solidFill>
                <a:srgbClr val="234B8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2189737" y="1205947"/>
              <a:ext cx="0" cy="184785"/>
            </a:xfrm>
            <a:custGeom>
              <a:avLst/>
              <a:gdLst/>
              <a:ahLst/>
              <a:cxnLst/>
              <a:rect l="l" t="t" r="r" b="b"/>
              <a:pathLst>
                <a:path h="184784">
                  <a:moveTo>
                    <a:pt x="0" y="0"/>
                  </a:moveTo>
                  <a:lnTo>
                    <a:pt x="0" y="184505"/>
                  </a:lnTo>
                </a:path>
              </a:pathLst>
            </a:custGeom>
            <a:ln w="51295">
              <a:solidFill>
                <a:srgbClr val="234B8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2277842" y="1162538"/>
              <a:ext cx="255904" cy="227965"/>
            </a:xfrm>
            <a:custGeom>
              <a:avLst/>
              <a:gdLst/>
              <a:ahLst/>
              <a:cxnLst/>
              <a:rect l="l" t="t" r="r" b="b"/>
              <a:pathLst>
                <a:path w="255905" h="227965">
                  <a:moveTo>
                    <a:pt x="67081" y="0"/>
                  </a:moveTo>
                  <a:lnTo>
                    <a:pt x="18084" y="0"/>
                  </a:lnTo>
                  <a:lnTo>
                    <a:pt x="16431" y="12125"/>
                  </a:lnTo>
                  <a:lnTo>
                    <a:pt x="12014" y="50812"/>
                  </a:lnTo>
                  <a:lnTo>
                    <a:pt x="8181" y="94262"/>
                  </a:lnTo>
                  <a:lnTo>
                    <a:pt x="5014" y="139787"/>
                  </a:lnTo>
                  <a:lnTo>
                    <a:pt x="2264" y="185412"/>
                  </a:lnTo>
                  <a:lnTo>
                    <a:pt x="0" y="227914"/>
                  </a:lnTo>
                  <a:lnTo>
                    <a:pt x="49999" y="227914"/>
                  </a:lnTo>
                  <a:lnTo>
                    <a:pt x="50532" y="210920"/>
                  </a:lnTo>
                  <a:lnTo>
                    <a:pt x="51154" y="193189"/>
                  </a:lnTo>
                  <a:lnTo>
                    <a:pt x="52664" y="155056"/>
                  </a:lnTo>
                  <a:lnTo>
                    <a:pt x="54681" y="116246"/>
                  </a:lnTo>
                  <a:lnTo>
                    <a:pt x="57531" y="76581"/>
                  </a:lnTo>
                  <a:lnTo>
                    <a:pt x="103730" y="76581"/>
                  </a:lnTo>
                  <a:lnTo>
                    <a:pt x="101124" y="70680"/>
                  </a:lnTo>
                  <a:lnTo>
                    <a:pt x="84705" y="34944"/>
                  </a:lnTo>
                  <a:lnTo>
                    <a:pt x="70163" y="5741"/>
                  </a:lnTo>
                  <a:lnTo>
                    <a:pt x="67081" y="0"/>
                  </a:lnTo>
                  <a:close/>
                </a:path>
                <a:path w="255905" h="227965">
                  <a:moveTo>
                    <a:pt x="246215" y="76581"/>
                  </a:moveTo>
                  <a:lnTo>
                    <a:pt x="198297" y="76581"/>
                  </a:lnTo>
                  <a:lnTo>
                    <a:pt x="199839" y="96463"/>
                  </a:lnTo>
                  <a:lnTo>
                    <a:pt x="201174" y="116246"/>
                  </a:lnTo>
                  <a:lnTo>
                    <a:pt x="203315" y="157164"/>
                  </a:lnTo>
                  <a:lnTo>
                    <a:pt x="205432" y="214204"/>
                  </a:lnTo>
                  <a:lnTo>
                    <a:pt x="205854" y="227914"/>
                  </a:lnTo>
                  <a:lnTo>
                    <a:pt x="255841" y="227914"/>
                  </a:lnTo>
                  <a:lnTo>
                    <a:pt x="253598" y="185412"/>
                  </a:lnTo>
                  <a:lnTo>
                    <a:pt x="250560" y="135826"/>
                  </a:lnTo>
                  <a:lnTo>
                    <a:pt x="247669" y="94262"/>
                  </a:lnTo>
                  <a:lnTo>
                    <a:pt x="246472" y="79487"/>
                  </a:lnTo>
                  <a:lnTo>
                    <a:pt x="246215" y="76581"/>
                  </a:lnTo>
                  <a:close/>
                </a:path>
                <a:path w="255905" h="227965">
                  <a:moveTo>
                    <a:pt x="103730" y="76581"/>
                  </a:moveTo>
                  <a:lnTo>
                    <a:pt x="57531" y="76581"/>
                  </a:lnTo>
                  <a:lnTo>
                    <a:pt x="77962" y="123964"/>
                  </a:lnTo>
                  <a:lnTo>
                    <a:pt x="92079" y="157164"/>
                  </a:lnTo>
                  <a:lnTo>
                    <a:pt x="110007" y="198920"/>
                  </a:lnTo>
                  <a:lnTo>
                    <a:pt x="145834" y="198920"/>
                  </a:lnTo>
                  <a:lnTo>
                    <a:pt x="163777" y="157164"/>
                  </a:lnTo>
                  <a:lnTo>
                    <a:pt x="172841" y="135826"/>
                  </a:lnTo>
                  <a:lnTo>
                    <a:pt x="129070" y="135826"/>
                  </a:lnTo>
                  <a:lnTo>
                    <a:pt x="113576" y="99314"/>
                  </a:lnTo>
                  <a:lnTo>
                    <a:pt x="109447" y="89669"/>
                  </a:lnTo>
                  <a:lnTo>
                    <a:pt x="105295" y="80125"/>
                  </a:lnTo>
                  <a:lnTo>
                    <a:pt x="103730" y="76581"/>
                  </a:lnTo>
                  <a:close/>
                </a:path>
                <a:path w="255905" h="227965">
                  <a:moveTo>
                    <a:pt x="237756" y="0"/>
                  </a:moveTo>
                  <a:lnTo>
                    <a:pt x="191071" y="0"/>
                  </a:lnTo>
                  <a:lnTo>
                    <a:pt x="187991" y="5741"/>
                  </a:lnTo>
                  <a:lnTo>
                    <a:pt x="169481" y="43413"/>
                  </a:lnTo>
                  <a:lnTo>
                    <a:pt x="152860" y="80125"/>
                  </a:lnTo>
                  <a:lnTo>
                    <a:pt x="129070" y="135826"/>
                  </a:lnTo>
                  <a:lnTo>
                    <a:pt x="172841" y="135826"/>
                  </a:lnTo>
                  <a:lnTo>
                    <a:pt x="185089" y="107200"/>
                  </a:lnTo>
                  <a:lnTo>
                    <a:pt x="192031" y="91181"/>
                  </a:lnTo>
                  <a:lnTo>
                    <a:pt x="198297" y="76581"/>
                  </a:lnTo>
                  <a:lnTo>
                    <a:pt x="246215" y="76581"/>
                  </a:lnTo>
                  <a:lnTo>
                    <a:pt x="245194" y="65005"/>
                  </a:lnTo>
                  <a:lnTo>
                    <a:pt x="243840" y="50812"/>
                  </a:lnTo>
                  <a:lnTo>
                    <a:pt x="242417" y="37079"/>
                  </a:lnTo>
                  <a:lnTo>
                    <a:pt x="240931" y="24034"/>
                  </a:lnTo>
                  <a:lnTo>
                    <a:pt x="239378" y="11675"/>
                  </a:lnTo>
                  <a:lnTo>
                    <a:pt x="237756" y="0"/>
                  </a:lnTo>
                  <a:close/>
                </a:path>
              </a:pathLst>
            </a:custGeom>
            <a:solidFill>
              <a:srgbClr val="234B84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1239445" y="819628"/>
              <a:ext cx="73761" cy="7378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1400994" y="981174"/>
              <a:ext cx="73761" cy="7377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1400994" y="1142710"/>
              <a:ext cx="73761" cy="7378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1400994" y="1304310"/>
              <a:ext cx="73761" cy="7373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1400994" y="819628"/>
              <a:ext cx="73761" cy="7378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1077875" y="819628"/>
              <a:ext cx="73761" cy="7378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916289" y="819628"/>
              <a:ext cx="73774" cy="7378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1579468" y="99814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19964" y="0"/>
                  </a:moveTo>
                  <a:lnTo>
                    <a:pt x="12189" y="1566"/>
                  </a:lnTo>
                  <a:lnTo>
                    <a:pt x="5843" y="5838"/>
                  </a:lnTo>
                  <a:lnTo>
                    <a:pt x="1567" y="12172"/>
                  </a:lnTo>
                  <a:lnTo>
                    <a:pt x="0" y="19926"/>
                  </a:lnTo>
                  <a:lnTo>
                    <a:pt x="1567" y="27661"/>
                  </a:lnTo>
                  <a:lnTo>
                    <a:pt x="5843" y="33993"/>
                  </a:lnTo>
                  <a:lnTo>
                    <a:pt x="12189" y="38269"/>
                  </a:lnTo>
                  <a:lnTo>
                    <a:pt x="19964" y="39839"/>
                  </a:lnTo>
                  <a:lnTo>
                    <a:pt x="27692" y="38269"/>
                  </a:lnTo>
                  <a:lnTo>
                    <a:pt x="34020" y="33993"/>
                  </a:lnTo>
                  <a:lnTo>
                    <a:pt x="38295" y="27661"/>
                  </a:lnTo>
                  <a:lnTo>
                    <a:pt x="39865" y="19926"/>
                  </a:lnTo>
                  <a:lnTo>
                    <a:pt x="38295" y="12172"/>
                  </a:lnTo>
                  <a:lnTo>
                    <a:pt x="34020" y="5838"/>
                  </a:lnTo>
                  <a:lnTo>
                    <a:pt x="27692" y="1566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1579468" y="115968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19964" y="0"/>
                  </a:moveTo>
                  <a:lnTo>
                    <a:pt x="12189" y="1568"/>
                  </a:lnTo>
                  <a:lnTo>
                    <a:pt x="5843" y="5843"/>
                  </a:lnTo>
                  <a:lnTo>
                    <a:pt x="1567" y="12178"/>
                  </a:lnTo>
                  <a:lnTo>
                    <a:pt x="0" y="19926"/>
                  </a:lnTo>
                  <a:lnTo>
                    <a:pt x="1567" y="27680"/>
                  </a:lnTo>
                  <a:lnTo>
                    <a:pt x="5843" y="34028"/>
                  </a:lnTo>
                  <a:lnTo>
                    <a:pt x="12189" y="38316"/>
                  </a:lnTo>
                  <a:lnTo>
                    <a:pt x="19964" y="39890"/>
                  </a:lnTo>
                  <a:lnTo>
                    <a:pt x="27692" y="38316"/>
                  </a:lnTo>
                  <a:lnTo>
                    <a:pt x="34020" y="34028"/>
                  </a:lnTo>
                  <a:lnTo>
                    <a:pt x="38295" y="27680"/>
                  </a:lnTo>
                  <a:lnTo>
                    <a:pt x="39865" y="19926"/>
                  </a:lnTo>
                  <a:lnTo>
                    <a:pt x="38295" y="12178"/>
                  </a:lnTo>
                  <a:lnTo>
                    <a:pt x="34020" y="5843"/>
                  </a:lnTo>
                  <a:lnTo>
                    <a:pt x="27692" y="1568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1579468" y="132128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19964" y="0"/>
                  </a:moveTo>
                  <a:lnTo>
                    <a:pt x="12189" y="1566"/>
                  </a:lnTo>
                  <a:lnTo>
                    <a:pt x="5843" y="5832"/>
                  </a:lnTo>
                  <a:lnTo>
                    <a:pt x="1567" y="12151"/>
                  </a:lnTo>
                  <a:lnTo>
                    <a:pt x="0" y="19875"/>
                  </a:lnTo>
                  <a:lnTo>
                    <a:pt x="1567" y="27645"/>
                  </a:lnTo>
                  <a:lnTo>
                    <a:pt x="5843" y="33991"/>
                  </a:lnTo>
                  <a:lnTo>
                    <a:pt x="12189" y="38270"/>
                  </a:lnTo>
                  <a:lnTo>
                    <a:pt x="19964" y="39839"/>
                  </a:lnTo>
                  <a:lnTo>
                    <a:pt x="27692" y="38270"/>
                  </a:lnTo>
                  <a:lnTo>
                    <a:pt x="34020" y="33991"/>
                  </a:lnTo>
                  <a:lnTo>
                    <a:pt x="38295" y="27645"/>
                  </a:lnTo>
                  <a:lnTo>
                    <a:pt x="39865" y="19875"/>
                  </a:lnTo>
                  <a:lnTo>
                    <a:pt x="38295" y="12151"/>
                  </a:lnTo>
                  <a:lnTo>
                    <a:pt x="34020" y="5832"/>
                  </a:lnTo>
                  <a:lnTo>
                    <a:pt x="27692" y="1566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1579468" y="83659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19964" y="0"/>
                  </a:moveTo>
                  <a:lnTo>
                    <a:pt x="12189" y="1566"/>
                  </a:lnTo>
                  <a:lnTo>
                    <a:pt x="5843" y="5838"/>
                  </a:lnTo>
                  <a:lnTo>
                    <a:pt x="1567" y="12172"/>
                  </a:lnTo>
                  <a:lnTo>
                    <a:pt x="0" y="19926"/>
                  </a:lnTo>
                  <a:lnTo>
                    <a:pt x="1567" y="27674"/>
                  </a:lnTo>
                  <a:lnTo>
                    <a:pt x="5843" y="34023"/>
                  </a:lnTo>
                  <a:lnTo>
                    <a:pt x="12189" y="38314"/>
                  </a:lnTo>
                  <a:lnTo>
                    <a:pt x="19964" y="39890"/>
                  </a:lnTo>
                  <a:lnTo>
                    <a:pt x="27692" y="38314"/>
                  </a:lnTo>
                  <a:lnTo>
                    <a:pt x="34020" y="34023"/>
                  </a:lnTo>
                  <a:lnTo>
                    <a:pt x="38295" y="27674"/>
                  </a:lnTo>
                  <a:lnTo>
                    <a:pt x="39865" y="19926"/>
                  </a:lnTo>
                  <a:lnTo>
                    <a:pt x="38295" y="12172"/>
                  </a:lnTo>
                  <a:lnTo>
                    <a:pt x="34020" y="5838"/>
                  </a:lnTo>
                  <a:lnTo>
                    <a:pt x="27692" y="1566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1256374" y="6750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938" y="0"/>
                  </a:moveTo>
                  <a:lnTo>
                    <a:pt x="12194" y="1578"/>
                  </a:lnTo>
                  <a:lnTo>
                    <a:pt x="5854" y="5873"/>
                  </a:lnTo>
                  <a:lnTo>
                    <a:pt x="1572" y="12226"/>
                  </a:lnTo>
                  <a:lnTo>
                    <a:pt x="0" y="19977"/>
                  </a:lnTo>
                  <a:lnTo>
                    <a:pt x="1572" y="27723"/>
                  </a:lnTo>
                  <a:lnTo>
                    <a:pt x="5854" y="34053"/>
                  </a:lnTo>
                  <a:lnTo>
                    <a:pt x="12194" y="38324"/>
                  </a:lnTo>
                  <a:lnTo>
                    <a:pt x="19938" y="39890"/>
                  </a:lnTo>
                  <a:lnTo>
                    <a:pt x="27679" y="38324"/>
                  </a:lnTo>
                  <a:lnTo>
                    <a:pt x="34010" y="34053"/>
                  </a:lnTo>
                  <a:lnTo>
                    <a:pt x="38284" y="27723"/>
                  </a:lnTo>
                  <a:lnTo>
                    <a:pt x="39852" y="19977"/>
                  </a:lnTo>
                  <a:lnTo>
                    <a:pt x="38284" y="12226"/>
                  </a:lnTo>
                  <a:lnTo>
                    <a:pt x="34010" y="5873"/>
                  </a:lnTo>
                  <a:lnTo>
                    <a:pt x="27679" y="1578"/>
                  </a:lnTo>
                  <a:lnTo>
                    <a:pt x="19938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1417935" y="6750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926" y="0"/>
                  </a:moveTo>
                  <a:lnTo>
                    <a:pt x="12194" y="1578"/>
                  </a:lnTo>
                  <a:lnTo>
                    <a:pt x="5857" y="5873"/>
                  </a:lnTo>
                  <a:lnTo>
                    <a:pt x="1574" y="12226"/>
                  </a:lnTo>
                  <a:lnTo>
                    <a:pt x="0" y="19977"/>
                  </a:lnTo>
                  <a:lnTo>
                    <a:pt x="1574" y="27723"/>
                  </a:lnTo>
                  <a:lnTo>
                    <a:pt x="5857" y="34053"/>
                  </a:lnTo>
                  <a:lnTo>
                    <a:pt x="12194" y="38324"/>
                  </a:lnTo>
                  <a:lnTo>
                    <a:pt x="19926" y="39890"/>
                  </a:lnTo>
                  <a:lnTo>
                    <a:pt x="27692" y="38324"/>
                  </a:lnTo>
                  <a:lnTo>
                    <a:pt x="34029" y="34053"/>
                  </a:lnTo>
                  <a:lnTo>
                    <a:pt x="38300" y="27723"/>
                  </a:lnTo>
                  <a:lnTo>
                    <a:pt x="39865" y="19977"/>
                  </a:lnTo>
                  <a:lnTo>
                    <a:pt x="38300" y="12226"/>
                  </a:lnTo>
                  <a:lnTo>
                    <a:pt x="34029" y="5873"/>
                  </a:lnTo>
                  <a:lnTo>
                    <a:pt x="27692" y="1578"/>
                  </a:lnTo>
                  <a:lnTo>
                    <a:pt x="19926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1094804" y="6750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938" y="0"/>
                  </a:moveTo>
                  <a:lnTo>
                    <a:pt x="12194" y="1578"/>
                  </a:lnTo>
                  <a:lnTo>
                    <a:pt x="5854" y="5873"/>
                  </a:lnTo>
                  <a:lnTo>
                    <a:pt x="1572" y="12226"/>
                  </a:lnTo>
                  <a:lnTo>
                    <a:pt x="0" y="19977"/>
                  </a:lnTo>
                  <a:lnTo>
                    <a:pt x="1572" y="27723"/>
                  </a:lnTo>
                  <a:lnTo>
                    <a:pt x="5854" y="34053"/>
                  </a:lnTo>
                  <a:lnTo>
                    <a:pt x="12194" y="38324"/>
                  </a:lnTo>
                  <a:lnTo>
                    <a:pt x="19938" y="39890"/>
                  </a:lnTo>
                  <a:lnTo>
                    <a:pt x="27701" y="38324"/>
                  </a:lnTo>
                  <a:lnTo>
                    <a:pt x="34043" y="34053"/>
                  </a:lnTo>
                  <a:lnTo>
                    <a:pt x="38321" y="27723"/>
                  </a:lnTo>
                  <a:lnTo>
                    <a:pt x="39890" y="19977"/>
                  </a:lnTo>
                  <a:lnTo>
                    <a:pt x="38321" y="12226"/>
                  </a:lnTo>
                  <a:lnTo>
                    <a:pt x="34043" y="5873"/>
                  </a:lnTo>
                  <a:lnTo>
                    <a:pt x="27701" y="1578"/>
                  </a:lnTo>
                  <a:lnTo>
                    <a:pt x="19938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933256" y="6750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926" y="0"/>
                  </a:moveTo>
                  <a:lnTo>
                    <a:pt x="12178" y="1578"/>
                  </a:lnTo>
                  <a:lnTo>
                    <a:pt x="5843" y="5873"/>
                  </a:lnTo>
                  <a:lnTo>
                    <a:pt x="1568" y="12226"/>
                  </a:lnTo>
                  <a:lnTo>
                    <a:pt x="0" y="19977"/>
                  </a:lnTo>
                  <a:lnTo>
                    <a:pt x="1568" y="27723"/>
                  </a:lnTo>
                  <a:lnTo>
                    <a:pt x="5843" y="34053"/>
                  </a:lnTo>
                  <a:lnTo>
                    <a:pt x="12178" y="38324"/>
                  </a:lnTo>
                  <a:lnTo>
                    <a:pt x="19926" y="39890"/>
                  </a:lnTo>
                  <a:lnTo>
                    <a:pt x="27696" y="38324"/>
                  </a:lnTo>
                  <a:lnTo>
                    <a:pt x="34042" y="34053"/>
                  </a:lnTo>
                  <a:lnTo>
                    <a:pt x="38321" y="27723"/>
                  </a:lnTo>
                  <a:lnTo>
                    <a:pt x="39890" y="19977"/>
                  </a:lnTo>
                  <a:lnTo>
                    <a:pt x="38321" y="12226"/>
                  </a:lnTo>
                  <a:lnTo>
                    <a:pt x="34042" y="5873"/>
                  </a:lnTo>
                  <a:lnTo>
                    <a:pt x="27696" y="1578"/>
                  </a:lnTo>
                  <a:lnTo>
                    <a:pt x="19926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1579468" y="6750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964" y="0"/>
                  </a:moveTo>
                  <a:lnTo>
                    <a:pt x="12189" y="1578"/>
                  </a:lnTo>
                  <a:lnTo>
                    <a:pt x="5843" y="5873"/>
                  </a:lnTo>
                  <a:lnTo>
                    <a:pt x="1567" y="12226"/>
                  </a:lnTo>
                  <a:lnTo>
                    <a:pt x="0" y="19977"/>
                  </a:lnTo>
                  <a:lnTo>
                    <a:pt x="1567" y="27723"/>
                  </a:lnTo>
                  <a:lnTo>
                    <a:pt x="5843" y="34053"/>
                  </a:lnTo>
                  <a:lnTo>
                    <a:pt x="12189" y="38324"/>
                  </a:lnTo>
                  <a:lnTo>
                    <a:pt x="19964" y="39890"/>
                  </a:lnTo>
                  <a:lnTo>
                    <a:pt x="27692" y="38324"/>
                  </a:lnTo>
                  <a:lnTo>
                    <a:pt x="34020" y="34053"/>
                  </a:lnTo>
                  <a:lnTo>
                    <a:pt x="38295" y="27723"/>
                  </a:lnTo>
                  <a:lnTo>
                    <a:pt x="39865" y="19977"/>
                  </a:lnTo>
                  <a:lnTo>
                    <a:pt x="38295" y="12226"/>
                  </a:lnTo>
                  <a:lnTo>
                    <a:pt x="34020" y="5873"/>
                  </a:lnTo>
                  <a:lnTo>
                    <a:pt x="27692" y="1578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1060908" y="1125795"/>
              <a:ext cx="269875" cy="107950"/>
            </a:xfrm>
            <a:custGeom>
              <a:avLst/>
              <a:gdLst/>
              <a:ahLst/>
              <a:cxnLst/>
              <a:rect l="l" t="t" r="r" b="b"/>
              <a:pathLst>
                <a:path w="269875" h="107950">
                  <a:moveTo>
                    <a:pt x="215404" y="0"/>
                  </a:moveTo>
                  <a:lnTo>
                    <a:pt x="53835" y="0"/>
                  </a:lnTo>
                  <a:lnTo>
                    <a:pt x="32880" y="4223"/>
                  </a:lnTo>
                  <a:lnTo>
                    <a:pt x="15768" y="15746"/>
                  </a:lnTo>
                  <a:lnTo>
                    <a:pt x="4230" y="32848"/>
                  </a:lnTo>
                  <a:lnTo>
                    <a:pt x="0" y="53809"/>
                  </a:lnTo>
                  <a:lnTo>
                    <a:pt x="4230" y="74780"/>
                  </a:lnTo>
                  <a:lnTo>
                    <a:pt x="15768" y="91905"/>
                  </a:lnTo>
                  <a:lnTo>
                    <a:pt x="32880" y="103450"/>
                  </a:lnTo>
                  <a:lnTo>
                    <a:pt x="53835" y="107683"/>
                  </a:lnTo>
                  <a:lnTo>
                    <a:pt x="215404" y="107683"/>
                  </a:lnTo>
                  <a:lnTo>
                    <a:pt x="236357" y="103450"/>
                  </a:lnTo>
                  <a:lnTo>
                    <a:pt x="253479" y="91905"/>
                  </a:lnTo>
                  <a:lnTo>
                    <a:pt x="265028" y="74780"/>
                  </a:lnTo>
                  <a:lnTo>
                    <a:pt x="269265" y="53809"/>
                  </a:lnTo>
                  <a:lnTo>
                    <a:pt x="265028" y="32848"/>
                  </a:lnTo>
                  <a:lnTo>
                    <a:pt x="253479" y="15746"/>
                  </a:lnTo>
                  <a:lnTo>
                    <a:pt x="236357" y="4223"/>
                  </a:lnTo>
                  <a:lnTo>
                    <a:pt x="21540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899364" y="1287327"/>
              <a:ext cx="431165" cy="107950"/>
            </a:xfrm>
            <a:custGeom>
              <a:avLst/>
              <a:gdLst/>
              <a:ahLst/>
              <a:cxnLst/>
              <a:rect l="l" t="t" r="r" b="b"/>
              <a:pathLst>
                <a:path w="431165" h="107950">
                  <a:moveTo>
                    <a:pt x="376948" y="0"/>
                  </a:moveTo>
                  <a:lnTo>
                    <a:pt x="53822" y="0"/>
                  </a:lnTo>
                  <a:lnTo>
                    <a:pt x="32870" y="4230"/>
                  </a:lnTo>
                  <a:lnTo>
                    <a:pt x="15762" y="15767"/>
                  </a:lnTo>
                  <a:lnTo>
                    <a:pt x="4228" y="32875"/>
                  </a:lnTo>
                  <a:lnTo>
                    <a:pt x="0" y="53822"/>
                  </a:lnTo>
                  <a:lnTo>
                    <a:pt x="4228" y="74791"/>
                  </a:lnTo>
                  <a:lnTo>
                    <a:pt x="15762" y="91911"/>
                  </a:lnTo>
                  <a:lnTo>
                    <a:pt x="32870" y="103452"/>
                  </a:lnTo>
                  <a:lnTo>
                    <a:pt x="53822" y="107683"/>
                  </a:lnTo>
                  <a:lnTo>
                    <a:pt x="376948" y="107683"/>
                  </a:lnTo>
                  <a:lnTo>
                    <a:pt x="397901" y="103452"/>
                  </a:lnTo>
                  <a:lnTo>
                    <a:pt x="415023" y="91911"/>
                  </a:lnTo>
                  <a:lnTo>
                    <a:pt x="426572" y="74791"/>
                  </a:lnTo>
                  <a:lnTo>
                    <a:pt x="430809" y="53822"/>
                  </a:lnTo>
                  <a:lnTo>
                    <a:pt x="426572" y="32875"/>
                  </a:lnTo>
                  <a:lnTo>
                    <a:pt x="415023" y="15767"/>
                  </a:lnTo>
                  <a:lnTo>
                    <a:pt x="397901" y="4230"/>
                  </a:lnTo>
                  <a:lnTo>
                    <a:pt x="376948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899364" y="964196"/>
              <a:ext cx="431165" cy="107950"/>
            </a:xfrm>
            <a:custGeom>
              <a:avLst/>
              <a:gdLst/>
              <a:ahLst/>
              <a:cxnLst/>
              <a:rect l="l" t="t" r="r" b="b"/>
              <a:pathLst>
                <a:path w="431165" h="107950">
                  <a:moveTo>
                    <a:pt x="376948" y="0"/>
                  </a:moveTo>
                  <a:lnTo>
                    <a:pt x="53822" y="0"/>
                  </a:lnTo>
                  <a:lnTo>
                    <a:pt x="32870" y="4236"/>
                  </a:lnTo>
                  <a:lnTo>
                    <a:pt x="15762" y="15787"/>
                  </a:lnTo>
                  <a:lnTo>
                    <a:pt x="4228" y="32913"/>
                  </a:lnTo>
                  <a:lnTo>
                    <a:pt x="0" y="53873"/>
                  </a:lnTo>
                  <a:lnTo>
                    <a:pt x="4228" y="74813"/>
                  </a:lnTo>
                  <a:lnTo>
                    <a:pt x="15762" y="91917"/>
                  </a:lnTo>
                  <a:lnTo>
                    <a:pt x="32870" y="103452"/>
                  </a:lnTo>
                  <a:lnTo>
                    <a:pt x="53822" y="107683"/>
                  </a:lnTo>
                  <a:lnTo>
                    <a:pt x="376948" y="107683"/>
                  </a:lnTo>
                  <a:lnTo>
                    <a:pt x="397901" y="103452"/>
                  </a:lnTo>
                  <a:lnTo>
                    <a:pt x="415023" y="91917"/>
                  </a:lnTo>
                  <a:lnTo>
                    <a:pt x="426572" y="74813"/>
                  </a:lnTo>
                  <a:lnTo>
                    <a:pt x="430809" y="53873"/>
                  </a:lnTo>
                  <a:lnTo>
                    <a:pt x="426572" y="32913"/>
                  </a:lnTo>
                  <a:lnTo>
                    <a:pt x="415023" y="15787"/>
                  </a:lnTo>
                  <a:lnTo>
                    <a:pt x="397901" y="4236"/>
                  </a:lnTo>
                  <a:lnTo>
                    <a:pt x="376948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899363" y="675005"/>
              <a:ext cx="1625092" cy="714743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</p:grpSp>
      <p:sp>
        <p:nvSpPr>
          <p:cNvPr id="1170" name="object 1170"/>
          <p:cNvSpPr/>
          <p:nvPr/>
        </p:nvSpPr>
        <p:spPr>
          <a:xfrm>
            <a:off x="0" y="5274005"/>
            <a:ext cx="10692130" cy="1782445"/>
          </a:xfrm>
          <a:custGeom>
            <a:avLst/>
            <a:gdLst/>
            <a:ahLst/>
            <a:cxnLst/>
            <a:rect l="l" t="t" r="r" b="b"/>
            <a:pathLst>
              <a:path w="10692130" h="1782445">
                <a:moveTo>
                  <a:pt x="0" y="1782000"/>
                </a:moveTo>
                <a:lnTo>
                  <a:pt x="10692003" y="1782000"/>
                </a:lnTo>
                <a:lnTo>
                  <a:pt x="10692003" y="0"/>
                </a:lnTo>
                <a:lnTo>
                  <a:pt x="0" y="0"/>
                </a:lnTo>
                <a:lnTo>
                  <a:pt x="0" y="1782000"/>
                </a:lnTo>
                <a:close/>
              </a:path>
            </a:pathLst>
          </a:custGeom>
          <a:solidFill>
            <a:srgbClr val="FFCB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1175" name="object 1171"/>
          <p:cNvSpPr txBox="1"/>
          <p:nvPr/>
        </p:nvSpPr>
        <p:spPr>
          <a:xfrm>
            <a:off x="774700" y="5837188"/>
            <a:ext cx="99187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Анодный заземлитель, как элемент систем ЭХЗ. Выбор материала в зависимости от условий эксплуатации. 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8937930"/>
              </p:ext>
            </p:extLst>
          </p:nvPr>
        </p:nvGraphicFramePr>
        <p:xfrm>
          <a:off x="1714" y="81578"/>
          <a:ext cx="1714" cy="1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67" name="think-cell Slide" r:id="rId6" imgW="307" imgH="307" progId="TCLayout.ActiveDocument.1">
                  <p:embed/>
                </p:oleObj>
              </mc:Choice>
              <mc:Fallback>
                <p:oleObj name="think-cell Slide" r:id="rId6" imgW="307" imgH="307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14" y="81578"/>
                        <a:ext cx="1714" cy="17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900" dirty="0"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1100" y="622524"/>
            <a:ext cx="8411199" cy="292388"/>
          </a:xfrm>
        </p:spPr>
        <p:txBody>
          <a:bodyPr/>
          <a:lstStyle/>
          <a:p>
            <a:r>
              <a:rPr lang="ru-RU" spc="-5" dirty="0" smtClean="0">
                <a:latin typeface="Verdana"/>
                <a:ea typeface="+mn-ea"/>
                <a:cs typeface="Verdana"/>
              </a:rPr>
              <a:t>ООО «Донкарб Графит»</a:t>
            </a:r>
            <a:endParaRPr lang="ru-RU" spc="-5" dirty="0">
              <a:latin typeface="Verdana"/>
              <a:ea typeface="+mn-ea"/>
              <a:cs typeface="Verdana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>
          <a:xfrm>
            <a:off x="9918700" y="7020352"/>
            <a:ext cx="147954" cy="184666"/>
          </a:xfrm>
        </p:spPr>
        <p:txBody>
          <a:bodyPr/>
          <a:lstStyle/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2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8500" y="1571625"/>
            <a:ext cx="8763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/>
              <a:t>«Донкарб Графит» (входит в Группу «ЭНЕРГОПРОМ») является одним из лидирующих в России и СНГ производителей конструкционных материалов и фасонных изделий со специальными свойствами из искусственного графита. </a:t>
            </a:r>
            <a:endParaRPr lang="ru-RU" sz="2400" dirty="0" smtClean="0"/>
          </a:p>
          <a:p>
            <a:pPr algn="just">
              <a:spcAft>
                <a:spcPts val="0"/>
              </a:spcAft>
            </a:pPr>
            <a:endParaRPr lang="ru-RU" sz="24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/>
              <a:t>Производство осуществляется на собственных мощностях, расположенных в г. Новочеркасске и г. Челябинске на базе одноимённых электродных заводов. </a:t>
            </a:r>
            <a:endParaRPr lang="ru-RU" sz="2400" dirty="0" smtClean="0"/>
          </a:p>
          <a:p>
            <a:pPr algn="just">
              <a:spcAft>
                <a:spcPts val="0"/>
              </a:spcAft>
            </a:pPr>
            <a:endParaRPr lang="ru-RU" sz="2400" dirty="0" smtClean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/>
              <a:t>Одно из направлений производственной площадки в г. Новочеркасске – производство анодных заземлителей типа ЭГТ – электродов графитовых </a:t>
            </a:r>
            <a:r>
              <a:rPr lang="ru-RU" sz="2400" dirty="0" smtClean="0">
                <a:ea typeface="Calibri" panose="020F0502020204030204" pitchFamily="34" charset="0"/>
              </a:rPr>
              <a:t>трубчатых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79594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14" y="81578"/>
          <a:ext cx="1714" cy="1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507" name="think-cell Slide" r:id="rId6" imgW="307" imgH="307" progId="TCLayout.ActiveDocument.1">
                  <p:embed/>
                </p:oleObj>
              </mc:Choice>
              <mc:Fallback>
                <p:oleObj name="think-cell Slide" r:id="rId6" imgW="307" imgH="307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14" y="81578"/>
                        <a:ext cx="1714" cy="17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900" dirty="0"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1100" y="622524"/>
            <a:ext cx="8411199" cy="292388"/>
          </a:xfrm>
        </p:spPr>
        <p:txBody>
          <a:bodyPr/>
          <a:lstStyle/>
          <a:p>
            <a:r>
              <a:rPr lang="ru-RU" spc="-5" dirty="0" smtClean="0">
                <a:latin typeface="Verdana"/>
                <a:ea typeface="+mn-ea"/>
                <a:cs typeface="Verdana"/>
              </a:rPr>
              <a:t>МАТЕРИАЛЫ АНОДНЫХ ЗАЗЕМЛИТЕЛЕЙ</a:t>
            </a:r>
            <a:endParaRPr lang="ru-RU" spc="-5" dirty="0">
              <a:latin typeface="Verdana"/>
              <a:ea typeface="+mn-ea"/>
              <a:cs typeface="Verdana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>
          <a:xfrm>
            <a:off x="9918700" y="7020352"/>
            <a:ext cx="147954" cy="184666"/>
          </a:xfrm>
        </p:spPr>
        <p:txBody>
          <a:bodyPr/>
          <a:lstStyle/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3</a:t>
            </a:fld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1003300" y="3634666"/>
          <a:ext cx="8686800" cy="3051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9099">
                  <a:extLst>
                    <a:ext uri="{9D8B030D-6E8A-4147-A177-3AD203B41FA5}">
                      <a16:colId xmlns:a16="http://schemas.microsoft.com/office/drawing/2014/main" val="3757213294"/>
                    </a:ext>
                  </a:extLst>
                </a:gridCol>
                <a:gridCol w="4547701">
                  <a:extLst>
                    <a:ext uri="{9D8B030D-6E8A-4147-A177-3AD203B41FA5}">
                      <a16:colId xmlns:a16="http://schemas.microsoft.com/office/drawing/2014/main" val="2408136779"/>
                    </a:ext>
                  </a:extLst>
                </a:gridCol>
              </a:tblGrid>
              <a:tr h="7689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Анодный материал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3" marR="58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Коэффициент растворения, 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q</a:t>
                      </a: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, кг/(А*год)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3" marR="58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956489"/>
                  </a:ext>
                </a:extLst>
              </a:tr>
              <a:tr h="2050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Сталь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Чугун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Графит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Ферросилид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Свинец+серебро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Магнетит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Платина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3" marR="58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4…5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0,6…1,5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0,1…0,3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0,04…0,08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0,002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~ 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3" marR="58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81115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99253" y="1305293"/>
            <a:ext cx="8686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ea typeface="Times New Roman" panose="02020603050405020304" pitchFamily="18" charset="0"/>
              </a:rPr>
              <a:t>Основное требование, предъявляемое к анодному заземлителю, - малая скорость анодного растворения. В настоящее время, основным материалом для анодного заземления является сталь. </a:t>
            </a:r>
            <a:r>
              <a:rPr lang="ru-RU" sz="2000" dirty="0">
                <a:ea typeface="Times New Roman" panose="02020603050405020304" pitchFamily="18" charset="0"/>
              </a:rPr>
              <a:t>П</a:t>
            </a:r>
            <a:r>
              <a:rPr lang="ru-RU" sz="2000" dirty="0" smtClean="0">
                <a:ea typeface="Times New Roman" panose="02020603050405020304" pitchFamily="18" charset="0"/>
              </a:rPr>
              <a:t>араллельно стали </a:t>
            </a:r>
            <a:r>
              <a:rPr lang="ru-RU" sz="2000" dirty="0">
                <a:ea typeface="Times New Roman" panose="02020603050405020304" pitchFamily="18" charset="0"/>
              </a:rPr>
              <a:t>использовать материалы, специально созданные для изготовления слаборастворимых анодов катодных станций, одним из которых является графит.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2395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17" name="think-cell Slide" r:id="rId6" imgW="530" imgH="531" progId="TCLayout.ActiveDocument.1">
                  <p:embed/>
                </p:oleObj>
              </mc:Choice>
              <mc:Fallback>
                <p:oleObj name="think-cell Slide" r:id="rId6" imgW="530" imgH="53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900" dirty="0"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1141100" y="622524"/>
            <a:ext cx="841119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194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r>
              <a:rPr lang="ru-RU" dirty="0" smtClean="0"/>
              <a:t>ПОЛЯРИЗАЦИОННЫЕ СОПРОТИВЛЕНИЯ ЗАЗЕМЛИТЕЛЕЙ И СООТВЕТСТВУЮЩИЕ ИМ СКАЧКИ ПОТЕНЦИАЛА</a:t>
            </a:r>
            <a:endParaRPr lang="ru-RU" kern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7"/>
          </p:nvPr>
        </p:nvSpPr>
        <p:spPr>
          <a:xfrm>
            <a:off x="9918700" y="7020352"/>
            <a:ext cx="258965" cy="184666"/>
          </a:xfrm>
        </p:spPr>
        <p:txBody>
          <a:bodyPr/>
          <a:lstStyle/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4</a:t>
            </a:fld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230144"/>
              </p:ext>
            </p:extLst>
          </p:nvPr>
        </p:nvGraphicFramePr>
        <p:xfrm>
          <a:off x="1110621" y="3476624"/>
          <a:ext cx="8686799" cy="3186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8762">
                  <a:extLst>
                    <a:ext uri="{9D8B030D-6E8A-4147-A177-3AD203B41FA5}">
                      <a16:colId xmlns:a16="http://schemas.microsoft.com/office/drawing/2014/main" val="951806780"/>
                    </a:ext>
                  </a:extLst>
                </a:gridCol>
                <a:gridCol w="2658625">
                  <a:extLst>
                    <a:ext uri="{9D8B030D-6E8A-4147-A177-3AD203B41FA5}">
                      <a16:colId xmlns:a16="http://schemas.microsoft.com/office/drawing/2014/main" val="4251261010"/>
                    </a:ext>
                  </a:extLst>
                </a:gridCol>
                <a:gridCol w="3939412">
                  <a:extLst>
                    <a:ext uri="{9D8B030D-6E8A-4147-A177-3AD203B41FA5}">
                      <a16:colId xmlns:a16="http://schemas.microsoft.com/office/drawing/2014/main" val="947353240"/>
                    </a:ext>
                  </a:extLst>
                </a:gridCol>
              </a:tblGrid>
              <a:tr h="11791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Материал электрода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Поляризационное сопротивление, Ом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ysClr val="windowText" lastClr="000000"/>
                          </a:solidFill>
                          <a:effectLst/>
                        </a:rPr>
                        <a:t>Скачок потенциала на границе заземлитель-грунт при плотности тока 1,5 А/м</a:t>
                      </a:r>
                      <a:r>
                        <a:rPr lang="ru-RU" sz="2000" baseline="3000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ru-RU" sz="20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884956"/>
                  </a:ext>
                </a:extLst>
              </a:tr>
              <a:tr h="374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ysClr val="windowText" lastClr="000000"/>
                          </a:solidFill>
                          <a:effectLst/>
                        </a:rPr>
                        <a:t>Сталь</a:t>
                      </a:r>
                      <a:endParaRPr lang="ru-RU" sz="20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2,9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ysClr val="windowText" lastClr="000000"/>
                          </a:solidFill>
                          <a:effectLst/>
                        </a:rPr>
                        <a:t>0,1218</a:t>
                      </a:r>
                      <a:endParaRPr lang="ru-RU" sz="20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8618705"/>
                  </a:ext>
                </a:extLst>
              </a:tr>
              <a:tr h="374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ysClr val="windowText" lastClr="000000"/>
                          </a:solidFill>
                          <a:effectLst/>
                        </a:rPr>
                        <a:t>Графит</a:t>
                      </a:r>
                      <a:endParaRPr lang="ru-RU" sz="20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9,6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0,4032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260713"/>
                  </a:ext>
                </a:extLst>
              </a:tr>
              <a:tr h="374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ysClr val="windowText" lastClr="000000"/>
                          </a:solidFill>
                          <a:effectLst/>
                        </a:rPr>
                        <a:t>Ферросилид</a:t>
                      </a:r>
                      <a:endParaRPr lang="ru-RU" sz="20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ysClr val="windowText" lastClr="000000"/>
                          </a:solidFill>
                          <a:effectLst/>
                        </a:rPr>
                        <a:t>11,4</a:t>
                      </a:r>
                      <a:endParaRPr lang="ru-RU" sz="20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0,4788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420049"/>
                  </a:ext>
                </a:extLst>
              </a:tr>
              <a:tr h="8843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ysClr val="windowText" lastClr="000000"/>
                          </a:solidFill>
                          <a:effectLst/>
                        </a:rPr>
                        <a:t>Ферросилид оксидированный</a:t>
                      </a:r>
                      <a:endParaRPr lang="ru-RU" sz="20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8,5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0,357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8" marR="64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23024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79499" y="1233990"/>
            <a:ext cx="874602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/>
              <a:t>Потребители </a:t>
            </a:r>
            <a:r>
              <a:rPr lang="ru-RU" sz="2000" dirty="0"/>
              <a:t>обращают основное внимание на предельную плотность тока при которой анодный заземлитель может работать, и на скорость его </a:t>
            </a:r>
            <a:r>
              <a:rPr lang="ru-RU" sz="2000" dirty="0" smtClean="0"/>
              <a:t>растворения.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/>
              <a:t>Стоит обратить особое внимание на </a:t>
            </a:r>
            <a:r>
              <a:rPr lang="ru-RU" sz="2000" dirty="0"/>
              <a:t>распределение тока и потенциала по длине защищаемой конструкции, ведь этот фактор определяет рабочее плечо защиты заземлителя, что в конечном итоге может позволить потребителю сэкономить.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0045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109" name="think-cell Slide" r:id="rId6" imgW="530" imgH="531" progId="TCLayout.ActiveDocument.1">
                  <p:embed/>
                </p:oleObj>
              </mc:Choice>
              <mc:Fallback>
                <p:oleObj name="think-cell Slide" r:id="rId6" imgW="530" imgH="531" progId="TCLayout.ActiveDocument.1">
                  <p:embed/>
                  <p:pic>
                    <p:nvPicPr>
                      <p:cNvPr id="4" name="Объект 3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900" dirty="0"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7"/>
          </p:nvPr>
        </p:nvSpPr>
        <p:spPr>
          <a:xfrm>
            <a:off x="9888335" y="7020352"/>
            <a:ext cx="258965" cy="553998"/>
          </a:xfrm>
        </p:spPr>
        <p:txBody>
          <a:bodyPr/>
          <a:lstStyle/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5</a:t>
            </a:fld>
            <a:endParaRPr lang="ru-RU" dirty="0"/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141100" y="622524"/>
            <a:ext cx="8411199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194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defRPr>
            </a:lvl1pPr>
          </a:lstStyle>
          <a:p>
            <a:r>
              <a:rPr lang="ru-RU" dirty="0" smtClean="0"/>
              <a:t>ТЕХНИЧЕСКИЕ ХАРАКТЕРИСТИКИ</a:t>
            </a:r>
            <a:endParaRPr lang="ru-RU" kern="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884872"/>
              </p:ext>
            </p:extLst>
          </p:nvPr>
        </p:nvGraphicFramePr>
        <p:xfrm>
          <a:off x="1003299" y="2942177"/>
          <a:ext cx="8686800" cy="372156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448617">
                  <a:extLst>
                    <a:ext uri="{9D8B030D-6E8A-4147-A177-3AD203B41FA5}">
                      <a16:colId xmlns:a16="http://schemas.microsoft.com/office/drawing/2014/main" val="1709803494"/>
                    </a:ext>
                  </a:extLst>
                </a:gridCol>
                <a:gridCol w="4238183">
                  <a:extLst>
                    <a:ext uri="{9D8B030D-6E8A-4147-A177-3AD203B41FA5}">
                      <a16:colId xmlns:a16="http://schemas.microsoft.com/office/drawing/2014/main" val="1865842629"/>
                    </a:ext>
                  </a:extLst>
                </a:gridCol>
              </a:tblGrid>
              <a:tr h="4370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Наименование показателя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06" marR="79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Значение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06" marR="79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464225"/>
                  </a:ext>
                </a:extLst>
              </a:tr>
              <a:tr h="894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Скорость растворения, кг/А год, не более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06" marR="79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06" marR="79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341781"/>
                  </a:ext>
                </a:extLst>
              </a:tr>
              <a:tr h="10382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Предельно допустимая плотность тока, А/м</a:t>
                      </a:r>
                      <a:r>
                        <a:rPr lang="ru-RU" sz="2000" baseline="30000" dirty="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06" marR="79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0,45…1,5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(в зависимости от грунтовых условий)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06" marR="79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271455"/>
                  </a:ext>
                </a:extLst>
              </a:tr>
              <a:tr h="13518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Электродный потенциал по </a:t>
                      </a:r>
                      <a:r>
                        <a:rPr lang="ru-RU" sz="20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медносульфатному</a:t>
                      </a: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 электроду сравнения, В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06" marR="79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+0,3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906" marR="79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743164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28559" y="1266825"/>
            <a:ext cx="86868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ea typeface="Calibri" panose="020F0502020204030204" pitchFamily="34" charset="0"/>
              </a:rPr>
              <a:t>Анодный заземлитель, предлагаемый </a:t>
            </a:r>
            <a:r>
              <a:rPr lang="ru-RU" sz="2000" dirty="0" smtClean="0">
                <a:ea typeface="Calibri" panose="020F0502020204030204" pitchFamily="34" charset="0"/>
              </a:rPr>
              <a:t>ООО «Донкарб Графит» </a:t>
            </a:r>
            <a:r>
              <a:rPr lang="ru-RU" sz="2000" dirty="0">
                <a:ea typeface="Calibri" panose="020F0502020204030204" pitchFamily="34" charset="0"/>
              </a:rPr>
              <a:t>на текущий момент – это трубчатый графитовый электрод (ЭГТ), который имеет достаточно хорошую </a:t>
            </a:r>
            <a:r>
              <a:rPr lang="ru-RU" sz="2000" dirty="0" err="1">
                <a:ea typeface="Calibri" panose="020F0502020204030204" pitchFamily="34" charset="0"/>
              </a:rPr>
              <a:t>токопроводимость</a:t>
            </a:r>
            <a:r>
              <a:rPr lang="ru-RU" sz="2000" dirty="0">
                <a:ea typeface="Calibri" panose="020F0502020204030204" pitchFamily="34" charset="0"/>
              </a:rPr>
              <a:t> и износостойкость для работы в различных коррозионных средах.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791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14" y="81578"/>
          <a:ext cx="1714" cy="1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396" name="think-cell Slide" r:id="rId6" imgW="307" imgH="307" progId="TCLayout.ActiveDocument.1">
                  <p:embed/>
                </p:oleObj>
              </mc:Choice>
              <mc:Fallback>
                <p:oleObj name="think-cell Slide" r:id="rId6" imgW="307" imgH="307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14" y="81578"/>
                        <a:ext cx="1714" cy="17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900" dirty="0">
              <a:latin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1100" y="622524"/>
            <a:ext cx="8411199" cy="292388"/>
          </a:xfrm>
        </p:spPr>
        <p:txBody>
          <a:bodyPr/>
          <a:lstStyle/>
          <a:p>
            <a:r>
              <a:rPr lang="ru-RU" spc="-5" dirty="0" smtClean="0">
                <a:latin typeface="Verdana"/>
                <a:ea typeface="+mn-ea"/>
                <a:cs typeface="Verdana"/>
              </a:rPr>
              <a:t>ДОПУСТИМОЕ ЭЛЕКТРИЧЕСКОЕ СОПРОТИВЛЕНИЕ</a:t>
            </a:r>
            <a:endParaRPr lang="ru-RU" spc="-5" dirty="0">
              <a:latin typeface="Verdana"/>
              <a:ea typeface="+mn-ea"/>
              <a:cs typeface="Verdana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>
          <a:xfrm>
            <a:off x="9918700" y="7020352"/>
            <a:ext cx="147954" cy="553998"/>
          </a:xfrm>
        </p:spPr>
        <p:txBody>
          <a:bodyPr/>
          <a:lstStyle/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6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732616"/>
              </p:ext>
            </p:extLst>
          </p:nvPr>
        </p:nvGraphicFramePr>
        <p:xfrm>
          <a:off x="1121143" y="3019425"/>
          <a:ext cx="8686799" cy="357606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496269">
                  <a:extLst>
                    <a:ext uri="{9D8B030D-6E8A-4147-A177-3AD203B41FA5}">
                      <a16:colId xmlns:a16="http://schemas.microsoft.com/office/drawing/2014/main" val="1509352576"/>
                    </a:ext>
                  </a:extLst>
                </a:gridCol>
                <a:gridCol w="1274987">
                  <a:extLst>
                    <a:ext uri="{9D8B030D-6E8A-4147-A177-3AD203B41FA5}">
                      <a16:colId xmlns:a16="http://schemas.microsoft.com/office/drawing/2014/main" val="4263722932"/>
                    </a:ext>
                  </a:extLst>
                </a:gridCol>
                <a:gridCol w="1274987">
                  <a:extLst>
                    <a:ext uri="{9D8B030D-6E8A-4147-A177-3AD203B41FA5}">
                      <a16:colId xmlns:a16="http://schemas.microsoft.com/office/drawing/2014/main" val="2578343451"/>
                    </a:ext>
                  </a:extLst>
                </a:gridCol>
                <a:gridCol w="1274987">
                  <a:extLst>
                    <a:ext uri="{9D8B030D-6E8A-4147-A177-3AD203B41FA5}">
                      <a16:colId xmlns:a16="http://schemas.microsoft.com/office/drawing/2014/main" val="1103015436"/>
                    </a:ext>
                  </a:extLst>
                </a:gridCol>
                <a:gridCol w="1274987">
                  <a:extLst>
                    <a:ext uri="{9D8B030D-6E8A-4147-A177-3AD203B41FA5}">
                      <a16:colId xmlns:a16="http://schemas.microsoft.com/office/drawing/2014/main" val="2453653000"/>
                    </a:ext>
                  </a:extLst>
                </a:gridCol>
                <a:gridCol w="1090582">
                  <a:extLst>
                    <a:ext uri="{9D8B030D-6E8A-4147-A177-3AD203B41FA5}">
                      <a16:colId xmlns:a16="http://schemas.microsoft.com/office/drawing/2014/main" val="2799156955"/>
                    </a:ext>
                  </a:extLst>
                </a:gridCol>
              </a:tblGrid>
              <a:tr h="17375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Длина</a:t>
                      </a:r>
                      <a:r>
                        <a:rPr lang="ru-RU" sz="2000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электрода, мм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1000±10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1450±10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2000±10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2500±10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ysClr val="windowText" lastClr="000000"/>
                          </a:solidFill>
                          <a:effectLst/>
                        </a:rPr>
                        <a:t>2900±10</a:t>
                      </a:r>
                      <a:endParaRPr lang="ru-RU" sz="20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584328"/>
                  </a:ext>
                </a:extLst>
              </a:tr>
              <a:tr h="1838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Электрическое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сопротивление, Ом,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не более</a:t>
                      </a:r>
                      <a:endParaRPr lang="ru-RU" sz="2000" dirty="0" smtClean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0,36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0,38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0,40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0,44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0,50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65" marR="53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962138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03297" y="1294404"/>
            <a:ext cx="86867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ea typeface="Calibri" panose="020F0502020204030204" pitchFamily="34" charset="0"/>
              </a:rPr>
              <a:t>Исходя из представленных технических параметров средний срок службы наших ЭГТ в различных средах достигает 13-18 лет (расчетный срок эксплуатации более 20 лет).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1436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66" name="think-cell Slide" r:id="rId6" imgW="530" imgH="531" progId="TCLayout.ActiveDocument.1">
                  <p:embed/>
                </p:oleObj>
              </mc:Choice>
              <mc:Fallback>
                <p:oleObj name="think-cell Slide" r:id="rId6" imgW="530" imgH="531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900" dirty="0"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ГАБАРИТНЫЕ РАЗМЕРЫ И ДОПУСТИМАЯ МАССА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>
          <a:xfrm>
            <a:off x="9918700" y="7020352"/>
            <a:ext cx="258965" cy="553998"/>
          </a:xfrm>
        </p:spPr>
        <p:txBody>
          <a:bodyPr/>
          <a:lstStyle/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7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144019"/>
              </p:ext>
            </p:extLst>
          </p:nvPr>
        </p:nvGraphicFramePr>
        <p:xfrm>
          <a:off x="1003298" y="3248025"/>
          <a:ext cx="8686801" cy="3429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3757">
                  <a:extLst>
                    <a:ext uri="{9D8B030D-6E8A-4147-A177-3AD203B41FA5}">
                      <a16:colId xmlns:a16="http://schemas.microsoft.com/office/drawing/2014/main" val="899775685"/>
                    </a:ext>
                  </a:extLst>
                </a:gridCol>
                <a:gridCol w="3766779">
                  <a:extLst>
                    <a:ext uri="{9D8B030D-6E8A-4147-A177-3AD203B41FA5}">
                      <a16:colId xmlns:a16="http://schemas.microsoft.com/office/drawing/2014/main" val="2251656452"/>
                    </a:ext>
                  </a:extLst>
                </a:gridCol>
                <a:gridCol w="2636265">
                  <a:extLst>
                    <a:ext uri="{9D8B030D-6E8A-4147-A177-3AD203B41FA5}">
                      <a16:colId xmlns:a16="http://schemas.microsoft.com/office/drawing/2014/main" val="542074777"/>
                    </a:ext>
                  </a:extLst>
                </a:gridCol>
              </a:tblGrid>
              <a:tr h="692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Обозначение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Габаритные размеры, мм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Масса, кг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11662"/>
                  </a:ext>
                </a:extLst>
              </a:tr>
              <a:tr h="5472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12.0304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∅114±1 х1045±10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8,53±0,5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644545"/>
                  </a:ext>
                </a:extLst>
              </a:tr>
              <a:tr h="547242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12.0304</a:t>
                      </a: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01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∅114±1 х1495±10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11,73±0,5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763844"/>
                  </a:ext>
                </a:extLst>
              </a:tr>
              <a:tr h="547242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12.0304-02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∅114±1 х2045±10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15,53±0,5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765190"/>
                  </a:ext>
                </a:extLst>
              </a:tr>
              <a:tr h="547242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12.0304</a:t>
                      </a: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03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ysClr val="windowText" lastClr="000000"/>
                          </a:solidFill>
                          <a:effectLst/>
                        </a:rPr>
                        <a:t>∅114±1 х2545±10</a:t>
                      </a:r>
                      <a:endParaRPr lang="ru-RU" sz="20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19,33±0,5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197109"/>
                  </a:ext>
                </a:extLst>
              </a:tr>
              <a:tr h="547242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12.0304</a:t>
                      </a: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04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∅114±1 х2945±10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21,93±0,5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47" marR="9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1354613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98295" y="1266825"/>
            <a:ext cx="86868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ea typeface="Calibri" panose="020F0502020204030204" pitchFamily="34" charset="0"/>
              </a:rPr>
              <a:t>ЭГТ – конструктор без дополнительных затрат</a:t>
            </a:r>
          </a:p>
          <a:p>
            <a:r>
              <a:rPr lang="ru-RU" sz="2000" dirty="0" smtClean="0">
                <a:ea typeface="Calibri" panose="020F0502020204030204" pitchFamily="34" charset="0"/>
              </a:rPr>
              <a:t>Основными </a:t>
            </a:r>
            <a:r>
              <a:rPr lang="ru-RU" sz="2000" dirty="0">
                <a:ea typeface="Calibri" panose="020F0502020204030204" pitchFamily="34" charset="0"/>
              </a:rPr>
              <a:t>преимуществами ЭГТ являются простота конструкции и свойства материала электрода. За счет максимально простой конструкции (трубчатый электрод и соединитель-</a:t>
            </a:r>
            <a:r>
              <a:rPr lang="ru-RU" sz="2000" dirty="0" err="1">
                <a:ea typeface="Calibri" panose="020F0502020204030204" pitchFamily="34" charset="0"/>
              </a:rPr>
              <a:t>токоввод</a:t>
            </a:r>
            <a:r>
              <a:rPr lang="ru-RU" sz="2000" dirty="0">
                <a:ea typeface="Calibri" panose="020F0502020204030204" pitchFamily="34" charset="0"/>
              </a:rPr>
              <a:t>) </a:t>
            </a:r>
            <a:r>
              <a:rPr lang="ru-RU" sz="2000" dirty="0" smtClean="0">
                <a:ea typeface="Calibri" panose="020F0502020204030204" pitchFamily="34" charset="0"/>
              </a:rPr>
              <a:t>возможны различные варианты </a:t>
            </a:r>
            <a:r>
              <a:rPr lang="ru-RU" sz="2000" dirty="0">
                <a:ea typeface="Calibri" panose="020F0502020204030204" pitchFamily="34" charset="0"/>
              </a:rPr>
              <a:t>установки ЭГТ на объектах газо- и </a:t>
            </a:r>
            <a:r>
              <a:rPr lang="ru-RU" sz="2000" dirty="0" err="1">
                <a:ea typeface="Calibri" panose="020F0502020204030204" pitchFamily="34" charset="0"/>
              </a:rPr>
              <a:t>нефте</a:t>
            </a:r>
            <a:r>
              <a:rPr lang="ru-RU" sz="2000" dirty="0">
                <a:ea typeface="Calibri" panose="020F0502020204030204" pitchFamily="34" charset="0"/>
              </a:rPr>
              <a:t>- транспорта.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5787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488" name="think-cell Slide" r:id="rId6" imgW="530" imgH="531" progId="TCLayout.ActiveDocument.1">
                  <p:embed/>
                </p:oleObj>
              </mc:Choice>
              <mc:Fallback>
                <p:oleObj name="think-cell Slide" r:id="rId6" imgW="530" imgH="531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900" dirty="0"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>
          <a:xfrm>
            <a:off x="9918700" y="7020352"/>
            <a:ext cx="258965" cy="553998"/>
          </a:xfrm>
        </p:spPr>
        <p:txBody>
          <a:bodyPr/>
          <a:lstStyle/>
          <a:p>
            <a:pPr marL="25400">
              <a:spcBef>
                <a:spcPts val="105"/>
              </a:spcBef>
            </a:pPr>
            <a:fld id="{81D60167-4931-47E6-BA6A-407CBD079E47}" type="slidenum">
              <a:rPr lang="ru-RU" smtClean="0"/>
              <a:pPr marL="25400">
                <a:spcBef>
                  <a:spcPts val="105"/>
                </a:spcBef>
              </a:pPr>
              <a:t>8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3699" y="1038225"/>
            <a:ext cx="9906000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Недостатки</a:t>
            </a:r>
            <a:r>
              <a:rPr lang="ru-RU" sz="2000" dirty="0">
                <a:solidFill>
                  <a:srgbClr val="FF0000"/>
                </a:solidFill>
              </a:rPr>
              <a:t>:</a:t>
            </a:r>
            <a:endParaRPr lang="ru-RU" sz="2000" dirty="0"/>
          </a:p>
          <a:p>
            <a:r>
              <a:rPr lang="ru-RU" sz="2000" dirty="0">
                <a:solidFill>
                  <a:srgbClr val="FF0000"/>
                </a:solidFill>
              </a:rPr>
              <a:t>-</a:t>
            </a:r>
            <a:r>
              <a:rPr lang="ru-RU" sz="2000" dirty="0"/>
              <a:t> </a:t>
            </a:r>
            <a:r>
              <a:rPr lang="ru-RU" dirty="0"/>
              <a:t>необходимость сборки непосредственно на месте монтажа;</a:t>
            </a:r>
          </a:p>
          <a:p>
            <a:r>
              <a:rPr lang="ru-RU" dirty="0">
                <a:solidFill>
                  <a:srgbClr val="FF0000"/>
                </a:solidFill>
              </a:rPr>
              <a:t>-</a:t>
            </a:r>
            <a:r>
              <a:rPr lang="ru-RU" dirty="0"/>
              <a:t> условная «хрупкость» материала.</a:t>
            </a:r>
          </a:p>
          <a:p>
            <a:endParaRPr lang="ru-RU" sz="1400" dirty="0" smtClean="0">
              <a:solidFill>
                <a:srgbClr val="00B050"/>
              </a:solidFill>
            </a:endParaRPr>
          </a:p>
          <a:p>
            <a:r>
              <a:rPr lang="ru-RU" sz="2400" b="1" dirty="0" smtClean="0">
                <a:solidFill>
                  <a:srgbClr val="00B050"/>
                </a:solidFill>
              </a:rPr>
              <a:t>Преимущества</a:t>
            </a:r>
            <a:r>
              <a:rPr lang="ru-RU" sz="2400" b="1" dirty="0" smtClean="0">
                <a:solidFill>
                  <a:srgbClr val="00B050"/>
                </a:solidFill>
              </a:rPr>
              <a:t>:</a:t>
            </a:r>
            <a:endParaRPr lang="ru-RU" sz="2400" b="1" dirty="0" smtClean="0"/>
          </a:p>
          <a:p>
            <a:pPr>
              <a:spcBef>
                <a:spcPts val="1200"/>
              </a:spcBef>
            </a:pPr>
            <a:r>
              <a:rPr lang="ru-RU" sz="2400" b="1" dirty="0" smtClean="0">
                <a:solidFill>
                  <a:srgbClr val="00B050"/>
                </a:solidFill>
              </a:rPr>
              <a:t>+</a:t>
            </a:r>
            <a:r>
              <a:rPr lang="ru-RU" sz="2400" b="1" dirty="0" smtClean="0"/>
              <a:t> </a:t>
            </a:r>
            <a:r>
              <a:rPr lang="ru-RU" sz="2400" b="1" dirty="0" smtClean="0"/>
              <a:t>КОНСТРУКТОР</a:t>
            </a:r>
          </a:p>
          <a:p>
            <a:pPr indent="180975"/>
            <a:r>
              <a:rPr lang="ru-RU" sz="1900" dirty="0">
                <a:solidFill>
                  <a:srgbClr val="00B050"/>
                </a:solidFill>
              </a:rPr>
              <a:t>+</a:t>
            </a:r>
            <a:r>
              <a:rPr lang="ru-RU" sz="1900" b="1" dirty="0">
                <a:solidFill>
                  <a:srgbClr val="00B050"/>
                </a:solidFill>
              </a:rPr>
              <a:t> </a:t>
            </a:r>
            <a:r>
              <a:rPr lang="ru-RU" sz="1900" dirty="0" smtClean="0"/>
              <a:t>простота </a:t>
            </a:r>
            <a:r>
              <a:rPr lang="ru-RU" sz="1900" dirty="0" smtClean="0"/>
              <a:t>конструкции и монтажа</a:t>
            </a:r>
            <a:r>
              <a:rPr lang="ru-RU" sz="1900" dirty="0" smtClean="0"/>
              <a:t>;</a:t>
            </a:r>
          </a:p>
          <a:p>
            <a:pPr indent="180975"/>
            <a:r>
              <a:rPr lang="ru-RU" sz="1900" dirty="0">
                <a:solidFill>
                  <a:srgbClr val="00B050"/>
                </a:solidFill>
              </a:rPr>
              <a:t>+ </a:t>
            </a:r>
            <a:r>
              <a:rPr lang="ru-RU" sz="1900" dirty="0" smtClean="0"/>
              <a:t>возможность </a:t>
            </a:r>
            <a:r>
              <a:rPr lang="ru-RU" sz="1900" dirty="0"/>
              <a:t>сборки монолитного электрода требуемой длины;</a:t>
            </a:r>
          </a:p>
          <a:p>
            <a:pPr indent="180975"/>
            <a:r>
              <a:rPr lang="ru-RU" sz="1900" dirty="0" smtClean="0">
                <a:solidFill>
                  <a:srgbClr val="00B050"/>
                </a:solidFill>
              </a:rPr>
              <a:t>+</a:t>
            </a:r>
            <a:r>
              <a:rPr lang="ru-RU" sz="1900" dirty="0" smtClean="0"/>
              <a:t> </a:t>
            </a:r>
            <a:r>
              <a:rPr lang="ru-RU" sz="1900" dirty="0"/>
              <a:t>установка как в вертикальном, так и в горизонтальном исполнении;</a:t>
            </a:r>
          </a:p>
          <a:p>
            <a:pPr>
              <a:spcBef>
                <a:spcPts val="1200"/>
              </a:spcBef>
            </a:pPr>
            <a:r>
              <a:rPr lang="ru-RU" sz="2000" b="1" dirty="0">
                <a:solidFill>
                  <a:srgbClr val="00B050"/>
                </a:solidFill>
              </a:rPr>
              <a:t>+</a:t>
            </a:r>
            <a:r>
              <a:rPr lang="ru-RU" sz="2000" b="1" dirty="0"/>
              <a:t> </a:t>
            </a:r>
            <a:r>
              <a:rPr lang="ru-RU" sz="2400" b="1" dirty="0" smtClean="0"/>
              <a:t>ЭКСПЛУАТАЦИЯ</a:t>
            </a:r>
            <a:endParaRPr lang="ru-RU" sz="2400" b="1" dirty="0"/>
          </a:p>
          <a:p>
            <a:pPr indent="180975"/>
            <a:r>
              <a:rPr lang="ru-RU" sz="1900" dirty="0" smtClean="0">
                <a:solidFill>
                  <a:srgbClr val="00B050"/>
                </a:solidFill>
              </a:rPr>
              <a:t>+</a:t>
            </a:r>
            <a:r>
              <a:rPr lang="ru-RU" sz="1900" dirty="0"/>
              <a:t> большое плечо защиты;</a:t>
            </a:r>
          </a:p>
          <a:p>
            <a:pPr indent="180975"/>
            <a:r>
              <a:rPr lang="ru-RU" sz="1900" dirty="0">
                <a:solidFill>
                  <a:srgbClr val="00B050"/>
                </a:solidFill>
              </a:rPr>
              <a:t>+</a:t>
            </a:r>
            <a:r>
              <a:rPr lang="ru-RU" sz="1900" dirty="0"/>
              <a:t> низкая </a:t>
            </a:r>
            <a:r>
              <a:rPr lang="ru-RU" sz="1900" dirty="0" smtClean="0"/>
              <a:t>скорость растворения;</a:t>
            </a:r>
          </a:p>
          <a:p>
            <a:pPr indent="180975"/>
            <a:r>
              <a:rPr lang="ru-RU" sz="1900" dirty="0" smtClean="0">
                <a:solidFill>
                  <a:srgbClr val="00B050"/>
                </a:solidFill>
              </a:rPr>
              <a:t>+</a:t>
            </a:r>
            <a:r>
              <a:rPr lang="ru-RU" sz="1900" dirty="0" smtClean="0"/>
              <a:t> </a:t>
            </a:r>
            <a:r>
              <a:rPr lang="ru-RU" sz="1900" dirty="0" smtClean="0"/>
              <a:t>равномерность </a:t>
            </a:r>
            <a:r>
              <a:rPr lang="ru-RU" sz="1900" dirty="0" smtClean="0"/>
              <a:t>распределения потенциала по длине защищаемой </a:t>
            </a:r>
          </a:p>
          <a:p>
            <a:pPr indent="180975"/>
            <a:r>
              <a:rPr lang="ru-RU" sz="1900" dirty="0" smtClean="0"/>
              <a:t>   конструкции;</a:t>
            </a:r>
          </a:p>
          <a:p>
            <a:pPr>
              <a:spcBef>
                <a:spcPts val="1200"/>
              </a:spcBef>
            </a:pPr>
            <a:r>
              <a:rPr lang="ru-RU" sz="2400" b="1" dirty="0" smtClean="0">
                <a:solidFill>
                  <a:srgbClr val="00B050"/>
                </a:solidFill>
              </a:rPr>
              <a:t>+</a:t>
            </a:r>
            <a:r>
              <a:rPr lang="ru-RU" sz="2400" b="1" dirty="0" smtClean="0"/>
              <a:t> ЭКОНОМИЯ</a:t>
            </a:r>
          </a:p>
          <a:p>
            <a:pPr marL="361950" indent="-180975"/>
            <a:r>
              <a:rPr lang="ru-RU" sz="1900" dirty="0">
                <a:solidFill>
                  <a:srgbClr val="00B050"/>
                </a:solidFill>
              </a:rPr>
              <a:t>+</a:t>
            </a:r>
            <a:r>
              <a:rPr lang="ru-RU" sz="1900" dirty="0"/>
              <a:t> минимальная длина токоподводящего кабеля;</a:t>
            </a:r>
          </a:p>
          <a:p>
            <a:pPr marL="361950" indent="-180975"/>
            <a:r>
              <a:rPr lang="ru-RU" sz="1900" dirty="0" smtClean="0">
                <a:solidFill>
                  <a:srgbClr val="00B050"/>
                </a:solidFill>
              </a:rPr>
              <a:t>+ </a:t>
            </a:r>
            <a:r>
              <a:rPr lang="ru-RU" sz="1900" dirty="0" smtClean="0"/>
              <a:t>возможность </a:t>
            </a:r>
            <a:r>
              <a:rPr lang="ru-RU" sz="1900" dirty="0" smtClean="0"/>
              <a:t>использования без </a:t>
            </a:r>
            <a:r>
              <a:rPr lang="ru-RU" sz="1900" dirty="0" err="1" smtClean="0"/>
              <a:t>коксо</a:t>
            </a:r>
            <a:r>
              <a:rPr lang="ru-RU" sz="1900" dirty="0" smtClean="0"/>
              <a:t>-минерального активатора</a:t>
            </a:r>
            <a:r>
              <a:rPr lang="ru-RU" sz="1900" dirty="0" smtClean="0"/>
              <a:t>,    </a:t>
            </a:r>
            <a:r>
              <a:rPr lang="ru-RU" sz="1900" dirty="0" smtClean="0"/>
              <a:t>благодаря большой удельной площади активной части электрода</a:t>
            </a:r>
            <a:r>
              <a:rPr lang="ru-RU" sz="1900" dirty="0" smtClean="0"/>
              <a:t>.</a:t>
            </a:r>
            <a:endParaRPr lang="ru-RU" sz="1900" dirty="0" smtClean="0"/>
          </a:p>
        </p:txBody>
      </p:sp>
    </p:spTree>
    <p:extLst>
      <p:ext uri="{BB962C8B-B14F-4D97-AF65-F5344CB8AC3E}">
        <p14:creationId xmlns:p14="http://schemas.microsoft.com/office/powerpoint/2010/main" val="27104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3" name="Объект 117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764785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467" name="think-cell Slide" r:id="rId5" imgW="530" imgH="531" progId="TCLayout.ActiveDocument.1">
                  <p:embed/>
                </p:oleObj>
              </mc:Choice>
              <mc:Fallback>
                <p:oleObj name="think-cell Slide" r:id="rId5" imgW="530" imgH="531" progId="TCLayout.ActiveDocument.1">
                  <p:embed/>
                  <p:pic>
                    <p:nvPicPr>
                      <p:cNvPr id="1173" name="Объект 117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6"/>
          <p:cNvSpPr/>
          <p:nvPr/>
        </p:nvSpPr>
        <p:spPr>
          <a:xfrm>
            <a:off x="0" y="4105254"/>
            <a:ext cx="10692130" cy="1891030"/>
          </a:xfrm>
          <a:custGeom>
            <a:avLst/>
            <a:gdLst/>
            <a:ahLst/>
            <a:cxnLst/>
            <a:rect l="l" t="t" r="r" b="b"/>
            <a:pathLst>
              <a:path w="10692130" h="1891029">
                <a:moveTo>
                  <a:pt x="0" y="1890563"/>
                </a:moveTo>
                <a:lnTo>
                  <a:pt x="10692003" y="0"/>
                </a:lnTo>
              </a:path>
            </a:pathLst>
          </a:custGeom>
          <a:ln w="9131">
            <a:solidFill>
              <a:srgbClr val="868686"/>
            </a:solidFill>
          </a:ln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grpSp>
        <p:nvGrpSpPr>
          <p:cNvPr id="1174" name="Группа 1173"/>
          <p:cNvGrpSpPr/>
          <p:nvPr/>
        </p:nvGrpSpPr>
        <p:grpSpPr>
          <a:xfrm>
            <a:off x="0" y="286014"/>
            <a:ext cx="10692618" cy="5318083"/>
            <a:chOff x="0" y="286014"/>
            <a:chExt cx="10692618" cy="5318083"/>
          </a:xfrm>
        </p:grpSpPr>
        <p:sp>
          <p:nvSpPr>
            <p:cNvPr id="2" name="object 2"/>
            <p:cNvSpPr/>
            <p:nvPr/>
          </p:nvSpPr>
          <p:spPr>
            <a:xfrm>
              <a:off x="4021367" y="3970472"/>
              <a:ext cx="6670675" cy="1019175"/>
            </a:xfrm>
            <a:custGeom>
              <a:avLst/>
              <a:gdLst/>
              <a:ahLst/>
              <a:cxnLst/>
              <a:rect l="l" t="t" r="r" b="b"/>
              <a:pathLst>
                <a:path w="6670675" h="1019175">
                  <a:moveTo>
                    <a:pt x="0" y="1019161"/>
                  </a:moveTo>
                  <a:lnTo>
                    <a:pt x="667063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4021367" y="3917267"/>
              <a:ext cx="6670675" cy="960119"/>
            </a:xfrm>
            <a:custGeom>
              <a:avLst/>
              <a:gdLst/>
              <a:ahLst/>
              <a:cxnLst/>
              <a:rect l="l" t="t" r="r" b="b"/>
              <a:pathLst>
                <a:path w="6670675" h="960120">
                  <a:moveTo>
                    <a:pt x="0" y="959654"/>
                  </a:moveTo>
                  <a:lnTo>
                    <a:pt x="667063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451480" y="4995476"/>
              <a:ext cx="532130" cy="81280"/>
            </a:xfrm>
            <a:custGeom>
              <a:avLst/>
              <a:gdLst/>
              <a:ahLst/>
              <a:cxnLst/>
              <a:rect l="l" t="t" r="r" b="b"/>
              <a:pathLst>
                <a:path w="532129" h="81279">
                  <a:moveTo>
                    <a:pt x="0" y="81241"/>
                  </a:moveTo>
                  <a:lnTo>
                    <a:pt x="53163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5082763"/>
              <a:ext cx="3412490" cy="521334"/>
            </a:xfrm>
            <a:custGeom>
              <a:avLst/>
              <a:gdLst/>
              <a:ahLst/>
              <a:cxnLst/>
              <a:rect l="l" t="t" r="r" b="b"/>
              <a:pathLst>
                <a:path w="3412490" h="521335">
                  <a:moveTo>
                    <a:pt x="0" y="520920"/>
                  </a:moveTo>
                  <a:lnTo>
                    <a:pt x="34119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180142" y="2972704"/>
              <a:ext cx="6275705" cy="480695"/>
            </a:xfrm>
            <a:custGeom>
              <a:avLst/>
              <a:gdLst/>
              <a:ahLst/>
              <a:cxnLst/>
              <a:rect l="l" t="t" r="r" b="b"/>
              <a:pathLst>
                <a:path w="6275705" h="480695">
                  <a:moveTo>
                    <a:pt x="6275082" y="257332"/>
                  </a:moveTo>
                  <a:lnTo>
                    <a:pt x="6237521" y="237802"/>
                  </a:lnTo>
                  <a:lnTo>
                    <a:pt x="6198744" y="218922"/>
                  </a:lnTo>
                  <a:lnTo>
                    <a:pt x="6158782" y="200705"/>
                  </a:lnTo>
                  <a:lnTo>
                    <a:pt x="6117667" y="183169"/>
                  </a:lnTo>
                  <a:lnTo>
                    <a:pt x="6075432" y="166330"/>
                  </a:lnTo>
                  <a:lnTo>
                    <a:pt x="6032108" y="150204"/>
                  </a:lnTo>
                  <a:lnTo>
                    <a:pt x="5987728" y="134806"/>
                  </a:lnTo>
                  <a:lnTo>
                    <a:pt x="5942324" y="120152"/>
                  </a:lnTo>
                  <a:lnTo>
                    <a:pt x="5895928" y="106259"/>
                  </a:lnTo>
                  <a:lnTo>
                    <a:pt x="5848571" y="93143"/>
                  </a:lnTo>
                  <a:lnTo>
                    <a:pt x="5800287" y="80819"/>
                  </a:lnTo>
                  <a:lnTo>
                    <a:pt x="5751107" y="69303"/>
                  </a:lnTo>
                  <a:lnTo>
                    <a:pt x="5701064" y="58613"/>
                  </a:lnTo>
                  <a:lnTo>
                    <a:pt x="5650188" y="48762"/>
                  </a:lnTo>
                  <a:lnTo>
                    <a:pt x="5598513" y="39768"/>
                  </a:lnTo>
                  <a:lnTo>
                    <a:pt x="5546071" y="31646"/>
                  </a:lnTo>
                  <a:lnTo>
                    <a:pt x="5492893" y="24413"/>
                  </a:lnTo>
                  <a:lnTo>
                    <a:pt x="5439011" y="18084"/>
                  </a:lnTo>
                  <a:lnTo>
                    <a:pt x="5384459" y="12676"/>
                  </a:lnTo>
                  <a:lnTo>
                    <a:pt x="5329267" y="8204"/>
                  </a:lnTo>
                  <a:lnTo>
                    <a:pt x="5273469" y="4684"/>
                  </a:lnTo>
                  <a:lnTo>
                    <a:pt x="5217095" y="2133"/>
                  </a:lnTo>
                  <a:lnTo>
                    <a:pt x="5160179" y="566"/>
                  </a:lnTo>
                  <a:lnTo>
                    <a:pt x="5102752" y="0"/>
                  </a:lnTo>
                  <a:lnTo>
                    <a:pt x="5044846" y="449"/>
                  </a:lnTo>
                  <a:lnTo>
                    <a:pt x="4985645" y="1969"/>
                  </a:lnTo>
                  <a:lnTo>
                    <a:pt x="4926982" y="4552"/>
                  </a:lnTo>
                  <a:lnTo>
                    <a:pt x="4868891" y="8179"/>
                  </a:lnTo>
                  <a:lnTo>
                    <a:pt x="4811406" y="12830"/>
                  </a:lnTo>
                  <a:lnTo>
                    <a:pt x="4754560" y="18486"/>
                  </a:lnTo>
                  <a:lnTo>
                    <a:pt x="4698388" y="25127"/>
                  </a:lnTo>
                  <a:lnTo>
                    <a:pt x="4642922" y="32734"/>
                  </a:lnTo>
                  <a:lnTo>
                    <a:pt x="4588196" y="41288"/>
                  </a:lnTo>
                  <a:lnTo>
                    <a:pt x="4534244" y="50768"/>
                  </a:lnTo>
                  <a:lnTo>
                    <a:pt x="4481100" y="61157"/>
                  </a:lnTo>
                  <a:lnTo>
                    <a:pt x="4428797" y="72433"/>
                  </a:lnTo>
                  <a:lnTo>
                    <a:pt x="4377369" y="84579"/>
                  </a:lnTo>
                  <a:lnTo>
                    <a:pt x="4326849" y="97574"/>
                  </a:lnTo>
                  <a:lnTo>
                    <a:pt x="4277271" y="111399"/>
                  </a:lnTo>
                  <a:lnTo>
                    <a:pt x="4228669" y="126034"/>
                  </a:lnTo>
                  <a:lnTo>
                    <a:pt x="4181076" y="141461"/>
                  </a:lnTo>
                  <a:lnTo>
                    <a:pt x="4134526" y="157659"/>
                  </a:lnTo>
                  <a:lnTo>
                    <a:pt x="4089053" y="174610"/>
                  </a:lnTo>
                  <a:lnTo>
                    <a:pt x="4044689" y="192293"/>
                  </a:lnTo>
                  <a:lnTo>
                    <a:pt x="4001470" y="210690"/>
                  </a:lnTo>
                  <a:lnTo>
                    <a:pt x="3959428" y="229781"/>
                  </a:lnTo>
                  <a:lnTo>
                    <a:pt x="3918597" y="249547"/>
                  </a:lnTo>
                  <a:lnTo>
                    <a:pt x="3879011" y="269968"/>
                  </a:lnTo>
                  <a:lnTo>
                    <a:pt x="3840704" y="291024"/>
                  </a:lnTo>
                  <a:lnTo>
                    <a:pt x="3803708" y="312697"/>
                  </a:lnTo>
                  <a:lnTo>
                    <a:pt x="3768058" y="334966"/>
                  </a:lnTo>
                  <a:lnTo>
                    <a:pt x="3733787" y="357814"/>
                  </a:lnTo>
                  <a:lnTo>
                    <a:pt x="3700929" y="381219"/>
                  </a:lnTo>
                  <a:lnTo>
                    <a:pt x="3669517" y="405163"/>
                  </a:lnTo>
                  <a:lnTo>
                    <a:pt x="3639586" y="429626"/>
                  </a:lnTo>
                  <a:lnTo>
                    <a:pt x="3611168" y="454588"/>
                  </a:lnTo>
                  <a:lnTo>
                    <a:pt x="3219196" y="480179"/>
                  </a:lnTo>
                  <a:lnTo>
                    <a:pt x="3180733" y="463297"/>
                  </a:lnTo>
                  <a:lnTo>
                    <a:pt x="3141481" y="446784"/>
                  </a:lnTo>
                  <a:lnTo>
                    <a:pt x="3101452" y="430645"/>
                  </a:lnTo>
                  <a:lnTo>
                    <a:pt x="3060662" y="414887"/>
                  </a:lnTo>
                  <a:lnTo>
                    <a:pt x="3019123" y="399515"/>
                  </a:lnTo>
                  <a:lnTo>
                    <a:pt x="2976850" y="384536"/>
                  </a:lnTo>
                  <a:lnTo>
                    <a:pt x="2933857" y="369957"/>
                  </a:lnTo>
                  <a:lnTo>
                    <a:pt x="2890157" y="355783"/>
                  </a:lnTo>
                  <a:lnTo>
                    <a:pt x="2845764" y="342021"/>
                  </a:lnTo>
                  <a:lnTo>
                    <a:pt x="2800692" y="328676"/>
                  </a:lnTo>
                  <a:lnTo>
                    <a:pt x="2754955" y="315756"/>
                  </a:lnTo>
                  <a:lnTo>
                    <a:pt x="2708567" y="303267"/>
                  </a:lnTo>
                  <a:lnTo>
                    <a:pt x="2661542" y="291213"/>
                  </a:lnTo>
                  <a:lnTo>
                    <a:pt x="2613893" y="279603"/>
                  </a:lnTo>
                  <a:lnTo>
                    <a:pt x="2565634" y="268442"/>
                  </a:lnTo>
                  <a:lnTo>
                    <a:pt x="2516780" y="257736"/>
                  </a:lnTo>
                  <a:lnTo>
                    <a:pt x="2467344" y="247492"/>
                  </a:lnTo>
                  <a:lnTo>
                    <a:pt x="2417340" y="237715"/>
                  </a:lnTo>
                  <a:lnTo>
                    <a:pt x="2366781" y="228413"/>
                  </a:lnTo>
                  <a:lnTo>
                    <a:pt x="2315683" y="219590"/>
                  </a:lnTo>
                  <a:lnTo>
                    <a:pt x="2264058" y="211254"/>
                  </a:lnTo>
                  <a:lnTo>
                    <a:pt x="2211920" y="203411"/>
                  </a:lnTo>
                  <a:lnTo>
                    <a:pt x="2159284" y="196067"/>
                  </a:lnTo>
                  <a:lnTo>
                    <a:pt x="2106163" y="189228"/>
                  </a:lnTo>
                  <a:lnTo>
                    <a:pt x="2052571" y="182900"/>
                  </a:lnTo>
                  <a:lnTo>
                    <a:pt x="1998521" y="177089"/>
                  </a:lnTo>
                  <a:lnTo>
                    <a:pt x="1944029" y="171803"/>
                  </a:lnTo>
                  <a:lnTo>
                    <a:pt x="1889107" y="167046"/>
                  </a:lnTo>
                  <a:lnTo>
                    <a:pt x="1833770" y="162826"/>
                  </a:lnTo>
                  <a:lnTo>
                    <a:pt x="1778031" y="159149"/>
                  </a:lnTo>
                  <a:lnTo>
                    <a:pt x="1721904" y="156020"/>
                  </a:lnTo>
                  <a:lnTo>
                    <a:pt x="1665403" y="153446"/>
                  </a:lnTo>
                  <a:lnTo>
                    <a:pt x="1608542" y="151433"/>
                  </a:lnTo>
                  <a:lnTo>
                    <a:pt x="1551335" y="149987"/>
                  </a:lnTo>
                  <a:lnTo>
                    <a:pt x="1493796" y="149115"/>
                  </a:lnTo>
                  <a:lnTo>
                    <a:pt x="1435938" y="148823"/>
                  </a:lnTo>
                  <a:lnTo>
                    <a:pt x="1380889" y="149088"/>
                  </a:lnTo>
                  <a:lnTo>
                    <a:pt x="1326129" y="149877"/>
                  </a:lnTo>
                  <a:lnTo>
                    <a:pt x="1271668" y="151187"/>
                  </a:lnTo>
                  <a:lnTo>
                    <a:pt x="1217519" y="153011"/>
                  </a:lnTo>
                  <a:lnTo>
                    <a:pt x="1163694" y="155344"/>
                  </a:lnTo>
                  <a:lnTo>
                    <a:pt x="1110205" y="158181"/>
                  </a:lnTo>
                  <a:lnTo>
                    <a:pt x="1057063" y="161516"/>
                  </a:lnTo>
                  <a:lnTo>
                    <a:pt x="1004281" y="165344"/>
                  </a:lnTo>
                  <a:lnTo>
                    <a:pt x="951870" y="169660"/>
                  </a:lnTo>
                  <a:lnTo>
                    <a:pt x="899843" y="174458"/>
                  </a:lnTo>
                  <a:lnTo>
                    <a:pt x="848210" y="179733"/>
                  </a:lnTo>
                  <a:lnTo>
                    <a:pt x="796985" y="185479"/>
                  </a:lnTo>
                  <a:lnTo>
                    <a:pt x="746179" y="191692"/>
                  </a:lnTo>
                  <a:lnTo>
                    <a:pt x="695804" y="198365"/>
                  </a:lnTo>
                  <a:lnTo>
                    <a:pt x="645872" y="205494"/>
                  </a:lnTo>
                  <a:lnTo>
                    <a:pt x="596394" y="213073"/>
                  </a:lnTo>
                  <a:lnTo>
                    <a:pt x="547384" y="221096"/>
                  </a:lnTo>
                  <a:lnTo>
                    <a:pt x="498852" y="229559"/>
                  </a:lnTo>
                  <a:lnTo>
                    <a:pt x="450810" y="238455"/>
                  </a:lnTo>
                  <a:lnTo>
                    <a:pt x="403272" y="247780"/>
                  </a:lnTo>
                  <a:lnTo>
                    <a:pt x="356247" y="257529"/>
                  </a:lnTo>
                  <a:lnTo>
                    <a:pt x="309749" y="267695"/>
                  </a:lnTo>
                  <a:lnTo>
                    <a:pt x="263789" y="278274"/>
                  </a:lnTo>
                  <a:lnTo>
                    <a:pt x="218379" y="289259"/>
                  </a:lnTo>
                  <a:lnTo>
                    <a:pt x="173531" y="300647"/>
                  </a:lnTo>
                  <a:lnTo>
                    <a:pt x="129258" y="312430"/>
                  </a:lnTo>
                  <a:lnTo>
                    <a:pt x="85570" y="324605"/>
                  </a:lnTo>
                  <a:lnTo>
                    <a:pt x="42480" y="337165"/>
                  </a:lnTo>
                  <a:lnTo>
                    <a:pt x="0" y="3501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4180422" y="3006415"/>
              <a:ext cx="6511925" cy="485140"/>
            </a:xfrm>
            <a:custGeom>
              <a:avLst/>
              <a:gdLst/>
              <a:ahLst/>
              <a:cxnLst/>
              <a:rect l="l" t="t" r="r" b="b"/>
              <a:pathLst>
                <a:path w="6511925" h="485139">
                  <a:moveTo>
                    <a:pt x="0" y="362813"/>
                  </a:moveTo>
                  <a:lnTo>
                    <a:pt x="42447" y="349769"/>
                  </a:lnTo>
                  <a:lnTo>
                    <a:pt x="85506" y="337104"/>
                  </a:lnTo>
                  <a:lnTo>
                    <a:pt x="129164" y="324823"/>
                  </a:lnTo>
                  <a:lnTo>
                    <a:pt x="173408" y="312931"/>
                  </a:lnTo>
                  <a:lnTo>
                    <a:pt x="218228" y="301433"/>
                  </a:lnTo>
                  <a:lnTo>
                    <a:pt x="263610" y="290336"/>
                  </a:lnTo>
                  <a:lnTo>
                    <a:pt x="309544" y="279645"/>
                  </a:lnTo>
                  <a:lnTo>
                    <a:pt x="356017" y="269364"/>
                  </a:lnTo>
                  <a:lnTo>
                    <a:pt x="403017" y="259500"/>
                  </a:lnTo>
                  <a:lnTo>
                    <a:pt x="450533" y="250057"/>
                  </a:lnTo>
                  <a:lnTo>
                    <a:pt x="498553" y="241042"/>
                  </a:lnTo>
                  <a:lnTo>
                    <a:pt x="547064" y="232459"/>
                  </a:lnTo>
                  <a:lnTo>
                    <a:pt x="596055" y="224314"/>
                  </a:lnTo>
                  <a:lnTo>
                    <a:pt x="645514" y="216612"/>
                  </a:lnTo>
                  <a:lnTo>
                    <a:pt x="695429" y="209359"/>
                  </a:lnTo>
                  <a:lnTo>
                    <a:pt x="745787" y="202560"/>
                  </a:lnTo>
                  <a:lnTo>
                    <a:pt x="796578" y="196221"/>
                  </a:lnTo>
                  <a:lnTo>
                    <a:pt x="847790" y="190347"/>
                  </a:lnTo>
                  <a:lnTo>
                    <a:pt x="899409" y="184943"/>
                  </a:lnTo>
                  <a:lnTo>
                    <a:pt x="951425" y="180015"/>
                  </a:lnTo>
                  <a:lnTo>
                    <a:pt x="1003825" y="175568"/>
                  </a:lnTo>
                  <a:lnTo>
                    <a:pt x="1056599" y="171607"/>
                  </a:lnTo>
                  <a:lnTo>
                    <a:pt x="1109732" y="168139"/>
                  </a:lnTo>
                  <a:lnTo>
                    <a:pt x="1163215" y="165168"/>
                  </a:lnTo>
                  <a:lnTo>
                    <a:pt x="1217034" y="162700"/>
                  </a:lnTo>
                  <a:lnTo>
                    <a:pt x="1271179" y="160739"/>
                  </a:lnTo>
                  <a:lnTo>
                    <a:pt x="1325636" y="159293"/>
                  </a:lnTo>
                  <a:lnTo>
                    <a:pt x="1380395" y="158365"/>
                  </a:lnTo>
                  <a:lnTo>
                    <a:pt x="1435442" y="157962"/>
                  </a:lnTo>
                  <a:lnTo>
                    <a:pt x="1493300" y="158111"/>
                  </a:lnTo>
                  <a:lnTo>
                    <a:pt x="1550841" y="158841"/>
                  </a:lnTo>
                  <a:lnTo>
                    <a:pt x="1608050" y="160145"/>
                  </a:lnTo>
                  <a:lnTo>
                    <a:pt x="1664915" y="162017"/>
                  </a:lnTo>
                  <a:lnTo>
                    <a:pt x="1721421" y="164451"/>
                  </a:lnTo>
                  <a:lnTo>
                    <a:pt x="1777555" y="167441"/>
                  </a:lnTo>
                  <a:lnTo>
                    <a:pt x="1833302" y="170981"/>
                  </a:lnTo>
                  <a:lnTo>
                    <a:pt x="1888649" y="175063"/>
                  </a:lnTo>
                  <a:lnTo>
                    <a:pt x="1943582" y="179683"/>
                  </a:lnTo>
                  <a:lnTo>
                    <a:pt x="1998087" y="184834"/>
                  </a:lnTo>
                  <a:lnTo>
                    <a:pt x="2052150" y="190509"/>
                  </a:lnTo>
                  <a:lnTo>
                    <a:pt x="2105757" y="196704"/>
                  </a:lnTo>
                  <a:lnTo>
                    <a:pt x="2158895" y="203410"/>
                  </a:lnTo>
                  <a:lnTo>
                    <a:pt x="2211549" y="210623"/>
                  </a:lnTo>
                  <a:lnTo>
                    <a:pt x="2263706" y="218336"/>
                  </a:lnTo>
                  <a:lnTo>
                    <a:pt x="2315351" y="226543"/>
                  </a:lnTo>
                  <a:lnTo>
                    <a:pt x="2366471" y="235238"/>
                  </a:lnTo>
                  <a:lnTo>
                    <a:pt x="2417052" y="244414"/>
                  </a:lnTo>
                  <a:lnTo>
                    <a:pt x="2467081" y="254066"/>
                  </a:lnTo>
                  <a:lnTo>
                    <a:pt x="2516542" y="264186"/>
                  </a:lnTo>
                  <a:lnTo>
                    <a:pt x="2565423" y="274770"/>
                  </a:lnTo>
                  <a:lnTo>
                    <a:pt x="2613710" y="285811"/>
                  </a:lnTo>
                  <a:lnTo>
                    <a:pt x="2661388" y="297302"/>
                  </a:lnTo>
                  <a:lnTo>
                    <a:pt x="2708443" y="309238"/>
                  </a:lnTo>
                  <a:lnTo>
                    <a:pt x="2754863" y="321612"/>
                  </a:lnTo>
                  <a:lnTo>
                    <a:pt x="2800633" y="334418"/>
                  </a:lnTo>
                  <a:lnTo>
                    <a:pt x="2845738" y="347650"/>
                  </a:lnTo>
                  <a:lnTo>
                    <a:pt x="2890166" y="361302"/>
                  </a:lnTo>
                  <a:lnTo>
                    <a:pt x="2933903" y="375367"/>
                  </a:lnTo>
                  <a:lnTo>
                    <a:pt x="2976933" y="389840"/>
                  </a:lnTo>
                  <a:lnTo>
                    <a:pt x="3019245" y="404714"/>
                  </a:lnTo>
                  <a:lnTo>
                    <a:pt x="3060823" y="419983"/>
                  </a:lnTo>
                  <a:lnTo>
                    <a:pt x="3101654" y="435641"/>
                  </a:lnTo>
                  <a:lnTo>
                    <a:pt x="3141724" y="451681"/>
                  </a:lnTo>
                  <a:lnTo>
                    <a:pt x="3181019" y="468098"/>
                  </a:lnTo>
                  <a:lnTo>
                    <a:pt x="3219526" y="484885"/>
                  </a:lnTo>
                  <a:lnTo>
                    <a:pt x="3612388" y="457377"/>
                  </a:lnTo>
                  <a:lnTo>
                    <a:pt x="3670604" y="407817"/>
                  </a:lnTo>
                  <a:lnTo>
                    <a:pt x="3701944" y="383809"/>
                  </a:lnTo>
                  <a:lnTo>
                    <a:pt x="3734726" y="360340"/>
                  </a:lnTo>
                  <a:lnTo>
                    <a:pt x="3768917" y="337430"/>
                  </a:lnTo>
                  <a:lnTo>
                    <a:pt x="3804486" y="315098"/>
                  </a:lnTo>
                  <a:lnTo>
                    <a:pt x="3841397" y="293363"/>
                  </a:lnTo>
                  <a:lnTo>
                    <a:pt x="3879619" y="272244"/>
                  </a:lnTo>
                  <a:lnTo>
                    <a:pt x="3919118" y="251761"/>
                  </a:lnTo>
                  <a:lnTo>
                    <a:pt x="3959860" y="231932"/>
                  </a:lnTo>
                  <a:lnTo>
                    <a:pt x="4001813" y="212777"/>
                  </a:lnTo>
                  <a:lnTo>
                    <a:pt x="4044943" y="194314"/>
                  </a:lnTo>
                  <a:lnTo>
                    <a:pt x="4089218" y="176564"/>
                  </a:lnTo>
                  <a:lnTo>
                    <a:pt x="4134603" y="159544"/>
                  </a:lnTo>
                  <a:lnTo>
                    <a:pt x="4181066" y="143275"/>
                  </a:lnTo>
                  <a:lnTo>
                    <a:pt x="4228574" y="127775"/>
                  </a:lnTo>
                  <a:lnTo>
                    <a:pt x="4277093" y="113063"/>
                  </a:lnTo>
                  <a:lnTo>
                    <a:pt x="4326591" y="99159"/>
                  </a:lnTo>
                  <a:lnTo>
                    <a:pt x="4377033" y="86082"/>
                  </a:lnTo>
                  <a:lnTo>
                    <a:pt x="4428387" y="73850"/>
                  </a:lnTo>
                  <a:lnTo>
                    <a:pt x="4480620" y="62483"/>
                  </a:lnTo>
                  <a:lnTo>
                    <a:pt x="4533698" y="52001"/>
                  </a:lnTo>
                  <a:lnTo>
                    <a:pt x="4587589" y="42421"/>
                  </a:lnTo>
                  <a:lnTo>
                    <a:pt x="4642258" y="33764"/>
                  </a:lnTo>
                  <a:lnTo>
                    <a:pt x="4697674" y="26048"/>
                  </a:lnTo>
                  <a:lnTo>
                    <a:pt x="4753802" y="19293"/>
                  </a:lnTo>
                  <a:lnTo>
                    <a:pt x="4810609" y="13518"/>
                  </a:lnTo>
                  <a:lnTo>
                    <a:pt x="4868063" y="8741"/>
                  </a:lnTo>
                  <a:lnTo>
                    <a:pt x="4926130" y="4983"/>
                  </a:lnTo>
                  <a:lnTo>
                    <a:pt x="4984776" y="2261"/>
                  </a:lnTo>
                  <a:lnTo>
                    <a:pt x="5043970" y="596"/>
                  </a:lnTo>
                  <a:lnTo>
                    <a:pt x="5101874" y="0"/>
                  </a:lnTo>
                  <a:lnTo>
                    <a:pt x="5159302" y="421"/>
                  </a:lnTo>
                  <a:lnTo>
                    <a:pt x="5216221" y="1844"/>
                  </a:lnTo>
                  <a:lnTo>
                    <a:pt x="5272601" y="4253"/>
                  </a:lnTo>
                  <a:lnTo>
                    <a:pt x="5328407" y="7632"/>
                  </a:lnTo>
                  <a:lnTo>
                    <a:pt x="5383609" y="11965"/>
                  </a:lnTo>
                  <a:lnTo>
                    <a:pt x="5438175" y="17236"/>
                  </a:lnTo>
                  <a:lnTo>
                    <a:pt x="5492071" y="23430"/>
                  </a:lnTo>
                  <a:lnTo>
                    <a:pt x="5545266" y="30530"/>
                  </a:lnTo>
                  <a:lnTo>
                    <a:pt x="5597729" y="38521"/>
                  </a:lnTo>
                  <a:lnTo>
                    <a:pt x="5649426" y="47386"/>
                  </a:lnTo>
                  <a:lnTo>
                    <a:pt x="5700325" y="57109"/>
                  </a:lnTo>
                  <a:lnTo>
                    <a:pt x="5750395" y="67676"/>
                  </a:lnTo>
                  <a:lnTo>
                    <a:pt x="5799604" y="79069"/>
                  </a:lnTo>
                  <a:lnTo>
                    <a:pt x="5847918" y="91273"/>
                  </a:lnTo>
                  <a:lnTo>
                    <a:pt x="5895307" y="104272"/>
                  </a:lnTo>
                  <a:lnTo>
                    <a:pt x="5941738" y="118050"/>
                  </a:lnTo>
                  <a:lnTo>
                    <a:pt x="5987178" y="132590"/>
                  </a:lnTo>
                  <a:lnTo>
                    <a:pt x="6031597" y="147879"/>
                  </a:lnTo>
                  <a:lnTo>
                    <a:pt x="6074961" y="163898"/>
                  </a:lnTo>
                  <a:lnTo>
                    <a:pt x="6117238" y="180633"/>
                  </a:lnTo>
                  <a:lnTo>
                    <a:pt x="6158397" y="198067"/>
                  </a:lnTo>
                  <a:lnTo>
                    <a:pt x="6198405" y="216184"/>
                  </a:lnTo>
                  <a:lnTo>
                    <a:pt x="6237231" y="234969"/>
                  </a:lnTo>
                  <a:lnTo>
                    <a:pt x="6274841" y="254406"/>
                  </a:lnTo>
                  <a:lnTo>
                    <a:pt x="6511580" y="2339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600930" y="2879484"/>
              <a:ext cx="2616835" cy="332105"/>
            </a:xfrm>
            <a:custGeom>
              <a:avLst/>
              <a:gdLst/>
              <a:ahLst/>
              <a:cxnLst/>
              <a:rect l="l" t="t" r="r" b="b"/>
              <a:pathLst>
                <a:path w="2616834" h="332105">
                  <a:moveTo>
                    <a:pt x="0" y="331603"/>
                  </a:moveTo>
                  <a:lnTo>
                    <a:pt x="35662" y="309684"/>
                  </a:lnTo>
                  <a:lnTo>
                    <a:pt x="72660" y="288486"/>
                  </a:lnTo>
                  <a:lnTo>
                    <a:pt x="110960" y="268012"/>
                  </a:lnTo>
                  <a:lnTo>
                    <a:pt x="150529" y="248265"/>
                  </a:lnTo>
                  <a:lnTo>
                    <a:pt x="191332" y="229246"/>
                  </a:lnTo>
                  <a:lnTo>
                    <a:pt x="233335" y="210959"/>
                  </a:lnTo>
                  <a:lnTo>
                    <a:pt x="276505" y="193405"/>
                  </a:lnTo>
                  <a:lnTo>
                    <a:pt x="320807" y="176587"/>
                  </a:lnTo>
                  <a:lnTo>
                    <a:pt x="366208" y="160508"/>
                  </a:lnTo>
                  <a:lnTo>
                    <a:pt x="412674" y="145169"/>
                  </a:lnTo>
                  <a:lnTo>
                    <a:pt x="460171" y="130573"/>
                  </a:lnTo>
                  <a:lnTo>
                    <a:pt x="508664" y="116722"/>
                  </a:lnTo>
                  <a:lnTo>
                    <a:pt x="558122" y="103619"/>
                  </a:lnTo>
                  <a:lnTo>
                    <a:pt x="608508" y="91266"/>
                  </a:lnTo>
                  <a:lnTo>
                    <a:pt x="659790" y="79666"/>
                  </a:lnTo>
                  <a:lnTo>
                    <a:pt x="711934" y="68820"/>
                  </a:lnTo>
                  <a:lnTo>
                    <a:pt x="764905" y="58731"/>
                  </a:lnTo>
                  <a:lnTo>
                    <a:pt x="818670" y="49402"/>
                  </a:lnTo>
                  <a:lnTo>
                    <a:pt x="873195" y="40835"/>
                  </a:lnTo>
                  <a:lnTo>
                    <a:pt x="928446" y="33032"/>
                  </a:lnTo>
                  <a:lnTo>
                    <a:pt x="984389" y="25995"/>
                  </a:lnTo>
                  <a:lnTo>
                    <a:pt x="1040990" y="19728"/>
                  </a:lnTo>
                  <a:lnTo>
                    <a:pt x="1098216" y="14232"/>
                  </a:lnTo>
                  <a:lnTo>
                    <a:pt x="1156033" y="9509"/>
                  </a:lnTo>
                  <a:lnTo>
                    <a:pt x="1214406" y="5562"/>
                  </a:lnTo>
                  <a:lnTo>
                    <a:pt x="1273302" y="2394"/>
                  </a:lnTo>
                  <a:lnTo>
                    <a:pt x="1319719" y="754"/>
                  </a:lnTo>
                  <a:lnTo>
                    <a:pt x="1369178" y="0"/>
                  </a:lnTo>
                  <a:lnTo>
                    <a:pt x="1421343" y="70"/>
                  </a:lnTo>
                  <a:lnTo>
                    <a:pt x="1475880" y="906"/>
                  </a:lnTo>
                  <a:lnTo>
                    <a:pt x="1532456" y="2448"/>
                  </a:lnTo>
                  <a:lnTo>
                    <a:pt x="1590736" y="4634"/>
                  </a:lnTo>
                  <a:lnTo>
                    <a:pt x="1650385" y="7406"/>
                  </a:lnTo>
                  <a:lnTo>
                    <a:pt x="1711071" y="10702"/>
                  </a:lnTo>
                  <a:lnTo>
                    <a:pt x="1772458" y="14464"/>
                  </a:lnTo>
                  <a:lnTo>
                    <a:pt x="1834213" y="18630"/>
                  </a:lnTo>
                  <a:lnTo>
                    <a:pt x="1896000" y="23142"/>
                  </a:lnTo>
                  <a:lnTo>
                    <a:pt x="1957487" y="27938"/>
                  </a:lnTo>
                  <a:lnTo>
                    <a:pt x="2018339" y="32959"/>
                  </a:lnTo>
                  <a:lnTo>
                    <a:pt x="2078221" y="38144"/>
                  </a:lnTo>
                  <a:lnTo>
                    <a:pt x="2136800" y="43434"/>
                  </a:lnTo>
                  <a:lnTo>
                    <a:pt x="2193742" y="48769"/>
                  </a:lnTo>
                  <a:lnTo>
                    <a:pt x="2248711" y="54088"/>
                  </a:lnTo>
                  <a:lnTo>
                    <a:pt x="2301375" y="59331"/>
                  </a:lnTo>
                  <a:lnTo>
                    <a:pt x="2351398" y="64439"/>
                  </a:lnTo>
                  <a:lnTo>
                    <a:pt x="2398448" y="69351"/>
                  </a:lnTo>
                  <a:lnTo>
                    <a:pt x="2442188" y="74008"/>
                  </a:lnTo>
                  <a:lnTo>
                    <a:pt x="2482286" y="78348"/>
                  </a:lnTo>
                  <a:lnTo>
                    <a:pt x="2550218" y="85842"/>
                  </a:lnTo>
                  <a:lnTo>
                    <a:pt x="2577383" y="88874"/>
                  </a:lnTo>
                  <a:lnTo>
                    <a:pt x="2599569" y="91351"/>
                  </a:lnTo>
                  <a:lnTo>
                    <a:pt x="2616441" y="9321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983117" y="2817312"/>
              <a:ext cx="1597660" cy="295910"/>
            </a:xfrm>
            <a:custGeom>
              <a:avLst/>
              <a:gdLst/>
              <a:ahLst/>
              <a:cxnLst/>
              <a:rect l="l" t="t" r="r" b="b"/>
              <a:pathLst>
                <a:path w="1597660" h="295910">
                  <a:moveTo>
                    <a:pt x="0" y="3047"/>
                  </a:moveTo>
                  <a:lnTo>
                    <a:pt x="45902" y="1719"/>
                  </a:lnTo>
                  <a:lnTo>
                    <a:pt x="92016" y="766"/>
                  </a:lnTo>
                  <a:lnTo>
                    <a:pt x="138336" y="192"/>
                  </a:lnTo>
                  <a:lnTo>
                    <a:pt x="184861" y="0"/>
                  </a:lnTo>
                  <a:lnTo>
                    <a:pt x="240748" y="272"/>
                  </a:lnTo>
                  <a:lnTo>
                    <a:pt x="296339" y="1086"/>
                  </a:lnTo>
                  <a:lnTo>
                    <a:pt x="351620" y="2435"/>
                  </a:lnTo>
                  <a:lnTo>
                    <a:pt x="406580" y="4314"/>
                  </a:lnTo>
                  <a:lnTo>
                    <a:pt x="461206" y="6718"/>
                  </a:lnTo>
                  <a:lnTo>
                    <a:pt x="515485" y="9640"/>
                  </a:lnTo>
                  <a:lnTo>
                    <a:pt x="569405" y="13075"/>
                  </a:lnTo>
                  <a:lnTo>
                    <a:pt x="622953" y="17018"/>
                  </a:lnTo>
                  <a:lnTo>
                    <a:pt x="676117" y="21463"/>
                  </a:lnTo>
                  <a:lnTo>
                    <a:pt x="728885" y="26404"/>
                  </a:lnTo>
                  <a:lnTo>
                    <a:pt x="781244" y="31836"/>
                  </a:lnTo>
                  <a:lnTo>
                    <a:pt x="833181" y="37752"/>
                  </a:lnTo>
                  <a:lnTo>
                    <a:pt x="884684" y="44149"/>
                  </a:lnTo>
                  <a:lnTo>
                    <a:pt x="935740" y="51019"/>
                  </a:lnTo>
                  <a:lnTo>
                    <a:pt x="986338" y="58357"/>
                  </a:lnTo>
                  <a:lnTo>
                    <a:pt x="1036464" y="66157"/>
                  </a:lnTo>
                  <a:lnTo>
                    <a:pt x="1086106" y="74415"/>
                  </a:lnTo>
                  <a:lnTo>
                    <a:pt x="1135252" y="83124"/>
                  </a:lnTo>
                  <a:lnTo>
                    <a:pt x="1183888" y="92279"/>
                  </a:lnTo>
                  <a:lnTo>
                    <a:pt x="1232004" y="101873"/>
                  </a:lnTo>
                  <a:lnTo>
                    <a:pt x="1279585" y="111903"/>
                  </a:lnTo>
                  <a:lnTo>
                    <a:pt x="1326620" y="122361"/>
                  </a:lnTo>
                  <a:lnTo>
                    <a:pt x="1373096" y="133242"/>
                  </a:lnTo>
                  <a:lnTo>
                    <a:pt x="1419001" y="144541"/>
                  </a:lnTo>
                  <a:lnTo>
                    <a:pt x="1464322" y="156252"/>
                  </a:lnTo>
                  <a:lnTo>
                    <a:pt x="1509046" y="168370"/>
                  </a:lnTo>
                  <a:lnTo>
                    <a:pt x="1553162" y="180888"/>
                  </a:lnTo>
                  <a:lnTo>
                    <a:pt x="1596656" y="193801"/>
                  </a:lnTo>
                  <a:lnTo>
                    <a:pt x="1597215" y="2954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457695" y="2974182"/>
              <a:ext cx="433070" cy="417195"/>
            </a:xfrm>
            <a:custGeom>
              <a:avLst/>
              <a:gdLst/>
              <a:ahLst/>
              <a:cxnLst/>
              <a:rect l="l" t="t" r="r" b="b"/>
              <a:pathLst>
                <a:path w="433069" h="417195">
                  <a:moveTo>
                    <a:pt x="138937" y="357466"/>
                  </a:moveTo>
                  <a:lnTo>
                    <a:pt x="103280" y="371827"/>
                  </a:lnTo>
                  <a:lnTo>
                    <a:pt x="68230" y="386500"/>
                  </a:lnTo>
                  <a:lnTo>
                    <a:pt x="33799" y="401481"/>
                  </a:lnTo>
                  <a:lnTo>
                    <a:pt x="0" y="416763"/>
                  </a:lnTo>
                  <a:lnTo>
                    <a:pt x="0" y="144081"/>
                  </a:lnTo>
                  <a:lnTo>
                    <a:pt x="44440" y="126151"/>
                  </a:lnTo>
                  <a:lnTo>
                    <a:pt x="89831" y="108679"/>
                  </a:lnTo>
                  <a:lnTo>
                    <a:pt x="136151" y="91676"/>
                  </a:lnTo>
                  <a:lnTo>
                    <a:pt x="183383" y="75149"/>
                  </a:lnTo>
                  <a:lnTo>
                    <a:pt x="231504" y="59110"/>
                  </a:lnTo>
                  <a:lnTo>
                    <a:pt x="280496" y="43566"/>
                  </a:lnTo>
                  <a:lnTo>
                    <a:pt x="330339" y="28526"/>
                  </a:lnTo>
                  <a:lnTo>
                    <a:pt x="381013" y="14001"/>
                  </a:lnTo>
                  <a:lnTo>
                    <a:pt x="43249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700353" y="3231484"/>
              <a:ext cx="189865" cy="61594"/>
            </a:xfrm>
            <a:custGeom>
              <a:avLst/>
              <a:gdLst/>
              <a:ahLst/>
              <a:cxnLst/>
              <a:rect l="l" t="t" r="r" b="b"/>
              <a:pathLst>
                <a:path w="189864" h="61595">
                  <a:moveTo>
                    <a:pt x="189839" y="0"/>
                  </a:moveTo>
                  <a:lnTo>
                    <a:pt x="141169" y="14610"/>
                  </a:lnTo>
                  <a:lnTo>
                    <a:pt x="93295" y="29695"/>
                  </a:lnTo>
                  <a:lnTo>
                    <a:pt x="46234" y="45252"/>
                  </a:lnTo>
                  <a:lnTo>
                    <a:pt x="0" y="6127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983142" y="3031567"/>
              <a:ext cx="1551940" cy="90805"/>
            </a:xfrm>
            <a:custGeom>
              <a:avLst/>
              <a:gdLst/>
              <a:ahLst/>
              <a:cxnLst/>
              <a:rect l="l" t="t" r="r" b="b"/>
              <a:pathLst>
                <a:path w="1551939" h="90805">
                  <a:moveTo>
                    <a:pt x="1551533" y="90544"/>
                  </a:moveTo>
                  <a:lnTo>
                    <a:pt x="1492648" y="82048"/>
                  </a:lnTo>
                  <a:lnTo>
                    <a:pt x="1435293" y="73988"/>
                  </a:lnTo>
                  <a:lnTo>
                    <a:pt x="1379354" y="66363"/>
                  </a:lnTo>
                  <a:lnTo>
                    <a:pt x="1324720" y="59169"/>
                  </a:lnTo>
                  <a:lnTo>
                    <a:pt x="1271275" y="52403"/>
                  </a:lnTo>
                  <a:lnTo>
                    <a:pt x="1218909" y="46062"/>
                  </a:lnTo>
                  <a:lnTo>
                    <a:pt x="1167507" y="40144"/>
                  </a:lnTo>
                  <a:lnTo>
                    <a:pt x="1116956" y="34645"/>
                  </a:lnTo>
                  <a:lnTo>
                    <a:pt x="1067144" y="29563"/>
                  </a:lnTo>
                  <a:lnTo>
                    <a:pt x="1017958" y="24894"/>
                  </a:lnTo>
                  <a:lnTo>
                    <a:pt x="969284" y="20636"/>
                  </a:lnTo>
                  <a:lnTo>
                    <a:pt x="921009" y="16786"/>
                  </a:lnTo>
                  <a:lnTo>
                    <a:pt x="873021" y="13340"/>
                  </a:lnTo>
                  <a:lnTo>
                    <a:pt x="825206" y="10297"/>
                  </a:lnTo>
                  <a:lnTo>
                    <a:pt x="777451" y="7652"/>
                  </a:lnTo>
                  <a:lnTo>
                    <a:pt x="729644" y="5403"/>
                  </a:lnTo>
                  <a:lnTo>
                    <a:pt x="681671" y="3548"/>
                  </a:lnTo>
                  <a:lnTo>
                    <a:pt x="633420" y="2083"/>
                  </a:lnTo>
                  <a:lnTo>
                    <a:pt x="584776" y="1005"/>
                  </a:lnTo>
                  <a:lnTo>
                    <a:pt x="535628" y="312"/>
                  </a:lnTo>
                  <a:lnTo>
                    <a:pt x="485862" y="0"/>
                  </a:lnTo>
                  <a:lnTo>
                    <a:pt x="435365" y="66"/>
                  </a:lnTo>
                  <a:lnTo>
                    <a:pt x="384024" y="508"/>
                  </a:lnTo>
                  <a:lnTo>
                    <a:pt x="331726" y="1323"/>
                  </a:lnTo>
                  <a:lnTo>
                    <a:pt x="278358" y="2508"/>
                  </a:lnTo>
                  <a:lnTo>
                    <a:pt x="222030" y="4173"/>
                  </a:lnTo>
                  <a:lnTo>
                    <a:pt x="166016" y="6301"/>
                  </a:lnTo>
                  <a:lnTo>
                    <a:pt x="110330" y="8890"/>
                  </a:lnTo>
                  <a:lnTo>
                    <a:pt x="54986" y="11936"/>
                  </a:lnTo>
                  <a:lnTo>
                    <a:pt x="0" y="154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983142" y="2902188"/>
              <a:ext cx="1597660" cy="219075"/>
            </a:xfrm>
            <a:custGeom>
              <a:avLst/>
              <a:gdLst/>
              <a:ahLst/>
              <a:cxnLst/>
              <a:rect l="l" t="t" r="r" b="b"/>
              <a:pathLst>
                <a:path w="1597660" h="219075">
                  <a:moveTo>
                    <a:pt x="0" y="5610"/>
                  </a:moveTo>
                  <a:lnTo>
                    <a:pt x="45897" y="3745"/>
                  </a:lnTo>
                  <a:lnTo>
                    <a:pt x="92008" y="2248"/>
                  </a:lnTo>
                  <a:lnTo>
                    <a:pt x="138324" y="1128"/>
                  </a:lnTo>
                  <a:lnTo>
                    <a:pt x="184835" y="391"/>
                  </a:lnTo>
                  <a:lnTo>
                    <a:pt x="240723" y="0"/>
                  </a:lnTo>
                  <a:lnTo>
                    <a:pt x="296313" y="153"/>
                  </a:lnTo>
                  <a:lnTo>
                    <a:pt x="351595" y="845"/>
                  </a:lnTo>
                  <a:lnTo>
                    <a:pt x="406555" y="2071"/>
                  </a:lnTo>
                  <a:lnTo>
                    <a:pt x="461180" y="3825"/>
                  </a:lnTo>
                  <a:lnTo>
                    <a:pt x="515459" y="6102"/>
                  </a:lnTo>
                  <a:lnTo>
                    <a:pt x="569379" y="8897"/>
                  </a:lnTo>
                  <a:lnTo>
                    <a:pt x="622928" y="12203"/>
                  </a:lnTo>
                  <a:lnTo>
                    <a:pt x="676092" y="16016"/>
                  </a:lnTo>
                  <a:lnTo>
                    <a:pt x="728859" y="20329"/>
                  </a:lnTo>
                  <a:lnTo>
                    <a:pt x="781218" y="25138"/>
                  </a:lnTo>
                  <a:lnTo>
                    <a:pt x="833155" y="30437"/>
                  </a:lnTo>
                  <a:lnTo>
                    <a:pt x="884658" y="36221"/>
                  </a:lnTo>
                  <a:lnTo>
                    <a:pt x="935715" y="42483"/>
                  </a:lnTo>
                  <a:lnTo>
                    <a:pt x="986312" y="49220"/>
                  </a:lnTo>
                  <a:lnTo>
                    <a:pt x="1036439" y="56424"/>
                  </a:lnTo>
                  <a:lnTo>
                    <a:pt x="1086081" y="64092"/>
                  </a:lnTo>
                  <a:lnTo>
                    <a:pt x="1135226" y="72216"/>
                  </a:lnTo>
                  <a:lnTo>
                    <a:pt x="1183863" y="80793"/>
                  </a:lnTo>
                  <a:lnTo>
                    <a:pt x="1231978" y="89816"/>
                  </a:lnTo>
                  <a:lnTo>
                    <a:pt x="1279560" y="99280"/>
                  </a:lnTo>
                  <a:lnTo>
                    <a:pt x="1326595" y="109179"/>
                  </a:lnTo>
                  <a:lnTo>
                    <a:pt x="1373071" y="119509"/>
                  </a:lnTo>
                  <a:lnTo>
                    <a:pt x="1418975" y="130263"/>
                  </a:lnTo>
                  <a:lnTo>
                    <a:pt x="1464296" y="141436"/>
                  </a:lnTo>
                  <a:lnTo>
                    <a:pt x="1509021" y="153023"/>
                  </a:lnTo>
                  <a:lnTo>
                    <a:pt x="1553136" y="165018"/>
                  </a:lnTo>
                  <a:lnTo>
                    <a:pt x="1596631" y="177416"/>
                  </a:lnTo>
                  <a:lnTo>
                    <a:pt x="1597190" y="2185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457695" y="3074614"/>
              <a:ext cx="433070" cy="149860"/>
            </a:xfrm>
            <a:custGeom>
              <a:avLst/>
              <a:gdLst/>
              <a:ahLst/>
              <a:cxnLst/>
              <a:rect l="l" t="t" r="r" b="b"/>
              <a:pathLst>
                <a:path w="433069" h="149860">
                  <a:moveTo>
                    <a:pt x="0" y="149250"/>
                  </a:moveTo>
                  <a:lnTo>
                    <a:pt x="44440" y="130789"/>
                  </a:lnTo>
                  <a:lnTo>
                    <a:pt x="89831" y="112774"/>
                  </a:lnTo>
                  <a:lnTo>
                    <a:pt x="136151" y="95217"/>
                  </a:lnTo>
                  <a:lnTo>
                    <a:pt x="183383" y="78125"/>
                  </a:lnTo>
                  <a:lnTo>
                    <a:pt x="231504" y="61510"/>
                  </a:lnTo>
                  <a:lnTo>
                    <a:pt x="280496" y="45380"/>
                  </a:lnTo>
                  <a:lnTo>
                    <a:pt x="330339" y="29745"/>
                  </a:lnTo>
                  <a:lnTo>
                    <a:pt x="381013" y="14615"/>
                  </a:lnTo>
                  <a:lnTo>
                    <a:pt x="43249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983142" y="2781409"/>
              <a:ext cx="1596390" cy="230504"/>
            </a:xfrm>
            <a:custGeom>
              <a:avLst/>
              <a:gdLst/>
              <a:ahLst/>
              <a:cxnLst/>
              <a:rect l="l" t="t" r="r" b="b"/>
              <a:pathLst>
                <a:path w="1596389" h="230505">
                  <a:moveTo>
                    <a:pt x="0" y="0"/>
                  </a:moveTo>
                  <a:lnTo>
                    <a:pt x="6375" y="0"/>
                  </a:lnTo>
                  <a:lnTo>
                    <a:pt x="57996" y="254"/>
                  </a:lnTo>
                  <a:lnTo>
                    <a:pt x="110199" y="1013"/>
                  </a:lnTo>
                  <a:lnTo>
                    <a:pt x="162914" y="2271"/>
                  </a:lnTo>
                  <a:lnTo>
                    <a:pt x="216070" y="4023"/>
                  </a:lnTo>
                  <a:lnTo>
                    <a:pt x="269595" y="6262"/>
                  </a:lnTo>
                  <a:lnTo>
                    <a:pt x="323420" y="8983"/>
                  </a:lnTo>
                  <a:lnTo>
                    <a:pt x="377474" y="12181"/>
                  </a:lnTo>
                  <a:lnTo>
                    <a:pt x="431686" y="15849"/>
                  </a:lnTo>
                  <a:lnTo>
                    <a:pt x="485984" y="19981"/>
                  </a:lnTo>
                  <a:lnTo>
                    <a:pt x="540300" y="24573"/>
                  </a:lnTo>
                  <a:lnTo>
                    <a:pt x="594561" y="29618"/>
                  </a:lnTo>
                  <a:lnTo>
                    <a:pt x="648698" y="35111"/>
                  </a:lnTo>
                  <a:lnTo>
                    <a:pt x="702638" y="41045"/>
                  </a:lnTo>
                  <a:lnTo>
                    <a:pt x="756313" y="47416"/>
                  </a:lnTo>
                  <a:lnTo>
                    <a:pt x="809650" y="54216"/>
                  </a:lnTo>
                  <a:lnTo>
                    <a:pt x="862580" y="61442"/>
                  </a:lnTo>
                  <a:lnTo>
                    <a:pt x="915032" y="69087"/>
                  </a:lnTo>
                  <a:lnTo>
                    <a:pt x="966934" y="77144"/>
                  </a:lnTo>
                  <a:lnTo>
                    <a:pt x="1018217" y="85610"/>
                  </a:lnTo>
                  <a:lnTo>
                    <a:pt x="1068809" y="94477"/>
                  </a:lnTo>
                  <a:lnTo>
                    <a:pt x="1118639" y="103740"/>
                  </a:lnTo>
                  <a:lnTo>
                    <a:pt x="1167638" y="113393"/>
                  </a:lnTo>
                  <a:lnTo>
                    <a:pt x="1215734" y="123431"/>
                  </a:lnTo>
                  <a:lnTo>
                    <a:pt x="1262857" y="133848"/>
                  </a:lnTo>
                  <a:lnTo>
                    <a:pt x="1308936" y="144638"/>
                  </a:lnTo>
                  <a:lnTo>
                    <a:pt x="1353900" y="155796"/>
                  </a:lnTo>
                  <a:lnTo>
                    <a:pt x="1397678" y="167315"/>
                  </a:lnTo>
                  <a:lnTo>
                    <a:pt x="1440200" y="179190"/>
                  </a:lnTo>
                  <a:lnTo>
                    <a:pt x="1481396" y="191416"/>
                  </a:lnTo>
                  <a:lnTo>
                    <a:pt x="1521193" y="203986"/>
                  </a:lnTo>
                  <a:lnTo>
                    <a:pt x="1559523" y="216894"/>
                  </a:lnTo>
                  <a:lnTo>
                    <a:pt x="1596313" y="2301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2199770" y="2879643"/>
              <a:ext cx="690880" cy="330200"/>
            </a:xfrm>
            <a:custGeom>
              <a:avLst/>
              <a:gdLst/>
              <a:ahLst/>
              <a:cxnLst/>
              <a:rect l="l" t="t" r="r" b="b"/>
              <a:pathLst>
                <a:path w="690880" h="330200">
                  <a:moveTo>
                    <a:pt x="0" y="329628"/>
                  </a:moveTo>
                  <a:lnTo>
                    <a:pt x="0" y="187642"/>
                  </a:lnTo>
                  <a:lnTo>
                    <a:pt x="43980" y="171512"/>
                  </a:lnTo>
                  <a:lnTo>
                    <a:pt x="88851" y="155771"/>
                  </a:lnTo>
                  <a:lnTo>
                    <a:pt x="134595" y="140429"/>
                  </a:lnTo>
                  <a:lnTo>
                    <a:pt x="181196" y="125491"/>
                  </a:lnTo>
                  <a:lnTo>
                    <a:pt x="228634" y="110966"/>
                  </a:lnTo>
                  <a:lnTo>
                    <a:pt x="276893" y="96860"/>
                  </a:lnTo>
                  <a:lnTo>
                    <a:pt x="325956" y="83181"/>
                  </a:lnTo>
                  <a:lnTo>
                    <a:pt x="375805" y="69937"/>
                  </a:lnTo>
                  <a:lnTo>
                    <a:pt x="426422" y="57134"/>
                  </a:lnTo>
                  <a:lnTo>
                    <a:pt x="477790" y="44780"/>
                  </a:lnTo>
                  <a:lnTo>
                    <a:pt x="529891" y="32882"/>
                  </a:lnTo>
                  <a:lnTo>
                    <a:pt x="582709" y="21448"/>
                  </a:lnTo>
                  <a:lnTo>
                    <a:pt x="636225" y="10485"/>
                  </a:lnTo>
                  <a:lnTo>
                    <a:pt x="69042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131355" y="2839879"/>
              <a:ext cx="758190" cy="171450"/>
            </a:xfrm>
            <a:custGeom>
              <a:avLst/>
              <a:gdLst/>
              <a:ahLst/>
              <a:cxnLst/>
              <a:rect l="l" t="t" r="r" b="b"/>
              <a:pathLst>
                <a:path w="758189" h="171450">
                  <a:moveTo>
                    <a:pt x="0" y="170992"/>
                  </a:moveTo>
                  <a:lnTo>
                    <a:pt x="44507" y="156780"/>
                  </a:lnTo>
                  <a:lnTo>
                    <a:pt x="89959" y="142937"/>
                  </a:lnTo>
                  <a:lnTo>
                    <a:pt x="136336" y="129471"/>
                  </a:lnTo>
                  <a:lnTo>
                    <a:pt x="183618" y="116389"/>
                  </a:lnTo>
                  <a:lnTo>
                    <a:pt x="231785" y="103699"/>
                  </a:lnTo>
                  <a:lnTo>
                    <a:pt x="280818" y="91408"/>
                  </a:lnTo>
                  <a:lnTo>
                    <a:pt x="330697" y="79524"/>
                  </a:lnTo>
                  <a:lnTo>
                    <a:pt x="381401" y="68055"/>
                  </a:lnTo>
                  <a:lnTo>
                    <a:pt x="432912" y="57007"/>
                  </a:lnTo>
                  <a:lnTo>
                    <a:pt x="485209" y="46388"/>
                  </a:lnTo>
                  <a:lnTo>
                    <a:pt x="538273" y="36207"/>
                  </a:lnTo>
                  <a:lnTo>
                    <a:pt x="592083" y="26470"/>
                  </a:lnTo>
                  <a:lnTo>
                    <a:pt x="646620" y="17184"/>
                  </a:lnTo>
                  <a:lnTo>
                    <a:pt x="701864" y="8358"/>
                  </a:lnTo>
                  <a:lnTo>
                    <a:pt x="75779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983155" y="2755780"/>
              <a:ext cx="518159" cy="42545"/>
            </a:xfrm>
            <a:custGeom>
              <a:avLst/>
              <a:gdLst/>
              <a:ahLst/>
              <a:cxnLst/>
              <a:rect l="l" t="t" r="r" b="b"/>
              <a:pathLst>
                <a:path w="518160" h="42544">
                  <a:moveTo>
                    <a:pt x="0" y="0"/>
                  </a:moveTo>
                  <a:lnTo>
                    <a:pt x="52059" y="2678"/>
                  </a:lnTo>
                  <a:lnTo>
                    <a:pt x="104229" y="5706"/>
                  </a:lnTo>
                  <a:lnTo>
                    <a:pt x="156445" y="9078"/>
                  </a:lnTo>
                  <a:lnTo>
                    <a:pt x="208642" y="12792"/>
                  </a:lnTo>
                  <a:lnTo>
                    <a:pt x="260757" y="16841"/>
                  </a:lnTo>
                  <a:lnTo>
                    <a:pt x="312727" y="21224"/>
                  </a:lnTo>
                  <a:lnTo>
                    <a:pt x="364487" y="25935"/>
                  </a:lnTo>
                  <a:lnTo>
                    <a:pt x="415973" y="30970"/>
                  </a:lnTo>
                  <a:lnTo>
                    <a:pt x="467121" y="36326"/>
                  </a:lnTo>
                  <a:lnTo>
                    <a:pt x="517867" y="4199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2152984" y="2782946"/>
              <a:ext cx="737235" cy="116205"/>
            </a:xfrm>
            <a:custGeom>
              <a:avLst/>
              <a:gdLst/>
              <a:ahLst/>
              <a:cxnLst/>
              <a:rect l="l" t="t" r="r" b="b"/>
              <a:pathLst>
                <a:path w="737235" h="116205">
                  <a:moveTo>
                    <a:pt x="0" y="115900"/>
                  </a:moveTo>
                  <a:lnTo>
                    <a:pt x="44955" y="105974"/>
                  </a:lnTo>
                  <a:lnTo>
                    <a:pt x="90568" y="96343"/>
                  </a:lnTo>
                  <a:lnTo>
                    <a:pt x="136825" y="87011"/>
                  </a:lnTo>
                  <a:lnTo>
                    <a:pt x="183711" y="77983"/>
                  </a:lnTo>
                  <a:lnTo>
                    <a:pt x="231215" y="69262"/>
                  </a:lnTo>
                  <a:lnTo>
                    <a:pt x="279321" y="60855"/>
                  </a:lnTo>
                  <a:lnTo>
                    <a:pt x="328018" y="52764"/>
                  </a:lnTo>
                  <a:lnTo>
                    <a:pt x="377291" y="44995"/>
                  </a:lnTo>
                  <a:lnTo>
                    <a:pt x="427127" y="37552"/>
                  </a:lnTo>
                  <a:lnTo>
                    <a:pt x="477512" y="30440"/>
                  </a:lnTo>
                  <a:lnTo>
                    <a:pt x="528433" y="23663"/>
                  </a:lnTo>
                  <a:lnTo>
                    <a:pt x="579877" y="17226"/>
                  </a:lnTo>
                  <a:lnTo>
                    <a:pt x="631830" y="11134"/>
                  </a:lnTo>
                  <a:lnTo>
                    <a:pt x="684278" y="5390"/>
                  </a:lnTo>
                  <a:lnTo>
                    <a:pt x="7372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292409" y="2682082"/>
              <a:ext cx="2433320" cy="264160"/>
            </a:xfrm>
            <a:custGeom>
              <a:avLst/>
              <a:gdLst/>
              <a:ahLst/>
              <a:cxnLst/>
              <a:rect l="l" t="t" r="r" b="b"/>
              <a:pathLst>
                <a:path w="2433320" h="264160">
                  <a:moveTo>
                    <a:pt x="2433205" y="181698"/>
                  </a:moveTo>
                  <a:lnTo>
                    <a:pt x="2391372" y="167102"/>
                  </a:lnTo>
                  <a:lnTo>
                    <a:pt x="2348631" y="153162"/>
                  </a:lnTo>
                  <a:lnTo>
                    <a:pt x="2305010" y="139892"/>
                  </a:lnTo>
                  <a:lnTo>
                    <a:pt x="2260536" y="127305"/>
                  </a:lnTo>
                  <a:lnTo>
                    <a:pt x="2215234" y="115415"/>
                  </a:lnTo>
                  <a:lnTo>
                    <a:pt x="2169132" y="104235"/>
                  </a:lnTo>
                  <a:lnTo>
                    <a:pt x="2122257" y="93778"/>
                  </a:lnTo>
                  <a:lnTo>
                    <a:pt x="2074635" y="84059"/>
                  </a:lnTo>
                  <a:lnTo>
                    <a:pt x="2026292" y="75090"/>
                  </a:lnTo>
                  <a:lnTo>
                    <a:pt x="1977256" y="66884"/>
                  </a:lnTo>
                  <a:lnTo>
                    <a:pt x="1927553" y="59456"/>
                  </a:lnTo>
                  <a:lnTo>
                    <a:pt x="1877211" y="52818"/>
                  </a:lnTo>
                  <a:lnTo>
                    <a:pt x="1826255" y="46985"/>
                  </a:lnTo>
                  <a:lnTo>
                    <a:pt x="1774712" y="41969"/>
                  </a:lnTo>
                  <a:lnTo>
                    <a:pt x="1722609" y="37784"/>
                  </a:lnTo>
                  <a:lnTo>
                    <a:pt x="1669973" y="34443"/>
                  </a:lnTo>
                  <a:lnTo>
                    <a:pt x="1616831" y="31961"/>
                  </a:lnTo>
                  <a:lnTo>
                    <a:pt x="1563209" y="30349"/>
                  </a:lnTo>
                  <a:lnTo>
                    <a:pt x="1509134" y="29622"/>
                  </a:lnTo>
                  <a:lnTo>
                    <a:pt x="1454632" y="29794"/>
                  </a:lnTo>
                  <a:lnTo>
                    <a:pt x="1398870" y="30901"/>
                  </a:lnTo>
                  <a:lnTo>
                    <a:pt x="1343576" y="32939"/>
                  </a:lnTo>
                  <a:lnTo>
                    <a:pt x="1288778" y="35892"/>
                  </a:lnTo>
                  <a:lnTo>
                    <a:pt x="1234506" y="39745"/>
                  </a:lnTo>
                  <a:lnTo>
                    <a:pt x="1180787" y="44483"/>
                  </a:lnTo>
                  <a:lnTo>
                    <a:pt x="1127649" y="50090"/>
                  </a:lnTo>
                  <a:lnTo>
                    <a:pt x="1075122" y="56553"/>
                  </a:lnTo>
                  <a:lnTo>
                    <a:pt x="1023232" y="63855"/>
                  </a:lnTo>
                  <a:lnTo>
                    <a:pt x="972009" y="71982"/>
                  </a:lnTo>
                  <a:lnTo>
                    <a:pt x="921481" y="80918"/>
                  </a:lnTo>
                  <a:lnTo>
                    <a:pt x="871676" y="90649"/>
                  </a:lnTo>
                  <a:lnTo>
                    <a:pt x="822622" y="101160"/>
                  </a:lnTo>
                  <a:lnTo>
                    <a:pt x="774348" y="112436"/>
                  </a:lnTo>
                  <a:lnTo>
                    <a:pt x="726881" y="124461"/>
                  </a:lnTo>
                  <a:lnTo>
                    <a:pt x="680252" y="137220"/>
                  </a:lnTo>
                  <a:lnTo>
                    <a:pt x="634486" y="150699"/>
                  </a:lnTo>
                  <a:lnTo>
                    <a:pt x="589614" y="164882"/>
                  </a:lnTo>
                  <a:lnTo>
                    <a:pt x="545663" y="179754"/>
                  </a:lnTo>
                  <a:lnTo>
                    <a:pt x="502661" y="195301"/>
                  </a:lnTo>
                  <a:lnTo>
                    <a:pt x="460637" y="211507"/>
                  </a:lnTo>
                  <a:lnTo>
                    <a:pt x="419619" y="228358"/>
                  </a:lnTo>
                  <a:lnTo>
                    <a:pt x="379636" y="245837"/>
                  </a:lnTo>
                  <a:lnTo>
                    <a:pt x="340715" y="263931"/>
                  </a:lnTo>
                  <a:lnTo>
                    <a:pt x="0" y="234149"/>
                  </a:lnTo>
                  <a:lnTo>
                    <a:pt x="39145" y="216028"/>
                  </a:lnTo>
                  <a:lnTo>
                    <a:pt x="79762" y="198472"/>
                  </a:lnTo>
                  <a:lnTo>
                    <a:pt x="121762" y="181505"/>
                  </a:lnTo>
                  <a:lnTo>
                    <a:pt x="165054" y="165148"/>
                  </a:lnTo>
                  <a:lnTo>
                    <a:pt x="209548" y="149424"/>
                  </a:lnTo>
                  <a:lnTo>
                    <a:pt x="255155" y="134355"/>
                  </a:lnTo>
                  <a:lnTo>
                    <a:pt x="301786" y="119964"/>
                  </a:lnTo>
                  <a:lnTo>
                    <a:pt x="349351" y="106272"/>
                  </a:lnTo>
                  <a:lnTo>
                    <a:pt x="397760" y="93302"/>
                  </a:lnTo>
                  <a:lnTo>
                    <a:pt x="446923" y="81076"/>
                  </a:lnTo>
                  <a:lnTo>
                    <a:pt x="496752" y="69617"/>
                  </a:lnTo>
                  <a:lnTo>
                    <a:pt x="547155" y="58947"/>
                  </a:lnTo>
                  <a:lnTo>
                    <a:pt x="598044" y="49088"/>
                  </a:lnTo>
                  <a:lnTo>
                    <a:pt x="649329" y="40061"/>
                  </a:lnTo>
                  <a:lnTo>
                    <a:pt x="700920" y="31891"/>
                  </a:lnTo>
                  <a:lnTo>
                    <a:pt x="752728" y="24598"/>
                  </a:lnTo>
                  <a:lnTo>
                    <a:pt x="804662" y="18206"/>
                  </a:lnTo>
                  <a:lnTo>
                    <a:pt x="856634" y="12735"/>
                  </a:lnTo>
                  <a:lnTo>
                    <a:pt x="908554" y="8210"/>
                  </a:lnTo>
                  <a:lnTo>
                    <a:pt x="960332" y="4651"/>
                  </a:lnTo>
                  <a:lnTo>
                    <a:pt x="1011878" y="2082"/>
                  </a:lnTo>
                  <a:lnTo>
                    <a:pt x="1063103" y="524"/>
                  </a:lnTo>
                  <a:lnTo>
                    <a:pt x="1113917" y="0"/>
                  </a:lnTo>
                  <a:lnTo>
                    <a:pt x="1155256" y="126"/>
                  </a:lnTo>
                  <a:lnTo>
                    <a:pt x="1198150" y="524"/>
                  </a:lnTo>
                  <a:lnTo>
                    <a:pt x="1242483" y="1223"/>
                  </a:lnTo>
                  <a:lnTo>
                    <a:pt x="1288136" y="2249"/>
                  </a:lnTo>
                  <a:lnTo>
                    <a:pt x="1334993" y="3633"/>
                  </a:lnTo>
                  <a:lnTo>
                    <a:pt x="1382936" y="5402"/>
                  </a:lnTo>
                  <a:lnTo>
                    <a:pt x="1431848" y="7584"/>
                  </a:lnTo>
                  <a:lnTo>
                    <a:pt x="1481613" y="10208"/>
                  </a:lnTo>
                  <a:lnTo>
                    <a:pt x="1532112" y="13302"/>
                  </a:lnTo>
                  <a:lnTo>
                    <a:pt x="1583229" y="16895"/>
                  </a:lnTo>
                  <a:lnTo>
                    <a:pt x="1634847" y="21014"/>
                  </a:lnTo>
                  <a:lnTo>
                    <a:pt x="1686848" y="25689"/>
                  </a:lnTo>
                  <a:lnTo>
                    <a:pt x="1739115" y="30947"/>
                  </a:lnTo>
                  <a:lnTo>
                    <a:pt x="1791532" y="36817"/>
                  </a:lnTo>
                  <a:lnTo>
                    <a:pt x="1843980" y="43327"/>
                  </a:lnTo>
                  <a:lnTo>
                    <a:pt x="1896343" y="50506"/>
                  </a:lnTo>
                  <a:lnTo>
                    <a:pt x="1948504" y="58381"/>
                  </a:lnTo>
                  <a:lnTo>
                    <a:pt x="2000345" y="66982"/>
                  </a:lnTo>
                  <a:lnTo>
                    <a:pt x="2051750" y="76336"/>
                  </a:lnTo>
                  <a:lnTo>
                    <a:pt x="2102601" y="86473"/>
                  </a:lnTo>
                  <a:lnTo>
                    <a:pt x="2152780" y="97419"/>
                  </a:lnTo>
                  <a:lnTo>
                    <a:pt x="2202172" y="109204"/>
                  </a:lnTo>
                  <a:lnTo>
                    <a:pt x="2250658" y="121856"/>
                  </a:lnTo>
                  <a:lnTo>
                    <a:pt x="2298121" y="135403"/>
                  </a:lnTo>
                  <a:lnTo>
                    <a:pt x="2344445" y="149873"/>
                  </a:lnTo>
                  <a:lnTo>
                    <a:pt x="2389512" y="165296"/>
                  </a:lnTo>
                  <a:lnTo>
                    <a:pt x="2433205" y="181698"/>
                  </a:lnTo>
                  <a:lnTo>
                    <a:pt x="2433205" y="23972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633124" y="2791205"/>
              <a:ext cx="2092960" cy="266700"/>
            </a:xfrm>
            <a:custGeom>
              <a:avLst/>
              <a:gdLst/>
              <a:ahLst/>
              <a:cxnLst/>
              <a:rect l="l" t="t" r="r" b="b"/>
              <a:pathLst>
                <a:path w="2092959" h="266700">
                  <a:moveTo>
                    <a:pt x="2092490" y="127934"/>
                  </a:moveTo>
                  <a:lnTo>
                    <a:pt x="2050656" y="114465"/>
                  </a:lnTo>
                  <a:lnTo>
                    <a:pt x="2007916" y="101676"/>
                  </a:lnTo>
                  <a:lnTo>
                    <a:pt x="1964295" y="89580"/>
                  </a:lnTo>
                  <a:lnTo>
                    <a:pt x="1919820" y="78190"/>
                  </a:lnTo>
                  <a:lnTo>
                    <a:pt x="1874519" y="67519"/>
                  </a:lnTo>
                  <a:lnTo>
                    <a:pt x="1828417" y="57579"/>
                  </a:lnTo>
                  <a:lnTo>
                    <a:pt x="1781541" y="48384"/>
                  </a:lnTo>
                  <a:lnTo>
                    <a:pt x="1733919" y="39945"/>
                  </a:lnTo>
                  <a:lnTo>
                    <a:pt x="1685577" y="32276"/>
                  </a:lnTo>
                  <a:lnTo>
                    <a:pt x="1636541" y="25390"/>
                  </a:lnTo>
                  <a:lnTo>
                    <a:pt x="1586838" y="19299"/>
                  </a:lnTo>
                  <a:lnTo>
                    <a:pt x="1536495" y="14016"/>
                  </a:lnTo>
                  <a:lnTo>
                    <a:pt x="1485539" y="9553"/>
                  </a:lnTo>
                  <a:lnTo>
                    <a:pt x="1433996" y="5925"/>
                  </a:lnTo>
                  <a:lnTo>
                    <a:pt x="1381894" y="3142"/>
                  </a:lnTo>
                  <a:lnTo>
                    <a:pt x="1329258" y="1219"/>
                  </a:lnTo>
                  <a:lnTo>
                    <a:pt x="1276115" y="167"/>
                  </a:lnTo>
                  <a:lnTo>
                    <a:pt x="1222493" y="0"/>
                  </a:lnTo>
                  <a:lnTo>
                    <a:pt x="1168418" y="730"/>
                  </a:lnTo>
                  <a:lnTo>
                    <a:pt x="1113917" y="2370"/>
                  </a:lnTo>
                  <a:lnTo>
                    <a:pt x="1058154" y="4979"/>
                  </a:lnTo>
                  <a:lnTo>
                    <a:pt x="1002860" y="8506"/>
                  </a:lnTo>
                  <a:lnTo>
                    <a:pt x="948063" y="12934"/>
                  </a:lnTo>
                  <a:lnTo>
                    <a:pt x="893790" y="18249"/>
                  </a:lnTo>
                  <a:lnTo>
                    <a:pt x="840071" y="24434"/>
                  </a:lnTo>
                  <a:lnTo>
                    <a:pt x="786934" y="31472"/>
                  </a:lnTo>
                  <a:lnTo>
                    <a:pt x="734406" y="39350"/>
                  </a:lnTo>
                  <a:lnTo>
                    <a:pt x="682516" y="48050"/>
                  </a:lnTo>
                  <a:lnTo>
                    <a:pt x="631293" y="57557"/>
                  </a:lnTo>
                  <a:lnTo>
                    <a:pt x="580765" y="67855"/>
                  </a:lnTo>
                  <a:lnTo>
                    <a:pt x="530960" y="78927"/>
                  </a:lnTo>
                  <a:lnTo>
                    <a:pt x="481906" y="90760"/>
                  </a:lnTo>
                  <a:lnTo>
                    <a:pt x="433632" y="103336"/>
                  </a:lnTo>
                  <a:lnTo>
                    <a:pt x="386166" y="116639"/>
                  </a:lnTo>
                  <a:lnTo>
                    <a:pt x="339536" y="130654"/>
                  </a:lnTo>
                  <a:lnTo>
                    <a:pt x="293771" y="145366"/>
                  </a:lnTo>
                  <a:lnTo>
                    <a:pt x="248898" y="160757"/>
                  </a:lnTo>
                  <a:lnTo>
                    <a:pt x="204947" y="176813"/>
                  </a:lnTo>
                  <a:lnTo>
                    <a:pt x="161945" y="193518"/>
                  </a:lnTo>
                  <a:lnTo>
                    <a:pt x="119921" y="210855"/>
                  </a:lnTo>
                  <a:lnTo>
                    <a:pt x="78904" y="228809"/>
                  </a:lnTo>
                  <a:lnTo>
                    <a:pt x="38920" y="247364"/>
                  </a:lnTo>
                  <a:lnTo>
                    <a:pt x="0" y="2665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633124" y="2946013"/>
              <a:ext cx="0" cy="245745"/>
            </a:xfrm>
            <a:custGeom>
              <a:avLst/>
              <a:gdLst/>
              <a:ahLst/>
              <a:cxnLst/>
              <a:rect l="l" t="t" r="r" b="b"/>
              <a:pathLst>
                <a:path h="245744">
                  <a:moveTo>
                    <a:pt x="0" y="0"/>
                  </a:moveTo>
                  <a:lnTo>
                    <a:pt x="0" y="2452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292409" y="2916232"/>
              <a:ext cx="0" cy="247015"/>
            </a:xfrm>
            <a:custGeom>
              <a:avLst/>
              <a:gdLst/>
              <a:ahLst/>
              <a:cxnLst/>
              <a:rect l="l" t="t" r="r" b="b"/>
              <a:pathLst>
                <a:path h="247014">
                  <a:moveTo>
                    <a:pt x="0" y="0"/>
                  </a:moveTo>
                  <a:lnTo>
                    <a:pt x="0" y="2464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5674071" y="2700751"/>
              <a:ext cx="1360805" cy="188595"/>
            </a:xfrm>
            <a:custGeom>
              <a:avLst/>
              <a:gdLst/>
              <a:ahLst/>
              <a:cxnLst/>
              <a:rect l="l" t="t" r="r" b="b"/>
              <a:pathLst>
                <a:path w="1360804" h="188594">
                  <a:moveTo>
                    <a:pt x="1258100" y="21323"/>
                  </a:moveTo>
                  <a:lnTo>
                    <a:pt x="1200647" y="23238"/>
                  </a:lnTo>
                  <a:lnTo>
                    <a:pt x="1143796" y="26009"/>
                  </a:lnTo>
                  <a:lnTo>
                    <a:pt x="1087585" y="29620"/>
                  </a:lnTo>
                  <a:lnTo>
                    <a:pt x="1032054" y="34053"/>
                  </a:lnTo>
                  <a:lnTo>
                    <a:pt x="977242" y="39293"/>
                  </a:lnTo>
                  <a:lnTo>
                    <a:pt x="923187" y="45322"/>
                  </a:lnTo>
                  <a:lnTo>
                    <a:pt x="869930" y="52125"/>
                  </a:lnTo>
                  <a:lnTo>
                    <a:pt x="817510" y="59684"/>
                  </a:lnTo>
                  <a:lnTo>
                    <a:pt x="765966" y="67983"/>
                  </a:lnTo>
                  <a:lnTo>
                    <a:pt x="715337" y="77006"/>
                  </a:lnTo>
                  <a:lnTo>
                    <a:pt x="665663" y="86736"/>
                  </a:lnTo>
                  <a:lnTo>
                    <a:pt x="616983" y="97157"/>
                  </a:lnTo>
                  <a:lnTo>
                    <a:pt x="569336" y="108252"/>
                  </a:lnTo>
                  <a:lnTo>
                    <a:pt x="522762" y="120004"/>
                  </a:lnTo>
                  <a:lnTo>
                    <a:pt x="477299" y="132397"/>
                  </a:lnTo>
                  <a:lnTo>
                    <a:pt x="432987" y="145414"/>
                  </a:lnTo>
                  <a:lnTo>
                    <a:pt x="389866" y="159040"/>
                  </a:lnTo>
                  <a:lnTo>
                    <a:pt x="347975" y="173257"/>
                  </a:lnTo>
                  <a:lnTo>
                    <a:pt x="307352" y="188048"/>
                  </a:lnTo>
                  <a:lnTo>
                    <a:pt x="0" y="167792"/>
                  </a:lnTo>
                  <a:lnTo>
                    <a:pt x="40781" y="153013"/>
                  </a:lnTo>
                  <a:lnTo>
                    <a:pt x="83300" y="138761"/>
                  </a:lnTo>
                  <a:lnTo>
                    <a:pt x="127434" y="125061"/>
                  </a:lnTo>
                  <a:lnTo>
                    <a:pt x="173059" y="111935"/>
                  </a:lnTo>
                  <a:lnTo>
                    <a:pt x="220053" y="99410"/>
                  </a:lnTo>
                  <a:lnTo>
                    <a:pt x="268292" y="87509"/>
                  </a:lnTo>
                  <a:lnTo>
                    <a:pt x="317654" y="76256"/>
                  </a:lnTo>
                  <a:lnTo>
                    <a:pt x="368015" y="65675"/>
                  </a:lnTo>
                  <a:lnTo>
                    <a:pt x="419253" y="55792"/>
                  </a:lnTo>
                  <a:lnTo>
                    <a:pt x="471244" y="46629"/>
                  </a:lnTo>
                  <a:lnTo>
                    <a:pt x="523866" y="38212"/>
                  </a:lnTo>
                  <a:lnTo>
                    <a:pt x="576995" y="30564"/>
                  </a:lnTo>
                  <a:lnTo>
                    <a:pt x="630509" y="23710"/>
                  </a:lnTo>
                  <a:lnTo>
                    <a:pt x="684284" y="17675"/>
                  </a:lnTo>
                  <a:lnTo>
                    <a:pt x="738197" y="12481"/>
                  </a:lnTo>
                  <a:lnTo>
                    <a:pt x="792126" y="8155"/>
                  </a:lnTo>
                  <a:lnTo>
                    <a:pt x="845947" y="4719"/>
                  </a:lnTo>
                  <a:lnTo>
                    <a:pt x="899538" y="2198"/>
                  </a:lnTo>
                  <a:lnTo>
                    <a:pt x="952775" y="617"/>
                  </a:lnTo>
                  <a:lnTo>
                    <a:pt x="1005535" y="0"/>
                  </a:lnTo>
                  <a:lnTo>
                    <a:pt x="1051047" y="16"/>
                  </a:lnTo>
                  <a:lnTo>
                    <a:pt x="1098598" y="320"/>
                  </a:lnTo>
                  <a:lnTo>
                    <a:pt x="1147997" y="945"/>
                  </a:lnTo>
                  <a:lnTo>
                    <a:pt x="1199054" y="1929"/>
                  </a:lnTo>
                  <a:lnTo>
                    <a:pt x="1251579" y="3307"/>
                  </a:lnTo>
                  <a:lnTo>
                    <a:pt x="1305381" y="5116"/>
                  </a:lnTo>
                  <a:lnTo>
                    <a:pt x="1360271" y="73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5981424" y="2888800"/>
              <a:ext cx="0" cy="245110"/>
            </a:xfrm>
            <a:custGeom>
              <a:avLst/>
              <a:gdLst/>
              <a:ahLst/>
              <a:cxnLst/>
              <a:rect l="l" t="t" r="r" b="b"/>
              <a:pathLst>
                <a:path h="245110">
                  <a:moveTo>
                    <a:pt x="0" y="0"/>
                  </a:moveTo>
                  <a:lnTo>
                    <a:pt x="0" y="24452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5674071" y="2868543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4">
                  <a:moveTo>
                    <a:pt x="0" y="0"/>
                  </a:moveTo>
                  <a:lnTo>
                    <a:pt x="0" y="25328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5220834" y="2715804"/>
              <a:ext cx="1109345" cy="135890"/>
            </a:xfrm>
            <a:custGeom>
              <a:avLst/>
              <a:gdLst/>
              <a:ahLst/>
              <a:cxnLst/>
              <a:rect l="l" t="t" r="r" b="b"/>
              <a:pathLst>
                <a:path w="1109345" h="135889">
                  <a:moveTo>
                    <a:pt x="1038351" y="14448"/>
                  </a:moveTo>
                  <a:lnTo>
                    <a:pt x="981501" y="15783"/>
                  </a:lnTo>
                  <a:lnTo>
                    <a:pt x="925356" y="18050"/>
                  </a:lnTo>
                  <a:lnTo>
                    <a:pt x="869974" y="21226"/>
                  </a:lnTo>
                  <a:lnTo>
                    <a:pt x="815414" y="25290"/>
                  </a:lnTo>
                  <a:lnTo>
                    <a:pt x="761734" y="30219"/>
                  </a:lnTo>
                  <a:lnTo>
                    <a:pt x="708994" y="35993"/>
                  </a:lnTo>
                  <a:lnTo>
                    <a:pt x="657250" y="42589"/>
                  </a:lnTo>
                  <a:lnTo>
                    <a:pt x="606563" y="49984"/>
                  </a:lnTo>
                  <a:lnTo>
                    <a:pt x="556989" y="58158"/>
                  </a:lnTo>
                  <a:lnTo>
                    <a:pt x="508589" y="67088"/>
                  </a:lnTo>
                  <a:lnTo>
                    <a:pt x="461419" y="76753"/>
                  </a:lnTo>
                  <a:lnTo>
                    <a:pt x="415540" y="87130"/>
                  </a:lnTo>
                  <a:lnTo>
                    <a:pt x="371008" y="98198"/>
                  </a:lnTo>
                  <a:lnTo>
                    <a:pt x="327883" y="109935"/>
                  </a:lnTo>
                  <a:lnTo>
                    <a:pt x="286224" y="122318"/>
                  </a:lnTo>
                  <a:lnTo>
                    <a:pt x="246087" y="135327"/>
                  </a:lnTo>
                  <a:lnTo>
                    <a:pt x="0" y="121141"/>
                  </a:lnTo>
                  <a:lnTo>
                    <a:pt x="41059" y="107920"/>
                  </a:lnTo>
                  <a:lnTo>
                    <a:pt x="84253" y="95294"/>
                  </a:lnTo>
                  <a:lnTo>
                    <a:pt x="129388" y="83296"/>
                  </a:lnTo>
                  <a:lnTo>
                    <a:pt x="176272" y="71960"/>
                  </a:lnTo>
                  <a:lnTo>
                    <a:pt x="224713" y="61321"/>
                  </a:lnTo>
                  <a:lnTo>
                    <a:pt x="274517" y="51412"/>
                  </a:lnTo>
                  <a:lnTo>
                    <a:pt x="325494" y="42269"/>
                  </a:lnTo>
                  <a:lnTo>
                    <a:pt x="377450" y="33924"/>
                  </a:lnTo>
                  <a:lnTo>
                    <a:pt x="430193" y="26411"/>
                  </a:lnTo>
                  <a:lnTo>
                    <a:pt x="483530" y="19766"/>
                  </a:lnTo>
                  <a:lnTo>
                    <a:pt x="537270" y="14022"/>
                  </a:lnTo>
                  <a:lnTo>
                    <a:pt x="591220" y="9213"/>
                  </a:lnTo>
                  <a:lnTo>
                    <a:pt x="645187" y="5372"/>
                  </a:lnTo>
                  <a:lnTo>
                    <a:pt x="698979" y="2536"/>
                  </a:lnTo>
                  <a:lnTo>
                    <a:pt x="752404" y="736"/>
                  </a:lnTo>
                  <a:lnTo>
                    <a:pt x="805268" y="8"/>
                  </a:lnTo>
                  <a:lnTo>
                    <a:pt x="850689" y="0"/>
                  </a:lnTo>
                  <a:lnTo>
                    <a:pt x="898558" y="311"/>
                  </a:lnTo>
                  <a:lnTo>
                    <a:pt x="948586" y="992"/>
                  </a:lnTo>
                  <a:lnTo>
                    <a:pt x="1000484" y="2093"/>
                  </a:lnTo>
                  <a:lnTo>
                    <a:pt x="1053964" y="3662"/>
                  </a:lnTo>
                  <a:lnTo>
                    <a:pt x="1108735" y="57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466922" y="2851132"/>
              <a:ext cx="0" cy="126364"/>
            </a:xfrm>
            <a:custGeom>
              <a:avLst/>
              <a:gdLst/>
              <a:ahLst/>
              <a:cxnLst/>
              <a:rect l="l" t="t" r="r" b="b"/>
              <a:pathLst>
                <a:path h="126364">
                  <a:moveTo>
                    <a:pt x="0" y="0"/>
                  </a:moveTo>
                  <a:lnTo>
                    <a:pt x="0" y="12592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5220834" y="2836946"/>
              <a:ext cx="0" cy="65405"/>
            </a:xfrm>
            <a:custGeom>
              <a:avLst/>
              <a:gdLst/>
              <a:ahLst/>
              <a:cxnLst/>
              <a:rect l="l" t="t" r="r" b="b"/>
              <a:pathLst>
                <a:path h="65405">
                  <a:moveTo>
                    <a:pt x="0" y="0"/>
                  </a:moveTo>
                  <a:lnTo>
                    <a:pt x="0" y="651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824378" y="2699021"/>
              <a:ext cx="1208405" cy="116839"/>
            </a:xfrm>
            <a:custGeom>
              <a:avLst/>
              <a:gdLst/>
              <a:ahLst/>
              <a:cxnLst/>
              <a:rect l="l" t="t" r="r" b="b"/>
              <a:pathLst>
                <a:path w="1208404" h="116839">
                  <a:moveTo>
                    <a:pt x="1149553" y="16094"/>
                  </a:moveTo>
                  <a:lnTo>
                    <a:pt x="1100582" y="13935"/>
                  </a:lnTo>
                  <a:lnTo>
                    <a:pt x="1050929" y="12538"/>
                  </a:lnTo>
                  <a:lnTo>
                    <a:pt x="1000636" y="11922"/>
                  </a:lnTo>
                  <a:lnTo>
                    <a:pt x="949744" y="12106"/>
                  </a:lnTo>
                  <a:lnTo>
                    <a:pt x="894072" y="13218"/>
                  </a:lnTo>
                  <a:lnTo>
                    <a:pt x="839135" y="15268"/>
                  </a:lnTo>
                  <a:lnTo>
                    <a:pt x="785001" y="18232"/>
                  </a:lnTo>
                  <a:lnTo>
                    <a:pt x="731736" y="22086"/>
                  </a:lnTo>
                  <a:lnTo>
                    <a:pt x="679407" y="26807"/>
                  </a:lnTo>
                  <a:lnTo>
                    <a:pt x="628081" y="32370"/>
                  </a:lnTo>
                  <a:lnTo>
                    <a:pt x="577824" y="38752"/>
                  </a:lnTo>
                  <a:lnTo>
                    <a:pt x="528704" y="45929"/>
                  </a:lnTo>
                  <a:lnTo>
                    <a:pt x="480787" y="53877"/>
                  </a:lnTo>
                  <a:lnTo>
                    <a:pt x="434141" y="62573"/>
                  </a:lnTo>
                  <a:lnTo>
                    <a:pt x="388831" y="71992"/>
                  </a:lnTo>
                  <a:lnTo>
                    <a:pt x="344925" y="82110"/>
                  </a:lnTo>
                  <a:lnTo>
                    <a:pt x="302490" y="92904"/>
                  </a:lnTo>
                  <a:lnTo>
                    <a:pt x="261593" y="104350"/>
                  </a:lnTo>
                  <a:lnTo>
                    <a:pt x="222300" y="116424"/>
                  </a:lnTo>
                  <a:lnTo>
                    <a:pt x="0" y="104346"/>
                  </a:lnTo>
                  <a:lnTo>
                    <a:pt x="39641" y="92244"/>
                  </a:lnTo>
                  <a:lnTo>
                    <a:pt x="81461" y="80723"/>
                  </a:lnTo>
                  <a:lnTo>
                    <a:pt x="125250" y="69819"/>
                  </a:lnTo>
                  <a:lnTo>
                    <a:pt x="170796" y="59566"/>
                  </a:lnTo>
                  <a:lnTo>
                    <a:pt x="217890" y="50001"/>
                  </a:lnTo>
                  <a:lnTo>
                    <a:pt x="266319" y="41159"/>
                  </a:lnTo>
                  <a:lnTo>
                    <a:pt x="315873" y="33076"/>
                  </a:lnTo>
                  <a:lnTo>
                    <a:pt x="366341" y="25788"/>
                  </a:lnTo>
                  <a:lnTo>
                    <a:pt x="417512" y="19330"/>
                  </a:lnTo>
                  <a:lnTo>
                    <a:pt x="469175" y="13738"/>
                  </a:lnTo>
                  <a:lnTo>
                    <a:pt x="521120" y="9047"/>
                  </a:lnTo>
                  <a:lnTo>
                    <a:pt x="573135" y="5294"/>
                  </a:lnTo>
                  <a:lnTo>
                    <a:pt x="625009" y="2514"/>
                  </a:lnTo>
                  <a:lnTo>
                    <a:pt x="676533" y="743"/>
                  </a:lnTo>
                  <a:lnTo>
                    <a:pt x="727494" y="15"/>
                  </a:lnTo>
                  <a:lnTo>
                    <a:pt x="773443" y="0"/>
                  </a:lnTo>
                  <a:lnTo>
                    <a:pt x="822114" y="330"/>
                  </a:lnTo>
                  <a:lnTo>
                    <a:pt x="873143" y="1067"/>
                  </a:lnTo>
                  <a:lnTo>
                    <a:pt x="926165" y="2270"/>
                  </a:lnTo>
                  <a:lnTo>
                    <a:pt x="980815" y="3999"/>
                  </a:lnTo>
                  <a:lnTo>
                    <a:pt x="1036728" y="6313"/>
                  </a:lnTo>
                  <a:lnTo>
                    <a:pt x="1093541" y="9272"/>
                  </a:lnTo>
                  <a:lnTo>
                    <a:pt x="1150888" y="12935"/>
                  </a:lnTo>
                  <a:lnTo>
                    <a:pt x="1208404" y="1736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5046679" y="2815445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0"/>
                  </a:moveTo>
                  <a:lnTo>
                    <a:pt x="0" y="5949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4824378" y="2803367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0"/>
                  </a:moveTo>
                  <a:lnTo>
                    <a:pt x="0" y="344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500286" y="2684000"/>
              <a:ext cx="1089025" cy="106045"/>
            </a:xfrm>
            <a:custGeom>
              <a:avLst/>
              <a:gdLst/>
              <a:ahLst/>
              <a:cxnLst/>
              <a:rect l="l" t="t" r="r" b="b"/>
              <a:pathLst>
                <a:path w="1089025" h="106044">
                  <a:moveTo>
                    <a:pt x="1045552" y="14668"/>
                  </a:moveTo>
                  <a:lnTo>
                    <a:pt x="1000758" y="12665"/>
                  </a:lnTo>
                  <a:lnTo>
                    <a:pt x="955316" y="11371"/>
                  </a:lnTo>
                  <a:lnTo>
                    <a:pt x="909278" y="10798"/>
                  </a:lnTo>
                  <a:lnTo>
                    <a:pt x="862698" y="10960"/>
                  </a:lnTo>
                  <a:lnTo>
                    <a:pt x="804403" y="12201"/>
                  </a:lnTo>
                  <a:lnTo>
                    <a:pt x="747011" y="14574"/>
                  </a:lnTo>
                  <a:lnTo>
                    <a:pt x="690614" y="18044"/>
                  </a:lnTo>
                  <a:lnTo>
                    <a:pt x="635306" y="22577"/>
                  </a:lnTo>
                  <a:lnTo>
                    <a:pt x="581180" y="28141"/>
                  </a:lnTo>
                  <a:lnTo>
                    <a:pt x="528330" y="34702"/>
                  </a:lnTo>
                  <a:lnTo>
                    <a:pt x="476847" y="42226"/>
                  </a:lnTo>
                  <a:lnTo>
                    <a:pt x="426826" y="50680"/>
                  </a:lnTo>
                  <a:lnTo>
                    <a:pt x="378360" y="60030"/>
                  </a:lnTo>
                  <a:lnTo>
                    <a:pt x="331541" y="70244"/>
                  </a:lnTo>
                  <a:lnTo>
                    <a:pt x="286464" y="81287"/>
                  </a:lnTo>
                  <a:lnTo>
                    <a:pt x="243220" y="93126"/>
                  </a:lnTo>
                  <a:lnTo>
                    <a:pt x="201904" y="105727"/>
                  </a:lnTo>
                  <a:lnTo>
                    <a:pt x="0" y="94780"/>
                  </a:lnTo>
                  <a:lnTo>
                    <a:pt x="41724" y="82137"/>
                  </a:lnTo>
                  <a:lnTo>
                    <a:pt x="86046" y="70205"/>
                  </a:lnTo>
                  <a:lnTo>
                    <a:pt x="132671" y="59031"/>
                  </a:lnTo>
                  <a:lnTo>
                    <a:pt x="181305" y="48666"/>
                  </a:lnTo>
                  <a:lnTo>
                    <a:pt x="231653" y="39160"/>
                  </a:lnTo>
                  <a:lnTo>
                    <a:pt x="283421" y="30563"/>
                  </a:lnTo>
                  <a:lnTo>
                    <a:pt x="336315" y="22924"/>
                  </a:lnTo>
                  <a:lnTo>
                    <a:pt x="390041" y="16292"/>
                  </a:lnTo>
                  <a:lnTo>
                    <a:pt x="444303" y="10719"/>
                  </a:lnTo>
                  <a:lnTo>
                    <a:pt x="498807" y="6253"/>
                  </a:lnTo>
                  <a:lnTo>
                    <a:pt x="553260" y="2945"/>
                  </a:lnTo>
                  <a:lnTo>
                    <a:pt x="607366" y="844"/>
                  </a:lnTo>
                  <a:lnTo>
                    <a:pt x="660831" y="0"/>
                  </a:lnTo>
                  <a:lnTo>
                    <a:pt x="707011" y="3"/>
                  </a:lnTo>
                  <a:lnTo>
                    <a:pt x="756156" y="395"/>
                  </a:lnTo>
                  <a:lnTo>
                    <a:pt x="807824" y="1248"/>
                  </a:lnTo>
                  <a:lnTo>
                    <a:pt x="861569" y="2636"/>
                  </a:lnTo>
                  <a:lnTo>
                    <a:pt x="916949" y="4632"/>
                  </a:lnTo>
                  <a:lnTo>
                    <a:pt x="973519" y="7309"/>
                  </a:lnTo>
                  <a:lnTo>
                    <a:pt x="1030835" y="10740"/>
                  </a:lnTo>
                  <a:lnTo>
                    <a:pt x="1088453" y="1499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702191" y="2789727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0"/>
                  </a:moveTo>
                  <a:lnTo>
                    <a:pt x="0" y="348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4500286" y="2778780"/>
              <a:ext cx="0" cy="26034"/>
            </a:xfrm>
            <a:custGeom>
              <a:avLst/>
              <a:gdLst/>
              <a:ahLst/>
              <a:cxnLst/>
              <a:rect l="l" t="t" r="r" b="b"/>
              <a:pathLst>
                <a:path h="26035">
                  <a:moveTo>
                    <a:pt x="0" y="0"/>
                  </a:moveTo>
                  <a:lnTo>
                    <a:pt x="0" y="256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2152984" y="2746636"/>
              <a:ext cx="737235" cy="56515"/>
            </a:xfrm>
            <a:custGeom>
              <a:avLst/>
              <a:gdLst/>
              <a:ahLst/>
              <a:cxnLst/>
              <a:rect l="l" t="t" r="r" b="b"/>
              <a:pathLst>
                <a:path w="737235" h="56514">
                  <a:moveTo>
                    <a:pt x="0" y="56349"/>
                  </a:moveTo>
                  <a:lnTo>
                    <a:pt x="57856" y="48430"/>
                  </a:lnTo>
                  <a:lnTo>
                    <a:pt x="129155" y="39677"/>
                  </a:lnTo>
                  <a:lnTo>
                    <a:pt x="173211" y="34717"/>
                  </a:lnTo>
                  <a:lnTo>
                    <a:pt x="222244" y="29570"/>
                  </a:lnTo>
                  <a:lnTo>
                    <a:pt x="275783" y="24389"/>
                  </a:lnTo>
                  <a:lnTo>
                    <a:pt x="333359" y="19328"/>
                  </a:lnTo>
                  <a:lnTo>
                    <a:pt x="394499" y="14538"/>
                  </a:lnTo>
                  <a:lnTo>
                    <a:pt x="458734" y="10172"/>
                  </a:lnTo>
                  <a:lnTo>
                    <a:pt x="525593" y="6383"/>
                  </a:lnTo>
                  <a:lnTo>
                    <a:pt x="594606" y="3323"/>
                  </a:lnTo>
                  <a:lnTo>
                    <a:pt x="665301" y="1144"/>
                  </a:lnTo>
                  <a:lnTo>
                    <a:pt x="7372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2199770" y="3067286"/>
              <a:ext cx="258445" cy="51435"/>
            </a:xfrm>
            <a:custGeom>
              <a:avLst/>
              <a:gdLst/>
              <a:ahLst/>
              <a:cxnLst/>
              <a:rect l="l" t="t" r="r" b="b"/>
              <a:pathLst>
                <a:path w="258444" h="51435">
                  <a:moveTo>
                    <a:pt x="257924" y="5097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2889152" y="2601297"/>
              <a:ext cx="0" cy="717550"/>
            </a:xfrm>
            <a:custGeom>
              <a:avLst/>
              <a:gdLst/>
              <a:ahLst/>
              <a:cxnLst/>
              <a:rect l="l" t="t" r="r" b="b"/>
              <a:pathLst>
                <a:path h="717550">
                  <a:moveTo>
                    <a:pt x="0" y="71751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3983117" y="2601297"/>
              <a:ext cx="0" cy="644525"/>
            </a:xfrm>
            <a:custGeom>
              <a:avLst/>
              <a:gdLst/>
              <a:ahLst/>
              <a:cxnLst/>
              <a:rect l="l" t="t" r="r" b="b"/>
              <a:pathLst>
                <a:path h="644525">
                  <a:moveTo>
                    <a:pt x="0" y="64435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3983117" y="3265368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67932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3411935" y="2601297"/>
              <a:ext cx="0" cy="762635"/>
            </a:xfrm>
            <a:custGeom>
              <a:avLst/>
              <a:gdLst/>
              <a:ahLst/>
              <a:cxnLst/>
              <a:rect l="l" t="t" r="r" b="b"/>
              <a:pathLst>
                <a:path h="762635">
                  <a:moveTo>
                    <a:pt x="0" y="0"/>
                  </a:moveTo>
                  <a:lnTo>
                    <a:pt x="0" y="76244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2798956" y="2601297"/>
              <a:ext cx="1275080" cy="136525"/>
            </a:xfrm>
            <a:custGeom>
              <a:avLst/>
              <a:gdLst/>
              <a:ahLst/>
              <a:cxnLst/>
              <a:rect l="l" t="t" r="r" b="b"/>
              <a:pathLst>
                <a:path w="1275079" h="136525">
                  <a:moveTo>
                    <a:pt x="1274699" y="0"/>
                  </a:moveTo>
                  <a:lnTo>
                    <a:pt x="0" y="0"/>
                  </a:lnTo>
                  <a:lnTo>
                    <a:pt x="90195" y="133870"/>
                  </a:lnTo>
                  <a:lnTo>
                    <a:pt x="612978" y="136207"/>
                  </a:lnTo>
                  <a:lnTo>
                    <a:pt x="1184160" y="124752"/>
                  </a:lnTo>
                  <a:lnTo>
                    <a:pt x="1274699" y="0"/>
                  </a:lnTo>
                  <a:close/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2889152" y="2874944"/>
              <a:ext cx="1094105" cy="20955"/>
            </a:xfrm>
            <a:custGeom>
              <a:avLst/>
              <a:gdLst/>
              <a:ahLst/>
              <a:cxnLst/>
              <a:rect l="l" t="t" r="r" b="b"/>
              <a:pathLst>
                <a:path w="1094104" h="20955">
                  <a:moveTo>
                    <a:pt x="0" y="0"/>
                  </a:moveTo>
                  <a:lnTo>
                    <a:pt x="522782" y="20586"/>
                  </a:lnTo>
                  <a:lnTo>
                    <a:pt x="109396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2889152" y="3023839"/>
              <a:ext cx="1094105" cy="29845"/>
            </a:xfrm>
            <a:custGeom>
              <a:avLst/>
              <a:gdLst/>
              <a:ahLst/>
              <a:cxnLst/>
              <a:rect l="l" t="t" r="r" b="b"/>
              <a:pathLst>
                <a:path w="1094104" h="29844">
                  <a:moveTo>
                    <a:pt x="0" y="0"/>
                  </a:moveTo>
                  <a:lnTo>
                    <a:pt x="522782" y="29718"/>
                  </a:lnTo>
                  <a:lnTo>
                    <a:pt x="109396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2889152" y="3167552"/>
              <a:ext cx="1094105" cy="44450"/>
            </a:xfrm>
            <a:custGeom>
              <a:avLst/>
              <a:gdLst/>
              <a:ahLst/>
              <a:cxnLst/>
              <a:rect l="l" t="t" r="r" b="b"/>
              <a:pathLst>
                <a:path w="1094104" h="44450">
                  <a:moveTo>
                    <a:pt x="0" y="0"/>
                  </a:moveTo>
                  <a:lnTo>
                    <a:pt x="522782" y="44030"/>
                  </a:lnTo>
                  <a:lnTo>
                    <a:pt x="1094003" y="150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3489519" y="2601297"/>
              <a:ext cx="0" cy="606425"/>
            </a:xfrm>
            <a:custGeom>
              <a:avLst/>
              <a:gdLst/>
              <a:ahLst/>
              <a:cxnLst/>
              <a:rect l="l" t="t" r="r" b="b"/>
              <a:pathLst>
                <a:path h="606425">
                  <a:moveTo>
                    <a:pt x="0" y="0"/>
                  </a:moveTo>
                  <a:lnTo>
                    <a:pt x="0" y="60634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3561020" y="2601297"/>
              <a:ext cx="0" cy="603250"/>
            </a:xfrm>
            <a:custGeom>
              <a:avLst/>
              <a:gdLst/>
              <a:ahLst/>
              <a:cxnLst/>
              <a:rect l="l" t="t" r="r" b="b"/>
              <a:pathLst>
                <a:path h="603250">
                  <a:moveTo>
                    <a:pt x="0" y="0"/>
                  </a:moveTo>
                  <a:lnTo>
                    <a:pt x="0" y="6027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3632508" y="2601297"/>
              <a:ext cx="0" cy="599440"/>
            </a:xfrm>
            <a:custGeom>
              <a:avLst/>
              <a:gdLst/>
              <a:ahLst/>
              <a:cxnLst/>
              <a:rect l="l" t="t" r="r" b="b"/>
              <a:pathLst>
                <a:path h="599439">
                  <a:moveTo>
                    <a:pt x="0" y="0"/>
                  </a:moveTo>
                  <a:lnTo>
                    <a:pt x="0" y="59907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3703996" y="2601297"/>
              <a:ext cx="0" cy="595630"/>
            </a:xfrm>
            <a:custGeom>
              <a:avLst/>
              <a:gdLst/>
              <a:ahLst/>
              <a:cxnLst/>
              <a:rect l="l" t="t" r="r" b="b"/>
              <a:pathLst>
                <a:path h="595630">
                  <a:moveTo>
                    <a:pt x="0" y="0"/>
                  </a:moveTo>
                  <a:lnTo>
                    <a:pt x="0" y="5954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3775485" y="2601297"/>
              <a:ext cx="0" cy="591820"/>
            </a:xfrm>
            <a:custGeom>
              <a:avLst/>
              <a:gdLst/>
              <a:ahLst/>
              <a:cxnLst/>
              <a:rect l="l" t="t" r="r" b="b"/>
              <a:pathLst>
                <a:path h="591819">
                  <a:moveTo>
                    <a:pt x="0" y="0"/>
                  </a:moveTo>
                  <a:lnTo>
                    <a:pt x="0" y="59181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3846973" y="2601297"/>
              <a:ext cx="0" cy="585470"/>
            </a:xfrm>
            <a:custGeom>
              <a:avLst/>
              <a:gdLst/>
              <a:ahLst/>
              <a:cxnLst/>
              <a:rect l="l" t="t" r="r" b="b"/>
              <a:pathLst>
                <a:path h="585469">
                  <a:moveTo>
                    <a:pt x="0" y="0"/>
                  </a:moveTo>
                  <a:lnTo>
                    <a:pt x="0" y="585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3918487" y="2601297"/>
              <a:ext cx="0" cy="584835"/>
            </a:xfrm>
            <a:custGeom>
              <a:avLst/>
              <a:gdLst/>
              <a:ahLst/>
              <a:cxnLst/>
              <a:rect l="l" t="t" r="r" b="b"/>
              <a:pathLst>
                <a:path h="584835">
                  <a:moveTo>
                    <a:pt x="0" y="0"/>
                  </a:moveTo>
                  <a:lnTo>
                    <a:pt x="0" y="5845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3255267" y="2601297"/>
              <a:ext cx="0" cy="598805"/>
            </a:xfrm>
            <a:custGeom>
              <a:avLst/>
              <a:gdLst/>
              <a:ahLst/>
              <a:cxnLst/>
              <a:rect l="l" t="t" r="r" b="b"/>
              <a:pathLst>
                <a:path h="598805">
                  <a:moveTo>
                    <a:pt x="0" y="0"/>
                  </a:moveTo>
                  <a:lnTo>
                    <a:pt x="0" y="5986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3045362" y="2601297"/>
              <a:ext cx="0" cy="581660"/>
            </a:xfrm>
            <a:custGeom>
              <a:avLst/>
              <a:gdLst/>
              <a:ahLst/>
              <a:cxnLst/>
              <a:rect l="l" t="t" r="r" b="b"/>
              <a:pathLst>
                <a:path h="581660">
                  <a:moveTo>
                    <a:pt x="0" y="0"/>
                  </a:moveTo>
                  <a:lnTo>
                    <a:pt x="0" y="58126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282251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2849172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2875791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2902436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292909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295572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2982344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3009014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3035659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3062291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308892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311556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314222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3168856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3195488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322213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3248778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327539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3302054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3328699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3355331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338197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340860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3435252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3461909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3488541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3515160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354181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356847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3595094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3621739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364838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3675028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3701672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3728304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3754936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378159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380822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383485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386151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3888159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3914791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3941423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3968080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3994725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" name="object 101"/>
            <p:cNvSpPr/>
            <p:nvPr/>
          </p:nvSpPr>
          <p:spPr>
            <a:xfrm>
              <a:off x="4021357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4047976" y="2487213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11408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2798956" y="2487213"/>
              <a:ext cx="1275080" cy="114300"/>
            </a:xfrm>
            <a:custGeom>
              <a:avLst/>
              <a:gdLst/>
              <a:ahLst/>
              <a:cxnLst/>
              <a:rect l="l" t="t" r="r" b="b"/>
              <a:pathLst>
                <a:path w="1275079" h="114300">
                  <a:moveTo>
                    <a:pt x="1274699" y="114084"/>
                  </a:moveTo>
                  <a:lnTo>
                    <a:pt x="1274699" y="0"/>
                  </a:lnTo>
                  <a:lnTo>
                    <a:pt x="0" y="0"/>
                  </a:lnTo>
                  <a:lnTo>
                    <a:pt x="0" y="1140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3275422" y="3368504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10524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3302067" y="3367133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10524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3328699" y="3365761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10524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3355331" y="3364389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10525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3382000" y="3363018"/>
              <a:ext cx="0" cy="103505"/>
            </a:xfrm>
            <a:custGeom>
              <a:avLst/>
              <a:gdLst/>
              <a:ahLst/>
              <a:cxnLst/>
              <a:rect l="l" t="t" r="r" b="b"/>
              <a:pathLst>
                <a:path h="103504">
                  <a:moveTo>
                    <a:pt x="0" y="10308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" name="object 109"/>
            <p:cNvSpPr/>
            <p:nvPr/>
          </p:nvSpPr>
          <p:spPr>
            <a:xfrm>
              <a:off x="3408633" y="3361685"/>
              <a:ext cx="3175" cy="102870"/>
            </a:xfrm>
            <a:custGeom>
              <a:avLst/>
              <a:gdLst/>
              <a:ahLst/>
              <a:cxnLst/>
              <a:rect l="l" t="t" r="r" b="b"/>
              <a:pathLst>
                <a:path w="3175" h="102870">
                  <a:moveTo>
                    <a:pt x="2692" y="10253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3435252" y="3360287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10104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3461909" y="3358929"/>
              <a:ext cx="0" cy="100965"/>
            </a:xfrm>
            <a:custGeom>
              <a:avLst/>
              <a:gdLst/>
              <a:ahLst/>
              <a:cxnLst/>
              <a:rect l="l" t="t" r="r" b="b"/>
              <a:pathLst>
                <a:path h="100964">
                  <a:moveTo>
                    <a:pt x="0" y="10036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3488554" y="3357544"/>
              <a:ext cx="0" cy="102235"/>
            </a:xfrm>
            <a:custGeom>
              <a:avLst/>
              <a:gdLst/>
              <a:ahLst/>
              <a:cxnLst/>
              <a:rect l="l" t="t" r="r" b="b"/>
              <a:pathLst>
                <a:path h="102235">
                  <a:moveTo>
                    <a:pt x="0" y="101752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3515185" y="3356173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10140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3541817" y="3354814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10107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3568475" y="3353480"/>
              <a:ext cx="0" cy="100965"/>
            </a:xfrm>
            <a:custGeom>
              <a:avLst/>
              <a:gdLst/>
              <a:ahLst/>
              <a:cxnLst/>
              <a:rect l="l" t="t" r="r" b="b"/>
              <a:pathLst>
                <a:path h="100964">
                  <a:moveTo>
                    <a:pt x="0" y="10071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3595107" y="3352108"/>
              <a:ext cx="0" cy="100965"/>
            </a:xfrm>
            <a:custGeom>
              <a:avLst/>
              <a:gdLst/>
              <a:ahLst/>
              <a:cxnLst/>
              <a:rect l="l" t="t" r="r" b="b"/>
              <a:pathLst>
                <a:path h="100964">
                  <a:moveTo>
                    <a:pt x="0" y="10077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3621751" y="3350712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29">
                  <a:moveTo>
                    <a:pt x="0" y="10006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8" name="object 118"/>
            <p:cNvSpPr/>
            <p:nvPr/>
          </p:nvSpPr>
          <p:spPr>
            <a:xfrm>
              <a:off x="3648383" y="3349366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29">
                  <a:moveTo>
                    <a:pt x="0" y="9972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9" name="object 119"/>
            <p:cNvSpPr/>
            <p:nvPr/>
          </p:nvSpPr>
          <p:spPr>
            <a:xfrm>
              <a:off x="3675028" y="3347994"/>
              <a:ext cx="0" cy="99695"/>
            </a:xfrm>
            <a:custGeom>
              <a:avLst/>
              <a:gdLst/>
              <a:ahLst/>
              <a:cxnLst/>
              <a:rect l="l" t="t" r="r" b="b"/>
              <a:pathLst>
                <a:path h="99695">
                  <a:moveTo>
                    <a:pt x="0" y="9942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0" name="object 120"/>
            <p:cNvSpPr/>
            <p:nvPr/>
          </p:nvSpPr>
          <p:spPr>
            <a:xfrm>
              <a:off x="3701685" y="3346635"/>
              <a:ext cx="0" cy="99060"/>
            </a:xfrm>
            <a:custGeom>
              <a:avLst/>
              <a:gdLst/>
              <a:ahLst/>
              <a:cxnLst/>
              <a:rect l="l" t="t" r="r" b="b"/>
              <a:pathLst>
                <a:path h="99060">
                  <a:moveTo>
                    <a:pt x="0" y="9903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1" name="object 121"/>
            <p:cNvSpPr/>
            <p:nvPr/>
          </p:nvSpPr>
          <p:spPr>
            <a:xfrm>
              <a:off x="3728317" y="3345225"/>
              <a:ext cx="0" cy="99060"/>
            </a:xfrm>
            <a:custGeom>
              <a:avLst/>
              <a:gdLst/>
              <a:ahLst/>
              <a:cxnLst/>
              <a:rect l="l" t="t" r="r" b="b"/>
              <a:pathLst>
                <a:path h="99060">
                  <a:moveTo>
                    <a:pt x="0" y="98742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2" name="object 122"/>
            <p:cNvSpPr/>
            <p:nvPr/>
          </p:nvSpPr>
          <p:spPr>
            <a:xfrm>
              <a:off x="3754936" y="3343892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9837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3" name="object 123"/>
            <p:cNvSpPr/>
            <p:nvPr/>
          </p:nvSpPr>
          <p:spPr>
            <a:xfrm>
              <a:off x="3781593" y="3342520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9805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4" name="object 124"/>
            <p:cNvSpPr/>
            <p:nvPr/>
          </p:nvSpPr>
          <p:spPr>
            <a:xfrm>
              <a:off x="3808251" y="3341149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9771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5" name="object 125"/>
            <p:cNvSpPr/>
            <p:nvPr/>
          </p:nvSpPr>
          <p:spPr>
            <a:xfrm>
              <a:off x="3834882" y="3339777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9737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6" name="object 126"/>
            <p:cNvSpPr/>
            <p:nvPr/>
          </p:nvSpPr>
          <p:spPr>
            <a:xfrm>
              <a:off x="3861515" y="3338418"/>
              <a:ext cx="0" cy="97155"/>
            </a:xfrm>
            <a:custGeom>
              <a:avLst/>
              <a:gdLst/>
              <a:ahLst/>
              <a:cxnLst/>
              <a:rect l="l" t="t" r="r" b="b"/>
              <a:pathLst>
                <a:path h="97154">
                  <a:moveTo>
                    <a:pt x="0" y="9690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7" name="object 127"/>
            <p:cNvSpPr/>
            <p:nvPr/>
          </p:nvSpPr>
          <p:spPr>
            <a:xfrm>
              <a:off x="3888159" y="3337047"/>
              <a:ext cx="0" cy="97155"/>
            </a:xfrm>
            <a:custGeom>
              <a:avLst/>
              <a:gdLst/>
              <a:ahLst/>
              <a:cxnLst/>
              <a:rect l="l" t="t" r="r" b="b"/>
              <a:pathLst>
                <a:path h="97154">
                  <a:moveTo>
                    <a:pt x="0" y="9672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3914816" y="3335675"/>
              <a:ext cx="0" cy="96520"/>
            </a:xfrm>
            <a:custGeom>
              <a:avLst/>
              <a:gdLst/>
              <a:ahLst/>
              <a:cxnLst/>
              <a:rect l="l" t="t" r="r" b="b"/>
              <a:pathLst>
                <a:path h="96520">
                  <a:moveTo>
                    <a:pt x="0" y="9638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29" name="object 129"/>
            <p:cNvSpPr/>
            <p:nvPr/>
          </p:nvSpPr>
          <p:spPr>
            <a:xfrm>
              <a:off x="3941448" y="3334303"/>
              <a:ext cx="0" cy="96520"/>
            </a:xfrm>
            <a:custGeom>
              <a:avLst/>
              <a:gdLst/>
              <a:ahLst/>
              <a:cxnLst/>
              <a:rect l="l" t="t" r="r" b="b"/>
              <a:pathLst>
                <a:path h="96520">
                  <a:moveTo>
                    <a:pt x="0" y="96062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0" name="object 130"/>
            <p:cNvSpPr/>
            <p:nvPr/>
          </p:nvSpPr>
          <p:spPr>
            <a:xfrm>
              <a:off x="3968080" y="3332932"/>
              <a:ext cx="0" cy="95885"/>
            </a:xfrm>
            <a:custGeom>
              <a:avLst/>
              <a:gdLst/>
              <a:ahLst/>
              <a:cxnLst/>
              <a:rect l="l" t="t" r="r" b="b"/>
              <a:pathLst>
                <a:path h="95885">
                  <a:moveTo>
                    <a:pt x="0" y="9571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1" name="object 131"/>
            <p:cNvSpPr/>
            <p:nvPr/>
          </p:nvSpPr>
          <p:spPr>
            <a:xfrm>
              <a:off x="3994725" y="3331573"/>
              <a:ext cx="0" cy="95885"/>
            </a:xfrm>
            <a:custGeom>
              <a:avLst/>
              <a:gdLst/>
              <a:ahLst/>
              <a:cxnLst/>
              <a:rect l="l" t="t" r="r" b="b"/>
              <a:pathLst>
                <a:path h="95885">
                  <a:moveTo>
                    <a:pt x="0" y="9537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2" name="object 132"/>
            <p:cNvSpPr/>
            <p:nvPr/>
          </p:nvSpPr>
          <p:spPr>
            <a:xfrm>
              <a:off x="4021370" y="3330201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9504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3" name="object 133"/>
            <p:cNvSpPr/>
            <p:nvPr/>
          </p:nvSpPr>
          <p:spPr>
            <a:xfrm>
              <a:off x="4047988" y="3328830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9472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4" name="object 134"/>
            <p:cNvSpPr/>
            <p:nvPr/>
          </p:nvSpPr>
          <p:spPr>
            <a:xfrm>
              <a:off x="4074633" y="3327471"/>
              <a:ext cx="0" cy="94615"/>
            </a:xfrm>
            <a:custGeom>
              <a:avLst/>
              <a:gdLst/>
              <a:ahLst/>
              <a:cxnLst/>
              <a:rect l="l" t="t" r="r" b="b"/>
              <a:pathLst>
                <a:path h="94614">
                  <a:moveTo>
                    <a:pt x="0" y="9451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5" name="object 135"/>
            <p:cNvSpPr/>
            <p:nvPr/>
          </p:nvSpPr>
          <p:spPr>
            <a:xfrm>
              <a:off x="4101291" y="3326099"/>
              <a:ext cx="0" cy="94615"/>
            </a:xfrm>
            <a:custGeom>
              <a:avLst/>
              <a:gdLst/>
              <a:ahLst/>
              <a:cxnLst/>
              <a:rect l="l" t="t" r="r" b="b"/>
              <a:pathLst>
                <a:path h="94614">
                  <a:moveTo>
                    <a:pt x="0" y="9405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6" name="object 136"/>
            <p:cNvSpPr/>
            <p:nvPr/>
          </p:nvSpPr>
          <p:spPr>
            <a:xfrm>
              <a:off x="4127922" y="3324740"/>
              <a:ext cx="0" cy="93980"/>
            </a:xfrm>
            <a:custGeom>
              <a:avLst/>
              <a:gdLst/>
              <a:ahLst/>
              <a:cxnLst/>
              <a:rect l="l" t="t" r="r" b="b"/>
              <a:pathLst>
                <a:path h="93979">
                  <a:moveTo>
                    <a:pt x="0" y="9370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7" name="object 137"/>
            <p:cNvSpPr/>
            <p:nvPr/>
          </p:nvSpPr>
          <p:spPr>
            <a:xfrm>
              <a:off x="4154567" y="3323368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9229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8" name="object 138"/>
            <p:cNvSpPr/>
            <p:nvPr/>
          </p:nvSpPr>
          <p:spPr>
            <a:xfrm>
              <a:off x="2621588" y="3285472"/>
              <a:ext cx="0" cy="89535"/>
            </a:xfrm>
            <a:custGeom>
              <a:avLst/>
              <a:gdLst/>
              <a:ahLst/>
              <a:cxnLst/>
              <a:rect l="l" t="t" r="r" b="b"/>
              <a:pathLst>
                <a:path h="89535">
                  <a:moveTo>
                    <a:pt x="0" y="8926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39" name="object 139"/>
            <p:cNvSpPr/>
            <p:nvPr/>
          </p:nvSpPr>
          <p:spPr>
            <a:xfrm>
              <a:off x="2647737" y="3289650"/>
              <a:ext cx="0" cy="88265"/>
            </a:xfrm>
            <a:custGeom>
              <a:avLst/>
              <a:gdLst/>
              <a:ahLst/>
              <a:cxnLst/>
              <a:rect l="l" t="t" r="r" b="b"/>
              <a:pathLst>
                <a:path h="88264">
                  <a:moveTo>
                    <a:pt x="0" y="8775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0" name="object 140"/>
            <p:cNvSpPr/>
            <p:nvPr/>
          </p:nvSpPr>
          <p:spPr>
            <a:xfrm>
              <a:off x="2673899" y="3293803"/>
              <a:ext cx="0" cy="90170"/>
            </a:xfrm>
            <a:custGeom>
              <a:avLst/>
              <a:gdLst/>
              <a:ahLst/>
              <a:cxnLst/>
              <a:rect l="l" t="t" r="r" b="b"/>
              <a:pathLst>
                <a:path h="90170">
                  <a:moveTo>
                    <a:pt x="0" y="8962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1" name="object 141"/>
            <p:cNvSpPr/>
            <p:nvPr/>
          </p:nvSpPr>
          <p:spPr>
            <a:xfrm>
              <a:off x="2700049" y="3297968"/>
              <a:ext cx="0" cy="88900"/>
            </a:xfrm>
            <a:custGeom>
              <a:avLst/>
              <a:gdLst/>
              <a:ahLst/>
              <a:cxnLst/>
              <a:rect l="l" t="t" r="r" b="b"/>
              <a:pathLst>
                <a:path h="88900">
                  <a:moveTo>
                    <a:pt x="0" y="8889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2" name="object 142"/>
            <p:cNvSpPr/>
            <p:nvPr/>
          </p:nvSpPr>
          <p:spPr>
            <a:xfrm>
              <a:off x="2726185" y="3299124"/>
              <a:ext cx="0" cy="92075"/>
            </a:xfrm>
            <a:custGeom>
              <a:avLst/>
              <a:gdLst/>
              <a:ahLst/>
              <a:cxnLst/>
              <a:rect l="l" t="t" r="r" b="b"/>
              <a:pathLst>
                <a:path h="92075">
                  <a:moveTo>
                    <a:pt x="0" y="9182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3" name="object 143"/>
            <p:cNvSpPr/>
            <p:nvPr/>
          </p:nvSpPr>
          <p:spPr>
            <a:xfrm>
              <a:off x="2752373" y="3302134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9245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4" name="object 144"/>
            <p:cNvSpPr/>
            <p:nvPr/>
          </p:nvSpPr>
          <p:spPr>
            <a:xfrm>
              <a:off x="2778509" y="3306706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9251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5" name="object 145"/>
            <p:cNvSpPr/>
            <p:nvPr/>
          </p:nvSpPr>
          <p:spPr>
            <a:xfrm>
              <a:off x="2804684" y="3308713"/>
              <a:ext cx="0" cy="93980"/>
            </a:xfrm>
            <a:custGeom>
              <a:avLst/>
              <a:gdLst/>
              <a:ahLst/>
              <a:cxnLst/>
              <a:rect l="l" t="t" r="r" b="b"/>
              <a:pathLst>
                <a:path h="93979">
                  <a:moveTo>
                    <a:pt x="0" y="9378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6" name="object 146"/>
            <p:cNvSpPr/>
            <p:nvPr/>
          </p:nvSpPr>
          <p:spPr>
            <a:xfrm>
              <a:off x="2830833" y="3313958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9213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7" name="object 147"/>
            <p:cNvSpPr/>
            <p:nvPr/>
          </p:nvSpPr>
          <p:spPr>
            <a:xfrm>
              <a:off x="2856856" y="3316612"/>
              <a:ext cx="0" cy="93980"/>
            </a:xfrm>
            <a:custGeom>
              <a:avLst/>
              <a:gdLst/>
              <a:ahLst/>
              <a:cxnLst/>
              <a:rect l="l" t="t" r="r" b="b"/>
              <a:pathLst>
                <a:path h="93979">
                  <a:moveTo>
                    <a:pt x="0" y="9345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8" name="object 148"/>
            <p:cNvSpPr/>
            <p:nvPr/>
          </p:nvSpPr>
          <p:spPr>
            <a:xfrm>
              <a:off x="2883157" y="3318809"/>
              <a:ext cx="0" cy="95885"/>
            </a:xfrm>
            <a:custGeom>
              <a:avLst/>
              <a:gdLst/>
              <a:ahLst/>
              <a:cxnLst/>
              <a:rect l="l" t="t" r="r" b="b"/>
              <a:pathLst>
                <a:path h="95885">
                  <a:moveTo>
                    <a:pt x="0" y="9574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49" name="object 149"/>
            <p:cNvSpPr/>
            <p:nvPr/>
          </p:nvSpPr>
          <p:spPr>
            <a:xfrm>
              <a:off x="2909294" y="3322975"/>
              <a:ext cx="0" cy="95885"/>
            </a:xfrm>
            <a:custGeom>
              <a:avLst/>
              <a:gdLst/>
              <a:ahLst/>
              <a:cxnLst/>
              <a:rect l="l" t="t" r="r" b="b"/>
              <a:pathLst>
                <a:path h="95885">
                  <a:moveTo>
                    <a:pt x="0" y="9528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0" name="object 150"/>
            <p:cNvSpPr/>
            <p:nvPr/>
          </p:nvSpPr>
          <p:spPr>
            <a:xfrm>
              <a:off x="2935481" y="3326836"/>
              <a:ext cx="0" cy="97155"/>
            </a:xfrm>
            <a:custGeom>
              <a:avLst/>
              <a:gdLst/>
              <a:ahLst/>
              <a:cxnLst/>
              <a:rect l="l" t="t" r="r" b="b"/>
              <a:pathLst>
                <a:path h="97154">
                  <a:moveTo>
                    <a:pt x="0" y="9655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1" name="object 151"/>
            <p:cNvSpPr/>
            <p:nvPr/>
          </p:nvSpPr>
          <p:spPr>
            <a:xfrm>
              <a:off x="2961618" y="3329820"/>
              <a:ext cx="0" cy="97155"/>
            </a:xfrm>
            <a:custGeom>
              <a:avLst/>
              <a:gdLst/>
              <a:ahLst/>
              <a:cxnLst/>
              <a:rect l="l" t="t" r="r" b="b"/>
              <a:pathLst>
                <a:path h="97154">
                  <a:moveTo>
                    <a:pt x="0" y="9706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2" name="object 152"/>
            <p:cNvSpPr/>
            <p:nvPr/>
          </p:nvSpPr>
          <p:spPr>
            <a:xfrm>
              <a:off x="2987780" y="3332957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9720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3" name="object 153"/>
            <p:cNvSpPr/>
            <p:nvPr/>
          </p:nvSpPr>
          <p:spPr>
            <a:xfrm>
              <a:off x="3013942" y="3336043"/>
              <a:ext cx="0" cy="99695"/>
            </a:xfrm>
            <a:custGeom>
              <a:avLst/>
              <a:gdLst/>
              <a:ahLst/>
              <a:cxnLst/>
              <a:rect l="l" t="t" r="r" b="b"/>
              <a:pathLst>
                <a:path h="99695">
                  <a:moveTo>
                    <a:pt x="0" y="9927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4" name="object 154"/>
            <p:cNvSpPr/>
            <p:nvPr/>
          </p:nvSpPr>
          <p:spPr>
            <a:xfrm>
              <a:off x="3040091" y="3339650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9749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5" name="object 155"/>
            <p:cNvSpPr/>
            <p:nvPr/>
          </p:nvSpPr>
          <p:spPr>
            <a:xfrm>
              <a:off x="3066253" y="3343714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98196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6" name="object 156"/>
            <p:cNvSpPr/>
            <p:nvPr/>
          </p:nvSpPr>
          <p:spPr>
            <a:xfrm>
              <a:off x="3092403" y="3347968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9770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7" name="object 157"/>
            <p:cNvSpPr/>
            <p:nvPr/>
          </p:nvSpPr>
          <p:spPr>
            <a:xfrm>
              <a:off x="3118565" y="3349848"/>
              <a:ext cx="0" cy="99695"/>
            </a:xfrm>
            <a:custGeom>
              <a:avLst/>
              <a:gdLst/>
              <a:ahLst/>
              <a:cxnLst/>
              <a:rect l="l" t="t" r="r" b="b"/>
              <a:pathLst>
                <a:path h="99695">
                  <a:moveTo>
                    <a:pt x="0" y="9923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8" name="object 158"/>
            <p:cNvSpPr/>
            <p:nvPr/>
          </p:nvSpPr>
          <p:spPr>
            <a:xfrm>
              <a:off x="3144701" y="3353760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29">
                  <a:moveTo>
                    <a:pt x="0" y="9997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59" name="object 159"/>
            <p:cNvSpPr/>
            <p:nvPr/>
          </p:nvSpPr>
          <p:spPr>
            <a:xfrm>
              <a:off x="3170889" y="3359182"/>
              <a:ext cx="0" cy="99060"/>
            </a:xfrm>
            <a:custGeom>
              <a:avLst/>
              <a:gdLst/>
              <a:ahLst/>
              <a:cxnLst/>
              <a:rect l="l" t="t" r="r" b="b"/>
              <a:pathLst>
                <a:path h="99060">
                  <a:moveTo>
                    <a:pt x="0" y="9861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0" name="object 160"/>
            <p:cNvSpPr/>
            <p:nvPr/>
          </p:nvSpPr>
          <p:spPr>
            <a:xfrm>
              <a:off x="3197038" y="3361342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29">
                  <a:moveTo>
                    <a:pt x="0" y="9998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1" name="object 161"/>
            <p:cNvSpPr/>
            <p:nvPr/>
          </p:nvSpPr>
          <p:spPr>
            <a:xfrm>
              <a:off x="3223200" y="3364085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29">
                  <a:moveTo>
                    <a:pt x="0" y="10013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2" name="object 162"/>
            <p:cNvSpPr/>
            <p:nvPr/>
          </p:nvSpPr>
          <p:spPr>
            <a:xfrm>
              <a:off x="3249349" y="3367527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10146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3" name="object 163"/>
            <p:cNvSpPr/>
            <p:nvPr/>
          </p:nvSpPr>
          <p:spPr>
            <a:xfrm>
              <a:off x="2596633" y="3282805"/>
              <a:ext cx="1583690" cy="220979"/>
            </a:xfrm>
            <a:custGeom>
              <a:avLst/>
              <a:gdLst/>
              <a:ahLst/>
              <a:cxnLst/>
              <a:rect l="l" t="t" r="r" b="b"/>
              <a:pathLst>
                <a:path w="1583689" h="220979">
                  <a:moveTo>
                    <a:pt x="1583499" y="39992"/>
                  </a:moveTo>
                  <a:lnTo>
                    <a:pt x="1583499" y="162750"/>
                  </a:lnTo>
                  <a:lnTo>
                    <a:pt x="678764" y="220560"/>
                  </a:lnTo>
                  <a:lnTo>
                    <a:pt x="0" y="118643"/>
                  </a:lnTo>
                  <a:lnTo>
                    <a:pt x="0" y="0"/>
                  </a:lnTo>
                  <a:lnTo>
                    <a:pt x="678764" y="88201"/>
                  </a:lnTo>
                  <a:lnTo>
                    <a:pt x="1583499" y="39992"/>
                  </a:lnTo>
                  <a:close/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4" name="object 164"/>
            <p:cNvSpPr/>
            <p:nvPr/>
          </p:nvSpPr>
          <p:spPr>
            <a:xfrm>
              <a:off x="2596633" y="3371006"/>
              <a:ext cx="1583690" cy="102235"/>
            </a:xfrm>
            <a:custGeom>
              <a:avLst/>
              <a:gdLst/>
              <a:ahLst/>
              <a:cxnLst/>
              <a:rect l="l" t="t" r="r" b="b"/>
              <a:pathLst>
                <a:path w="1583689" h="102235">
                  <a:moveTo>
                    <a:pt x="1583499" y="44094"/>
                  </a:moveTo>
                  <a:lnTo>
                    <a:pt x="678764" y="101904"/>
                  </a:ln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5" name="object 165"/>
            <p:cNvSpPr/>
            <p:nvPr/>
          </p:nvSpPr>
          <p:spPr>
            <a:xfrm>
              <a:off x="6135279" y="3493998"/>
              <a:ext cx="2795270" cy="1081405"/>
            </a:xfrm>
            <a:custGeom>
              <a:avLst/>
              <a:gdLst/>
              <a:ahLst/>
              <a:cxnLst/>
              <a:rect l="l" t="t" r="r" b="b"/>
              <a:pathLst>
                <a:path w="2795270" h="1081404">
                  <a:moveTo>
                    <a:pt x="2794698" y="0"/>
                  </a:moveTo>
                  <a:lnTo>
                    <a:pt x="38912" y="199491"/>
                  </a:lnTo>
                  <a:lnTo>
                    <a:pt x="3113" y="226075"/>
                  </a:lnTo>
                  <a:lnTo>
                    <a:pt x="0" y="241325"/>
                  </a:lnTo>
                  <a:lnTo>
                    <a:pt x="0" y="108079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6" name="object 166"/>
            <p:cNvSpPr/>
            <p:nvPr/>
          </p:nvSpPr>
          <p:spPr>
            <a:xfrm>
              <a:off x="9581221" y="3437153"/>
              <a:ext cx="168275" cy="614045"/>
            </a:xfrm>
            <a:custGeom>
              <a:avLst/>
              <a:gdLst/>
              <a:ahLst/>
              <a:cxnLst/>
              <a:rect l="l" t="t" r="r" b="b"/>
              <a:pathLst>
                <a:path w="168275" h="614045">
                  <a:moveTo>
                    <a:pt x="167779" y="613791"/>
                  </a:moveTo>
                  <a:lnTo>
                    <a:pt x="167779" y="34353"/>
                  </a:lnTo>
                  <a:lnTo>
                    <a:pt x="167072" y="27107"/>
                  </a:lnTo>
                  <a:lnTo>
                    <a:pt x="138125" y="132"/>
                  </a:lnTo>
                  <a:lnTo>
                    <a:pt x="130848" y="0"/>
                  </a:lnTo>
                  <a:lnTo>
                    <a:pt x="0" y="951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7" name="object 167"/>
            <p:cNvSpPr/>
            <p:nvPr/>
          </p:nvSpPr>
          <p:spPr>
            <a:xfrm>
              <a:off x="9581221" y="3409835"/>
              <a:ext cx="195580" cy="641350"/>
            </a:xfrm>
            <a:custGeom>
              <a:avLst/>
              <a:gdLst/>
              <a:ahLst/>
              <a:cxnLst/>
              <a:rect l="l" t="t" r="r" b="b"/>
              <a:pathLst>
                <a:path w="195579" h="641350">
                  <a:moveTo>
                    <a:pt x="0" y="9347"/>
                  </a:moveTo>
                  <a:lnTo>
                    <a:pt x="128866" y="0"/>
                  </a:lnTo>
                  <a:lnTo>
                    <a:pt x="141824" y="447"/>
                  </a:lnTo>
                  <a:lnTo>
                    <a:pt x="154125" y="3325"/>
                  </a:lnTo>
                  <a:lnTo>
                    <a:pt x="190125" y="36728"/>
                  </a:lnTo>
                  <a:lnTo>
                    <a:pt x="195160" y="61671"/>
                  </a:lnTo>
                  <a:lnTo>
                    <a:pt x="195160" y="6411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8" name="object 168"/>
            <p:cNvSpPr/>
            <p:nvPr/>
          </p:nvSpPr>
          <p:spPr>
            <a:xfrm>
              <a:off x="6107898" y="3466528"/>
              <a:ext cx="2822575" cy="1108710"/>
            </a:xfrm>
            <a:custGeom>
              <a:avLst/>
              <a:gdLst/>
              <a:ahLst/>
              <a:cxnLst/>
              <a:rect l="l" t="t" r="r" b="b"/>
              <a:pathLst>
                <a:path w="2822575" h="1108710">
                  <a:moveTo>
                    <a:pt x="0" y="1108265"/>
                  </a:moveTo>
                  <a:lnTo>
                    <a:pt x="0" y="268795"/>
                  </a:lnTo>
                  <a:lnTo>
                    <a:pt x="5062" y="243349"/>
                  </a:lnTo>
                  <a:lnTo>
                    <a:pt x="18861" y="221848"/>
                  </a:lnTo>
                  <a:lnTo>
                    <a:pt x="39310" y="206535"/>
                  </a:lnTo>
                  <a:lnTo>
                    <a:pt x="64325" y="199656"/>
                  </a:lnTo>
                  <a:lnTo>
                    <a:pt x="282209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69" name="object 169"/>
            <p:cNvSpPr/>
            <p:nvPr/>
          </p:nvSpPr>
          <p:spPr>
            <a:xfrm>
              <a:off x="7408148" y="3604702"/>
              <a:ext cx="0" cy="782955"/>
            </a:xfrm>
            <a:custGeom>
              <a:avLst/>
              <a:gdLst/>
              <a:ahLst/>
              <a:cxnLst/>
              <a:rect l="l" t="t" r="r" b="b"/>
              <a:pathLst>
                <a:path h="782954">
                  <a:moveTo>
                    <a:pt x="0" y="0"/>
                  </a:moveTo>
                  <a:lnTo>
                    <a:pt x="0" y="7828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0" name="object 170"/>
            <p:cNvSpPr/>
            <p:nvPr/>
          </p:nvSpPr>
          <p:spPr>
            <a:xfrm>
              <a:off x="7787244" y="3577778"/>
              <a:ext cx="0" cy="759460"/>
            </a:xfrm>
            <a:custGeom>
              <a:avLst/>
              <a:gdLst/>
              <a:ahLst/>
              <a:cxnLst/>
              <a:rect l="l" t="t" r="r" b="b"/>
              <a:pathLst>
                <a:path h="759460">
                  <a:moveTo>
                    <a:pt x="0" y="0"/>
                  </a:moveTo>
                  <a:lnTo>
                    <a:pt x="0" y="7592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1" name="object 171"/>
            <p:cNvSpPr/>
            <p:nvPr/>
          </p:nvSpPr>
          <p:spPr>
            <a:xfrm>
              <a:off x="5690308" y="486928"/>
              <a:ext cx="234315" cy="2212340"/>
            </a:xfrm>
            <a:custGeom>
              <a:avLst/>
              <a:gdLst/>
              <a:ahLst/>
              <a:cxnLst/>
              <a:rect l="l" t="t" r="r" b="b"/>
              <a:pathLst>
                <a:path w="234314" h="2212340">
                  <a:moveTo>
                    <a:pt x="173405" y="0"/>
                  </a:moveTo>
                  <a:lnTo>
                    <a:pt x="60845" y="0"/>
                  </a:lnTo>
                  <a:lnTo>
                    <a:pt x="0" y="2212060"/>
                  </a:lnTo>
                  <a:lnTo>
                    <a:pt x="91274" y="2212060"/>
                  </a:lnTo>
                  <a:lnTo>
                    <a:pt x="106476" y="2212060"/>
                  </a:lnTo>
                  <a:lnTo>
                    <a:pt x="234238" y="2212060"/>
                  </a:lnTo>
                  <a:lnTo>
                    <a:pt x="17340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2" name="object 172"/>
            <p:cNvSpPr/>
            <p:nvPr/>
          </p:nvSpPr>
          <p:spPr>
            <a:xfrm>
              <a:off x="5750278" y="518817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43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3" name="object 173"/>
            <p:cNvSpPr/>
            <p:nvPr/>
          </p:nvSpPr>
          <p:spPr>
            <a:xfrm>
              <a:off x="5713130" y="687791"/>
              <a:ext cx="189230" cy="0"/>
            </a:xfrm>
            <a:custGeom>
              <a:avLst/>
              <a:gdLst/>
              <a:ahLst/>
              <a:cxnLst/>
              <a:rect l="l" t="t" r="r" b="b"/>
              <a:pathLst>
                <a:path w="189229">
                  <a:moveTo>
                    <a:pt x="0" y="0"/>
                  </a:moveTo>
                  <a:lnTo>
                    <a:pt x="18862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4" name="object 174"/>
            <p:cNvSpPr/>
            <p:nvPr/>
          </p:nvSpPr>
          <p:spPr>
            <a:xfrm>
              <a:off x="5713130" y="666810"/>
              <a:ext cx="189230" cy="31115"/>
            </a:xfrm>
            <a:custGeom>
              <a:avLst/>
              <a:gdLst/>
              <a:ahLst/>
              <a:cxnLst/>
              <a:rect l="l" t="t" r="r" b="b"/>
              <a:pathLst>
                <a:path w="189229" h="31115">
                  <a:moveTo>
                    <a:pt x="0" y="31038"/>
                  </a:moveTo>
                  <a:lnTo>
                    <a:pt x="188633" y="31038"/>
                  </a:lnTo>
                  <a:lnTo>
                    <a:pt x="188633" y="0"/>
                  </a:lnTo>
                  <a:lnTo>
                    <a:pt x="0" y="0"/>
                  </a:lnTo>
                  <a:lnTo>
                    <a:pt x="0" y="310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5" name="object 175"/>
            <p:cNvSpPr/>
            <p:nvPr/>
          </p:nvSpPr>
          <p:spPr>
            <a:xfrm>
              <a:off x="5775512" y="666810"/>
              <a:ext cx="0" cy="31115"/>
            </a:xfrm>
            <a:custGeom>
              <a:avLst/>
              <a:gdLst/>
              <a:ahLst/>
              <a:cxnLst/>
              <a:rect l="l" t="t" r="r" b="b"/>
              <a:pathLst>
                <a:path h="31115">
                  <a:moveTo>
                    <a:pt x="0" y="0"/>
                  </a:moveTo>
                  <a:lnTo>
                    <a:pt x="0" y="310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6" name="object 176"/>
            <p:cNvSpPr/>
            <p:nvPr/>
          </p:nvSpPr>
          <p:spPr>
            <a:xfrm>
              <a:off x="5839330" y="666810"/>
              <a:ext cx="0" cy="31115"/>
            </a:xfrm>
            <a:custGeom>
              <a:avLst/>
              <a:gdLst/>
              <a:ahLst/>
              <a:cxnLst/>
              <a:rect l="l" t="t" r="r" b="b"/>
              <a:pathLst>
                <a:path h="31115">
                  <a:moveTo>
                    <a:pt x="0" y="0"/>
                  </a:moveTo>
                  <a:lnTo>
                    <a:pt x="0" y="310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7" name="object 177"/>
            <p:cNvSpPr/>
            <p:nvPr/>
          </p:nvSpPr>
          <p:spPr>
            <a:xfrm>
              <a:off x="5693242" y="1237929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839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8" name="object 178"/>
            <p:cNvSpPr/>
            <p:nvPr/>
          </p:nvSpPr>
          <p:spPr>
            <a:xfrm>
              <a:off x="5693242" y="1213431"/>
              <a:ext cx="228600" cy="36830"/>
            </a:xfrm>
            <a:custGeom>
              <a:avLst/>
              <a:gdLst/>
              <a:ahLst/>
              <a:cxnLst/>
              <a:rect l="l" t="t" r="r" b="b"/>
              <a:pathLst>
                <a:path w="228600" h="36830">
                  <a:moveTo>
                    <a:pt x="0" y="36220"/>
                  </a:moveTo>
                  <a:lnTo>
                    <a:pt x="228384" y="36220"/>
                  </a:lnTo>
                  <a:lnTo>
                    <a:pt x="228384" y="0"/>
                  </a:lnTo>
                  <a:lnTo>
                    <a:pt x="0" y="0"/>
                  </a:lnTo>
                  <a:lnTo>
                    <a:pt x="0" y="3622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79" name="object 179"/>
            <p:cNvSpPr/>
            <p:nvPr/>
          </p:nvSpPr>
          <p:spPr>
            <a:xfrm>
              <a:off x="5768781" y="1213444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0"/>
                  </a:moveTo>
                  <a:lnTo>
                    <a:pt x="0" y="3620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0" name="object 180"/>
            <p:cNvSpPr/>
            <p:nvPr/>
          </p:nvSpPr>
          <p:spPr>
            <a:xfrm>
              <a:off x="5846048" y="1213444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0"/>
                  </a:moveTo>
                  <a:lnTo>
                    <a:pt x="0" y="3620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1" name="object 181"/>
            <p:cNvSpPr/>
            <p:nvPr/>
          </p:nvSpPr>
          <p:spPr>
            <a:xfrm>
              <a:off x="5675259" y="1837471"/>
              <a:ext cx="264795" cy="0"/>
            </a:xfrm>
            <a:custGeom>
              <a:avLst/>
              <a:gdLst/>
              <a:ahLst/>
              <a:cxnLst/>
              <a:rect l="l" t="t" r="r" b="b"/>
              <a:pathLst>
                <a:path w="264795">
                  <a:moveTo>
                    <a:pt x="0" y="0"/>
                  </a:moveTo>
                  <a:lnTo>
                    <a:pt x="26436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2" name="object 182"/>
            <p:cNvSpPr/>
            <p:nvPr/>
          </p:nvSpPr>
          <p:spPr>
            <a:xfrm>
              <a:off x="5675259" y="1807270"/>
              <a:ext cx="264795" cy="45085"/>
            </a:xfrm>
            <a:custGeom>
              <a:avLst/>
              <a:gdLst/>
              <a:ahLst/>
              <a:cxnLst/>
              <a:rect l="l" t="t" r="r" b="b"/>
              <a:pathLst>
                <a:path w="264795" h="45085">
                  <a:moveTo>
                    <a:pt x="0" y="44602"/>
                  </a:moveTo>
                  <a:lnTo>
                    <a:pt x="264363" y="44602"/>
                  </a:lnTo>
                  <a:lnTo>
                    <a:pt x="264363" y="0"/>
                  </a:lnTo>
                  <a:lnTo>
                    <a:pt x="0" y="0"/>
                  </a:lnTo>
                  <a:lnTo>
                    <a:pt x="0" y="4460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3" name="object 183"/>
            <p:cNvSpPr/>
            <p:nvPr/>
          </p:nvSpPr>
          <p:spPr>
            <a:xfrm>
              <a:off x="5762698" y="1807283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5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4" name="object 184"/>
            <p:cNvSpPr/>
            <p:nvPr/>
          </p:nvSpPr>
          <p:spPr>
            <a:xfrm>
              <a:off x="5852131" y="1807283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5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5" name="object 185"/>
            <p:cNvSpPr/>
            <p:nvPr/>
          </p:nvSpPr>
          <p:spPr>
            <a:xfrm>
              <a:off x="5739407" y="914359"/>
              <a:ext cx="136525" cy="0"/>
            </a:xfrm>
            <a:custGeom>
              <a:avLst/>
              <a:gdLst/>
              <a:ahLst/>
              <a:cxnLst/>
              <a:rect l="l" t="t" r="r" b="b"/>
              <a:pathLst>
                <a:path w="136525">
                  <a:moveTo>
                    <a:pt x="0" y="0"/>
                  </a:moveTo>
                  <a:lnTo>
                    <a:pt x="13604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6" name="object 186"/>
            <p:cNvSpPr/>
            <p:nvPr/>
          </p:nvSpPr>
          <p:spPr>
            <a:xfrm>
              <a:off x="5733488" y="1128887"/>
              <a:ext cx="147955" cy="0"/>
            </a:xfrm>
            <a:custGeom>
              <a:avLst/>
              <a:gdLst/>
              <a:ahLst/>
              <a:cxnLst/>
              <a:rect l="l" t="t" r="r" b="b"/>
              <a:pathLst>
                <a:path w="147954">
                  <a:moveTo>
                    <a:pt x="0" y="0"/>
                  </a:moveTo>
                  <a:lnTo>
                    <a:pt x="14787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7" name="object 187"/>
            <p:cNvSpPr/>
            <p:nvPr/>
          </p:nvSpPr>
          <p:spPr>
            <a:xfrm>
              <a:off x="5727684" y="1340330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>
                  <a:moveTo>
                    <a:pt x="0" y="0"/>
                  </a:moveTo>
                  <a:lnTo>
                    <a:pt x="15937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8" name="object 188"/>
            <p:cNvSpPr/>
            <p:nvPr/>
          </p:nvSpPr>
          <p:spPr>
            <a:xfrm>
              <a:off x="5721245" y="1574518"/>
              <a:ext cx="172720" cy="0"/>
            </a:xfrm>
            <a:custGeom>
              <a:avLst/>
              <a:gdLst/>
              <a:ahLst/>
              <a:cxnLst/>
              <a:rect l="l" t="t" r="r" b="b"/>
              <a:pathLst>
                <a:path w="172720">
                  <a:moveTo>
                    <a:pt x="0" y="0"/>
                  </a:moveTo>
                  <a:lnTo>
                    <a:pt x="17236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89" name="object 189"/>
            <p:cNvSpPr/>
            <p:nvPr/>
          </p:nvSpPr>
          <p:spPr>
            <a:xfrm>
              <a:off x="5690308" y="2653040"/>
              <a:ext cx="234315" cy="0"/>
            </a:xfrm>
            <a:custGeom>
              <a:avLst/>
              <a:gdLst/>
              <a:ahLst/>
              <a:cxnLst/>
              <a:rect l="l" t="t" r="r" b="b"/>
              <a:pathLst>
                <a:path w="234314">
                  <a:moveTo>
                    <a:pt x="0" y="0"/>
                  </a:moveTo>
                  <a:lnTo>
                    <a:pt x="23423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0" name="object 190"/>
            <p:cNvSpPr/>
            <p:nvPr/>
          </p:nvSpPr>
          <p:spPr>
            <a:xfrm>
              <a:off x="5690308" y="2603256"/>
              <a:ext cx="234315" cy="0"/>
            </a:xfrm>
            <a:custGeom>
              <a:avLst/>
              <a:gdLst/>
              <a:ahLst/>
              <a:cxnLst/>
              <a:rect l="l" t="t" r="r" b="b"/>
              <a:pathLst>
                <a:path w="234314">
                  <a:moveTo>
                    <a:pt x="0" y="0"/>
                  </a:moveTo>
                  <a:lnTo>
                    <a:pt x="23423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1" name="object 191"/>
            <p:cNvSpPr/>
            <p:nvPr/>
          </p:nvSpPr>
          <p:spPr>
            <a:xfrm>
              <a:off x="5694309" y="2553459"/>
              <a:ext cx="226695" cy="0"/>
            </a:xfrm>
            <a:custGeom>
              <a:avLst/>
              <a:gdLst/>
              <a:ahLst/>
              <a:cxnLst/>
              <a:rect l="l" t="t" r="r" b="b"/>
              <a:pathLst>
                <a:path w="226695">
                  <a:moveTo>
                    <a:pt x="0" y="0"/>
                  </a:moveTo>
                  <a:lnTo>
                    <a:pt x="2262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2" name="object 192"/>
            <p:cNvSpPr/>
            <p:nvPr/>
          </p:nvSpPr>
          <p:spPr>
            <a:xfrm>
              <a:off x="5695617" y="2503675"/>
              <a:ext cx="224154" cy="0"/>
            </a:xfrm>
            <a:custGeom>
              <a:avLst/>
              <a:gdLst/>
              <a:ahLst/>
              <a:cxnLst/>
              <a:rect l="l" t="t" r="r" b="b"/>
              <a:pathLst>
                <a:path w="224154">
                  <a:moveTo>
                    <a:pt x="0" y="0"/>
                  </a:moveTo>
                  <a:lnTo>
                    <a:pt x="22364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3" name="object 193"/>
            <p:cNvSpPr/>
            <p:nvPr/>
          </p:nvSpPr>
          <p:spPr>
            <a:xfrm>
              <a:off x="5697065" y="2453878"/>
              <a:ext cx="222250" cy="0"/>
            </a:xfrm>
            <a:custGeom>
              <a:avLst/>
              <a:gdLst/>
              <a:ahLst/>
              <a:cxnLst/>
              <a:rect l="l" t="t" r="r" b="b"/>
              <a:pathLst>
                <a:path w="222250">
                  <a:moveTo>
                    <a:pt x="0" y="0"/>
                  </a:moveTo>
                  <a:lnTo>
                    <a:pt x="22213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4" name="object 194"/>
            <p:cNvSpPr/>
            <p:nvPr/>
          </p:nvSpPr>
          <p:spPr>
            <a:xfrm>
              <a:off x="5698423" y="2404094"/>
              <a:ext cx="218440" cy="0"/>
            </a:xfrm>
            <a:custGeom>
              <a:avLst/>
              <a:gdLst/>
              <a:ahLst/>
              <a:cxnLst/>
              <a:rect l="l" t="t" r="r" b="b"/>
              <a:pathLst>
                <a:path w="218439">
                  <a:moveTo>
                    <a:pt x="0" y="0"/>
                  </a:moveTo>
                  <a:lnTo>
                    <a:pt x="2181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5" name="object 195"/>
            <p:cNvSpPr/>
            <p:nvPr/>
          </p:nvSpPr>
          <p:spPr>
            <a:xfrm>
              <a:off x="5698881" y="2354310"/>
              <a:ext cx="216535" cy="0"/>
            </a:xfrm>
            <a:custGeom>
              <a:avLst/>
              <a:gdLst/>
              <a:ahLst/>
              <a:cxnLst/>
              <a:rect l="l" t="t" r="r" b="b"/>
              <a:pathLst>
                <a:path w="216535">
                  <a:moveTo>
                    <a:pt x="0" y="0"/>
                  </a:moveTo>
                  <a:lnTo>
                    <a:pt x="21619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6" name="object 196"/>
            <p:cNvSpPr/>
            <p:nvPr/>
          </p:nvSpPr>
          <p:spPr>
            <a:xfrm>
              <a:off x="5701179" y="2304501"/>
              <a:ext cx="212725" cy="0"/>
            </a:xfrm>
            <a:custGeom>
              <a:avLst/>
              <a:gdLst/>
              <a:ahLst/>
              <a:cxnLst/>
              <a:rect l="l" t="t" r="r" b="b"/>
              <a:pathLst>
                <a:path w="212725">
                  <a:moveTo>
                    <a:pt x="0" y="0"/>
                  </a:moveTo>
                  <a:lnTo>
                    <a:pt x="2125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7" name="object 197"/>
            <p:cNvSpPr/>
            <p:nvPr/>
          </p:nvSpPr>
          <p:spPr>
            <a:xfrm>
              <a:off x="5702538" y="2254717"/>
              <a:ext cx="210185" cy="0"/>
            </a:xfrm>
            <a:custGeom>
              <a:avLst/>
              <a:gdLst/>
              <a:ahLst/>
              <a:cxnLst/>
              <a:rect l="l" t="t" r="r" b="b"/>
              <a:pathLst>
                <a:path w="210185">
                  <a:moveTo>
                    <a:pt x="0" y="0"/>
                  </a:moveTo>
                  <a:lnTo>
                    <a:pt x="20979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8" name="object 198"/>
            <p:cNvSpPr/>
            <p:nvPr/>
          </p:nvSpPr>
          <p:spPr>
            <a:xfrm>
              <a:off x="5703910" y="2204920"/>
              <a:ext cx="207645" cy="0"/>
            </a:xfrm>
            <a:custGeom>
              <a:avLst/>
              <a:gdLst/>
              <a:ahLst/>
              <a:cxnLst/>
              <a:rect l="l" t="t" r="r" b="b"/>
              <a:pathLst>
                <a:path w="207645">
                  <a:moveTo>
                    <a:pt x="0" y="0"/>
                  </a:moveTo>
                  <a:lnTo>
                    <a:pt x="2071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99" name="object 199"/>
            <p:cNvSpPr/>
            <p:nvPr/>
          </p:nvSpPr>
          <p:spPr>
            <a:xfrm>
              <a:off x="5703910" y="2155111"/>
              <a:ext cx="205740" cy="0"/>
            </a:xfrm>
            <a:custGeom>
              <a:avLst/>
              <a:gdLst/>
              <a:ahLst/>
              <a:cxnLst/>
              <a:rect l="l" t="t" r="r" b="b"/>
              <a:pathLst>
                <a:path w="205739">
                  <a:moveTo>
                    <a:pt x="0" y="0"/>
                  </a:moveTo>
                  <a:lnTo>
                    <a:pt x="20567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0" name="object 200"/>
            <p:cNvSpPr/>
            <p:nvPr/>
          </p:nvSpPr>
          <p:spPr>
            <a:xfrm>
              <a:off x="5706640" y="2105327"/>
              <a:ext cx="201930" cy="0"/>
            </a:xfrm>
            <a:custGeom>
              <a:avLst/>
              <a:gdLst/>
              <a:ahLst/>
              <a:cxnLst/>
              <a:rect l="l" t="t" r="r" b="b"/>
              <a:pathLst>
                <a:path w="201929">
                  <a:moveTo>
                    <a:pt x="0" y="0"/>
                  </a:moveTo>
                  <a:lnTo>
                    <a:pt x="2016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1" name="object 201"/>
            <p:cNvSpPr/>
            <p:nvPr/>
          </p:nvSpPr>
          <p:spPr>
            <a:xfrm>
              <a:off x="5708025" y="2055555"/>
              <a:ext cx="199390" cy="0"/>
            </a:xfrm>
            <a:custGeom>
              <a:avLst/>
              <a:gdLst/>
              <a:ahLst/>
              <a:cxnLst/>
              <a:rect l="l" t="t" r="r" b="b"/>
              <a:pathLst>
                <a:path w="199389">
                  <a:moveTo>
                    <a:pt x="0" y="0"/>
                  </a:moveTo>
                  <a:lnTo>
                    <a:pt x="198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2" name="object 202"/>
            <p:cNvSpPr/>
            <p:nvPr/>
          </p:nvSpPr>
          <p:spPr>
            <a:xfrm>
              <a:off x="5709384" y="2005759"/>
              <a:ext cx="196215" cy="0"/>
            </a:xfrm>
            <a:custGeom>
              <a:avLst/>
              <a:gdLst/>
              <a:ahLst/>
              <a:cxnLst/>
              <a:rect l="l" t="t" r="r" b="b"/>
              <a:pathLst>
                <a:path w="196214">
                  <a:moveTo>
                    <a:pt x="0" y="0"/>
                  </a:moveTo>
                  <a:lnTo>
                    <a:pt x="19610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3" name="object 203"/>
            <p:cNvSpPr/>
            <p:nvPr/>
          </p:nvSpPr>
          <p:spPr>
            <a:xfrm>
              <a:off x="5709384" y="1955975"/>
              <a:ext cx="194945" cy="0"/>
            </a:xfrm>
            <a:custGeom>
              <a:avLst/>
              <a:gdLst/>
              <a:ahLst/>
              <a:cxnLst/>
              <a:rect l="l" t="t" r="r" b="b"/>
              <a:pathLst>
                <a:path w="194945">
                  <a:moveTo>
                    <a:pt x="0" y="0"/>
                  </a:moveTo>
                  <a:lnTo>
                    <a:pt x="19483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4" name="object 204"/>
            <p:cNvSpPr/>
            <p:nvPr/>
          </p:nvSpPr>
          <p:spPr>
            <a:xfrm>
              <a:off x="5712038" y="1906165"/>
              <a:ext cx="191135" cy="0"/>
            </a:xfrm>
            <a:custGeom>
              <a:avLst/>
              <a:gdLst/>
              <a:ahLst/>
              <a:cxnLst/>
              <a:rect l="l" t="t" r="r" b="b"/>
              <a:pathLst>
                <a:path w="191135">
                  <a:moveTo>
                    <a:pt x="0" y="0"/>
                  </a:moveTo>
                  <a:lnTo>
                    <a:pt x="19084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5" name="object 205"/>
            <p:cNvSpPr/>
            <p:nvPr/>
          </p:nvSpPr>
          <p:spPr>
            <a:xfrm>
              <a:off x="8308565" y="1015502"/>
              <a:ext cx="184150" cy="1557020"/>
            </a:xfrm>
            <a:custGeom>
              <a:avLst/>
              <a:gdLst/>
              <a:ahLst/>
              <a:cxnLst/>
              <a:rect l="l" t="t" r="r" b="b"/>
              <a:pathLst>
                <a:path w="184150" h="1557020">
                  <a:moveTo>
                    <a:pt x="183565" y="1556816"/>
                  </a:moveTo>
                  <a:lnTo>
                    <a:pt x="140741" y="0"/>
                  </a:lnTo>
                  <a:lnTo>
                    <a:pt x="41643" y="0"/>
                  </a:lnTo>
                  <a:lnTo>
                    <a:pt x="0" y="15568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6" name="object 206"/>
            <p:cNvSpPr/>
            <p:nvPr/>
          </p:nvSpPr>
          <p:spPr>
            <a:xfrm>
              <a:off x="8349422" y="1043581"/>
              <a:ext cx="100965" cy="0"/>
            </a:xfrm>
            <a:custGeom>
              <a:avLst/>
              <a:gdLst/>
              <a:ahLst/>
              <a:cxnLst/>
              <a:rect l="l" t="t" r="r" b="b"/>
              <a:pathLst>
                <a:path w="100965">
                  <a:moveTo>
                    <a:pt x="0" y="0"/>
                  </a:moveTo>
                  <a:lnTo>
                    <a:pt x="10078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7" name="object 207"/>
            <p:cNvSpPr/>
            <p:nvPr/>
          </p:nvSpPr>
          <p:spPr>
            <a:xfrm>
              <a:off x="8316707" y="1192400"/>
              <a:ext cx="166370" cy="0"/>
            </a:xfrm>
            <a:custGeom>
              <a:avLst/>
              <a:gdLst/>
              <a:ahLst/>
              <a:cxnLst/>
              <a:rect l="l" t="t" r="r" b="b"/>
              <a:pathLst>
                <a:path w="166370">
                  <a:moveTo>
                    <a:pt x="0" y="0"/>
                  </a:moveTo>
                  <a:lnTo>
                    <a:pt x="16610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8" name="object 208"/>
            <p:cNvSpPr/>
            <p:nvPr/>
          </p:nvSpPr>
          <p:spPr>
            <a:xfrm>
              <a:off x="8316707" y="1173921"/>
              <a:ext cx="166370" cy="27940"/>
            </a:xfrm>
            <a:custGeom>
              <a:avLst/>
              <a:gdLst/>
              <a:ahLst/>
              <a:cxnLst/>
              <a:rect l="l" t="t" r="r" b="b"/>
              <a:pathLst>
                <a:path w="166370" h="27940">
                  <a:moveTo>
                    <a:pt x="0" y="27343"/>
                  </a:moveTo>
                  <a:lnTo>
                    <a:pt x="166103" y="27343"/>
                  </a:lnTo>
                  <a:lnTo>
                    <a:pt x="166103" y="0"/>
                  </a:lnTo>
                  <a:lnTo>
                    <a:pt x="0" y="0"/>
                  </a:lnTo>
                  <a:lnTo>
                    <a:pt x="0" y="273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09" name="object 209"/>
            <p:cNvSpPr/>
            <p:nvPr/>
          </p:nvSpPr>
          <p:spPr>
            <a:xfrm>
              <a:off x="8371647" y="1173921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40">
                  <a:moveTo>
                    <a:pt x="0" y="0"/>
                  </a:moveTo>
                  <a:lnTo>
                    <a:pt x="0" y="273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0" name="object 210"/>
            <p:cNvSpPr/>
            <p:nvPr/>
          </p:nvSpPr>
          <p:spPr>
            <a:xfrm>
              <a:off x="8427844" y="1173921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40">
                  <a:moveTo>
                    <a:pt x="0" y="0"/>
                  </a:moveTo>
                  <a:lnTo>
                    <a:pt x="0" y="273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1" name="object 211"/>
            <p:cNvSpPr/>
            <p:nvPr/>
          </p:nvSpPr>
          <p:spPr>
            <a:xfrm>
              <a:off x="8299193" y="1676880"/>
              <a:ext cx="201295" cy="0"/>
            </a:xfrm>
            <a:custGeom>
              <a:avLst/>
              <a:gdLst/>
              <a:ahLst/>
              <a:cxnLst/>
              <a:rect l="l" t="t" r="r" b="b"/>
              <a:pathLst>
                <a:path w="201295">
                  <a:moveTo>
                    <a:pt x="0" y="0"/>
                  </a:moveTo>
                  <a:lnTo>
                    <a:pt x="20112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2" name="object 212"/>
            <p:cNvSpPr/>
            <p:nvPr/>
          </p:nvSpPr>
          <p:spPr>
            <a:xfrm>
              <a:off x="8299193" y="1655302"/>
              <a:ext cx="201295" cy="32384"/>
            </a:xfrm>
            <a:custGeom>
              <a:avLst/>
              <a:gdLst/>
              <a:ahLst/>
              <a:cxnLst/>
              <a:rect l="l" t="t" r="r" b="b"/>
              <a:pathLst>
                <a:path w="201295" h="32385">
                  <a:moveTo>
                    <a:pt x="0" y="31889"/>
                  </a:moveTo>
                  <a:lnTo>
                    <a:pt x="201129" y="31889"/>
                  </a:lnTo>
                  <a:lnTo>
                    <a:pt x="201129" y="0"/>
                  </a:lnTo>
                  <a:lnTo>
                    <a:pt x="0" y="0"/>
                  </a:lnTo>
                  <a:lnTo>
                    <a:pt x="0" y="318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3" name="object 213"/>
            <p:cNvSpPr/>
            <p:nvPr/>
          </p:nvSpPr>
          <p:spPr>
            <a:xfrm>
              <a:off x="8365715" y="1655302"/>
              <a:ext cx="0" cy="32384"/>
            </a:xfrm>
            <a:custGeom>
              <a:avLst/>
              <a:gdLst/>
              <a:ahLst/>
              <a:cxnLst/>
              <a:rect l="l" t="t" r="r" b="b"/>
              <a:pathLst>
                <a:path h="32385">
                  <a:moveTo>
                    <a:pt x="0" y="0"/>
                  </a:moveTo>
                  <a:lnTo>
                    <a:pt x="0" y="318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4" name="object 214"/>
            <p:cNvSpPr/>
            <p:nvPr/>
          </p:nvSpPr>
          <p:spPr>
            <a:xfrm>
              <a:off x="8433775" y="1655302"/>
              <a:ext cx="0" cy="32384"/>
            </a:xfrm>
            <a:custGeom>
              <a:avLst/>
              <a:gdLst/>
              <a:ahLst/>
              <a:cxnLst/>
              <a:rect l="l" t="t" r="r" b="b"/>
              <a:pathLst>
                <a:path h="32385">
                  <a:moveTo>
                    <a:pt x="0" y="0"/>
                  </a:moveTo>
                  <a:lnTo>
                    <a:pt x="0" y="318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5" name="object 215"/>
            <p:cNvSpPr/>
            <p:nvPr/>
          </p:nvSpPr>
          <p:spPr>
            <a:xfrm>
              <a:off x="8283344" y="2204844"/>
              <a:ext cx="233045" cy="0"/>
            </a:xfrm>
            <a:custGeom>
              <a:avLst/>
              <a:gdLst/>
              <a:ahLst/>
              <a:cxnLst/>
              <a:rect l="l" t="t" r="r" b="b"/>
              <a:pathLst>
                <a:path w="233045">
                  <a:moveTo>
                    <a:pt x="0" y="0"/>
                  </a:moveTo>
                  <a:lnTo>
                    <a:pt x="2328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6" name="object 216"/>
            <p:cNvSpPr/>
            <p:nvPr/>
          </p:nvSpPr>
          <p:spPr>
            <a:xfrm>
              <a:off x="8283344" y="2178276"/>
              <a:ext cx="233045" cy="39370"/>
            </a:xfrm>
            <a:custGeom>
              <a:avLst/>
              <a:gdLst/>
              <a:ahLst/>
              <a:cxnLst/>
              <a:rect l="l" t="t" r="r" b="b"/>
              <a:pathLst>
                <a:path w="233045" h="39369">
                  <a:moveTo>
                    <a:pt x="0" y="39268"/>
                  </a:moveTo>
                  <a:lnTo>
                    <a:pt x="232816" y="39268"/>
                  </a:lnTo>
                  <a:lnTo>
                    <a:pt x="232816" y="0"/>
                  </a:lnTo>
                  <a:lnTo>
                    <a:pt x="0" y="0"/>
                  </a:lnTo>
                  <a:lnTo>
                    <a:pt x="0" y="392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7" name="object 217"/>
            <p:cNvSpPr/>
            <p:nvPr/>
          </p:nvSpPr>
          <p:spPr>
            <a:xfrm>
              <a:off x="8360356" y="2178276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69">
                  <a:moveTo>
                    <a:pt x="0" y="0"/>
                  </a:moveTo>
                  <a:lnTo>
                    <a:pt x="0" y="392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8" name="object 218"/>
            <p:cNvSpPr/>
            <p:nvPr/>
          </p:nvSpPr>
          <p:spPr>
            <a:xfrm>
              <a:off x="8439134" y="2178276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69">
                  <a:moveTo>
                    <a:pt x="0" y="0"/>
                  </a:moveTo>
                  <a:lnTo>
                    <a:pt x="0" y="392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19" name="object 219"/>
            <p:cNvSpPr/>
            <p:nvPr/>
          </p:nvSpPr>
          <p:spPr>
            <a:xfrm>
              <a:off x="8339845" y="1391904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5">
                  <a:moveTo>
                    <a:pt x="0" y="0"/>
                  </a:moveTo>
                  <a:lnTo>
                    <a:pt x="11982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0" name="object 220"/>
            <p:cNvSpPr/>
            <p:nvPr/>
          </p:nvSpPr>
          <p:spPr>
            <a:xfrm>
              <a:off x="8334626" y="1580842"/>
              <a:ext cx="130810" cy="0"/>
            </a:xfrm>
            <a:custGeom>
              <a:avLst/>
              <a:gdLst/>
              <a:ahLst/>
              <a:cxnLst/>
              <a:rect l="l" t="t" r="r" b="b"/>
              <a:pathLst>
                <a:path w="130809">
                  <a:moveTo>
                    <a:pt x="0" y="0"/>
                  </a:moveTo>
                  <a:lnTo>
                    <a:pt x="13023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1" name="object 221"/>
            <p:cNvSpPr/>
            <p:nvPr/>
          </p:nvSpPr>
          <p:spPr>
            <a:xfrm>
              <a:off x="8329521" y="1767062"/>
              <a:ext cx="140970" cy="0"/>
            </a:xfrm>
            <a:custGeom>
              <a:avLst/>
              <a:gdLst/>
              <a:ahLst/>
              <a:cxnLst/>
              <a:rect l="l" t="t" r="r" b="b"/>
              <a:pathLst>
                <a:path w="140970">
                  <a:moveTo>
                    <a:pt x="0" y="0"/>
                  </a:moveTo>
                  <a:lnTo>
                    <a:pt x="1403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2" name="object 222"/>
            <p:cNvSpPr/>
            <p:nvPr/>
          </p:nvSpPr>
          <p:spPr>
            <a:xfrm>
              <a:off x="8323857" y="1973298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180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3" name="object 223"/>
            <p:cNvSpPr/>
            <p:nvPr/>
          </p:nvSpPr>
          <p:spPr>
            <a:xfrm>
              <a:off x="8308565" y="2528465"/>
              <a:ext cx="182880" cy="0"/>
            </a:xfrm>
            <a:custGeom>
              <a:avLst/>
              <a:gdLst/>
              <a:ahLst/>
              <a:cxnLst/>
              <a:rect l="l" t="t" r="r" b="b"/>
              <a:pathLst>
                <a:path w="182879">
                  <a:moveTo>
                    <a:pt x="0" y="0"/>
                  </a:moveTo>
                  <a:lnTo>
                    <a:pt x="1824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4" name="object 224"/>
            <p:cNvSpPr/>
            <p:nvPr/>
          </p:nvSpPr>
          <p:spPr>
            <a:xfrm>
              <a:off x="8308565" y="2484600"/>
              <a:ext cx="181610" cy="0"/>
            </a:xfrm>
            <a:custGeom>
              <a:avLst/>
              <a:gdLst/>
              <a:ahLst/>
              <a:cxnLst/>
              <a:rect l="l" t="t" r="r" b="b"/>
              <a:pathLst>
                <a:path w="181609">
                  <a:moveTo>
                    <a:pt x="0" y="0"/>
                  </a:moveTo>
                  <a:lnTo>
                    <a:pt x="18114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5" name="object 225"/>
            <p:cNvSpPr/>
            <p:nvPr/>
          </p:nvSpPr>
          <p:spPr>
            <a:xfrm>
              <a:off x="8311004" y="2440772"/>
              <a:ext cx="177800" cy="0"/>
            </a:xfrm>
            <a:custGeom>
              <a:avLst/>
              <a:gdLst/>
              <a:ahLst/>
              <a:cxnLst/>
              <a:rect l="l" t="t" r="r" b="b"/>
              <a:pathLst>
                <a:path w="177800">
                  <a:moveTo>
                    <a:pt x="0" y="0"/>
                  </a:moveTo>
                  <a:lnTo>
                    <a:pt x="17757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6" name="object 226"/>
            <p:cNvSpPr/>
            <p:nvPr/>
          </p:nvSpPr>
          <p:spPr>
            <a:xfrm>
              <a:off x="8312211" y="2396906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0" y="0"/>
                  </a:moveTo>
                  <a:lnTo>
                    <a:pt x="175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7" name="object 227"/>
            <p:cNvSpPr/>
            <p:nvPr/>
          </p:nvSpPr>
          <p:spPr>
            <a:xfrm>
              <a:off x="8313391" y="2353053"/>
              <a:ext cx="172720" cy="0"/>
            </a:xfrm>
            <a:custGeom>
              <a:avLst/>
              <a:gdLst/>
              <a:ahLst/>
              <a:cxnLst/>
              <a:rect l="l" t="t" r="r" b="b"/>
              <a:pathLst>
                <a:path w="172720">
                  <a:moveTo>
                    <a:pt x="0" y="0"/>
                  </a:moveTo>
                  <a:lnTo>
                    <a:pt x="17272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8" name="object 228"/>
            <p:cNvSpPr/>
            <p:nvPr/>
          </p:nvSpPr>
          <p:spPr>
            <a:xfrm>
              <a:off x="8313391" y="2309225"/>
              <a:ext cx="172085" cy="0"/>
            </a:xfrm>
            <a:custGeom>
              <a:avLst/>
              <a:gdLst/>
              <a:ahLst/>
              <a:cxnLst/>
              <a:rect l="l" t="t" r="r" b="b"/>
              <a:pathLst>
                <a:path w="172084">
                  <a:moveTo>
                    <a:pt x="0" y="0"/>
                  </a:moveTo>
                  <a:lnTo>
                    <a:pt x="17160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29" name="object 229"/>
            <p:cNvSpPr/>
            <p:nvPr/>
          </p:nvSpPr>
          <p:spPr>
            <a:xfrm>
              <a:off x="8315766" y="2265359"/>
              <a:ext cx="168275" cy="0"/>
            </a:xfrm>
            <a:custGeom>
              <a:avLst/>
              <a:gdLst/>
              <a:ahLst/>
              <a:cxnLst/>
              <a:rect l="l" t="t" r="r" b="b"/>
              <a:pathLst>
                <a:path w="168275">
                  <a:moveTo>
                    <a:pt x="0" y="0"/>
                  </a:moveTo>
                  <a:lnTo>
                    <a:pt x="16803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0" name="object 230"/>
            <p:cNvSpPr/>
            <p:nvPr/>
          </p:nvSpPr>
          <p:spPr>
            <a:xfrm>
              <a:off x="9730407" y="1704921"/>
              <a:ext cx="102870" cy="867410"/>
            </a:xfrm>
            <a:custGeom>
              <a:avLst/>
              <a:gdLst/>
              <a:ahLst/>
              <a:cxnLst/>
              <a:rect l="l" t="t" r="r" b="b"/>
              <a:pathLst>
                <a:path w="102870" h="867410">
                  <a:moveTo>
                    <a:pt x="102273" y="867397"/>
                  </a:moveTo>
                  <a:lnTo>
                    <a:pt x="78409" y="0"/>
                  </a:lnTo>
                  <a:lnTo>
                    <a:pt x="23202" y="0"/>
                  </a:lnTo>
                  <a:lnTo>
                    <a:pt x="0" y="8673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1" name="object 231"/>
            <p:cNvSpPr/>
            <p:nvPr/>
          </p:nvSpPr>
          <p:spPr>
            <a:xfrm>
              <a:off x="9753152" y="1720568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614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2" name="object 232"/>
            <p:cNvSpPr/>
            <p:nvPr/>
          </p:nvSpPr>
          <p:spPr>
            <a:xfrm>
              <a:off x="9734953" y="1803473"/>
              <a:ext cx="92710" cy="0"/>
            </a:xfrm>
            <a:custGeom>
              <a:avLst/>
              <a:gdLst/>
              <a:ahLst/>
              <a:cxnLst/>
              <a:rect l="l" t="t" r="r" b="b"/>
              <a:pathLst>
                <a:path w="92709">
                  <a:moveTo>
                    <a:pt x="0" y="0"/>
                  </a:moveTo>
                  <a:lnTo>
                    <a:pt x="925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3" name="object 233"/>
            <p:cNvSpPr/>
            <p:nvPr/>
          </p:nvSpPr>
          <p:spPr>
            <a:xfrm>
              <a:off x="9730388" y="1800800"/>
              <a:ext cx="102235" cy="0"/>
            </a:xfrm>
            <a:custGeom>
              <a:avLst/>
              <a:gdLst/>
              <a:ahLst/>
              <a:cxnLst/>
              <a:rect l="l" t="t" r="r" b="b"/>
              <a:pathLst>
                <a:path w="102234">
                  <a:moveTo>
                    <a:pt x="0" y="0"/>
                  </a:moveTo>
                  <a:lnTo>
                    <a:pt x="101663" y="0"/>
                  </a:lnTo>
                </a:path>
              </a:pathLst>
            </a:custGeom>
            <a:ln w="24358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4" name="object 234"/>
            <p:cNvSpPr/>
            <p:nvPr/>
          </p:nvSpPr>
          <p:spPr>
            <a:xfrm>
              <a:off x="9725187" y="2073412"/>
              <a:ext cx="112395" cy="0"/>
            </a:xfrm>
            <a:custGeom>
              <a:avLst/>
              <a:gdLst/>
              <a:ahLst/>
              <a:cxnLst/>
              <a:rect l="l" t="t" r="r" b="b"/>
              <a:pathLst>
                <a:path w="112395">
                  <a:moveTo>
                    <a:pt x="0" y="0"/>
                  </a:moveTo>
                  <a:lnTo>
                    <a:pt x="11203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5" name="object 235"/>
            <p:cNvSpPr/>
            <p:nvPr/>
          </p:nvSpPr>
          <p:spPr>
            <a:xfrm>
              <a:off x="9720622" y="2070275"/>
              <a:ext cx="121285" cy="0"/>
            </a:xfrm>
            <a:custGeom>
              <a:avLst/>
              <a:gdLst/>
              <a:ahLst/>
              <a:cxnLst/>
              <a:rect l="l" t="t" r="r" b="b"/>
              <a:pathLst>
                <a:path w="121284">
                  <a:moveTo>
                    <a:pt x="0" y="0"/>
                  </a:moveTo>
                  <a:lnTo>
                    <a:pt x="121170" y="0"/>
                  </a:lnTo>
                </a:path>
              </a:pathLst>
            </a:custGeom>
            <a:ln w="26885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6" name="object 236"/>
            <p:cNvSpPr/>
            <p:nvPr/>
          </p:nvSpPr>
          <p:spPr>
            <a:xfrm>
              <a:off x="9716348" y="2367569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3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7" name="object 237"/>
            <p:cNvSpPr/>
            <p:nvPr/>
          </p:nvSpPr>
          <p:spPr>
            <a:xfrm>
              <a:off x="9716348" y="2352786"/>
              <a:ext cx="130175" cy="22225"/>
            </a:xfrm>
            <a:custGeom>
              <a:avLst/>
              <a:gdLst/>
              <a:ahLst/>
              <a:cxnLst/>
              <a:rect l="l" t="t" r="r" b="b"/>
              <a:pathLst>
                <a:path w="130175" h="22225">
                  <a:moveTo>
                    <a:pt x="0" y="21869"/>
                  </a:moveTo>
                  <a:lnTo>
                    <a:pt x="129730" y="21869"/>
                  </a:lnTo>
                  <a:lnTo>
                    <a:pt x="129730" y="0"/>
                  </a:lnTo>
                  <a:lnTo>
                    <a:pt x="0" y="0"/>
                  </a:lnTo>
                  <a:lnTo>
                    <a:pt x="0" y="2186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8" name="object 238"/>
            <p:cNvSpPr/>
            <p:nvPr/>
          </p:nvSpPr>
          <p:spPr>
            <a:xfrm>
              <a:off x="9759236" y="2352774"/>
              <a:ext cx="0" cy="22225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8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39" name="object 239"/>
            <p:cNvSpPr/>
            <p:nvPr/>
          </p:nvSpPr>
          <p:spPr>
            <a:xfrm>
              <a:off x="9803152" y="2352774"/>
              <a:ext cx="0" cy="22225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8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0" name="object 240"/>
            <p:cNvSpPr/>
            <p:nvPr/>
          </p:nvSpPr>
          <p:spPr>
            <a:xfrm>
              <a:off x="9747831" y="1914636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09">
                  <a:moveTo>
                    <a:pt x="0" y="0"/>
                  </a:moveTo>
                  <a:lnTo>
                    <a:pt x="667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1" name="object 241"/>
            <p:cNvSpPr/>
            <p:nvPr/>
          </p:nvSpPr>
          <p:spPr>
            <a:xfrm>
              <a:off x="9744923" y="2019919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7254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2" name="object 242"/>
            <p:cNvSpPr/>
            <p:nvPr/>
          </p:nvSpPr>
          <p:spPr>
            <a:xfrm>
              <a:off x="9742040" y="2123640"/>
              <a:ext cx="78740" cy="0"/>
            </a:xfrm>
            <a:custGeom>
              <a:avLst/>
              <a:gdLst/>
              <a:ahLst/>
              <a:cxnLst/>
              <a:rect l="l" t="t" r="r" b="b"/>
              <a:pathLst>
                <a:path w="78740">
                  <a:moveTo>
                    <a:pt x="0" y="0"/>
                  </a:moveTo>
                  <a:lnTo>
                    <a:pt x="782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3" name="object 243"/>
            <p:cNvSpPr/>
            <p:nvPr/>
          </p:nvSpPr>
          <p:spPr>
            <a:xfrm>
              <a:off x="9738890" y="2238550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90">
                  <a:moveTo>
                    <a:pt x="0" y="0"/>
                  </a:moveTo>
                  <a:lnTo>
                    <a:pt x="8462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4" name="object 244"/>
            <p:cNvSpPr/>
            <p:nvPr/>
          </p:nvSpPr>
          <p:spPr>
            <a:xfrm>
              <a:off x="9730407" y="2547896"/>
              <a:ext cx="102235" cy="0"/>
            </a:xfrm>
            <a:custGeom>
              <a:avLst/>
              <a:gdLst/>
              <a:ahLst/>
              <a:cxnLst/>
              <a:rect l="l" t="t" r="r" b="b"/>
              <a:pathLst>
                <a:path w="102234">
                  <a:moveTo>
                    <a:pt x="0" y="0"/>
                  </a:moveTo>
                  <a:lnTo>
                    <a:pt x="10163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5" name="object 245"/>
            <p:cNvSpPr/>
            <p:nvPr/>
          </p:nvSpPr>
          <p:spPr>
            <a:xfrm>
              <a:off x="9730407" y="2523423"/>
              <a:ext cx="100965" cy="0"/>
            </a:xfrm>
            <a:custGeom>
              <a:avLst/>
              <a:gdLst/>
              <a:ahLst/>
              <a:cxnLst/>
              <a:rect l="l" t="t" r="r" b="b"/>
              <a:pathLst>
                <a:path w="100965">
                  <a:moveTo>
                    <a:pt x="0" y="0"/>
                  </a:moveTo>
                  <a:lnTo>
                    <a:pt x="10092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6" name="object 246"/>
            <p:cNvSpPr/>
            <p:nvPr/>
          </p:nvSpPr>
          <p:spPr>
            <a:xfrm>
              <a:off x="9731740" y="2499001"/>
              <a:ext cx="99060" cy="0"/>
            </a:xfrm>
            <a:custGeom>
              <a:avLst/>
              <a:gdLst/>
              <a:ahLst/>
              <a:cxnLst/>
              <a:rect l="l" t="t" r="r" b="b"/>
              <a:pathLst>
                <a:path w="99059">
                  <a:moveTo>
                    <a:pt x="0" y="0"/>
                  </a:moveTo>
                  <a:lnTo>
                    <a:pt x="989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7" name="object 247"/>
            <p:cNvSpPr/>
            <p:nvPr/>
          </p:nvSpPr>
          <p:spPr>
            <a:xfrm>
              <a:off x="9732439" y="2474605"/>
              <a:ext cx="97790" cy="0"/>
            </a:xfrm>
            <a:custGeom>
              <a:avLst/>
              <a:gdLst/>
              <a:ahLst/>
              <a:cxnLst/>
              <a:rect l="l" t="t" r="r" b="b"/>
              <a:pathLst>
                <a:path w="97790">
                  <a:moveTo>
                    <a:pt x="0" y="0"/>
                  </a:moveTo>
                  <a:lnTo>
                    <a:pt x="9756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8" name="object 248"/>
            <p:cNvSpPr/>
            <p:nvPr/>
          </p:nvSpPr>
          <p:spPr>
            <a:xfrm>
              <a:off x="9733087" y="2450157"/>
              <a:ext cx="96520" cy="0"/>
            </a:xfrm>
            <a:custGeom>
              <a:avLst/>
              <a:gdLst/>
              <a:ahLst/>
              <a:cxnLst/>
              <a:rect l="l" t="t" r="r" b="b"/>
              <a:pathLst>
                <a:path w="96520">
                  <a:moveTo>
                    <a:pt x="0" y="0"/>
                  </a:moveTo>
                  <a:lnTo>
                    <a:pt x="9625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49" name="object 249"/>
            <p:cNvSpPr/>
            <p:nvPr/>
          </p:nvSpPr>
          <p:spPr>
            <a:xfrm>
              <a:off x="9733087" y="2425722"/>
              <a:ext cx="95885" cy="0"/>
            </a:xfrm>
            <a:custGeom>
              <a:avLst/>
              <a:gdLst/>
              <a:ahLst/>
              <a:cxnLst/>
              <a:rect l="l" t="t" r="r" b="b"/>
              <a:pathLst>
                <a:path w="95884">
                  <a:moveTo>
                    <a:pt x="0" y="0"/>
                  </a:moveTo>
                  <a:lnTo>
                    <a:pt x="9561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0" name="object 250"/>
            <p:cNvSpPr/>
            <p:nvPr/>
          </p:nvSpPr>
          <p:spPr>
            <a:xfrm>
              <a:off x="9734382" y="2401300"/>
              <a:ext cx="93980" cy="0"/>
            </a:xfrm>
            <a:custGeom>
              <a:avLst/>
              <a:gdLst/>
              <a:ahLst/>
              <a:cxnLst/>
              <a:rect l="l" t="t" r="r" b="b"/>
              <a:pathLst>
                <a:path w="93979">
                  <a:moveTo>
                    <a:pt x="0" y="0"/>
                  </a:moveTo>
                  <a:lnTo>
                    <a:pt x="936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1" name="object 251"/>
            <p:cNvSpPr/>
            <p:nvPr/>
          </p:nvSpPr>
          <p:spPr>
            <a:xfrm>
              <a:off x="3512969" y="286014"/>
              <a:ext cx="216535" cy="1652905"/>
            </a:xfrm>
            <a:custGeom>
              <a:avLst/>
              <a:gdLst/>
              <a:ahLst/>
              <a:cxnLst/>
              <a:rect l="l" t="t" r="r" b="b"/>
              <a:pathLst>
                <a:path w="216535" h="1652905">
                  <a:moveTo>
                    <a:pt x="216115" y="1652397"/>
                  </a:moveTo>
                  <a:lnTo>
                    <a:pt x="172059" y="0"/>
                  </a:lnTo>
                  <a:lnTo>
                    <a:pt x="45440" y="0"/>
                  </a:lnTo>
                  <a:lnTo>
                    <a:pt x="0" y="16523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2" name="object 252"/>
            <p:cNvSpPr/>
            <p:nvPr/>
          </p:nvSpPr>
          <p:spPr>
            <a:xfrm>
              <a:off x="3557432" y="321878"/>
              <a:ext cx="128905" cy="0"/>
            </a:xfrm>
            <a:custGeom>
              <a:avLst/>
              <a:gdLst/>
              <a:ahLst/>
              <a:cxnLst/>
              <a:rect l="l" t="t" r="r" b="b"/>
              <a:pathLst>
                <a:path w="128904">
                  <a:moveTo>
                    <a:pt x="0" y="0"/>
                  </a:moveTo>
                  <a:lnTo>
                    <a:pt x="12872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3" name="object 253"/>
            <p:cNvSpPr/>
            <p:nvPr/>
          </p:nvSpPr>
          <p:spPr>
            <a:xfrm>
              <a:off x="3515662" y="511959"/>
              <a:ext cx="212725" cy="0"/>
            </a:xfrm>
            <a:custGeom>
              <a:avLst/>
              <a:gdLst/>
              <a:ahLst/>
              <a:cxnLst/>
              <a:rect l="l" t="t" r="r" b="b"/>
              <a:pathLst>
                <a:path w="212725">
                  <a:moveTo>
                    <a:pt x="0" y="0"/>
                  </a:moveTo>
                  <a:lnTo>
                    <a:pt x="21215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4" name="object 254"/>
            <p:cNvSpPr/>
            <p:nvPr/>
          </p:nvSpPr>
          <p:spPr>
            <a:xfrm>
              <a:off x="3515662" y="488350"/>
              <a:ext cx="212725" cy="34925"/>
            </a:xfrm>
            <a:custGeom>
              <a:avLst/>
              <a:gdLst/>
              <a:ahLst/>
              <a:cxnLst/>
              <a:rect l="l" t="t" r="r" b="b"/>
              <a:pathLst>
                <a:path w="212725" h="34925">
                  <a:moveTo>
                    <a:pt x="0" y="34925"/>
                  </a:moveTo>
                  <a:lnTo>
                    <a:pt x="212153" y="34925"/>
                  </a:lnTo>
                  <a:lnTo>
                    <a:pt x="212153" y="0"/>
                  </a:lnTo>
                  <a:lnTo>
                    <a:pt x="0" y="0"/>
                  </a:lnTo>
                  <a:lnTo>
                    <a:pt x="0" y="3492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5" name="object 255"/>
            <p:cNvSpPr/>
            <p:nvPr/>
          </p:nvSpPr>
          <p:spPr>
            <a:xfrm>
              <a:off x="3585829" y="488350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0"/>
                  </a:moveTo>
                  <a:lnTo>
                    <a:pt x="0" y="3492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6" name="object 256"/>
            <p:cNvSpPr/>
            <p:nvPr/>
          </p:nvSpPr>
          <p:spPr>
            <a:xfrm>
              <a:off x="3657610" y="488350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0"/>
                  </a:moveTo>
                  <a:lnTo>
                    <a:pt x="0" y="3492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7" name="object 257"/>
            <p:cNvSpPr/>
            <p:nvPr/>
          </p:nvSpPr>
          <p:spPr>
            <a:xfrm>
              <a:off x="3493272" y="1130741"/>
              <a:ext cx="257175" cy="0"/>
            </a:xfrm>
            <a:custGeom>
              <a:avLst/>
              <a:gdLst/>
              <a:ahLst/>
              <a:cxnLst/>
              <a:rect l="l" t="t" r="r" b="b"/>
              <a:pathLst>
                <a:path w="257175">
                  <a:moveTo>
                    <a:pt x="0" y="0"/>
                  </a:moveTo>
                  <a:lnTo>
                    <a:pt x="25692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8" name="object 258"/>
            <p:cNvSpPr/>
            <p:nvPr/>
          </p:nvSpPr>
          <p:spPr>
            <a:xfrm>
              <a:off x="3493272" y="1103195"/>
              <a:ext cx="257175" cy="41275"/>
            </a:xfrm>
            <a:custGeom>
              <a:avLst/>
              <a:gdLst/>
              <a:ahLst/>
              <a:cxnLst/>
              <a:rect l="l" t="t" r="r" b="b"/>
              <a:pathLst>
                <a:path w="257175" h="41275">
                  <a:moveTo>
                    <a:pt x="0" y="40728"/>
                  </a:moveTo>
                  <a:lnTo>
                    <a:pt x="256908" y="40728"/>
                  </a:lnTo>
                  <a:lnTo>
                    <a:pt x="256908" y="0"/>
                  </a:lnTo>
                  <a:lnTo>
                    <a:pt x="0" y="0"/>
                  </a:lnTo>
                  <a:lnTo>
                    <a:pt x="0" y="407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59" name="object 259"/>
            <p:cNvSpPr/>
            <p:nvPr/>
          </p:nvSpPr>
          <p:spPr>
            <a:xfrm>
              <a:off x="3578260" y="1103195"/>
              <a:ext cx="0" cy="41275"/>
            </a:xfrm>
            <a:custGeom>
              <a:avLst/>
              <a:gdLst/>
              <a:ahLst/>
              <a:cxnLst/>
              <a:rect l="l" t="t" r="r" b="b"/>
              <a:pathLst>
                <a:path h="41275">
                  <a:moveTo>
                    <a:pt x="0" y="0"/>
                  </a:moveTo>
                  <a:lnTo>
                    <a:pt x="0" y="407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0" name="object 260"/>
            <p:cNvSpPr/>
            <p:nvPr/>
          </p:nvSpPr>
          <p:spPr>
            <a:xfrm>
              <a:off x="3665166" y="1103195"/>
              <a:ext cx="0" cy="41275"/>
            </a:xfrm>
            <a:custGeom>
              <a:avLst/>
              <a:gdLst/>
              <a:ahLst/>
              <a:cxnLst/>
              <a:rect l="l" t="t" r="r" b="b"/>
              <a:pathLst>
                <a:path h="41275">
                  <a:moveTo>
                    <a:pt x="0" y="0"/>
                  </a:moveTo>
                  <a:lnTo>
                    <a:pt x="0" y="407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1" name="object 261"/>
            <p:cNvSpPr/>
            <p:nvPr/>
          </p:nvSpPr>
          <p:spPr>
            <a:xfrm>
              <a:off x="3473041" y="1805111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0" y="0"/>
                  </a:moveTo>
                  <a:lnTo>
                    <a:pt x="29737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2" name="object 262"/>
            <p:cNvSpPr/>
            <p:nvPr/>
          </p:nvSpPr>
          <p:spPr>
            <a:xfrm>
              <a:off x="3473041" y="1771177"/>
              <a:ext cx="297815" cy="50165"/>
            </a:xfrm>
            <a:custGeom>
              <a:avLst/>
              <a:gdLst/>
              <a:ahLst/>
              <a:cxnLst/>
              <a:rect l="l" t="t" r="r" b="b"/>
              <a:pathLst>
                <a:path w="297814" h="50164">
                  <a:moveTo>
                    <a:pt x="0" y="50165"/>
                  </a:moveTo>
                  <a:lnTo>
                    <a:pt x="297370" y="50165"/>
                  </a:lnTo>
                  <a:lnTo>
                    <a:pt x="297370" y="0"/>
                  </a:lnTo>
                  <a:lnTo>
                    <a:pt x="0" y="0"/>
                  </a:lnTo>
                  <a:lnTo>
                    <a:pt x="0" y="501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3" name="object 263"/>
            <p:cNvSpPr/>
            <p:nvPr/>
          </p:nvSpPr>
          <p:spPr>
            <a:xfrm>
              <a:off x="3571402" y="1771177"/>
              <a:ext cx="0" cy="50165"/>
            </a:xfrm>
            <a:custGeom>
              <a:avLst/>
              <a:gdLst/>
              <a:ahLst/>
              <a:cxnLst/>
              <a:rect l="l" t="t" r="r" b="b"/>
              <a:pathLst>
                <a:path h="50164">
                  <a:moveTo>
                    <a:pt x="0" y="0"/>
                  </a:moveTo>
                  <a:lnTo>
                    <a:pt x="0" y="501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4" name="object 264"/>
            <p:cNvSpPr/>
            <p:nvPr/>
          </p:nvSpPr>
          <p:spPr>
            <a:xfrm>
              <a:off x="3671999" y="1771177"/>
              <a:ext cx="0" cy="50165"/>
            </a:xfrm>
            <a:custGeom>
              <a:avLst/>
              <a:gdLst/>
              <a:ahLst/>
              <a:cxnLst/>
              <a:rect l="l" t="t" r="r" b="b"/>
              <a:pathLst>
                <a:path h="50164">
                  <a:moveTo>
                    <a:pt x="0" y="0"/>
                  </a:moveTo>
                  <a:lnTo>
                    <a:pt x="0" y="501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5" name="object 265"/>
            <p:cNvSpPr/>
            <p:nvPr/>
          </p:nvSpPr>
          <p:spPr>
            <a:xfrm>
              <a:off x="3545202" y="766798"/>
              <a:ext cx="153670" cy="0"/>
            </a:xfrm>
            <a:custGeom>
              <a:avLst/>
              <a:gdLst/>
              <a:ahLst/>
              <a:cxnLst/>
              <a:rect l="l" t="t" r="r" b="b"/>
              <a:pathLst>
                <a:path w="153670">
                  <a:moveTo>
                    <a:pt x="0" y="0"/>
                  </a:moveTo>
                  <a:lnTo>
                    <a:pt x="15304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6" name="object 266"/>
            <p:cNvSpPr/>
            <p:nvPr/>
          </p:nvSpPr>
          <p:spPr>
            <a:xfrm>
              <a:off x="3538560" y="1008098"/>
              <a:ext cx="166370" cy="0"/>
            </a:xfrm>
            <a:custGeom>
              <a:avLst/>
              <a:gdLst/>
              <a:ahLst/>
              <a:cxnLst/>
              <a:rect l="l" t="t" r="r" b="b"/>
              <a:pathLst>
                <a:path w="166370">
                  <a:moveTo>
                    <a:pt x="0" y="0"/>
                  </a:moveTo>
                  <a:lnTo>
                    <a:pt x="16631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7" name="object 267"/>
            <p:cNvSpPr/>
            <p:nvPr/>
          </p:nvSpPr>
          <p:spPr>
            <a:xfrm>
              <a:off x="3532007" y="1245918"/>
              <a:ext cx="179705" cy="0"/>
            </a:xfrm>
            <a:custGeom>
              <a:avLst/>
              <a:gdLst/>
              <a:ahLst/>
              <a:cxnLst/>
              <a:rect l="l" t="t" r="r" b="b"/>
              <a:pathLst>
                <a:path w="179704">
                  <a:moveTo>
                    <a:pt x="0" y="0"/>
                  </a:moveTo>
                  <a:lnTo>
                    <a:pt x="1792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8" name="object 268"/>
            <p:cNvSpPr/>
            <p:nvPr/>
          </p:nvSpPr>
          <p:spPr>
            <a:xfrm>
              <a:off x="3524780" y="1509341"/>
              <a:ext cx="194310" cy="0"/>
            </a:xfrm>
            <a:custGeom>
              <a:avLst/>
              <a:gdLst/>
              <a:ahLst/>
              <a:cxnLst/>
              <a:rect l="l" t="t" r="r" b="b"/>
              <a:pathLst>
                <a:path w="194310">
                  <a:moveTo>
                    <a:pt x="0" y="0"/>
                  </a:moveTo>
                  <a:lnTo>
                    <a:pt x="19387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69" name="object 269"/>
            <p:cNvSpPr/>
            <p:nvPr/>
          </p:nvSpPr>
          <p:spPr>
            <a:xfrm>
              <a:off x="3353711" y="1937776"/>
              <a:ext cx="545465" cy="18415"/>
            </a:xfrm>
            <a:custGeom>
              <a:avLst/>
              <a:gdLst/>
              <a:ahLst/>
              <a:cxnLst/>
              <a:rect l="l" t="t" r="r" b="b"/>
              <a:pathLst>
                <a:path w="545464" h="18414">
                  <a:moveTo>
                    <a:pt x="0" y="0"/>
                  </a:moveTo>
                  <a:lnTo>
                    <a:pt x="157746" y="635"/>
                  </a:lnTo>
                  <a:lnTo>
                    <a:pt x="376885" y="635"/>
                  </a:lnTo>
                  <a:lnTo>
                    <a:pt x="471982" y="635"/>
                  </a:lnTo>
                  <a:lnTo>
                    <a:pt x="493454" y="909"/>
                  </a:lnTo>
                  <a:lnTo>
                    <a:pt x="508217" y="2830"/>
                  </a:lnTo>
                  <a:lnTo>
                    <a:pt x="523115" y="8044"/>
                  </a:lnTo>
                  <a:lnTo>
                    <a:pt x="544995" y="1819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0" name="object 270"/>
            <p:cNvSpPr/>
            <p:nvPr/>
          </p:nvSpPr>
          <p:spPr>
            <a:xfrm>
              <a:off x="3514430" y="1882391"/>
              <a:ext cx="215265" cy="0"/>
            </a:xfrm>
            <a:custGeom>
              <a:avLst/>
              <a:gdLst/>
              <a:ahLst/>
              <a:cxnLst/>
              <a:rect l="l" t="t" r="r" b="b"/>
              <a:pathLst>
                <a:path w="215264">
                  <a:moveTo>
                    <a:pt x="0" y="0"/>
                  </a:moveTo>
                  <a:lnTo>
                    <a:pt x="21465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1" name="object 271"/>
            <p:cNvSpPr/>
            <p:nvPr/>
          </p:nvSpPr>
          <p:spPr>
            <a:xfrm>
              <a:off x="8259823" y="2591851"/>
              <a:ext cx="0" cy="156210"/>
            </a:xfrm>
            <a:custGeom>
              <a:avLst/>
              <a:gdLst/>
              <a:ahLst/>
              <a:cxnLst/>
              <a:rect l="l" t="t" r="r" b="b"/>
              <a:pathLst>
                <a:path h="156210">
                  <a:moveTo>
                    <a:pt x="0" y="0"/>
                  </a:moveTo>
                  <a:lnTo>
                    <a:pt x="0" y="15558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2" name="object 272"/>
            <p:cNvSpPr/>
            <p:nvPr/>
          </p:nvSpPr>
          <p:spPr>
            <a:xfrm>
              <a:off x="8259823" y="2724503"/>
              <a:ext cx="436880" cy="129539"/>
            </a:xfrm>
            <a:custGeom>
              <a:avLst/>
              <a:gdLst/>
              <a:ahLst/>
              <a:cxnLst/>
              <a:rect l="l" t="t" r="r" b="b"/>
              <a:pathLst>
                <a:path w="436879" h="129539">
                  <a:moveTo>
                    <a:pt x="0" y="0"/>
                  </a:moveTo>
                  <a:lnTo>
                    <a:pt x="436575" y="0"/>
                  </a:lnTo>
                  <a:lnTo>
                    <a:pt x="436575" y="1290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3" name="object 273"/>
            <p:cNvSpPr/>
            <p:nvPr/>
          </p:nvSpPr>
          <p:spPr>
            <a:xfrm>
              <a:off x="8205048" y="2573868"/>
              <a:ext cx="2487295" cy="18415"/>
            </a:xfrm>
            <a:custGeom>
              <a:avLst/>
              <a:gdLst/>
              <a:ahLst/>
              <a:cxnLst/>
              <a:rect l="l" t="t" r="r" b="b"/>
              <a:pathLst>
                <a:path w="2487295" h="18414">
                  <a:moveTo>
                    <a:pt x="-4565" y="8991"/>
                  </a:moveTo>
                  <a:lnTo>
                    <a:pt x="2491520" y="8991"/>
                  </a:lnTo>
                </a:path>
              </a:pathLst>
            </a:custGeom>
            <a:ln w="27114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4" name="object 274"/>
            <p:cNvSpPr/>
            <p:nvPr/>
          </p:nvSpPr>
          <p:spPr>
            <a:xfrm>
              <a:off x="8643173" y="2265448"/>
              <a:ext cx="15875" cy="252095"/>
            </a:xfrm>
            <a:custGeom>
              <a:avLst/>
              <a:gdLst/>
              <a:ahLst/>
              <a:cxnLst/>
              <a:rect l="l" t="t" r="r" b="b"/>
              <a:pathLst>
                <a:path w="15875" h="252094">
                  <a:moveTo>
                    <a:pt x="15519" y="251828"/>
                  </a:moveTo>
                  <a:lnTo>
                    <a:pt x="0" y="251828"/>
                  </a:lnTo>
                  <a:lnTo>
                    <a:pt x="4965" y="0"/>
                  </a:lnTo>
                  <a:lnTo>
                    <a:pt x="10553" y="0"/>
                  </a:lnTo>
                  <a:lnTo>
                    <a:pt x="15519" y="2518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5" name="object 275"/>
            <p:cNvSpPr/>
            <p:nvPr/>
          </p:nvSpPr>
          <p:spPr>
            <a:xfrm>
              <a:off x="8724173" y="1969665"/>
              <a:ext cx="31750" cy="548005"/>
            </a:xfrm>
            <a:custGeom>
              <a:avLst/>
              <a:gdLst/>
              <a:ahLst/>
              <a:cxnLst/>
              <a:rect l="l" t="t" r="r" b="b"/>
              <a:pathLst>
                <a:path w="31750" h="548005">
                  <a:moveTo>
                    <a:pt x="31140" y="547611"/>
                  </a:moveTo>
                  <a:lnTo>
                    <a:pt x="0" y="547611"/>
                  </a:lnTo>
                  <a:lnTo>
                    <a:pt x="9944" y="0"/>
                  </a:lnTo>
                  <a:lnTo>
                    <a:pt x="21196" y="0"/>
                  </a:lnTo>
                  <a:lnTo>
                    <a:pt x="31140" y="5476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6" name="object 276"/>
            <p:cNvSpPr/>
            <p:nvPr/>
          </p:nvSpPr>
          <p:spPr>
            <a:xfrm>
              <a:off x="8829748" y="2326091"/>
              <a:ext cx="15875" cy="191770"/>
            </a:xfrm>
            <a:custGeom>
              <a:avLst/>
              <a:gdLst/>
              <a:ahLst/>
              <a:cxnLst/>
              <a:rect l="l" t="t" r="r" b="b"/>
              <a:pathLst>
                <a:path w="15875" h="191769">
                  <a:moveTo>
                    <a:pt x="15493" y="191185"/>
                  </a:moveTo>
                  <a:lnTo>
                    <a:pt x="0" y="191185"/>
                  </a:lnTo>
                  <a:lnTo>
                    <a:pt x="4940" y="0"/>
                  </a:lnTo>
                  <a:lnTo>
                    <a:pt x="10553" y="0"/>
                  </a:lnTo>
                  <a:lnTo>
                    <a:pt x="15493" y="19118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7" name="object 277"/>
            <p:cNvSpPr/>
            <p:nvPr/>
          </p:nvSpPr>
          <p:spPr>
            <a:xfrm>
              <a:off x="8492132" y="2517277"/>
              <a:ext cx="369570" cy="0"/>
            </a:xfrm>
            <a:custGeom>
              <a:avLst/>
              <a:gdLst/>
              <a:ahLst/>
              <a:cxnLst/>
              <a:rect l="l" t="t" r="r" b="b"/>
              <a:pathLst>
                <a:path w="369570">
                  <a:moveTo>
                    <a:pt x="0" y="0"/>
                  </a:moveTo>
                  <a:lnTo>
                    <a:pt x="36930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8" name="object 278"/>
            <p:cNvSpPr/>
            <p:nvPr/>
          </p:nvSpPr>
          <p:spPr>
            <a:xfrm>
              <a:off x="8861435" y="2467074"/>
              <a:ext cx="221615" cy="105410"/>
            </a:xfrm>
            <a:custGeom>
              <a:avLst/>
              <a:gdLst/>
              <a:ahLst/>
              <a:cxnLst/>
              <a:rect l="l" t="t" r="r" b="b"/>
              <a:pathLst>
                <a:path w="221615" h="105410">
                  <a:moveTo>
                    <a:pt x="0" y="105244"/>
                  </a:moveTo>
                  <a:lnTo>
                    <a:pt x="0" y="0"/>
                  </a:lnTo>
                  <a:lnTo>
                    <a:pt x="221310" y="0"/>
                  </a:lnTo>
                  <a:lnTo>
                    <a:pt x="221310" y="10524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79" name="object 279"/>
            <p:cNvSpPr/>
            <p:nvPr/>
          </p:nvSpPr>
          <p:spPr>
            <a:xfrm>
              <a:off x="9082745" y="2517277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590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0" name="object 280"/>
            <p:cNvSpPr/>
            <p:nvPr/>
          </p:nvSpPr>
          <p:spPr>
            <a:xfrm>
              <a:off x="9138650" y="2484600"/>
              <a:ext cx="290195" cy="88265"/>
            </a:xfrm>
            <a:custGeom>
              <a:avLst/>
              <a:gdLst/>
              <a:ahLst/>
              <a:cxnLst/>
              <a:rect l="l" t="t" r="r" b="b"/>
              <a:pathLst>
                <a:path w="290195" h="88264">
                  <a:moveTo>
                    <a:pt x="0" y="87718"/>
                  </a:moveTo>
                  <a:lnTo>
                    <a:pt x="0" y="0"/>
                  </a:lnTo>
                  <a:lnTo>
                    <a:pt x="289763" y="0"/>
                  </a:lnTo>
                  <a:lnTo>
                    <a:pt x="289763" y="8771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1" name="object 281"/>
            <p:cNvSpPr/>
            <p:nvPr/>
          </p:nvSpPr>
          <p:spPr>
            <a:xfrm>
              <a:off x="8488575" y="2454526"/>
              <a:ext cx="142875" cy="62865"/>
            </a:xfrm>
            <a:custGeom>
              <a:avLst/>
              <a:gdLst/>
              <a:ahLst/>
              <a:cxnLst/>
              <a:rect l="l" t="t" r="r" b="b"/>
              <a:pathLst>
                <a:path w="142875" h="62864">
                  <a:moveTo>
                    <a:pt x="0" y="0"/>
                  </a:moveTo>
                  <a:lnTo>
                    <a:pt x="142392" y="0"/>
                  </a:lnTo>
                  <a:lnTo>
                    <a:pt x="142392" y="627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2" name="object 282"/>
            <p:cNvSpPr/>
            <p:nvPr/>
          </p:nvSpPr>
          <p:spPr>
            <a:xfrm>
              <a:off x="8483800" y="2335883"/>
              <a:ext cx="82550" cy="118745"/>
            </a:xfrm>
            <a:custGeom>
              <a:avLst/>
              <a:gdLst/>
              <a:ahLst/>
              <a:cxnLst/>
              <a:rect l="l" t="t" r="r" b="b"/>
              <a:pathLst>
                <a:path w="82550" h="118744">
                  <a:moveTo>
                    <a:pt x="0" y="0"/>
                  </a:moveTo>
                  <a:lnTo>
                    <a:pt x="82130" y="0"/>
                  </a:lnTo>
                  <a:lnTo>
                    <a:pt x="82130" y="1186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3" name="object 283"/>
            <p:cNvSpPr/>
            <p:nvPr/>
          </p:nvSpPr>
          <p:spPr>
            <a:xfrm>
              <a:off x="8658692" y="2421696"/>
              <a:ext cx="38100" cy="95885"/>
            </a:xfrm>
            <a:custGeom>
              <a:avLst/>
              <a:gdLst/>
              <a:ahLst/>
              <a:cxnLst/>
              <a:rect l="l" t="t" r="r" b="b"/>
              <a:pathLst>
                <a:path w="38100" h="95885">
                  <a:moveTo>
                    <a:pt x="37706" y="95580"/>
                  </a:moveTo>
                  <a:lnTo>
                    <a:pt x="37706" y="0"/>
                  </a:ln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4" name="object 284"/>
            <p:cNvSpPr/>
            <p:nvPr/>
          </p:nvSpPr>
          <p:spPr>
            <a:xfrm>
              <a:off x="8565931" y="2421696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79133" y="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5" name="object 285"/>
            <p:cNvSpPr/>
            <p:nvPr/>
          </p:nvSpPr>
          <p:spPr>
            <a:xfrm>
              <a:off x="8148380" y="2421696"/>
              <a:ext cx="163195" cy="98425"/>
            </a:xfrm>
            <a:custGeom>
              <a:avLst/>
              <a:gdLst/>
              <a:ahLst/>
              <a:cxnLst/>
              <a:rect l="l" t="t" r="r" b="b"/>
              <a:pathLst>
                <a:path w="163195" h="98425">
                  <a:moveTo>
                    <a:pt x="162623" y="0"/>
                  </a:moveTo>
                  <a:lnTo>
                    <a:pt x="0" y="0"/>
                  </a:lnTo>
                  <a:lnTo>
                    <a:pt x="0" y="979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6" name="object 286"/>
            <p:cNvSpPr/>
            <p:nvPr/>
          </p:nvSpPr>
          <p:spPr>
            <a:xfrm>
              <a:off x="7956725" y="2517277"/>
              <a:ext cx="320675" cy="130175"/>
            </a:xfrm>
            <a:custGeom>
              <a:avLst/>
              <a:gdLst/>
              <a:ahLst/>
              <a:cxnLst/>
              <a:rect l="l" t="t" r="r" b="b"/>
              <a:pathLst>
                <a:path w="320675" h="130175">
                  <a:moveTo>
                    <a:pt x="320586" y="0"/>
                  </a:moveTo>
                  <a:lnTo>
                    <a:pt x="0" y="0"/>
                  </a:lnTo>
                  <a:lnTo>
                    <a:pt x="0" y="13006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7" name="object 287"/>
            <p:cNvSpPr/>
            <p:nvPr/>
          </p:nvSpPr>
          <p:spPr>
            <a:xfrm>
              <a:off x="7824378" y="2647337"/>
              <a:ext cx="435609" cy="48260"/>
            </a:xfrm>
            <a:custGeom>
              <a:avLst/>
              <a:gdLst/>
              <a:ahLst/>
              <a:cxnLst/>
              <a:rect l="l" t="t" r="r" b="b"/>
              <a:pathLst>
                <a:path w="435609" h="48260">
                  <a:moveTo>
                    <a:pt x="0" y="48044"/>
                  </a:moveTo>
                  <a:lnTo>
                    <a:pt x="0" y="0"/>
                  </a:lnTo>
                  <a:lnTo>
                    <a:pt x="4354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8" name="object 288"/>
            <p:cNvSpPr/>
            <p:nvPr/>
          </p:nvSpPr>
          <p:spPr>
            <a:xfrm>
              <a:off x="8054832" y="2517277"/>
              <a:ext cx="0" cy="130175"/>
            </a:xfrm>
            <a:custGeom>
              <a:avLst/>
              <a:gdLst/>
              <a:ahLst/>
              <a:cxnLst/>
              <a:rect l="l" t="t" r="r" b="b"/>
              <a:pathLst>
                <a:path h="130175">
                  <a:moveTo>
                    <a:pt x="0" y="13006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89" name="object 289"/>
            <p:cNvSpPr/>
            <p:nvPr/>
          </p:nvSpPr>
          <p:spPr>
            <a:xfrm>
              <a:off x="7956725" y="2536657"/>
              <a:ext cx="221615" cy="11430"/>
            </a:xfrm>
            <a:custGeom>
              <a:avLst/>
              <a:gdLst/>
              <a:ahLst/>
              <a:cxnLst/>
              <a:rect l="l" t="t" r="r" b="b"/>
              <a:pathLst>
                <a:path w="221615" h="11430">
                  <a:moveTo>
                    <a:pt x="0" y="0"/>
                  </a:moveTo>
                  <a:lnTo>
                    <a:pt x="221322" y="0"/>
                  </a:lnTo>
                  <a:lnTo>
                    <a:pt x="221322" y="11417"/>
                  </a:lnTo>
                  <a:lnTo>
                    <a:pt x="0" y="114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0" name="object 290"/>
            <p:cNvSpPr/>
            <p:nvPr/>
          </p:nvSpPr>
          <p:spPr>
            <a:xfrm>
              <a:off x="7956725" y="2606266"/>
              <a:ext cx="221615" cy="11430"/>
            </a:xfrm>
            <a:custGeom>
              <a:avLst/>
              <a:gdLst/>
              <a:ahLst/>
              <a:cxnLst/>
              <a:rect l="l" t="t" r="r" b="b"/>
              <a:pathLst>
                <a:path w="221615" h="11430">
                  <a:moveTo>
                    <a:pt x="0" y="0"/>
                  </a:moveTo>
                  <a:lnTo>
                    <a:pt x="221322" y="0"/>
                  </a:lnTo>
                  <a:lnTo>
                    <a:pt x="221322" y="11391"/>
                  </a:lnTo>
                  <a:lnTo>
                    <a:pt x="0" y="113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1" name="object 291"/>
            <p:cNvSpPr/>
            <p:nvPr/>
          </p:nvSpPr>
          <p:spPr>
            <a:xfrm>
              <a:off x="9037253" y="2840136"/>
              <a:ext cx="1106805" cy="141605"/>
            </a:xfrm>
            <a:custGeom>
              <a:avLst/>
              <a:gdLst/>
              <a:ahLst/>
              <a:cxnLst/>
              <a:rect l="l" t="t" r="r" b="b"/>
              <a:pathLst>
                <a:path w="1106804" h="141605">
                  <a:moveTo>
                    <a:pt x="0" y="112725"/>
                  </a:moveTo>
                  <a:lnTo>
                    <a:pt x="0" y="0"/>
                  </a:lnTo>
                  <a:lnTo>
                    <a:pt x="1106487" y="0"/>
                  </a:lnTo>
                  <a:lnTo>
                    <a:pt x="1106487" y="1414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2" name="object 292"/>
            <p:cNvSpPr/>
            <p:nvPr/>
          </p:nvSpPr>
          <p:spPr>
            <a:xfrm>
              <a:off x="10143741" y="2864356"/>
              <a:ext cx="548640" cy="24765"/>
            </a:xfrm>
            <a:custGeom>
              <a:avLst/>
              <a:gdLst/>
              <a:ahLst/>
              <a:cxnLst/>
              <a:rect l="l" t="t" r="r" b="b"/>
              <a:pathLst>
                <a:path w="548640" h="24764">
                  <a:moveTo>
                    <a:pt x="0" y="24458"/>
                  </a:moveTo>
                  <a:lnTo>
                    <a:pt x="54826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3" name="object 293"/>
            <p:cNvSpPr/>
            <p:nvPr/>
          </p:nvSpPr>
          <p:spPr>
            <a:xfrm>
              <a:off x="10104955" y="2771683"/>
              <a:ext cx="587375" cy="68580"/>
            </a:xfrm>
            <a:custGeom>
              <a:avLst/>
              <a:gdLst/>
              <a:ahLst/>
              <a:cxnLst/>
              <a:rect l="l" t="t" r="r" b="b"/>
              <a:pathLst>
                <a:path w="587375" h="68580">
                  <a:moveTo>
                    <a:pt x="587047" y="45716"/>
                  </a:moveTo>
                  <a:lnTo>
                    <a:pt x="38785" y="68452"/>
                  </a:ln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4" name="object 294"/>
            <p:cNvSpPr/>
            <p:nvPr/>
          </p:nvSpPr>
          <p:spPr>
            <a:xfrm>
              <a:off x="8696398" y="2693985"/>
              <a:ext cx="1995805" cy="31115"/>
            </a:xfrm>
            <a:custGeom>
              <a:avLst/>
              <a:gdLst/>
              <a:ahLst/>
              <a:cxnLst/>
              <a:rect l="l" t="t" r="r" b="b"/>
              <a:pathLst>
                <a:path w="1995804" h="31114">
                  <a:moveTo>
                    <a:pt x="0" y="30517"/>
                  </a:moveTo>
                  <a:lnTo>
                    <a:pt x="199560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5" name="object 295"/>
            <p:cNvSpPr/>
            <p:nvPr/>
          </p:nvSpPr>
          <p:spPr>
            <a:xfrm>
              <a:off x="10013681" y="2419055"/>
              <a:ext cx="678815" cy="154940"/>
            </a:xfrm>
            <a:custGeom>
              <a:avLst/>
              <a:gdLst/>
              <a:ahLst/>
              <a:cxnLst/>
              <a:rect l="l" t="t" r="r" b="b"/>
              <a:pathLst>
                <a:path w="678815" h="154939">
                  <a:moveTo>
                    <a:pt x="0" y="154812"/>
                  </a:moveTo>
                  <a:lnTo>
                    <a:pt x="0" y="98221"/>
                  </a:lnTo>
                  <a:lnTo>
                    <a:pt x="157441" y="98221"/>
                  </a:lnTo>
                  <a:lnTo>
                    <a:pt x="157441" y="0"/>
                  </a:lnTo>
                  <a:lnTo>
                    <a:pt x="517944" y="0"/>
                  </a:lnTo>
                  <a:lnTo>
                    <a:pt x="517944" y="55549"/>
                  </a:lnTo>
                  <a:lnTo>
                    <a:pt x="678322" y="555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6" name="object 296"/>
            <p:cNvSpPr/>
            <p:nvPr/>
          </p:nvSpPr>
          <p:spPr>
            <a:xfrm>
              <a:off x="10171122" y="2517277"/>
              <a:ext cx="521334" cy="0"/>
            </a:xfrm>
            <a:custGeom>
              <a:avLst/>
              <a:gdLst/>
              <a:ahLst/>
              <a:cxnLst/>
              <a:rect l="l" t="t" r="r" b="b"/>
              <a:pathLst>
                <a:path w="521334">
                  <a:moveTo>
                    <a:pt x="0" y="0"/>
                  </a:moveTo>
                  <a:lnTo>
                    <a:pt x="52088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7" name="object 297"/>
            <p:cNvSpPr/>
            <p:nvPr/>
          </p:nvSpPr>
          <p:spPr>
            <a:xfrm>
              <a:off x="10182527" y="2393223"/>
              <a:ext cx="91440" cy="26670"/>
            </a:xfrm>
            <a:custGeom>
              <a:avLst/>
              <a:gdLst/>
              <a:ahLst/>
              <a:cxnLst/>
              <a:rect l="l" t="t" r="r" b="b"/>
              <a:pathLst>
                <a:path w="91440" h="26669">
                  <a:moveTo>
                    <a:pt x="91274" y="26187"/>
                  </a:moveTo>
                  <a:lnTo>
                    <a:pt x="0" y="26187"/>
                  </a:lnTo>
                  <a:lnTo>
                    <a:pt x="0" y="0"/>
                  </a:lnTo>
                  <a:lnTo>
                    <a:pt x="91274" y="0"/>
                  </a:lnTo>
                  <a:lnTo>
                    <a:pt x="91274" y="2618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8" name="object 298"/>
            <p:cNvSpPr/>
            <p:nvPr/>
          </p:nvSpPr>
          <p:spPr>
            <a:xfrm>
              <a:off x="10303456" y="2393223"/>
              <a:ext cx="91440" cy="26670"/>
            </a:xfrm>
            <a:custGeom>
              <a:avLst/>
              <a:gdLst/>
              <a:ahLst/>
              <a:cxnLst/>
              <a:rect l="l" t="t" r="r" b="b"/>
              <a:pathLst>
                <a:path w="91440" h="26669">
                  <a:moveTo>
                    <a:pt x="91262" y="26187"/>
                  </a:moveTo>
                  <a:lnTo>
                    <a:pt x="0" y="26187"/>
                  </a:lnTo>
                  <a:lnTo>
                    <a:pt x="0" y="0"/>
                  </a:lnTo>
                  <a:lnTo>
                    <a:pt x="91262" y="0"/>
                  </a:lnTo>
                  <a:lnTo>
                    <a:pt x="91262" y="2618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299" name="object 299"/>
            <p:cNvSpPr/>
            <p:nvPr/>
          </p:nvSpPr>
          <p:spPr>
            <a:xfrm>
              <a:off x="10424386" y="2393223"/>
              <a:ext cx="91440" cy="26670"/>
            </a:xfrm>
            <a:custGeom>
              <a:avLst/>
              <a:gdLst/>
              <a:ahLst/>
              <a:cxnLst/>
              <a:rect l="l" t="t" r="r" b="b"/>
              <a:pathLst>
                <a:path w="91440" h="26669">
                  <a:moveTo>
                    <a:pt x="91274" y="26187"/>
                  </a:moveTo>
                  <a:lnTo>
                    <a:pt x="0" y="26187"/>
                  </a:lnTo>
                  <a:lnTo>
                    <a:pt x="0" y="0"/>
                  </a:lnTo>
                  <a:lnTo>
                    <a:pt x="91274" y="0"/>
                  </a:lnTo>
                  <a:lnTo>
                    <a:pt x="91274" y="2618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0" name="object 300"/>
            <p:cNvSpPr/>
            <p:nvPr/>
          </p:nvSpPr>
          <p:spPr>
            <a:xfrm>
              <a:off x="3451489" y="4885433"/>
              <a:ext cx="532130" cy="73025"/>
            </a:xfrm>
            <a:custGeom>
              <a:avLst/>
              <a:gdLst/>
              <a:ahLst/>
              <a:cxnLst/>
              <a:rect l="l" t="t" r="r" b="b"/>
              <a:pathLst>
                <a:path w="532129" h="73025">
                  <a:moveTo>
                    <a:pt x="0" y="73012"/>
                  </a:moveTo>
                  <a:lnTo>
                    <a:pt x="53163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1" name="object 301"/>
            <p:cNvSpPr/>
            <p:nvPr/>
          </p:nvSpPr>
          <p:spPr>
            <a:xfrm>
              <a:off x="3451489" y="4179491"/>
              <a:ext cx="532130" cy="733425"/>
            </a:xfrm>
            <a:custGeom>
              <a:avLst/>
              <a:gdLst/>
              <a:ahLst/>
              <a:cxnLst/>
              <a:rect l="l" t="t" r="r" b="b"/>
              <a:pathLst>
                <a:path w="532129" h="733425">
                  <a:moveTo>
                    <a:pt x="531634" y="666267"/>
                  </a:moveTo>
                  <a:lnTo>
                    <a:pt x="0" y="50203"/>
                  </a:lnTo>
                  <a:lnTo>
                    <a:pt x="531634" y="0"/>
                  </a:lnTo>
                  <a:lnTo>
                    <a:pt x="0" y="733323"/>
                  </a:lnTo>
                  <a:lnTo>
                    <a:pt x="531634" y="6603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2" name="object 302"/>
            <p:cNvSpPr/>
            <p:nvPr/>
          </p:nvSpPr>
          <p:spPr>
            <a:xfrm>
              <a:off x="3223206" y="3659261"/>
              <a:ext cx="41275" cy="1452880"/>
            </a:xfrm>
            <a:custGeom>
              <a:avLst/>
              <a:gdLst/>
              <a:ahLst/>
              <a:cxnLst/>
              <a:rect l="l" t="t" r="r" b="b"/>
              <a:pathLst>
                <a:path w="41275" h="1452879">
                  <a:moveTo>
                    <a:pt x="0" y="1452333"/>
                  </a:moveTo>
                  <a:lnTo>
                    <a:pt x="0" y="0"/>
                  </a:lnTo>
                  <a:lnTo>
                    <a:pt x="41198" y="0"/>
                  </a:lnTo>
                  <a:lnTo>
                    <a:pt x="41198" y="1446060"/>
                  </a:lnTo>
                  <a:lnTo>
                    <a:pt x="0" y="14523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3" name="object 303"/>
            <p:cNvSpPr/>
            <p:nvPr/>
          </p:nvSpPr>
          <p:spPr>
            <a:xfrm>
              <a:off x="3042498" y="4093258"/>
              <a:ext cx="179070" cy="43180"/>
            </a:xfrm>
            <a:custGeom>
              <a:avLst/>
              <a:gdLst/>
              <a:ahLst/>
              <a:cxnLst/>
              <a:rect l="l" t="t" r="r" b="b"/>
              <a:pathLst>
                <a:path w="179069" h="43179">
                  <a:moveTo>
                    <a:pt x="0" y="0"/>
                  </a:moveTo>
                  <a:lnTo>
                    <a:pt x="178549" y="429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4" name="object 304"/>
            <p:cNvSpPr/>
            <p:nvPr/>
          </p:nvSpPr>
          <p:spPr>
            <a:xfrm>
              <a:off x="2566981" y="3978828"/>
              <a:ext cx="366395" cy="88265"/>
            </a:xfrm>
            <a:custGeom>
              <a:avLst/>
              <a:gdLst/>
              <a:ahLst/>
              <a:cxnLst/>
              <a:rect l="l" t="t" r="r" b="b"/>
              <a:pathLst>
                <a:path w="366394" h="88264">
                  <a:moveTo>
                    <a:pt x="0" y="0"/>
                  </a:moveTo>
                  <a:lnTo>
                    <a:pt x="366001" y="8807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5" name="object 305"/>
            <p:cNvSpPr/>
            <p:nvPr/>
          </p:nvSpPr>
          <p:spPr>
            <a:xfrm>
              <a:off x="2457684" y="3952539"/>
              <a:ext cx="37465" cy="44450"/>
            </a:xfrm>
            <a:custGeom>
              <a:avLst/>
              <a:gdLst/>
              <a:ahLst/>
              <a:cxnLst/>
              <a:rect l="l" t="t" r="r" b="b"/>
              <a:pathLst>
                <a:path w="37464" h="44450">
                  <a:moveTo>
                    <a:pt x="23164" y="44437"/>
                  </a:moveTo>
                  <a:lnTo>
                    <a:pt x="0" y="38709"/>
                  </a:lnTo>
                  <a:lnTo>
                    <a:pt x="0" y="0"/>
                  </a:lnTo>
                  <a:lnTo>
                    <a:pt x="37452" y="90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6" name="object 306"/>
            <p:cNvSpPr/>
            <p:nvPr/>
          </p:nvSpPr>
          <p:spPr>
            <a:xfrm>
              <a:off x="2552490" y="4014630"/>
              <a:ext cx="377825" cy="93345"/>
            </a:xfrm>
            <a:custGeom>
              <a:avLst/>
              <a:gdLst/>
              <a:ahLst/>
              <a:cxnLst/>
              <a:rect l="l" t="t" r="r" b="b"/>
              <a:pathLst>
                <a:path w="377825" h="93345">
                  <a:moveTo>
                    <a:pt x="377253" y="9302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7" name="object 307"/>
            <p:cNvSpPr/>
            <p:nvPr/>
          </p:nvSpPr>
          <p:spPr>
            <a:xfrm>
              <a:off x="3042481" y="4135470"/>
              <a:ext cx="179070" cy="44450"/>
            </a:xfrm>
            <a:custGeom>
              <a:avLst/>
              <a:gdLst/>
              <a:ahLst/>
              <a:cxnLst/>
              <a:rect l="l" t="t" r="r" b="b"/>
              <a:pathLst>
                <a:path w="179069" h="44450">
                  <a:moveTo>
                    <a:pt x="178561" y="4401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8" name="object 308"/>
            <p:cNvSpPr/>
            <p:nvPr/>
          </p:nvSpPr>
          <p:spPr>
            <a:xfrm>
              <a:off x="3264401" y="3455880"/>
              <a:ext cx="757555" cy="1743710"/>
            </a:xfrm>
            <a:custGeom>
              <a:avLst/>
              <a:gdLst/>
              <a:ahLst/>
              <a:cxnLst/>
              <a:rect l="l" t="t" r="r" b="b"/>
              <a:pathLst>
                <a:path w="757554" h="1743710">
                  <a:moveTo>
                    <a:pt x="756970" y="0"/>
                  </a:moveTo>
                  <a:lnTo>
                    <a:pt x="756970" y="1634756"/>
                  </a:lnTo>
                  <a:lnTo>
                    <a:pt x="718718" y="1641500"/>
                  </a:lnTo>
                  <a:lnTo>
                    <a:pt x="718718" y="2260"/>
                  </a:lnTo>
                  <a:lnTo>
                    <a:pt x="187083" y="728167"/>
                  </a:lnTo>
                  <a:lnTo>
                    <a:pt x="718718" y="677976"/>
                  </a:lnTo>
                  <a:lnTo>
                    <a:pt x="187083" y="36233"/>
                  </a:lnTo>
                  <a:lnTo>
                    <a:pt x="187083" y="1736115"/>
                  </a:lnTo>
                  <a:lnTo>
                    <a:pt x="147523" y="1743519"/>
                  </a:lnTo>
                  <a:lnTo>
                    <a:pt x="147523" y="43281"/>
                  </a:lnTo>
                  <a:lnTo>
                    <a:pt x="147535" y="38747"/>
                  </a:lnTo>
                  <a:lnTo>
                    <a:pt x="0" y="228473"/>
                  </a:lnTo>
                  <a:lnTo>
                    <a:pt x="144221" y="723607"/>
                  </a:lnTo>
                  <a:lnTo>
                    <a:pt x="0" y="691654"/>
                  </a:lnTo>
                  <a:lnTo>
                    <a:pt x="147535" y="2378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09" name="object 309"/>
            <p:cNvSpPr/>
            <p:nvPr/>
          </p:nvSpPr>
          <p:spPr>
            <a:xfrm>
              <a:off x="3264401" y="4193179"/>
              <a:ext cx="144780" cy="32384"/>
            </a:xfrm>
            <a:custGeom>
              <a:avLst/>
              <a:gdLst/>
              <a:ahLst/>
              <a:cxnLst/>
              <a:rect l="l" t="t" r="r" b="b"/>
              <a:pathLst>
                <a:path w="144779" h="32385">
                  <a:moveTo>
                    <a:pt x="144221" y="3195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0" name="object 310"/>
            <p:cNvSpPr/>
            <p:nvPr/>
          </p:nvSpPr>
          <p:spPr>
            <a:xfrm>
              <a:off x="3264401" y="4193179"/>
              <a:ext cx="144780" cy="713105"/>
            </a:xfrm>
            <a:custGeom>
              <a:avLst/>
              <a:gdLst/>
              <a:ahLst/>
              <a:cxnLst/>
              <a:rect l="l" t="t" r="r" b="b"/>
              <a:pathLst>
                <a:path w="144779" h="713104">
                  <a:moveTo>
                    <a:pt x="144221" y="31953"/>
                  </a:moveTo>
                  <a:lnTo>
                    <a:pt x="0" y="662597"/>
                  </a:lnTo>
                  <a:lnTo>
                    <a:pt x="144221" y="712787"/>
                  </a:ln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1" name="object 311"/>
            <p:cNvSpPr/>
            <p:nvPr/>
          </p:nvSpPr>
          <p:spPr>
            <a:xfrm>
              <a:off x="3264401" y="4901407"/>
              <a:ext cx="144780" cy="50800"/>
            </a:xfrm>
            <a:custGeom>
              <a:avLst/>
              <a:gdLst/>
              <a:ahLst/>
              <a:cxnLst/>
              <a:rect l="l" t="t" r="r" b="b"/>
              <a:pathLst>
                <a:path w="144779" h="50800">
                  <a:moveTo>
                    <a:pt x="144221" y="5019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2" name="object 312"/>
            <p:cNvSpPr/>
            <p:nvPr/>
          </p:nvSpPr>
          <p:spPr>
            <a:xfrm>
              <a:off x="2933013" y="3550529"/>
              <a:ext cx="331470" cy="1471930"/>
            </a:xfrm>
            <a:custGeom>
              <a:avLst/>
              <a:gdLst/>
              <a:ahLst/>
              <a:cxnLst/>
              <a:rect l="l" t="t" r="r" b="b"/>
              <a:pathLst>
                <a:path w="331470" h="1471929">
                  <a:moveTo>
                    <a:pt x="109524" y="1471510"/>
                  </a:moveTo>
                  <a:lnTo>
                    <a:pt x="0" y="1417688"/>
                  </a:lnTo>
                  <a:lnTo>
                    <a:pt x="0" y="209981"/>
                  </a:lnTo>
                  <a:lnTo>
                    <a:pt x="4987" y="161892"/>
                  </a:lnTo>
                  <a:lnTo>
                    <a:pt x="19190" y="117717"/>
                  </a:lnTo>
                  <a:lnTo>
                    <a:pt x="41466" y="78726"/>
                  </a:lnTo>
                  <a:lnTo>
                    <a:pt x="70677" y="46188"/>
                  </a:lnTo>
                  <a:lnTo>
                    <a:pt x="105681" y="21374"/>
                  </a:lnTo>
                  <a:lnTo>
                    <a:pt x="145337" y="5555"/>
                  </a:lnTo>
                  <a:lnTo>
                    <a:pt x="188506" y="0"/>
                  </a:lnTo>
                  <a:lnTo>
                    <a:pt x="331381" y="0"/>
                  </a:lnTo>
                  <a:lnTo>
                    <a:pt x="331381" y="109524"/>
                  </a:lnTo>
                  <a:lnTo>
                    <a:pt x="188506" y="109524"/>
                  </a:lnTo>
                  <a:lnTo>
                    <a:pt x="158104" y="117564"/>
                  </a:lnTo>
                  <a:lnTo>
                    <a:pt x="132961" y="139336"/>
                  </a:lnTo>
                  <a:lnTo>
                    <a:pt x="115845" y="171316"/>
                  </a:lnTo>
                  <a:lnTo>
                    <a:pt x="109524" y="209981"/>
                  </a:lnTo>
                  <a:lnTo>
                    <a:pt x="109524" y="1471510"/>
                  </a:lnTo>
                  <a:close/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3" name="object 313"/>
            <p:cNvSpPr/>
            <p:nvPr/>
          </p:nvSpPr>
          <p:spPr>
            <a:xfrm>
              <a:off x="3264403" y="3503359"/>
              <a:ext cx="146050" cy="196850"/>
            </a:xfrm>
            <a:custGeom>
              <a:avLst/>
              <a:gdLst/>
              <a:ahLst/>
              <a:cxnLst/>
              <a:rect l="l" t="t" r="r" b="b"/>
              <a:pathLst>
                <a:path w="146050" h="196850">
                  <a:moveTo>
                    <a:pt x="0" y="47167"/>
                  </a:moveTo>
                  <a:lnTo>
                    <a:pt x="0" y="0"/>
                  </a:lnTo>
                  <a:lnTo>
                    <a:pt x="145567" y="1964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4" name="object 314"/>
            <p:cNvSpPr/>
            <p:nvPr/>
          </p:nvSpPr>
          <p:spPr>
            <a:xfrm>
              <a:off x="3178842" y="3488424"/>
              <a:ext cx="0" cy="62230"/>
            </a:xfrm>
            <a:custGeom>
              <a:avLst/>
              <a:gdLst/>
              <a:ahLst/>
              <a:cxnLst/>
              <a:rect l="l" t="t" r="r" b="b"/>
              <a:pathLst>
                <a:path h="62229">
                  <a:moveTo>
                    <a:pt x="0" y="6209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5" name="object 315"/>
            <p:cNvSpPr/>
            <p:nvPr/>
          </p:nvSpPr>
          <p:spPr>
            <a:xfrm>
              <a:off x="3178842" y="3660052"/>
              <a:ext cx="85725" cy="73660"/>
            </a:xfrm>
            <a:custGeom>
              <a:avLst/>
              <a:gdLst/>
              <a:ahLst/>
              <a:cxnLst/>
              <a:rect l="l" t="t" r="r" b="b"/>
              <a:pathLst>
                <a:path w="85725" h="73660">
                  <a:moveTo>
                    <a:pt x="85559" y="73367"/>
                  </a:moveTo>
                  <a:lnTo>
                    <a:pt x="0" y="73367"/>
                  </a:ln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6" name="object 316"/>
            <p:cNvSpPr/>
            <p:nvPr/>
          </p:nvSpPr>
          <p:spPr>
            <a:xfrm>
              <a:off x="2401919" y="3526162"/>
              <a:ext cx="499109" cy="1322070"/>
            </a:xfrm>
            <a:custGeom>
              <a:avLst/>
              <a:gdLst/>
              <a:ahLst/>
              <a:cxnLst/>
              <a:rect l="l" t="t" r="r" b="b"/>
              <a:pathLst>
                <a:path w="499110" h="1322070">
                  <a:moveTo>
                    <a:pt x="0" y="1321650"/>
                  </a:moveTo>
                  <a:lnTo>
                    <a:pt x="0" y="729462"/>
                  </a:lnTo>
                  <a:lnTo>
                    <a:pt x="1705" y="699505"/>
                  </a:lnTo>
                  <a:lnTo>
                    <a:pt x="13378" y="637581"/>
                  </a:lnTo>
                  <a:lnTo>
                    <a:pt x="240322" y="71602"/>
                  </a:lnTo>
                  <a:lnTo>
                    <a:pt x="282540" y="21059"/>
                  </a:lnTo>
                  <a:lnTo>
                    <a:pt x="345160" y="596"/>
                  </a:lnTo>
                  <a:lnTo>
                    <a:pt x="498767" y="0"/>
                  </a:lnTo>
                  <a:lnTo>
                    <a:pt x="499071" y="73012"/>
                  </a:lnTo>
                  <a:lnTo>
                    <a:pt x="345452" y="73609"/>
                  </a:lnTo>
                  <a:lnTo>
                    <a:pt x="334530" y="75803"/>
                  </a:lnTo>
                  <a:lnTo>
                    <a:pt x="89738" y="638886"/>
                  </a:lnTo>
                  <a:lnTo>
                    <a:pt x="78025" y="681269"/>
                  </a:lnTo>
                  <a:lnTo>
                    <a:pt x="72999" y="724928"/>
                  </a:lnTo>
                  <a:lnTo>
                    <a:pt x="72999" y="131424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7" name="object 317"/>
            <p:cNvSpPr/>
            <p:nvPr/>
          </p:nvSpPr>
          <p:spPr>
            <a:xfrm>
              <a:off x="2132285" y="3438354"/>
              <a:ext cx="995680" cy="450215"/>
            </a:xfrm>
            <a:custGeom>
              <a:avLst/>
              <a:gdLst/>
              <a:ahLst/>
              <a:cxnLst/>
              <a:rect l="l" t="t" r="r" b="b"/>
              <a:pathLst>
                <a:path w="995680" h="450214">
                  <a:moveTo>
                    <a:pt x="239166" y="449846"/>
                  </a:moveTo>
                  <a:lnTo>
                    <a:pt x="0" y="449846"/>
                  </a:lnTo>
                  <a:lnTo>
                    <a:pt x="0" y="413334"/>
                  </a:lnTo>
                  <a:lnTo>
                    <a:pt x="239166" y="413334"/>
                  </a:lnTo>
                  <a:lnTo>
                    <a:pt x="256455" y="410423"/>
                  </a:lnTo>
                  <a:lnTo>
                    <a:pt x="273962" y="402589"/>
                  </a:lnTo>
                  <a:lnTo>
                    <a:pt x="289381" y="391185"/>
                  </a:lnTo>
                  <a:lnTo>
                    <a:pt x="300405" y="377558"/>
                  </a:lnTo>
                  <a:lnTo>
                    <a:pt x="486917" y="46354"/>
                  </a:lnTo>
                  <a:lnTo>
                    <a:pt x="504260" y="25047"/>
                  </a:lnTo>
                  <a:lnTo>
                    <a:pt x="527829" y="9266"/>
                  </a:lnTo>
                  <a:lnTo>
                    <a:pt x="554738" y="440"/>
                  </a:lnTo>
                  <a:lnTo>
                    <a:pt x="582104" y="0"/>
                  </a:lnTo>
                  <a:lnTo>
                    <a:pt x="928547" y="52831"/>
                  </a:lnTo>
                  <a:lnTo>
                    <a:pt x="943664" y="55859"/>
                  </a:lnTo>
                  <a:lnTo>
                    <a:pt x="966062" y="63187"/>
                  </a:lnTo>
                  <a:lnTo>
                    <a:pt x="986371" y="75979"/>
                  </a:lnTo>
                  <a:lnTo>
                    <a:pt x="995222" y="95402"/>
                  </a:lnTo>
                  <a:lnTo>
                    <a:pt x="995222" y="112179"/>
                  </a:lnTo>
                  <a:lnTo>
                    <a:pt x="958710" y="112179"/>
                  </a:lnTo>
                  <a:lnTo>
                    <a:pt x="955656" y="102176"/>
                  </a:lnTo>
                  <a:lnTo>
                    <a:pt x="947594" y="95572"/>
                  </a:lnTo>
                  <a:lnTo>
                    <a:pt x="936175" y="91451"/>
                  </a:lnTo>
                  <a:lnTo>
                    <a:pt x="923048" y="88912"/>
                  </a:lnTo>
                  <a:lnTo>
                    <a:pt x="576630" y="36067"/>
                  </a:lnTo>
                  <a:lnTo>
                    <a:pt x="560247" y="36654"/>
                  </a:lnTo>
                  <a:lnTo>
                    <a:pt x="543717" y="42229"/>
                  </a:lnTo>
                  <a:lnTo>
                    <a:pt x="529165" y="51768"/>
                  </a:lnTo>
                  <a:lnTo>
                    <a:pt x="518718" y="64249"/>
                  </a:lnTo>
                  <a:lnTo>
                    <a:pt x="332206" y="395452"/>
                  </a:lnTo>
                  <a:lnTo>
                    <a:pt x="315341" y="416826"/>
                  </a:lnTo>
                  <a:lnTo>
                    <a:pt x="292368" y="434093"/>
                  </a:lnTo>
                  <a:lnTo>
                    <a:pt x="266053" y="445639"/>
                  </a:lnTo>
                  <a:lnTo>
                    <a:pt x="239166" y="449846"/>
                  </a:lnTo>
                  <a:close/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8" name="object 318"/>
            <p:cNvSpPr/>
            <p:nvPr/>
          </p:nvSpPr>
          <p:spPr>
            <a:xfrm>
              <a:off x="2132285" y="3400280"/>
              <a:ext cx="502284" cy="258445"/>
            </a:xfrm>
            <a:custGeom>
              <a:avLst/>
              <a:gdLst/>
              <a:ahLst/>
              <a:cxnLst/>
              <a:rect l="l" t="t" r="r" b="b"/>
              <a:pathLst>
                <a:path w="502285" h="258445">
                  <a:moveTo>
                    <a:pt x="291312" y="258229"/>
                  </a:moveTo>
                  <a:lnTo>
                    <a:pt x="0" y="258229"/>
                  </a:lnTo>
                  <a:lnTo>
                    <a:pt x="0" y="221716"/>
                  </a:lnTo>
                  <a:lnTo>
                    <a:pt x="291312" y="221716"/>
                  </a:lnTo>
                  <a:lnTo>
                    <a:pt x="308693" y="218810"/>
                  </a:lnTo>
                  <a:lnTo>
                    <a:pt x="326343" y="210991"/>
                  </a:lnTo>
                  <a:lnTo>
                    <a:pt x="341934" y="199610"/>
                  </a:lnTo>
                  <a:lnTo>
                    <a:pt x="353136" y="186016"/>
                  </a:lnTo>
                  <a:lnTo>
                    <a:pt x="463575" y="0"/>
                  </a:lnTo>
                  <a:lnTo>
                    <a:pt x="502208" y="6857"/>
                  </a:lnTo>
                  <a:lnTo>
                    <a:pt x="384759" y="204266"/>
                  </a:lnTo>
                  <a:lnTo>
                    <a:pt x="367691" y="225460"/>
                  </a:lnTo>
                  <a:lnTo>
                    <a:pt x="344574" y="242592"/>
                  </a:lnTo>
                  <a:lnTo>
                    <a:pt x="318188" y="254051"/>
                  </a:lnTo>
                  <a:lnTo>
                    <a:pt x="291312" y="258229"/>
                  </a:lnTo>
                  <a:close/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19" name="object 319"/>
            <p:cNvSpPr/>
            <p:nvPr/>
          </p:nvSpPr>
          <p:spPr>
            <a:xfrm>
              <a:off x="2900991" y="3503709"/>
              <a:ext cx="0" cy="554990"/>
            </a:xfrm>
            <a:custGeom>
              <a:avLst/>
              <a:gdLst/>
              <a:ahLst/>
              <a:cxnLst/>
              <a:rect l="l" t="t" r="r" b="b"/>
              <a:pathLst>
                <a:path h="554989">
                  <a:moveTo>
                    <a:pt x="0" y="0"/>
                  </a:moveTo>
                  <a:lnTo>
                    <a:pt x="0" y="55497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0" name="object 320"/>
            <p:cNvSpPr/>
            <p:nvPr/>
          </p:nvSpPr>
          <p:spPr>
            <a:xfrm>
              <a:off x="2457692" y="3390846"/>
              <a:ext cx="0" cy="220345"/>
            </a:xfrm>
            <a:custGeom>
              <a:avLst/>
              <a:gdLst/>
              <a:ahLst/>
              <a:cxnLst/>
              <a:rect l="l" t="t" r="r" b="b"/>
              <a:pathLst>
                <a:path h="220345">
                  <a:moveTo>
                    <a:pt x="0" y="0"/>
                  </a:moveTo>
                  <a:lnTo>
                    <a:pt x="0" y="2200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1" name="object 321"/>
            <p:cNvSpPr/>
            <p:nvPr/>
          </p:nvSpPr>
          <p:spPr>
            <a:xfrm>
              <a:off x="2457692" y="3651856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0"/>
                  </a:moveTo>
                  <a:lnTo>
                    <a:pt x="0" y="11965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2" name="object 322"/>
            <p:cNvSpPr/>
            <p:nvPr/>
          </p:nvSpPr>
          <p:spPr>
            <a:xfrm>
              <a:off x="2457692" y="3843982"/>
              <a:ext cx="0" cy="213360"/>
            </a:xfrm>
            <a:custGeom>
              <a:avLst/>
              <a:gdLst/>
              <a:ahLst/>
              <a:cxnLst/>
              <a:rect l="l" t="t" r="r" b="b"/>
              <a:pathLst>
                <a:path h="213360">
                  <a:moveTo>
                    <a:pt x="0" y="0"/>
                  </a:moveTo>
                  <a:lnTo>
                    <a:pt x="0" y="21316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3" name="object 323"/>
            <p:cNvSpPr/>
            <p:nvPr/>
          </p:nvSpPr>
          <p:spPr>
            <a:xfrm>
              <a:off x="2831580" y="3675174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65"/>
                  </a:moveTo>
                  <a:lnTo>
                    <a:pt x="0" y="78765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4" name="object 324"/>
            <p:cNvSpPr/>
            <p:nvPr/>
          </p:nvSpPr>
          <p:spPr>
            <a:xfrm>
              <a:off x="2831580" y="3790642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5" name="object 325"/>
            <p:cNvSpPr/>
            <p:nvPr/>
          </p:nvSpPr>
          <p:spPr>
            <a:xfrm>
              <a:off x="2831580" y="3906098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6" name="object 326"/>
            <p:cNvSpPr/>
            <p:nvPr/>
          </p:nvSpPr>
          <p:spPr>
            <a:xfrm>
              <a:off x="2831580" y="4131142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52"/>
                  </a:moveTo>
                  <a:lnTo>
                    <a:pt x="0" y="78752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7" name="object 327"/>
            <p:cNvSpPr/>
            <p:nvPr/>
          </p:nvSpPr>
          <p:spPr>
            <a:xfrm>
              <a:off x="2831580" y="4246623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8" name="object 328"/>
            <p:cNvSpPr/>
            <p:nvPr/>
          </p:nvSpPr>
          <p:spPr>
            <a:xfrm>
              <a:off x="2831580" y="4362091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29" name="object 329"/>
            <p:cNvSpPr/>
            <p:nvPr/>
          </p:nvSpPr>
          <p:spPr>
            <a:xfrm>
              <a:off x="2831580" y="4477572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65"/>
                  </a:moveTo>
                  <a:lnTo>
                    <a:pt x="0" y="78765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0" name="object 330"/>
            <p:cNvSpPr/>
            <p:nvPr/>
          </p:nvSpPr>
          <p:spPr>
            <a:xfrm>
              <a:off x="2831580" y="4593041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1" name="object 331"/>
            <p:cNvSpPr/>
            <p:nvPr/>
          </p:nvSpPr>
          <p:spPr>
            <a:xfrm>
              <a:off x="2831580" y="4708535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78"/>
                  </a:moveTo>
                  <a:lnTo>
                    <a:pt x="0" y="78778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2" name="object 332"/>
            <p:cNvSpPr/>
            <p:nvPr/>
          </p:nvSpPr>
          <p:spPr>
            <a:xfrm>
              <a:off x="2831580" y="4824041"/>
              <a:ext cx="26034" cy="79375"/>
            </a:xfrm>
            <a:custGeom>
              <a:avLst/>
              <a:gdLst/>
              <a:ahLst/>
              <a:cxnLst/>
              <a:rect l="l" t="t" r="r" b="b"/>
              <a:pathLst>
                <a:path w="26035" h="79375">
                  <a:moveTo>
                    <a:pt x="25933" y="78752"/>
                  </a:moveTo>
                  <a:lnTo>
                    <a:pt x="0" y="78752"/>
                  </a:lnTo>
                  <a:lnTo>
                    <a:pt x="0" y="0"/>
                  </a:lnTo>
                  <a:lnTo>
                    <a:pt x="25933" y="0"/>
                  </a:lnTo>
                  <a:lnTo>
                    <a:pt x="25933" y="787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3" name="object 333"/>
            <p:cNvSpPr/>
            <p:nvPr/>
          </p:nvSpPr>
          <p:spPr>
            <a:xfrm>
              <a:off x="2644915" y="4083834"/>
              <a:ext cx="256540" cy="870585"/>
            </a:xfrm>
            <a:custGeom>
              <a:avLst/>
              <a:gdLst/>
              <a:ahLst/>
              <a:cxnLst/>
              <a:rect l="l" t="t" r="r" b="b"/>
              <a:pathLst>
                <a:path w="256539" h="870585">
                  <a:moveTo>
                    <a:pt x="256070" y="0"/>
                  </a:moveTo>
                  <a:lnTo>
                    <a:pt x="256070" y="870038"/>
                  </a:lnTo>
                  <a:lnTo>
                    <a:pt x="0" y="74942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4" name="object 334"/>
            <p:cNvSpPr/>
            <p:nvPr/>
          </p:nvSpPr>
          <p:spPr>
            <a:xfrm>
              <a:off x="3131770" y="3662817"/>
              <a:ext cx="0" cy="451484"/>
            </a:xfrm>
            <a:custGeom>
              <a:avLst/>
              <a:gdLst/>
              <a:ahLst/>
              <a:cxnLst/>
              <a:rect l="l" t="t" r="r" b="b"/>
              <a:pathLst>
                <a:path h="451485">
                  <a:moveTo>
                    <a:pt x="0" y="0"/>
                  </a:moveTo>
                  <a:lnTo>
                    <a:pt x="0" y="45088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5" name="object 335"/>
            <p:cNvSpPr/>
            <p:nvPr/>
          </p:nvSpPr>
          <p:spPr>
            <a:xfrm>
              <a:off x="3045347" y="4157469"/>
              <a:ext cx="86995" cy="704215"/>
            </a:xfrm>
            <a:custGeom>
              <a:avLst/>
              <a:gdLst/>
              <a:ahLst/>
              <a:cxnLst/>
              <a:rect l="l" t="t" r="r" b="b"/>
              <a:pathLst>
                <a:path w="86994" h="704214">
                  <a:moveTo>
                    <a:pt x="86410" y="0"/>
                  </a:moveTo>
                  <a:lnTo>
                    <a:pt x="86410" y="704024"/>
                  </a:lnTo>
                  <a:lnTo>
                    <a:pt x="0" y="6719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6" name="object 336"/>
            <p:cNvSpPr/>
            <p:nvPr/>
          </p:nvSpPr>
          <p:spPr>
            <a:xfrm>
              <a:off x="2644915" y="4037403"/>
              <a:ext cx="107950" cy="796290"/>
            </a:xfrm>
            <a:custGeom>
              <a:avLst/>
              <a:gdLst/>
              <a:ahLst/>
              <a:cxnLst/>
              <a:rect l="l" t="t" r="r" b="b"/>
              <a:pathLst>
                <a:path w="107950" h="796289">
                  <a:moveTo>
                    <a:pt x="0" y="795858"/>
                  </a:moveTo>
                  <a:lnTo>
                    <a:pt x="0" y="0"/>
                  </a:lnTo>
                  <a:lnTo>
                    <a:pt x="107454" y="203707"/>
                  </a:lnTo>
                  <a:lnTo>
                    <a:pt x="2819" y="401497"/>
                  </a:lnTo>
                  <a:lnTo>
                    <a:pt x="105067" y="604138"/>
                  </a:lnTo>
                  <a:lnTo>
                    <a:pt x="0" y="7958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7" name="object 337"/>
            <p:cNvSpPr/>
            <p:nvPr/>
          </p:nvSpPr>
          <p:spPr>
            <a:xfrm>
              <a:off x="2642388" y="3679251"/>
              <a:ext cx="110489" cy="318135"/>
            </a:xfrm>
            <a:custGeom>
              <a:avLst/>
              <a:gdLst/>
              <a:ahLst/>
              <a:cxnLst/>
              <a:rect l="l" t="t" r="r" b="b"/>
              <a:pathLst>
                <a:path w="110489" h="318135">
                  <a:moveTo>
                    <a:pt x="45681" y="0"/>
                  </a:moveTo>
                  <a:lnTo>
                    <a:pt x="109981" y="150774"/>
                  </a:lnTo>
                  <a:lnTo>
                    <a:pt x="0" y="317728"/>
                  </a:lnTo>
                  <a:lnTo>
                    <a:pt x="0" y="11297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8" name="object 338"/>
            <p:cNvSpPr/>
            <p:nvPr/>
          </p:nvSpPr>
          <p:spPr>
            <a:xfrm>
              <a:off x="566929" y="3305820"/>
              <a:ext cx="1891030" cy="104139"/>
            </a:xfrm>
            <a:custGeom>
              <a:avLst/>
              <a:gdLst/>
              <a:ahLst/>
              <a:cxnLst/>
              <a:rect l="l" t="t" r="r" b="b"/>
              <a:pathLst>
                <a:path w="1891030" h="104139">
                  <a:moveTo>
                    <a:pt x="1890763" y="31457"/>
                  </a:moveTo>
                  <a:lnTo>
                    <a:pt x="0" y="103885"/>
                  </a:lnTo>
                  <a:lnTo>
                    <a:pt x="0" y="72428"/>
                  </a:lnTo>
                  <a:lnTo>
                    <a:pt x="1890763" y="0"/>
                  </a:lnTo>
                  <a:lnTo>
                    <a:pt x="1890763" y="3145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39" name="object 339"/>
            <p:cNvSpPr/>
            <p:nvPr/>
          </p:nvSpPr>
          <p:spPr>
            <a:xfrm>
              <a:off x="1861897" y="3279416"/>
              <a:ext cx="596265" cy="49530"/>
            </a:xfrm>
            <a:custGeom>
              <a:avLst/>
              <a:gdLst/>
              <a:ahLst/>
              <a:cxnLst/>
              <a:rect l="l" t="t" r="r" b="b"/>
              <a:pathLst>
                <a:path w="596264" h="49529">
                  <a:moveTo>
                    <a:pt x="0" y="49034"/>
                  </a:moveTo>
                  <a:lnTo>
                    <a:pt x="0" y="22796"/>
                  </a:lnTo>
                  <a:lnTo>
                    <a:pt x="5957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0" name="object 340"/>
            <p:cNvSpPr/>
            <p:nvPr/>
          </p:nvSpPr>
          <p:spPr>
            <a:xfrm>
              <a:off x="396292" y="3200118"/>
              <a:ext cx="2026920" cy="210185"/>
            </a:xfrm>
            <a:custGeom>
              <a:avLst/>
              <a:gdLst/>
              <a:ahLst/>
              <a:cxnLst/>
              <a:rect l="l" t="t" r="r" b="b"/>
              <a:pathLst>
                <a:path w="2026920" h="210185">
                  <a:moveTo>
                    <a:pt x="170637" y="209588"/>
                  </a:moveTo>
                  <a:lnTo>
                    <a:pt x="0" y="168719"/>
                  </a:lnTo>
                  <a:lnTo>
                    <a:pt x="0" y="140233"/>
                  </a:lnTo>
                  <a:lnTo>
                    <a:pt x="170637" y="177698"/>
                  </a:lnTo>
                  <a:lnTo>
                    <a:pt x="170637" y="71119"/>
                  </a:lnTo>
                  <a:lnTo>
                    <a:pt x="2026907" y="0"/>
                  </a:lnTo>
                  <a:lnTo>
                    <a:pt x="2026907" y="1065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1" name="object 341"/>
            <p:cNvSpPr/>
            <p:nvPr/>
          </p:nvSpPr>
          <p:spPr>
            <a:xfrm>
              <a:off x="2396669" y="320113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2" name="object 342"/>
            <p:cNvSpPr/>
            <p:nvPr/>
          </p:nvSpPr>
          <p:spPr>
            <a:xfrm>
              <a:off x="2370138" y="320216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3" name="object 343"/>
            <p:cNvSpPr/>
            <p:nvPr/>
          </p:nvSpPr>
          <p:spPr>
            <a:xfrm>
              <a:off x="2343646" y="320317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4" name="object 344"/>
            <p:cNvSpPr/>
            <p:nvPr/>
          </p:nvSpPr>
          <p:spPr>
            <a:xfrm>
              <a:off x="2317116" y="320419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5" name="object 345"/>
            <p:cNvSpPr/>
            <p:nvPr/>
          </p:nvSpPr>
          <p:spPr>
            <a:xfrm>
              <a:off x="2290611" y="320521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6" name="object 346"/>
            <p:cNvSpPr/>
            <p:nvPr/>
          </p:nvSpPr>
          <p:spPr>
            <a:xfrm>
              <a:off x="2264080" y="320622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7" name="object 347"/>
            <p:cNvSpPr/>
            <p:nvPr/>
          </p:nvSpPr>
          <p:spPr>
            <a:xfrm>
              <a:off x="2237563" y="320724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8" name="object 348"/>
            <p:cNvSpPr/>
            <p:nvPr/>
          </p:nvSpPr>
          <p:spPr>
            <a:xfrm>
              <a:off x="2211058" y="320825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49" name="object 349"/>
            <p:cNvSpPr/>
            <p:nvPr/>
          </p:nvSpPr>
          <p:spPr>
            <a:xfrm>
              <a:off x="2184528" y="320926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0" name="object 350"/>
            <p:cNvSpPr/>
            <p:nvPr/>
          </p:nvSpPr>
          <p:spPr>
            <a:xfrm>
              <a:off x="2158023" y="321027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1" name="object 351"/>
            <p:cNvSpPr/>
            <p:nvPr/>
          </p:nvSpPr>
          <p:spPr>
            <a:xfrm>
              <a:off x="2131480" y="321129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2" name="object 352"/>
            <p:cNvSpPr/>
            <p:nvPr/>
          </p:nvSpPr>
          <p:spPr>
            <a:xfrm>
              <a:off x="2104975" y="321231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3" name="object 353"/>
            <p:cNvSpPr/>
            <p:nvPr/>
          </p:nvSpPr>
          <p:spPr>
            <a:xfrm>
              <a:off x="2078470" y="321332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4" name="object 354"/>
            <p:cNvSpPr/>
            <p:nvPr/>
          </p:nvSpPr>
          <p:spPr>
            <a:xfrm>
              <a:off x="2051940" y="3214329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5" name="object 355"/>
            <p:cNvSpPr/>
            <p:nvPr/>
          </p:nvSpPr>
          <p:spPr>
            <a:xfrm>
              <a:off x="2025409" y="321537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4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6" name="object 356"/>
            <p:cNvSpPr/>
            <p:nvPr/>
          </p:nvSpPr>
          <p:spPr>
            <a:xfrm>
              <a:off x="1998905" y="321636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7" name="object 357"/>
            <p:cNvSpPr/>
            <p:nvPr/>
          </p:nvSpPr>
          <p:spPr>
            <a:xfrm>
              <a:off x="1972387" y="321739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8" name="object 358"/>
            <p:cNvSpPr/>
            <p:nvPr/>
          </p:nvSpPr>
          <p:spPr>
            <a:xfrm>
              <a:off x="1945857" y="321840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59" name="object 359"/>
            <p:cNvSpPr/>
            <p:nvPr/>
          </p:nvSpPr>
          <p:spPr>
            <a:xfrm>
              <a:off x="1919352" y="321942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0" name="object 360"/>
            <p:cNvSpPr/>
            <p:nvPr/>
          </p:nvSpPr>
          <p:spPr>
            <a:xfrm>
              <a:off x="1892809" y="322043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1" name="object 361"/>
            <p:cNvSpPr/>
            <p:nvPr/>
          </p:nvSpPr>
          <p:spPr>
            <a:xfrm>
              <a:off x="1866317" y="322142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60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2" name="object 362"/>
            <p:cNvSpPr/>
            <p:nvPr/>
          </p:nvSpPr>
          <p:spPr>
            <a:xfrm>
              <a:off x="1839799" y="3222457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3" name="object 363"/>
            <p:cNvSpPr/>
            <p:nvPr/>
          </p:nvSpPr>
          <p:spPr>
            <a:xfrm>
              <a:off x="1813269" y="322347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4" name="object 364"/>
            <p:cNvSpPr/>
            <p:nvPr/>
          </p:nvSpPr>
          <p:spPr>
            <a:xfrm>
              <a:off x="1786764" y="322447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60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5" name="object 365"/>
            <p:cNvSpPr/>
            <p:nvPr/>
          </p:nvSpPr>
          <p:spPr>
            <a:xfrm>
              <a:off x="1760234" y="3225505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6" name="object 366"/>
            <p:cNvSpPr/>
            <p:nvPr/>
          </p:nvSpPr>
          <p:spPr>
            <a:xfrm>
              <a:off x="1733729" y="322653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7" name="object 367"/>
            <p:cNvSpPr/>
            <p:nvPr/>
          </p:nvSpPr>
          <p:spPr>
            <a:xfrm>
              <a:off x="1707211" y="3227537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8" name="object 368"/>
            <p:cNvSpPr/>
            <p:nvPr/>
          </p:nvSpPr>
          <p:spPr>
            <a:xfrm>
              <a:off x="1680681" y="322856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69" name="object 369"/>
            <p:cNvSpPr/>
            <p:nvPr/>
          </p:nvSpPr>
          <p:spPr>
            <a:xfrm>
              <a:off x="1654163" y="322958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0" name="object 370"/>
            <p:cNvSpPr/>
            <p:nvPr/>
          </p:nvSpPr>
          <p:spPr>
            <a:xfrm>
              <a:off x="1627645" y="323059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1" name="object 371"/>
            <p:cNvSpPr/>
            <p:nvPr/>
          </p:nvSpPr>
          <p:spPr>
            <a:xfrm>
              <a:off x="1601128" y="323161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2" name="object 372"/>
            <p:cNvSpPr/>
            <p:nvPr/>
          </p:nvSpPr>
          <p:spPr>
            <a:xfrm>
              <a:off x="1574623" y="323263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3" name="object 373"/>
            <p:cNvSpPr/>
            <p:nvPr/>
          </p:nvSpPr>
          <p:spPr>
            <a:xfrm>
              <a:off x="1548093" y="323364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4" name="object 374"/>
            <p:cNvSpPr/>
            <p:nvPr/>
          </p:nvSpPr>
          <p:spPr>
            <a:xfrm>
              <a:off x="1521562" y="3234649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5" name="object 375"/>
            <p:cNvSpPr/>
            <p:nvPr/>
          </p:nvSpPr>
          <p:spPr>
            <a:xfrm>
              <a:off x="1495057" y="323565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60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6" name="object 376"/>
            <p:cNvSpPr/>
            <p:nvPr/>
          </p:nvSpPr>
          <p:spPr>
            <a:xfrm>
              <a:off x="1468540" y="323668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7" name="object 377"/>
            <p:cNvSpPr/>
            <p:nvPr/>
          </p:nvSpPr>
          <p:spPr>
            <a:xfrm>
              <a:off x="1442035" y="3237697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8" name="object 378"/>
            <p:cNvSpPr/>
            <p:nvPr/>
          </p:nvSpPr>
          <p:spPr>
            <a:xfrm>
              <a:off x="1415492" y="323871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79" name="object 379"/>
            <p:cNvSpPr/>
            <p:nvPr/>
          </p:nvSpPr>
          <p:spPr>
            <a:xfrm>
              <a:off x="1388974" y="323974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0" name="object 380"/>
            <p:cNvSpPr/>
            <p:nvPr/>
          </p:nvSpPr>
          <p:spPr>
            <a:xfrm>
              <a:off x="1362469" y="324075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1" name="object 381"/>
            <p:cNvSpPr/>
            <p:nvPr/>
          </p:nvSpPr>
          <p:spPr>
            <a:xfrm>
              <a:off x="1335952" y="324176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2" name="object 382"/>
            <p:cNvSpPr/>
            <p:nvPr/>
          </p:nvSpPr>
          <p:spPr>
            <a:xfrm>
              <a:off x="1309447" y="324279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3" name="object 383"/>
            <p:cNvSpPr/>
            <p:nvPr/>
          </p:nvSpPr>
          <p:spPr>
            <a:xfrm>
              <a:off x="1282917" y="324380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4" name="object 384"/>
            <p:cNvSpPr/>
            <p:nvPr/>
          </p:nvSpPr>
          <p:spPr>
            <a:xfrm>
              <a:off x="1256386" y="324482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5" name="object 385"/>
            <p:cNvSpPr/>
            <p:nvPr/>
          </p:nvSpPr>
          <p:spPr>
            <a:xfrm>
              <a:off x="1229882" y="324583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6" name="object 386"/>
            <p:cNvSpPr/>
            <p:nvPr/>
          </p:nvSpPr>
          <p:spPr>
            <a:xfrm>
              <a:off x="1203364" y="324684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7" name="object 387"/>
            <p:cNvSpPr/>
            <p:nvPr/>
          </p:nvSpPr>
          <p:spPr>
            <a:xfrm>
              <a:off x="1176834" y="3247857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8" name="object 388"/>
            <p:cNvSpPr/>
            <p:nvPr/>
          </p:nvSpPr>
          <p:spPr>
            <a:xfrm>
              <a:off x="1150329" y="324887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89" name="object 389"/>
            <p:cNvSpPr/>
            <p:nvPr/>
          </p:nvSpPr>
          <p:spPr>
            <a:xfrm>
              <a:off x="1123798" y="324987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60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0" name="object 390"/>
            <p:cNvSpPr/>
            <p:nvPr/>
          </p:nvSpPr>
          <p:spPr>
            <a:xfrm>
              <a:off x="1097281" y="3250905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1" name="object 391"/>
            <p:cNvSpPr/>
            <p:nvPr/>
          </p:nvSpPr>
          <p:spPr>
            <a:xfrm>
              <a:off x="1070776" y="325193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2" name="object 392"/>
            <p:cNvSpPr/>
            <p:nvPr/>
          </p:nvSpPr>
          <p:spPr>
            <a:xfrm>
              <a:off x="1044246" y="3252949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3" name="object 393"/>
            <p:cNvSpPr/>
            <p:nvPr/>
          </p:nvSpPr>
          <p:spPr>
            <a:xfrm>
              <a:off x="1017741" y="325396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4" name="object 394"/>
            <p:cNvSpPr/>
            <p:nvPr/>
          </p:nvSpPr>
          <p:spPr>
            <a:xfrm>
              <a:off x="991210" y="325498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5" name="object 395"/>
            <p:cNvSpPr/>
            <p:nvPr/>
          </p:nvSpPr>
          <p:spPr>
            <a:xfrm>
              <a:off x="964693" y="325599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6" name="object 396"/>
            <p:cNvSpPr/>
            <p:nvPr/>
          </p:nvSpPr>
          <p:spPr>
            <a:xfrm>
              <a:off x="938188" y="325701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7" name="object 397"/>
            <p:cNvSpPr/>
            <p:nvPr/>
          </p:nvSpPr>
          <p:spPr>
            <a:xfrm>
              <a:off x="911658" y="325803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8" name="object 398"/>
            <p:cNvSpPr/>
            <p:nvPr/>
          </p:nvSpPr>
          <p:spPr>
            <a:xfrm>
              <a:off x="885153" y="325904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399" name="object 399"/>
            <p:cNvSpPr/>
            <p:nvPr/>
          </p:nvSpPr>
          <p:spPr>
            <a:xfrm>
              <a:off x="858622" y="3260049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0" name="object 400"/>
            <p:cNvSpPr/>
            <p:nvPr/>
          </p:nvSpPr>
          <p:spPr>
            <a:xfrm>
              <a:off x="832105" y="3261065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1" name="object 401"/>
            <p:cNvSpPr/>
            <p:nvPr/>
          </p:nvSpPr>
          <p:spPr>
            <a:xfrm>
              <a:off x="805600" y="3262081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2" name="object 402"/>
            <p:cNvSpPr/>
            <p:nvPr/>
          </p:nvSpPr>
          <p:spPr>
            <a:xfrm>
              <a:off x="779070" y="3263097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3" name="object 403"/>
            <p:cNvSpPr/>
            <p:nvPr/>
          </p:nvSpPr>
          <p:spPr>
            <a:xfrm>
              <a:off x="752539" y="3264113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9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4" name="object 404"/>
            <p:cNvSpPr/>
            <p:nvPr/>
          </p:nvSpPr>
          <p:spPr>
            <a:xfrm>
              <a:off x="726034" y="326514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5" name="object 405"/>
            <p:cNvSpPr/>
            <p:nvPr/>
          </p:nvSpPr>
          <p:spPr>
            <a:xfrm>
              <a:off x="699517" y="3266158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6" name="object 406"/>
            <p:cNvSpPr/>
            <p:nvPr/>
          </p:nvSpPr>
          <p:spPr>
            <a:xfrm>
              <a:off x="672986" y="3267174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7" name="object 407"/>
            <p:cNvSpPr/>
            <p:nvPr/>
          </p:nvSpPr>
          <p:spPr>
            <a:xfrm>
              <a:off x="646482" y="3268190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8" name="object 408"/>
            <p:cNvSpPr/>
            <p:nvPr/>
          </p:nvSpPr>
          <p:spPr>
            <a:xfrm>
              <a:off x="619951" y="3269206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6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09" name="object 409"/>
            <p:cNvSpPr/>
            <p:nvPr/>
          </p:nvSpPr>
          <p:spPr>
            <a:xfrm>
              <a:off x="593446" y="3270222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79">
                  <a:moveTo>
                    <a:pt x="0" y="10657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0" name="object 410"/>
            <p:cNvSpPr/>
            <p:nvPr/>
          </p:nvSpPr>
          <p:spPr>
            <a:xfrm>
              <a:off x="1258279" y="3093450"/>
              <a:ext cx="336550" cy="258445"/>
            </a:xfrm>
            <a:custGeom>
              <a:avLst/>
              <a:gdLst/>
              <a:ahLst/>
              <a:cxnLst/>
              <a:rect l="l" t="t" r="r" b="b"/>
              <a:pathLst>
                <a:path w="336550" h="258445">
                  <a:moveTo>
                    <a:pt x="336156" y="247395"/>
                  </a:moveTo>
                  <a:lnTo>
                    <a:pt x="336156" y="0"/>
                  </a:lnTo>
                  <a:lnTo>
                    <a:pt x="0" y="12877"/>
                  </a:lnTo>
                  <a:lnTo>
                    <a:pt x="0" y="2583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1" name="object 411"/>
            <p:cNvSpPr/>
            <p:nvPr/>
          </p:nvSpPr>
          <p:spPr>
            <a:xfrm>
              <a:off x="1205155" y="2925823"/>
              <a:ext cx="389890" cy="180975"/>
            </a:xfrm>
            <a:custGeom>
              <a:avLst/>
              <a:gdLst/>
              <a:ahLst/>
              <a:cxnLst/>
              <a:rect l="l" t="t" r="r" b="b"/>
              <a:pathLst>
                <a:path w="389890" h="180975">
                  <a:moveTo>
                    <a:pt x="53124" y="180505"/>
                  </a:moveTo>
                  <a:lnTo>
                    <a:pt x="0" y="135889"/>
                  </a:lnTo>
                  <a:lnTo>
                    <a:pt x="0" y="66166"/>
                  </a:lnTo>
                  <a:lnTo>
                    <a:pt x="21183" y="12877"/>
                  </a:lnTo>
                  <a:lnTo>
                    <a:pt x="357339" y="0"/>
                  </a:lnTo>
                  <a:lnTo>
                    <a:pt x="336169" y="54457"/>
                  </a:lnTo>
                  <a:lnTo>
                    <a:pt x="336169" y="122999"/>
                  </a:lnTo>
                  <a:lnTo>
                    <a:pt x="389280" y="16762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2" name="object 412"/>
            <p:cNvSpPr/>
            <p:nvPr/>
          </p:nvSpPr>
          <p:spPr>
            <a:xfrm>
              <a:off x="1200589" y="2817473"/>
              <a:ext cx="345300" cy="28832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3" name="object 413"/>
            <p:cNvSpPr/>
            <p:nvPr/>
          </p:nvSpPr>
          <p:spPr>
            <a:xfrm>
              <a:off x="1226338" y="2760482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15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4" name="object 414"/>
            <p:cNvSpPr/>
            <p:nvPr/>
          </p:nvSpPr>
          <p:spPr>
            <a:xfrm>
              <a:off x="1226338" y="2793540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890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5" name="object 415"/>
            <p:cNvSpPr/>
            <p:nvPr/>
          </p:nvSpPr>
          <p:spPr>
            <a:xfrm>
              <a:off x="1226338" y="2826573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15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6" name="object 416"/>
            <p:cNvSpPr/>
            <p:nvPr/>
          </p:nvSpPr>
          <p:spPr>
            <a:xfrm>
              <a:off x="1226338" y="2859631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03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7" name="object 417"/>
            <p:cNvSpPr/>
            <p:nvPr/>
          </p:nvSpPr>
          <p:spPr>
            <a:xfrm>
              <a:off x="1226338" y="2892676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15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8" name="object 418"/>
            <p:cNvSpPr/>
            <p:nvPr/>
          </p:nvSpPr>
          <p:spPr>
            <a:xfrm>
              <a:off x="1072567" y="2704035"/>
              <a:ext cx="154305" cy="36830"/>
            </a:xfrm>
            <a:custGeom>
              <a:avLst/>
              <a:gdLst/>
              <a:ahLst/>
              <a:cxnLst/>
              <a:rect l="l" t="t" r="r" b="b"/>
              <a:pathLst>
                <a:path w="154305" h="36830">
                  <a:moveTo>
                    <a:pt x="0" y="34069"/>
                  </a:moveTo>
                  <a:lnTo>
                    <a:pt x="39485" y="8349"/>
                  </a:lnTo>
                  <a:lnTo>
                    <a:pt x="68665" y="0"/>
                  </a:lnTo>
                  <a:lnTo>
                    <a:pt x="101955" y="9221"/>
                  </a:lnTo>
                  <a:lnTo>
                    <a:pt x="153771" y="36215"/>
                  </a:lnTo>
                  <a:lnTo>
                    <a:pt x="0" y="3406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19" name="object 419"/>
            <p:cNvSpPr/>
            <p:nvPr/>
          </p:nvSpPr>
          <p:spPr>
            <a:xfrm>
              <a:off x="1149440" y="2705007"/>
              <a:ext cx="414020" cy="22860"/>
            </a:xfrm>
            <a:custGeom>
              <a:avLst/>
              <a:gdLst/>
              <a:ahLst/>
              <a:cxnLst/>
              <a:rect l="l" t="t" r="r" b="b"/>
              <a:pathLst>
                <a:path w="414019" h="22860">
                  <a:moveTo>
                    <a:pt x="0" y="13094"/>
                  </a:moveTo>
                  <a:lnTo>
                    <a:pt x="320890" y="813"/>
                  </a:lnTo>
                  <a:lnTo>
                    <a:pt x="360627" y="0"/>
                  </a:lnTo>
                  <a:lnTo>
                    <a:pt x="383514" y="1971"/>
                  </a:lnTo>
                  <a:lnTo>
                    <a:pt x="398229" y="8745"/>
                  </a:lnTo>
                  <a:lnTo>
                    <a:pt x="413448" y="223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0" name="object 420"/>
            <p:cNvSpPr/>
            <p:nvPr/>
          </p:nvSpPr>
          <p:spPr>
            <a:xfrm>
              <a:off x="1072567" y="2727347"/>
              <a:ext cx="490855" cy="211454"/>
            </a:xfrm>
            <a:custGeom>
              <a:avLst/>
              <a:gdLst/>
              <a:ahLst/>
              <a:cxnLst/>
              <a:rect l="l" t="t" r="r" b="b"/>
              <a:pathLst>
                <a:path w="490855" h="211455">
                  <a:moveTo>
                    <a:pt x="0" y="10756"/>
                  </a:moveTo>
                  <a:lnTo>
                    <a:pt x="0" y="206984"/>
                  </a:lnTo>
                  <a:lnTo>
                    <a:pt x="153771" y="211353"/>
                  </a:lnTo>
                  <a:lnTo>
                    <a:pt x="153771" y="12903"/>
                  </a:lnTo>
                  <a:lnTo>
                    <a:pt x="490321" y="0"/>
                  </a:lnTo>
                  <a:lnTo>
                    <a:pt x="490321" y="1984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1" name="object 421"/>
            <p:cNvSpPr/>
            <p:nvPr/>
          </p:nvSpPr>
          <p:spPr>
            <a:xfrm>
              <a:off x="1055460" y="2934332"/>
              <a:ext cx="43815" cy="318770"/>
            </a:xfrm>
            <a:custGeom>
              <a:avLst/>
              <a:gdLst/>
              <a:ahLst/>
              <a:cxnLst/>
              <a:rect l="l" t="t" r="r" b="b"/>
              <a:pathLst>
                <a:path w="43815" h="318770">
                  <a:moveTo>
                    <a:pt x="17106" y="0"/>
                  </a:moveTo>
                  <a:lnTo>
                    <a:pt x="43599" y="54876"/>
                  </a:lnTo>
                  <a:lnTo>
                    <a:pt x="43599" y="121056"/>
                  </a:lnTo>
                  <a:lnTo>
                    <a:pt x="0" y="166319"/>
                  </a:lnTo>
                  <a:lnTo>
                    <a:pt x="0" y="31817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2" name="object 422"/>
            <p:cNvSpPr/>
            <p:nvPr/>
          </p:nvSpPr>
          <p:spPr>
            <a:xfrm>
              <a:off x="1124154" y="2935792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407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3" name="object 423"/>
            <p:cNvSpPr/>
            <p:nvPr/>
          </p:nvSpPr>
          <p:spPr>
            <a:xfrm>
              <a:off x="1152107" y="2936580"/>
              <a:ext cx="0" cy="312420"/>
            </a:xfrm>
            <a:custGeom>
              <a:avLst/>
              <a:gdLst/>
              <a:ahLst/>
              <a:cxnLst/>
              <a:rect l="l" t="t" r="r" b="b"/>
              <a:pathLst>
                <a:path h="312419">
                  <a:moveTo>
                    <a:pt x="0" y="0"/>
                  </a:moveTo>
                  <a:lnTo>
                    <a:pt x="0" y="3122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4" name="object 424"/>
            <p:cNvSpPr/>
            <p:nvPr/>
          </p:nvSpPr>
          <p:spPr>
            <a:xfrm>
              <a:off x="1180047" y="2937393"/>
              <a:ext cx="0" cy="310515"/>
            </a:xfrm>
            <a:custGeom>
              <a:avLst/>
              <a:gdLst/>
              <a:ahLst/>
              <a:cxnLst/>
              <a:rect l="l" t="t" r="r" b="b"/>
              <a:pathLst>
                <a:path h="310514">
                  <a:moveTo>
                    <a:pt x="0" y="0"/>
                  </a:moveTo>
                  <a:lnTo>
                    <a:pt x="0" y="31033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5" name="object 425"/>
            <p:cNvSpPr/>
            <p:nvPr/>
          </p:nvSpPr>
          <p:spPr>
            <a:xfrm>
              <a:off x="1330161" y="3103559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6" name="object 426"/>
            <p:cNvSpPr/>
            <p:nvPr/>
          </p:nvSpPr>
          <p:spPr>
            <a:xfrm>
              <a:off x="1396328" y="3101032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7" name="object 427"/>
            <p:cNvSpPr/>
            <p:nvPr/>
          </p:nvSpPr>
          <p:spPr>
            <a:xfrm>
              <a:off x="1462495" y="3098492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8" name="object 428"/>
            <p:cNvSpPr/>
            <p:nvPr/>
          </p:nvSpPr>
          <p:spPr>
            <a:xfrm>
              <a:off x="1528662" y="3095952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29" name="object 429"/>
            <p:cNvSpPr/>
            <p:nvPr/>
          </p:nvSpPr>
          <p:spPr>
            <a:xfrm>
              <a:off x="668211" y="3116044"/>
              <a:ext cx="336550" cy="258445"/>
            </a:xfrm>
            <a:custGeom>
              <a:avLst/>
              <a:gdLst/>
              <a:ahLst/>
              <a:cxnLst/>
              <a:rect l="l" t="t" r="r" b="b"/>
              <a:pathLst>
                <a:path w="336550" h="258445">
                  <a:moveTo>
                    <a:pt x="336156" y="247421"/>
                  </a:moveTo>
                  <a:lnTo>
                    <a:pt x="336156" y="0"/>
                  </a:lnTo>
                  <a:lnTo>
                    <a:pt x="0" y="12890"/>
                  </a:lnTo>
                  <a:lnTo>
                    <a:pt x="0" y="2583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0" name="object 430"/>
            <p:cNvSpPr/>
            <p:nvPr/>
          </p:nvSpPr>
          <p:spPr>
            <a:xfrm>
              <a:off x="615074" y="2948429"/>
              <a:ext cx="389890" cy="180975"/>
            </a:xfrm>
            <a:custGeom>
              <a:avLst/>
              <a:gdLst/>
              <a:ahLst/>
              <a:cxnLst/>
              <a:rect l="l" t="t" r="r" b="b"/>
              <a:pathLst>
                <a:path w="389890" h="180975">
                  <a:moveTo>
                    <a:pt x="53136" y="180505"/>
                  </a:moveTo>
                  <a:lnTo>
                    <a:pt x="0" y="135877"/>
                  </a:lnTo>
                  <a:lnTo>
                    <a:pt x="0" y="66167"/>
                  </a:lnTo>
                  <a:lnTo>
                    <a:pt x="21196" y="12890"/>
                  </a:lnTo>
                  <a:lnTo>
                    <a:pt x="357352" y="0"/>
                  </a:lnTo>
                  <a:lnTo>
                    <a:pt x="336156" y="54444"/>
                  </a:lnTo>
                  <a:lnTo>
                    <a:pt x="336156" y="123012"/>
                  </a:lnTo>
                  <a:lnTo>
                    <a:pt x="389293" y="16761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1" name="object 431"/>
            <p:cNvSpPr/>
            <p:nvPr/>
          </p:nvSpPr>
          <p:spPr>
            <a:xfrm>
              <a:off x="610509" y="2840066"/>
              <a:ext cx="345287" cy="28835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2" name="object 432"/>
            <p:cNvSpPr/>
            <p:nvPr/>
          </p:nvSpPr>
          <p:spPr>
            <a:xfrm>
              <a:off x="636271" y="2783088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890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3" name="object 433"/>
            <p:cNvSpPr/>
            <p:nvPr/>
          </p:nvSpPr>
          <p:spPr>
            <a:xfrm>
              <a:off x="636271" y="2816146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03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4" name="object 434"/>
            <p:cNvSpPr/>
            <p:nvPr/>
          </p:nvSpPr>
          <p:spPr>
            <a:xfrm>
              <a:off x="636271" y="2849191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890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5" name="object 435"/>
            <p:cNvSpPr/>
            <p:nvPr/>
          </p:nvSpPr>
          <p:spPr>
            <a:xfrm>
              <a:off x="636271" y="2882224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28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6" name="object 436"/>
            <p:cNvSpPr/>
            <p:nvPr/>
          </p:nvSpPr>
          <p:spPr>
            <a:xfrm>
              <a:off x="636271" y="2915295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890"/>
                  </a:moveTo>
                  <a:lnTo>
                    <a:pt x="33655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7" name="object 437"/>
            <p:cNvSpPr/>
            <p:nvPr/>
          </p:nvSpPr>
          <p:spPr>
            <a:xfrm>
              <a:off x="482486" y="2726630"/>
              <a:ext cx="154305" cy="36830"/>
            </a:xfrm>
            <a:custGeom>
              <a:avLst/>
              <a:gdLst/>
              <a:ahLst/>
              <a:cxnLst/>
              <a:rect l="l" t="t" r="r" b="b"/>
              <a:pathLst>
                <a:path w="154304" h="36830">
                  <a:moveTo>
                    <a:pt x="0" y="34067"/>
                  </a:moveTo>
                  <a:lnTo>
                    <a:pt x="39493" y="8348"/>
                  </a:lnTo>
                  <a:lnTo>
                    <a:pt x="68676" y="0"/>
                  </a:lnTo>
                  <a:lnTo>
                    <a:pt x="101968" y="9225"/>
                  </a:lnTo>
                  <a:lnTo>
                    <a:pt x="153784" y="36226"/>
                  </a:lnTo>
                  <a:lnTo>
                    <a:pt x="0" y="340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8" name="object 438"/>
            <p:cNvSpPr/>
            <p:nvPr/>
          </p:nvSpPr>
          <p:spPr>
            <a:xfrm>
              <a:off x="559372" y="2727620"/>
              <a:ext cx="414020" cy="22860"/>
            </a:xfrm>
            <a:custGeom>
              <a:avLst/>
              <a:gdLst/>
              <a:ahLst/>
              <a:cxnLst/>
              <a:rect l="l" t="t" r="r" b="b"/>
              <a:pathLst>
                <a:path w="414019" h="22860">
                  <a:moveTo>
                    <a:pt x="0" y="13100"/>
                  </a:moveTo>
                  <a:lnTo>
                    <a:pt x="320878" y="806"/>
                  </a:lnTo>
                  <a:lnTo>
                    <a:pt x="360615" y="0"/>
                  </a:lnTo>
                  <a:lnTo>
                    <a:pt x="383503" y="1972"/>
                  </a:lnTo>
                  <a:lnTo>
                    <a:pt x="398221" y="8739"/>
                  </a:lnTo>
                  <a:lnTo>
                    <a:pt x="413448" y="2232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39" name="object 439"/>
            <p:cNvSpPr/>
            <p:nvPr/>
          </p:nvSpPr>
          <p:spPr>
            <a:xfrm>
              <a:off x="482486" y="2749941"/>
              <a:ext cx="490855" cy="211454"/>
            </a:xfrm>
            <a:custGeom>
              <a:avLst/>
              <a:gdLst/>
              <a:ahLst/>
              <a:cxnLst/>
              <a:rect l="l" t="t" r="r" b="b"/>
              <a:pathLst>
                <a:path w="490855" h="211455">
                  <a:moveTo>
                    <a:pt x="0" y="10756"/>
                  </a:moveTo>
                  <a:lnTo>
                    <a:pt x="0" y="206984"/>
                  </a:lnTo>
                  <a:lnTo>
                    <a:pt x="153784" y="211378"/>
                  </a:lnTo>
                  <a:lnTo>
                    <a:pt x="153784" y="12915"/>
                  </a:lnTo>
                  <a:lnTo>
                    <a:pt x="490334" y="0"/>
                  </a:lnTo>
                  <a:lnTo>
                    <a:pt x="490334" y="1984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0" name="object 440"/>
            <p:cNvSpPr/>
            <p:nvPr/>
          </p:nvSpPr>
          <p:spPr>
            <a:xfrm>
              <a:off x="465392" y="2956925"/>
              <a:ext cx="43815" cy="295275"/>
            </a:xfrm>
            <a:custGeom>
              <a:avLst/>
              <a:gdLst/>
              <a:ahLst/>
              <a:cxnLst/>
              <a:rect l="l" t="t" r="r" b="b"/>
              <a:pathLst>
                <a:path w="43815" h="295275">
                  <a:moveTo>
                    <a:pt x="17094" y="0"/>
                  </a:moveTo>
                  <a:lnTo>
                    <a:pt x="43599" y="54876"/>
                  </a:lnTo>
                  <a:lnTo>
                    <a:pt x="43599" y="121043"/>
                  </a:lnTo>
                  <a:lnTo>
                    <a:pt x="0" y="166331"/>
                  </a:lnTo>
                  <a:lnTo>
                    <a:pt x="0" y="2950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1" name="object 441"/>
            <p:cNvSpPr/>
            <p:nvPr/>
          </p:nvSpPr>
          <p:spPr>
            <a:xfrm>
              <a:off x="534087" y="2958373"/>
              <a:ext cx="0" cy="307340"/>
            </a:xfrm>
            <a:custGeom>
              <a:avLst/>
              <a:gdLst/>
              <a:ahLst/>
              <a:cxnLst/>
              <a:rect l="l" t="t" r="r" b="b"/>
              <a:pathLst>
                <a:path h="307339">
                  <a:moveTo>
                    <a:pt x="0" y="0"/>
                  </a:moveTo>
                  <a:lnTo>
                    <a:pt x="0" y="3067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2" name="object 442"/>
            <p:cNvSpPr/>
            <p:nvPr/>
          </p:nvSpPr>
          <p:spPr>
            <a:xfrm>
              <a:off x="562039" y="2959199"/>
              <a:ext cx="0" cy="312420"/>
            </a:xfrm>
            <a:custGeom>
              <a:avLst/>
              <a:gdLst/>
              <a:ahLst/>
              <a:cxnLst/>
              <a:rect l="l" t="t" r="r" b="b"/>
              <a:pathLst>
                <a:path h="312420">
                  <a:moveTo>
                    <a:pt x="0" y="0"/>
                  </a:moveTo>
                  <a:lnTo>
                    <a:pt x="0" y="3122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3" name="object 443"/>
            <p:cNvSpPr/>
            <p:nvPr/>
          </p:nvSpPr>
          <p:spPr>
            <a:xfrm>
              <a:off x="589992" y="2959986"/>
              <a:ext cx="0" cy="310515"/>
            </a:xfrm>
            <a:custGeom>
              <a:avLst/>
              <a:gdLst/>
              <a:ahLst/>
              <a:cxnLst/>
              <a:rect l="l" t="t" r="r" b="b"/>
              <a:pathLst>
                <a:path h="310514">
                  <a:moveTo>
                    <a:pt x="0" y="0"/>
                  </a:moveTo>
                  <a:lnTo>
                    <a:pt x="0" y="3103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4" name="object 444"/>
            <p:cNvSpPr/>
            <p:nvPr/>
          </p:nvSpPr>
          <p:spPr>
            <a:xfrm>
              <a:off x="740081" y="3126153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1384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5" name="object 445"/>
            <p:cNvSpPr/>
            <p:nvPr/>
          </p:nvSpPr>
          <p:spPr>
            <a:xfrm>
              <a:off x="806248" y="3123638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6" name="object 446"/>
            <p:cNvSpPr/>
            <p:nvPr/>
          </p:nvSpPr>
          <p:spPr>
            <a:xfrm>
              <a:off x="872427" y="3121111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7" name="object 447"/>
            <p:cNvSpPr/>
            <p:nvPr/>
          </p:nvSpPr>
          <p:spPr>
            <a:xfrm>
              <a:off x="938594" y="3118571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8" name="object 448"/>
            <p:cNvSpPr/>
            <p:nvPr/>
          </p:nvSpPr>
          <p:spPr>
            <a:xfrm>
              <a:off x="0" y="3146816"/>
              <a:ext cx="201295" cy="247650"/>
            </a:xfrm>
            <a:custGeom>
              <a:avLst/>
              <a:gdLst/>
              <a:ahLst/>
              <a:cxnLst/>
              <a:rect l="l" t="t" r="r" b="b"/>
              <a:pathLst>
                <a:path w="201295" h="247650">
                  <a:moveTo>
                    <a:pt x="200762" y="247421"/>
                  </a:moveTo>
                  <a:lnTo>
                    <a:pt x="200762" y="0"/>
                  </a:lnTo>
                  <a:lnTo>
                    <a:pt x="0" y="77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49" name="object 449"/>
            <p:cNvSpPr/>
            <p:nvPr/>
          </p:nvSpPr>
          <p:spPr>
            <a:xfrm>
              <a:off x="0" y="2979214"/>
              <a:ext cx="201295" cy="167640"/>
            </a:xfrm>
            <a:custGeom>
              <a:avLst/>
              <a:gdLst/>
              <a:ahLst/>
              <a:cxnLst/>
              <a:rect l="l" t="t" r="r" b="b"/>
              <a:pathLst>
                <a:path w="201295" h="167639">
                  <a:moveTo>
                    <a:pt x="0" y="6461"/>
                  </a:moveTo>
                  <a:lnTo>
                    <a:pt x="168822" y="0"/>
                  </a:lnTo>
                  <a:lnTo>
                    <a:pt x="147626" y="54457"/>
                  </a:lnTo>
                  <a:lnTo>
                    <a:pt x="147626" y="122999"/>
                  </a:lnTo>
                  <a:lnTo>
                    <a:pt x="200762" y="1676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0" name="object 450"/>
            <p:cNvSpPr/>
            <p:nvPr/>
          </p:nvSpPr>
          <p:spPr>
            <a:xfrm>
              <a:off x="0" y="3083671"/>
              <a:ext cx="33020" cy="69850"/>
            </a:xfrm>
            <a:custGeom>
              <a:avLst/>
              <a:gdLst/>
              <a:ahLst/>
              <a:cxnLst/>
              <a:rect l="l" t="t" r="r" b="b"/>
              <a:pathLst>
                <a:path w="33020" h="69850">
                  <a:moveTo>
                    <a:pt x="0" y="1265"/>
                  </a:moveTo>
                  <a:lnTo>
                    <a:pt x="32843" y="0"/>
                  </a:lnTo>
                  <a:lnTo>
                    <a:pt x="32843" y="695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1" name="object 451"/>
            <p:cNvSpPr/>
            <p:nvPr/>
          </p:nvSpPr>
          <p:spPr>
            <a:xfrm>
              <a:off x="0" y="3082833"/>
              <a:ext cx="55244" cy="2540"/>
            </a:xfrm>
            <a:custGeom>
              <a:avLst/>
              <a:gdLst/>
              <a:ahLst/>
              <a:cxnLst/>
              <a:rect l="l" t="t" r="r" b="b"/>
              <a:pathLst>
                <a:path w="55244" h="2539">
                  <a:moveTo>
                    <a:pt x="54966" y="0"/>
                  </a:moveTo>
                  <a:lnTo>
                    <a:pt x="0" y="20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2" name="object 452"/>
            <p:cNvSpPr/>
            <p:nvPr/>
          </p:nvSpPr>
          <p:spPr>
            <a:xfrm>
              <a:off x="0" y="2875429"/>
              <a:ext cx="55244" cy="207645"/>
            </a:xfrm>
            <a:custGeom>
              <a:avLst/>
              <a:gdLst/>
              <a:ahLst/>
              <a:cxnLst/>
              <a:rect l="l" t="t" r="r" b="b"/>
              <a:pathLst>
                <a:path w="55244" h="207644">
                  <a:moveTo>
                    <a:pt x="0" y="140157"/>
                  </a:moveTo>
                  <a:lnTo>
                    <a:pt x="7849" y="132740"/>
                  </a:lnTo>
                  <a:lnTo>
                    <a:pt x="7849" y="419"/>
                  </a:lnTo>
                  <a:lnTo>
                    <a:pt x="18848" y="0"/>
                  </a:lnTo>
                  <a:lnTo>
                    <a:pt x="18848" y="131965"/>
                  </a:lnTo>
                  <a:lnTo>
                    <a:pt x="54966" y="161759"/>
                  </a:lnTo>
                  <a:lnTo>
                    <a:pt x="54966" y="20740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3" name="object 453"/>
            <p:cNvSpPr/>
            <p:nvPr/>
          </p:nvSpPr>
          <p:spPr>
            <a:xfrm>
              <a:off x="54966" y="3033659"/>
              <a:ext cx="92710" cy="3810"/>
            </a:xfrm>
            <a:custGeom>
              <a:avLst/>
              <a:gdLst/>
              <a:ahLst/>
              <a:cxnLst/>
              <a:rect l="l" t="t" r="r" b="b"/>
              <a:pathLst>
                <a:path w="92710" h="3810">
                  <a:moveTo>
                    <a:pt x="0" y="3530"/>
                  </a:moveTo>
                  <a:lnTo>
                    <a:pt x="9265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4" name="object 454"/>
            <p:cNvSpPr/>
            <p:nvPr/>
          </p:nvSpPr>
          <p:spPr>
            <a:xfrm>
              <a:off x="32843" y="3102213"/>
              <a:ext cx="114935" cy="4445"/>
            </a:xfrm>
            <a:custGeom>
              <a:avLst/>
              <a:gdLst/>
              <a:ahLst/>
              <a:cxnLst/>
              <a:rect l="l" t="t" r="r" b="b"/>
              <a:pathLst>
                <a:path w="114935" h="4444">
                  <a:moveTo>
                    <a:pt x="0" y="4381"/>
                  </a:moveTo>
                  <a:lnTo>
                    <a:pt x="11478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5" name="object 455"/>
            <p:cNvSpPr/>
            <p:nvPr/>
          </p:nvSpPr>
          <p:spPr>
            <a:xfrm>
              <a:off x="0" y="2813860"/>
              <a:ext cx="169545" cy="6985"/>
            </a:xfrm>
            <a:custGeom>
              <a:avLst/>
              <a:gdLst/>
              <a:ahLst/>
              <a:cxnLst/>
              <a:rect l="l" t="t" r="r" b="b"/>
              <a:pathLst>
                <a:path w="169545" h="6985">
                  <a:moveTo>
                    <a:pt x="0" y="6487"/>
                  </a:moveTo>
                  <a:lnTo>
                    <a:pt x="1692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6" name="object 456"/>
            <p:cNvSpPr/>
            <p:nvPr/>
          </p:nvSpPr>
          <p:spPr>
            <a:xfrm>
              <a:off x="0" y="2846931"/>
              <a:ext cx="169545" cy="6985"/>
            </a:xfrm>
            <a:custGeom>
              <a:avLst/>
              <a:gdLst/>
              <a:ahLst/>
              <a:cxnLst/>
              <a:rect l="l" t="t" r="r" b="b"/>
              <a:pathLst>
                <a:path w="169545" h="6985">
                  <a:moveTo>
                    <a:pt x="0" y="6481"/>
                  </a:moveTo>
                  <a:lnTo>
                    <a:pt x="1692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7" name="object 457"/>
            <p:cNvSpPr/>
            <p:nvPr/>
          </p:nvSpPr>
          <p:spPr>
            <a:xfrm>
              <a:off x="0" y="2879963"/>
              <a:ext cx="169545" cy="6985"/>
            </a:xfrm>
            <a:custGeom>
              <a:avLst/>
              <a:gdLst/>
              <a:ahLst/>
              <a:cxnLst/>
              <a:rect l="l" t="t" r="r" b="b"/>
              <a:pathLst>
                <a:path w="169545" h="6985">
                  <a:moveTo>
                    <a:pt x="0" y="6487"/>
                  </a:moveTo>
                  <a:lnTo>
                    <a:pt x="1692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8" name="object 458"/>
            <p:cNvSpPr/>
            <p:nvPr/>
          </p:nvSpPr>
          <p:spPr>
            <a:xfrm>
              <a:off x="0" y="2913021"/>
              <a:ext cx="169545" cy="6985"/>
            </a:xfrm>
            <a:custGeom>
              <a:avLst/>
              <a:gdLst/>
              <a:ahLst/>
              <a:cxnLst/>
              <a:rect l="l" t="t" r="r" b="b"/>
              <a:pathLst>
                <a:path w="169545" h="6985">
                  <a:moveTo>
                    <a:pt x="0" y="6481"/>
                  </a:moveTo>
                  <a:lnTo>
                    <a:pt x="1692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59" name="object 459"/>
            <p:cNvSpPr/>
            <p:nvPr/>
          </p:nvSpPr>
          <p:spPr>
            <a:xfrm>
              <a:off x="0" y="2946080"/>
              <a:ext cx="169545" cy="6985"/>
            </a:xfrm>
            <a:custGeom>
              <a:avLst/>
              <a:gdLst/>
              <a:ahLst/>
              <a:cxnLst/>
              <a:rect l="l" t="t" r="r" b="b"/>
              <a:pathLst>
                <a:path w="169545" h="6985">
                  <a:moveTo>
                    <a:pt x="0" y="6468"/>
                  </a:moveTo>
                  <a:lnTo>
                    <a:pt x="16921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0" name="object 460"/>
            <p:cNvSpPr/>
            <p:nvPr/>
          </p:nvSpPr>
          <p:spPr>
            <a:xfrm>
              <a:off x="0" y="2758398"/>
              <a:ext cx="169545" cy="22860"/>
            </a:xfrm>
            <a:custGeom>
              <a:avLst/>
              <a:gdLst/>
              <a:ahLst/>
              <a:cxnLst/>
              <a:rect l="l" t="t" r="r" b="b"/>
              <a:pathLst>
                <a:path w="169545" h="22860">
                  <a:moveTo>
                    <a:pt x="0" y="3747"/>
                  </a:moveTo>
                  <a:lnTo>
                    <a:pt x="76645" y="813"/>
                  </a:lnTo>
                  <a:lnTo>
                    <a:pt x="116382" y="0"/>
                  </a:lnTo>
                  <a:lnTo>
                    <a:pt x="139271" y="1971"/>
                  </a:lnTo>
                  <a:lnTo>
                    <a:pt x="153989" y="8745"/>
                  </a:lnTo>
                  <a:lnTo>
                    <a:pt x="169216" y="223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1" name="object 461"/>
            <p:cNvSpPr/>
            <p:nvPr/>
          </p:nvSpPr>
          <p:spPr>
            <a:xfrm>
              <a:off x="0" y="2780738"/>
              <a:ext cx="169545" cy="198755"/>
            </a:xfrm>
            <a:custGeom>
              <a:avLst/>
              <a:gdLst/>
              <a:ahLst/>
              <a:cxnLst/>
              <a:rect l="l" t="t" r="r" b="b"/>
              <a:pathLst>
                <a:path w="169545" h="198755">
                  <a:moveTo>
                    <a:pt x="0" y="6481"/>
                  </a:moveTo>
                  <a:lnTo>
                    <a:pt x="169216" y="0"/>
                  </a:lnTo>
                  <a:lnTo>
                    <a:pt x="169216" y="1984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2" name="object 462"/>
            <p:cNvSpPr/>
            <p:nvPr/>
          </p:nvSpPr>
          <p:spPr>
            <a:xfrm>
              <a:off x="2642" y="3154423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3" name="object 463"/>
            <p:cNvSpPr/>
            <p:nvPr/>
          </p:nvSpPr>
          <p:spPr>
            <a:xfrm>
              <a:off x="68822" y="3151896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4" name="object 464"/>
            <p:cNvSpPr/>
            <p:nvPr/>
          </p:nvSpPr>
          <p:spPr>
            <a:xfrm>
              <a:off x="134989" y="3149343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29">
                  <a:moveTo>
                    <a:pt x="0" y="0"/>
                  </a:moveTo>
                  <a:lnTo>
                    <a:pt x="0" y="13843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5" name="object 465"/>
            <p:cNvSpPr/>
            <p:nvPr/>
          </p:nvSpPr>
          <p:spPr>
            <a:xfrm>
              <a:off x="1848359" y="3070857"/>
              <a:ext cx="336550" cy="258445"/>
            </a:xfrm>
            <a:custGeom>
              <a:avLst/>
              <a:gdLst/>
              <a:ahLst/>
              <a:cxnLst/>
              <a:rect l="l" t="t" r="r" b="b"/>
              <a:pathLst>
                <a:path w="336550" h="258445">
                  <a:moveTo>
                    <a:pt x="336169" y="247396"/>
                  </a:moveTo>
                  <a:lnTo>
                    <a:pt x="336169" y="0"/>
                  </a:lnTo>
                  <a:lnTo>
                    <a:pt x="0" y="12852"/>
                  </a:lnTo>
                  <a:lnTo>
                    <a:pt x="0" y="2582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6" name="object 466"/>
            <p:cNvSpPr/>
            <p:nvPr/>
          </p:nvSpPr>
          <p:spPr>
            <a:xfrm>
              <a:off x="1795235" y="2903217"/>
              <a:ext cx="389890" cy="180975"/>
            </a:xfrm>
            <a:custGeom>
              <a:avLst/>
              <a:gdLst/>
              <a:ahLst/>
              <a:cxnLst/>
              <a:rect l="l" t="t" r="r" b="b"/>
              <a:pathLst>
                <a:path w="389889" h="180975">
                  <a:moveTo>
                    <a:pt x="53124" y="180492"/>
                  </a:moveTo>
                  <a:lnTo>
                    <a:pt x="0" y="135890"/>
                  </a:lnTo>
                  <a:lnTo>
                    <a:pt x="0" y="66167"/>
                  </a:lnTo>
                  <a:lnTo>
                    <a:pt x="21196" y="12877"/>
                  </a:lnTo>
                  <a:lnTo>
                    <a:pt x="357352" y="0"/>
                  </a:lnTo>
                  <a:lnTo>
                    <a:pt x="336156" y="54457"/>
                  </a:lnTo>
                  <a:lnTo>
                    <a:pt x="336156" y="123024"/>
                  </a:lnTo>
                  <a:lnTo>
                    <a:pt x="389293" y="1676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7" name="object 467"/>
            <p:cNvSpPr/>
            <p:nvPr/>
          </p:nvSpPr>
          <p:spPr>
            <a:xfrm>
              <a:off x="1790669" y="2794892"/>
              <a:ext cx="345287" cy="28831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8" name="object 468"/>
            <p:cNvSpPr/>
            <p:nvPr/>
          </p:nvSpPr>
          <p:spPr>
            <a:xfrm>
              <a:off x="1816431" y="2737888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03"/>
                  </a:moveTo>
                  <a:lnTo>
                    <a:pt x="3365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69" name="object 469"/>
            <p:cNvSpPr/>
            <p:nvPr/>
          </p:nvSpPr>
          <p:spPr>
            <a:xfrm>
              <a:off x="1816431" y="2770921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03"/>
                  </a:moveTo>
                  <a:lnTo>
                    <a:pt x="3365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0" name="object 470"/>
            <p:cNvSpPr/>
            <p:nvPr/>
          </p:nvSpPr>
          <p:spPr>
            <a:xfrm>
              <a:off x="1816431" y="2803979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15"/>
                  </a:moveTo>
                  <a:lnTo>
                    <a:pt x="3365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1" name="object 471"/>
            <p:cNvSpPr/>
            <p:nvPr/>
          </p:nvSpPr>
          <p:spPr>
            <a:xfrm>
              <a:off x="1816431" y="2837037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890"/>
                  </a:moveTo>
                  <a:lnTo>
                    <a:pt x="3365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2" name="object 472"/>
            <p:cNvSpPr/>
            <p:nvPr/>
          </p:nvSpPr>
          <p:spPr>
            <a:xfrm>
              <a:off x="1816431" y="2870070"/>
              <a:ext cx="336550" cy="13335"/>
            </a:xfrm>
            <a:custGeom>
              <a:avLst/>
              <a:gdLst/>
              <a:ahLst/>
              <a:cxnLst/>
              <a:rect l="l" t="t" r="r" b="b"/>
              <a:pathLst>
                <a:path w="336550" h="13335">
                  <a:moveTo>
                    <a:pt x="0" y="12915"/>
                  </a:moveTo>
                  <a:lnTo>
                    <a:pt x="33654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3" name="object 473"/>
            <p:cNvSpPr/>
            <p:nvPr/>
          </p:nvSpPr>
          <p:spPr>
            <a:xfrm>
              <a:off x="1662634" y="2681437"/>
              <a:ext cx="154305" cy="36830"/>
            </a:xfrm>
            <a:custGeom>
              <a:avLst/>
              <a:gdLst/>
              <a:ahLst/>
              <a:cxnLst/>
              <a:rect l="l" t="t" r="r" b="b"/>
              <a:pathLst>
                <a:path w="154305" h="36830">
                  <a:moveTo>
                    <a:pt x="0" y="34048"/>
                  </a:moveTo>
                  <a:lnTo>
                    <a:pt x="39500" y="8343"/>
                  </a:lnTo>
                  <a:lnTo>
                    <a:pt x="68687" y="0"/>
                  </a:lnTo>
                  <a:lnTo>
                    <a:pt x="101980" y="9220"/>
                  </a:lnTo>
                  <a:lnTo>
                    <a:pt x="153797" y="36207"/>
                  </a:lnTo>
                  <a:lnTo>
                    <a:pt x="0" y="3404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4" name="object 474"/>
            <p:cNvSpPr/>
            <p:nvPr/>
          </p:nvSpPr>
          <p:spPr>
            <a:xfrm>
              <a:off x="1739520" y="2682396"/>
              <a:ext cx="414020" cy="22860"/>
            </a:xfrm>
            <a:custGeom>
              <a:avLst/>
              <a:gdLst/>
              <a:ahLst/>
              <a:cxnLst/>
              <a:rect l="l" t="t" r="r" b="b"/>
              <a:pathLst>
                <a:path w="414019" h="22860">
                  <a:moveTo>
                    <a:pt x="0" y="13112"/>
                  </a:moveTo>
                  <a:lnTo>
                    <a:pt x="320890" y="806"/>
                  </a:lnTo>
                  <a:lnTo>
                    <a:pt x="360627" y="0"/>
                  </a:lnTo>
                  <a:lnTo>
                    <a:pt x="383516" y="1976"/>
                  </a:lnTo>
                  <a:lnTo>
                    <a:pt x="398234" y="8755"/>
                  </a:lnTo>
                  <a:lnTo>
                    <a:pt x="413461" y="223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5" name="object 475"/>
            <p:cNvSpPr/>
            <p:nvPr/>
          </p:nvSpPr>
          <p:spPr>
            <a:xfrm>
              <a:off x="1662634" y="2704754"/>
              <a:ext cx="490855" cy="211454"/>
            </a:xfrm>
            <a:custGeom>
              <a:avLst/>
              <a:gdLst/>
              <a:ahLst/>
              <a:cxnLst/>
              <a:rect l="l" t="t" r="r" b="b"/>
              <a:pathLst>
                <a:path w="490855" h="211455">
                  <a:moveTo>
                    <a:pt x="0" y="10731"/>
                  </a:moveTo>
                  <a:lnTo>
                    <a:pt x="0" y="206959"/>
                  </a:lnTo>
                  <a:lnTo>
                    <a:pt x="153797" y="211340"/>
                  </a:lnTo>
                  <a:lnTo>
                    <a:pt x="153797" y="12890"/>
                  </a:lnTo>
                  <a:lnTo>
                    <a:pt x="490347" y="0"/>
                  </a:lnTo>
                  <a:lnTo>
                    <a:pt x="490347" y="1984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6" name="object 476"/>
            <p:cNvSpPr/>
            <p:nvPr/>
          </p:nvSpPr>
          <p:spPr>
            <a:xfrm>
              <a:off x="1645553" y="2911713"/>
              <a:ext cx="43815" cy="318770"/>
            </a:xfrm>
            <a:custGeom>
              <a:avLst/>
              <a:gdLst/>
              <a:ahLst/>
              <a:cxnLst/>
              <a:rect l="l" t="t" r="r" b="b"/>
              <a:pathLst>
                <a:path w="43814" h="318769">
                  <a:moveTo>
                    <a:pt x="17081" y="0"/>
                  </a:moveTo>
                  <a:lnTo>
                    <a:pt x="43599" y="54902"/>
                  </a:lnTo>
                  <a:lnTo>
                    <a:pt x="43599" y="121069"/>
                  </a:lnTo>
                  <a:lnTo>
                    <a:pt x="0" y="166331"/>
                  </a:lnTo>
                  <a:lnTo>
                    <a:pt x="0" y="31818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7" name="object 477"/>
            <p:cNvSpPr/>
            <p:nvPr/>
          </p:nvSpPr>
          <p:spPr>
            <a:xfrm>
              <a:off x="1714247" y="2913186"/>
              <a:ext cx="0" cy="314325"/>
            </a:xfrm>
            <a:custGeom>
              <a:avLst/>
              <a:gdLst/>
              <a:ahLst/>
              <a:cxnLst/>
              <a:rect l="l" t="t" r="r" b="b"/>
              <a:pathLst>
                <a:path h="314325">
                  <a:moveTo>
                    <a:pt x="0" y="0"/>
                  </a:moveTo>
                  <a:lnTo>
                    <a:pt x="0" y="31407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8" name="object 478"/>
            <p:cNvSpPr/>
            <p:nvPr/>
          </p:nvSpPr>
          <p:spPr>
            <a:xfrm>
              <a:off x="1742200" y="2913974"/>
              <a:ext cx="0" cy="312420"/>
            </a:xfrm>
            <a:custGeom>
              <a:avLst/>
              <a:gdLst/>
              <a:ahLst/>
              <a:cxnLst/>
              <a:rect l="l" t="t" r="r" b="b"/>
              <a:pathLst>
                <a:path h="312419">
                  <a:moveTo>
                    <a:pt x="0" y="0"/>
                  </a:moveTo>
                  <a:lnTo>
                    <a:pt x="0" y="31221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79" name="object 479"/>
            <p:cNvSpPr/>
            <p:nvPr/>
          </p:nvSpPr>
          <p:spPr>
            <a:xfrm>
              <a:off x="1770152" y="2914787"/>
              <a:ext cx="0" cy="310515"/>
            </a:xfrm>
            <a:custGeom>
              <a:avLst/>
              <a:gdLst/>
              <a:ahLst/>
              <a:cxnLst/>
              <a:rect l="l" t="t" r="r" b="b"/>
              <a:pathLst>
                <a:path h="310514">
                  <a:moveTo>
                    <a:pt x="0" y="0"/>
                  </a:moveTo>
                  <a:lnTo>
                    <a:pt x="0" y="31033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0" name="object 480"/>
            <p:cNvSpPr/>
            <p:nvPr/>
          </p:nvSpPr>
          <p:spPr>
            <a:xfrm>
              <a:off x="1920241" y="3080966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1" name="object 481"/>
            <p:cNvSpPr/>
            <p:nvPr/>
          </p:nvSpPr>
          <p:spPr>
            <a:xfrm>
              <a:off x="1986408" y="3078414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2" name="object 482"/>
            <p:cNvSpPr/>
            <p:nvPr/>
          </p:nvSpPr>
          <p:spPr>
            <a:xfrm>
              <a:off x="2052587" y="3075886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3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3" name="object 483"/>
            <p:cNvSpPr/>
            <p:nvPr/>
          </p:nvSpPr>
          <p:spPr>
            <a:xfrm>
              <a:off x="2118754" y="3073372"/>
              <a:ext cx="0" cy="13843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84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4" name="object 484"/>
            <p:cNvSpPr/>
            <p:nvPr/>
          </p:nvSpPr>
          <p:spPr>
            <a:xfrm>
              <a:off x="1052412" y="3394110"/>
              <a:ext cx="0" cy="241935"/>
            </a:xfrm>
            <a:custGeom>
              <a:avLst/>
              <a:gdLst/>
              <a:ahLst/>
              <a:cxnLst/>
              <a:rect l="l" t="t" r="r" b="b"/>
              <a:pathLst>
                <a:path h="241935">
                  <a:moveTo>
                    <a:pt x="0" y="0"/>
                  </a:moveTo>
                  <a:lnTo>
                    <a:pt x="0" y="2417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5" name="object 485"/>
            <p:cNvSpPr/>
            <p:nvPr/>
          </p:nvSpPr>
          <p:spPr>
            <a:xfrm>
              <a:off x="1226833" y="3385830"/>
              <a:ext cx="0" cy="832485"/>
            </a:xfrm>
            <a:custGeom>
              <a:avLst/>
              <a:gdLst/>
              <a:ahLst/>
              <a:cxnLst/>
              <a:rect l="l" t="t" r="r" b="b"/>
              <a:pathLst>
                <a:path h="832485">
                  <a:moveTo>
                    <a:pt x="0" y="0"/>
                  </a:moveTo>
                  <a:lnTo>
                    <a:pt x="0" y="83202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6" name="object 486"/>
            <p:cNvSpPr/>
            <p:nvPr/>
          </p:nvSpPr>
          <p:spPr>
            <a:xfrm>
              <a:off x="1553135" y="3372723"/>
              <a:ext cx="0" cy="819150"/>
            </a:xfrm>
            <a:custGeom>
              <a:avLst/>
              <a:gdLst/>
              <a:ahLst/>
              <a:cxnLst/>
              <a:rect l="l" t="t" r="r" b="b"/>
              <a:pathLst>
                <a:path h="819150">
                  <a:moveTo>
                    <a:pt x="0" y="0"/>
                  </a:moveTo>
                  <a:lnTo>
                    <a:pt x="0" y="8185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7" name="object 487"/>
            <p:cNvSpPr/>
            <p:nvPr/>
          </p:nvSpPr>
          <p:spPr>
            <a:xfrm>
              <a:off x="1553135" y="3370476"/>
              <a:ext cx="55244" cy="114935"/>
            </a:xfrm>
            <a:custGeom>
              <a:avLst/>
              <a:gdLst/>
              <a:ahLst/>
              <a:cxnLst/>
              <a:rect l="l" t="t" r="r" b="b"/>
              <a:pathLst>
                <a:path w="55244" h="114935">
                  <a:moveTo>
                    <a:pt x="0" y="114820"/>
                  </a:moveTo>
                  <a:lnTo>
                    <a:pt x="5476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8" name="object 488"/>
            <p:cNvSpPr/>
            <p:nvPr/>
          </p:nvSpPr>
          <p:spPr>
            <a:xfrm>
              <a:off x="1225957" y="3384331"/>
              <a:ext cx="55244" cy="114935"/>
            </a:xfrm>
            <a:custGeom>
              <a:avLst/>
              <a:gdLst/>
              <a:ahLst/>
              <a:cxnLst/>
              <a:rect l="l" t="t" r="r" b="b"/>
              <a:pathLst>
                <a:path w="55244" h="114935">
                  <a:moveTo>
                    <a:pt x="0" y="114807"/>
                  </a:moveTo>
                  <a:lnTo>
                    <a:pt x="5476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89" name="object 489"/>
            <p:cNvSpPr/>
            <p:nvPr/>
          </p:nvSpPr>
          <p:spPr>
            <a:xfrm>
              <a:off x="1022618" y="3620068"/>
              <a:ext cx="0" cy="565150"/>
            </a:xfrm>
            <a:custGeom>
              <a:avLst/>
              <a:gdLst/>
              <a:ahLst/>
              <a:cxnLst/>
              <a:rect l="l" t="t" r="r" b="b"/>
              <a:pathLst>
                <a:path h="565150">
                  <a:moveTo>
                    <a:pt x="0" y="0"/>
                  </a:moveTo>
                  <a:lnTo>
                    <a:pt x="0" y="56512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0" name="object 490"/>
            <p:cNvSpPr/>
            <p:nvPr/>
          </p:nvSpPr>
          <p:spPr>
            <a:xfrm>
              <a:off x="1070776" y="3617198"/>
              <a:ext cx="0" cy="565785"/>
            </a:xfrm>
            <a:custGeom>
              <a:avLst/>
              <a:gdLst/>
              <a:ahLst/>
              <a:cxnLst/>
              <a:rect l="l" t="t" r="r" b="b"/>
              <a:pathLst>
                <a:path h="565785">
                  <a:moveTo>
                    <a:pt x="0" y="0"/>
                  </a:moveTo>
                  <a:lnTo>
                    <a:pt x="0" y="5654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1" name="object 491"/>
            <p:cNvSpPr/>
            <p:nvPr/>
          </p:nvSpPr>
          <p:spPr>
            <a:xfrm>
              <a:off x="1022618" y="3635893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2" name="object 492"/>
            <p:cNvSpPr/>
            <p:nvPr/>
          </p:nvSpPr>
          <p:spPr>
            <a:xfrm>
              <a:off x="1022618" y="3654143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3" name="object 493"/>
            <p:cNvSpPr/>
            <p:nvPr/>
          </p:nvSpPr>
          <p:spPr>
            <a:xfrm>
              <a:off x="1022618" y="3672405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4" name="object 494"/>
            <p:cNvSpPr/>
            <p:nvPr/>
          </p:nvSpPr>
          <p:spPr>
            <a:xfrm>
              <a:off x="1022618" y="369064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5" name="object 495"/>
            <p:cNvSpPr/>
            <p:nvPr/>
          </p:nvSpPr>
          <p:spPr>
            <a:xfrm>
              <a:off x="1022618" y="3708905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6" name="object 496"/>
            <p:cNvSpPr/>
            <p:nvPr/>
          </p:nvSpPr>
          <p:spPr>
            <a:xfrm>
              <a:off x="1022618" y="3727155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7" name="object 497"/>
            <p:cNvSpPr/>
            <p:nvPr/>
          </p:nvSpPr>
          <p:spPr>
            <a:xfrm>
              <a:off x="1022618" y="374541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8" name="object 498"/>
            <p:cNvSpPr/>
            <p:nvPr/>
          </p:nvSpPr>
          <p:spPr>
            <a:xfrm>
              <a:off x="1022623" y="3763655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499" name="object 499"/>
            <p:cNvSpPr/>
            <p:nvPr/>
          </p:nvSpPr>
          <p:spPr>
            <a:xfrm>
              <a:off x="1022623" y="3781930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44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0" name="object 500"/>
            <p:cNvSpPr/>
            <p:nvPr/>
          </p:nvSpPr>
          <p:spPr>
            <a:xfrm>
              <a:off x="1022623" y="380016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1" name="object 501"/>
            <p:cNvSpPr/>
            <p:nvPr/>
          </p:nvSpPr>
          <p:spPr>
            <a:xfrm>
              <a:off x="1022623" y="3818430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2" name="object 502"/>
            <p:cNvSpPr/>
            <p:nvPr/>
          </p:nvSpPr>
          <p:spPr>
            <a:xfrm>
              <a:off x="1022623" y="383666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3" name="object 503"/>
            <p:cNvSpPr/>
            <p:nvPr/>
          </p:nvSpPr>
          <p:spPr>
            <a:xfrm>
              <a:off x="1022623" y="385494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4" name="object 504"/>
            <p:cNvSpPr/>
            <p:nvPr/>
          </p:nvSpPr>
          <p:spPr>
            <a:xfrm>
              <a:off x="1022623" y="3873179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5" name="object 505"/>
            <p:cNvSpPr/>
            <p:nvPr/>
          </p:nvSpPr>
          <p:spPr>
            <a:xfrm>
              <a:off x="1022623" y="389144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6" name="object 506"/>
            <p:cNvSpPr/>
            <p:nvPr/>
          </p:nvSpPr>
          <p:spPr>
            <a:xfrm>
              <a:off x="1022623" y="390969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7" name="object 507"/>
            <p:cNvSpPr/>
            <p:nvPr/>
          </p:nvSpPr>
          <p:spPr>
            <a:xfrm>
              <a:off x="1022623" y="3927955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8" name="object 508"/>
            <p:cNvSpPr/>
            <p:nvPr/>
          </p:nvSpPr>
          <p:spPr>
            <a:xfrm>
              <a:off x="1022623" y="394619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09" name="object 509"/>
            <p:cNvSpPr/>
            <p:nvPr/>
          </p:nvSpPr>
          <p:spPr>
            <a:xfrm>
              <a:off x="1022623" y="396446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44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0" name="object 510"/>
            <p:cNvSpPr/>
            <p:nvPr/>
          </p:nvSpPr>
          <p:spPr>
            <a:xfrm>
              <a:off x="1022623" y="3982704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1" name="object 511"/>
            <p:cNvSpPr/>
            <p:nvPr/>
          </p:nvSpPr>
          <p:spPr>
            <a:xfrm>
              <a:off x="1022623" y="400096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2" name="object 512"/>
            <p:cNvSpPr/>
            <p:nvPr/>
          </p:nvSpPr>
          <p:spPr>
            <a:xfrm>
              <a:off x="1022623" y="4019204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3" name="object 513"/>
            <p:cNvSpPr/>
            <p:nvPr/>
          </p:nvSpPr>
          <p:spPr>
            <a:xfrm>
              <a:off x="1022623" y="4037479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44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4" name="object 514"/>
            <p:cNvSpPr/>
            <p:nvPr/>
          </p:nvSpPr>
          <p:spPr>
            <a:xfrm>
              <a:off x="1022623" y="4055717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70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5" name="object 515"/>
            <p:cNvSpPr/>
            <p:nvPr/>
          </p:nvSpPr>
          <p:spPr>
            <a:xfrm>
              <a:off x="1022623" y="4073979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6" name="object 516"/>
            <p:cNvSpPr/>
            <p:nvPr/>
          </p:nvSpPr>
          <p:spPr>
            <a:xfrm>
              <a:off x="1022623" y="4092229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7" name="object 517"/>
            <p:cNvSpPr/>
            <p:nvPr/>
          </p:nvSpPr>
          <p:spPr>
            <a:xfrm>
              <a:off x="1022623" y="411049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8" name="object 518"/>
            <p:cNvSpPr/>
            <p:nvPr/>
          </p:nvSpPr>
          <p:spPr>
            <a:xfrm>
              <a:off x="1022623" y="4128742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19" name="object 519"/>
            <p:cNvSpPr/>
            <p:nvPr/>
          </p:nvSpPr>
          <p:spPr>
            <a:xfrm>
              <a:off x="1022623" y="4146991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57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0" name="object 520"/>
            <p:cNvSpPr/>
            <p:nvPr/>
          </p:nvSpPr>
          <p:spPr>
            <a:xfrm>
              <a:off x="1022623" y="4165254"/>
              <a:ext cx="48260" cy="3175"/>
            </a:xfrm>
            <a:custGeom>
              <a:avLst/>
              <a:gdLst/>
              <a:ahLst/>
              <a:cxnLst/>
              <a:rect l="l" t="t" r="r" b="b"/>
              <a:pathLst>
                <a:path w="48259" h="3175">
                  <a:moveTo>
                    <a:pt x="0" y="2844"/>
                  </a:moveTo>
                  <a:lnTo>
                    <a:pt x="481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1" name="object 521"/>
            <p:cNvSpPr/>
            <p:nvPr/>
          </p:nvSpPr>
          <p:spPr>
            <a:xfrm>
              <a:off x="981182" y="4179427"/>
              <a:ext cx="245745" cy="38735"/>
            </a:xfrm>
            <a:custGeom>
              <a:avLst/>
              <a:gdLst/>
              <a:ahLst/>
              <a:cxnLst/>
              <a:rect l="l" t="t" r="r" b="b"/>
              <a:pathLst>
                <a:path w="245744" h="38735">
                  <a:moveTo>
                    <a:pt x="0" y="10693"/>
                  </a:moveTo>
                  <a:lnTo>
                    <a:pt x="131597" y="0"/>
                  </a:lnTo>
                  <a:lnTo>
                    <a:pt x="245656" y="384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2" name="object 522"/>
            <p:cNvSpPr/>
            <p:nvPr/>
          </p:nvSpPr>
          <p:spPr>
            <a:xfrm>
              <a:off x="1112780" y="3388725"/>
              <a:ext cx="0" cy="791210"/>
            </a:xfrm>
            <a:custGeom>
              <a:avLst/>
              <a:gdLst/>
              <a:ahLst/>
              <a:cxnLst/>
              <a:rect l="l" t="t" r="r" b="b"/>
              <a:pathLst>
                <a:path h="791210">
                  <a:moveTo>
                    <a:pt x="0" y="79070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3" name="object 523"/>
            <p:cNvSpPr/>
            <p:nvPr/>
          </p:nvSpPr>
          <p:spPr>
            <a:xfrm>
              <a:off x="1112780" y="3978831"/>
              <a:ext cx="440690" cy="26670"/>
            </a:xfrm>
            <a:custGeom>
              <a:avLst/>
              <a:gdLst/>
              <a:ahLst/>
              <a:cxnLst/>
              <a:rect l="l" t="t" r="r" b="b"/>
              <a:pathLst>
                <a:path w="440690" h="26670">
                  <a:moveTo>
                    <a:pt x="0" y="0"/>
                  </a:moveTo>
                  <a:lnTo>
                    <a:pt x="113182" y="26238"/>
                  </a:lnTo>
                  <a:lnTo>
                    <a:pt x="440359" y="80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4" name="object 524"/>
            <p:cNvSpPr/>
            <p:nvPr/>
          </p:nvSpPr>
          <p:spPr>
            <a:xfrm>
              <a:off x="1112780" y="3818176"/>
              <a:ext cx="440690" cy="18415"/>
            </a:xfrm>
            <a:custGeom>
              <a:avLst/>
              <a:gdLst/>
              <a:ahLst/>
              <a:cxnLst/>
              <a:rect l="l" t="t" r="r" b="b"/>
              <a:pathLst>
                <a:path w="440690" h="18414">
                  <a:moveTo>
                    <a:pt x="0" y="1117"/>
                  </a:moveTo>
                  <a:lnTo>
                    <a:pt x="113182" y="18262"/>
                  </a:lnTo>
                  <a:lnTo>
                    <a:pt x="44035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5" name="object 525"/>
            <p:cNvSpPr/>
            <p:nvPr/>
          </p:nvSpPr>
          <p:spPr>
            <a:xfrm>
              <a:off x="1112780" y="3649558"/>
              <a:ext cx="440690" cy="18415"/>
            </a:xfrm>
            <a:custGeom>
              <a:avLst/>
              <a:gdLst/>
              <a:ahLst/>
              <a:cxnLst/>
              <a:rect l="l" t="t" r="r" b="b"/>
              <a:pathLst>
                <a:path w="440690" h="18414">
                  <a:moveTo>
                    <a:pt x="0" y="1117"/>
                  </a:moveTo>
                  <a:lnTo>
                    <a:pt x="113182" y="18249"/>
                  </a:lnTo>
                  <a:lnTo>
                    <a:pt x="44035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6" name="object 526"/>
            <p:cNvSpPr/>
            <p:nvPr/>
          </p:nvSpPr>
          <p:spPr>
            <a:xfrm>
              <a:off x="1112780" y="3485296"/>
              <a:ext cx="440690" cy="13970"/>
            </a:xfrm>
            <a:custGeom>
              <a:avLst/>
              <a:gdLst/>
              <a:ahLst/>
              <a:cxnLst/>
              <a:rect l="l" t="t" r="r" b="b"/>
              <a:pathLst>
                <a:path w="440690" h="13970">
                  <a:moveTo>
                    <a:pt x="0" y="2451"/>
                  </a:moveTo>
                  <a:lnTo>
                    <a:pt x="113182" y="13843"/>
                  </a:lnTo>
                  <a:lnTo>
                    <a:pt x="44035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7" name="object 527"/>
            <p:cNvSpPr/>
            <p:nvPr/>
          </p:nvSpPr>
          <p:spPr>
            <a:xfrm>
              <a:off x="1288510" y="3496510"/>
              <a:ext cx="0" cy="504190"/>
            </a:xfrm>
            <a:custGeom>
              <a:avLst/>
              <a:gdLst/>
              <a:ahLst/>
              <a:cxnLst/>
              <a:rect l="l" t="t" r="r" b="b"/>
              <a:pathLst>
                <a:path h="504189">
                  <a:moveTo>
                    <a:pt x="0" y="0"/>
                  </a:moveTo>
                  <a:lnTo>
                    <a:pt x="0" y="50361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8" name="object 528"/>
            <p:cNvSpPr/>
            <p:nvPr/>
          </p:nvSpPr>
          <p:spPr>
            <a:xfrm>
              <a:off x="1355807" y="3496510"/>
              <a:ext cx="0" cy="501015"/>
            </a:xfrm>
            <a:custGeom>
              <a:avLst/>
              <a:gdLst/>
              <a:ahLst/>
              <a:cxnLst/>
              <a:rect l="l" t="t" r="r" b="b"/>
              <a:pathLst>
                <a:path h="501014">
                  <a:moveTo>
                    <a:pt x="0" y="0"/>
                  </a:moveTo>
                  <a:lnTo>
                    <a:pt x="0" y="5004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29" name="object 529"/>
            <p:cNvSpPr/>
            <p:nvPr/>
          </p:nvSpPr>
          <p:spPr>
            <a:xfrm>
              <a:off x="1423079" y="3489144"/>
              <a:ext cx="0" cy="507365"/>
            </a:xfrm>
            <a:custGeom>
              <a:avLst/>
              <a:gdLst/>
              <a:ahLst/>
              <a:cxnLst/>
              <a:rect l="l" t="t" r="r" b="b"/>
              <a:pathLst>
                <a:path h="507364">
                  <a:moveTo>
                    <a:pt x="0" y="0"/>
                  </a:moveTo>
                  <a:lnTo>
                    <a:pt x="0" y="5073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0" name="object 530"/>
            <p:cNvSpPr/>
            <p:nvPr/>
          </p:nvSpPr>
          <p:spPr>
            <a:xfrm>
              <a:off x="1490376" y="3485448"/>
              <a:ext cx="0" cy="507365"/>
            </a:xfrm>
            <a:custGeom>
              <a:avLst/>
              <a:gdLst/>
              <a:ahLst/>
              <a:cxnLst/>
              <a:rect l="l" t="t" r="r" b="b"/>
              <a:pathLst>
                <a:path h="507364">
                  <a:moveTo>
                    <a:pt x="0" y="0"/>
                  </a:moveTo>
                  <a:lnTo>
                    <a:pt x="0" y="5073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1" name="object 531"/>
            <p:cNvSpPr/>
            <p:nvPr/>
          </p:nvSpPr>
          <p:spPr>
            <a:xfrm>
              <a:off x="465232" y="3385830"/>
              <a:ext cx="0" cy="280670"/>
            </a:xfrm>
            <a:custGeom>
              <a:avLst/>
              <a:gdLst/>
              <a:ahLst/>
              <a:cxnLst/>
              <a:rect l="l" t="t" r="r" b="b"/>
              <a:pathLst>
                <a:path h="280670">
                  <a:moveTo>
                    <a:pt x="0" y="0"/>
                  </a:moveTo>
                  <a:lnTo>
                    <a:pt x="0" y="28031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2" name="object 532"/>
            <p:cNvSpPr/>
            <p:nvPr/>
          </p:nvSpPr>
          <p:spPr>
            <a:xfrm>
              <a:off x="644925" y="3408524"/>
              <a:ext cx="0" cy="857250"/>
            </a:xfrm>
            <a:custGeom>
              <a:avLst/>
              <a:gdLst/>
              <a:ahLst/>
              <a:cxnLst/>
              <a:rect l="l" t="t" r="r" b="b"/>
              <a:pathLst>
                <a:path h="857250">
                  <a:moveTo>
                    <a:pt x="0" y="0"/>
                  </a:moveTo>
                  <a:lnTo>
                    <a:pt x="0" y="85716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3" name="object 533"/>
            <p:cNvSpPr/>
            <p:nvPr/>
          </p:nvSpPr>
          <p:spPr>
            <a:xfrm>
              <a:off x="981068" y="3395037"/>
              <a:ext cx="0" cy="843915"/>
            </a:xfrm>
            <a:custGeom>
              <a:avLst/>
              <a:gdLst/>
              <a:ahLst/>
              <a:cxnLst/>
              <a:rect l="l" t="t" r="r" b="b"/>
              <a:pathLst>
                <a:path h="843914">
                  <a:moveTo>
                    <a:pt x="0" y="0"/>
                  </a:moveTo>
                  <a:lnTo>
                    <a:pt x="0" y="8432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4" name="object 534"/>
            <p:cNvSpPr/>
            <p:nvPr/>
          </p:nvSpPr>
          <p:spPr>
            <a:xfrm>
              <a:off x="981068" y="3392701"/>
              <a:ext cx="56515" cy="118745"/>
            </a:xfrm>
            <a:custGeom>
              <a:avLst/>
              <a:gdLst/>
              <a:ahLst/>
              <a:cxnLst/>
              <a:rect l="l" t="t" r="r" b="b"/>
              <a:pathLst>
                <a:path w="56515" h="118745">
                  <a:moveTo>
                    <a:pt x="0" y="118287"/>
                  </a:moveTo>
                  <a:lnTo>
                    <a:pt x="5642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5" name="object 535"/>
            <p:cNvSpPr/>
            <p:nvPr/>
          </p:nvSpPr>
          <p:spPr>
            <a:xfrm>
              <a:off x="644023" y="3406988"/>
              <a:ext cx="56515" cy="118745"/>
            </a:xfrm>
            <a:custGeom>
              <a:avLst/>
              <a:gdLst/>
              <a:ahLst/>
              <a:cxnLst/>
              <a:rect l="l" t="t" r="r" b="b"/>
              <a:pathLst>
                <a:path w="56515" h="118745">
                  <a:moveTo>
                    <a:pt x="0" y="118287"/>
                  </a:moveTo>
                  <a:lnTo>
                    <a:pt x="5641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6" name="object 536"/>
            <p:cNvSpPr/>
            <p:nvPr/>
          </p:nvSpPr>
          <p:spPr>
            <a:xfrm>
              <a:off x="434549" y="3649837"/>
              <a:ext cx="0" cy="582295"/>
            </a:xfrm>
            <a:custGeom>
              <a:avLst/>
              <a:gdLst/>
              <a:ahLst/>
              <a:cxnLst/>
              <a:rect l="l" t="t" r="r" b="b"/>
              <a:pathLst>
                <a:path h="582295">
                  <a:moveTo>
                    <a:pt x="0" y="0"/>
                  </a:moveTo>
                  <a:lnTo>
                    <a:pt x="0" y="58218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7" name="object 537"/>
            <p:cNvSpPr/>
            <p:nvPr/>
          </p:nvSpPr>
          <p:spPr>
            <a:xfrm>
              <a:off x="484143" y="3646891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5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8" name="object 538"/>
            <p:cNvSpPr/>
            <p:nvPr/>
          </p:nvSpPr>
          <p:spPr>
            <a:xfrm>
              <a:off x="434549" y="3666144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08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39" name="object 539"/>
            <p:cNvSpPr/>
            <p:nvPr/>
          </p:nvSpPr>
          <p:spPr>
            <a:xfrm>
              <a:off x="434549" y="3684927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0" name="object 540"/>
            <p:cNvSpPr/>
            <p:nvPr/>
          </p:nvSpPr>
          <p:spPr>
            <a:xfrm>
              <a:off x="434549" y="3703736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1" name="object 541"/>
            <p:cNvSpPr/>
            <p:nvPr/>
          </p:nvSpPr>
          <p:spPr>
            <a:xfrm>
              <a:off x="434549" y="3722545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2" name="object 542"/>
            <p:cNvSpPr/>
            <p:nvPr/>
          </p:nvSpPr>
          <p:spPr>
            <a:xfrm>
              <a:off x="434549" y="3741353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3" name="object 543"/>
            <p:cNvSpPr/>
            <p:nvPr/>
          </p:nvSpPr>
          <p:spPr>
            <a:xfrm>
              <a:off x="434549" y="376016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20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4" name="object 544"/>
            <p:cNvSpPr/>
            <p:nvPr/>
          </p:nvSpPr>
          <p:spPr>
            <a:xfrm>
              <a:off x="434549" y="3778958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5" name="object 545"/>
            <p:cNvSpPr/>
            <p:nvPr/>
          </p:nvSpPr>
          <p:spPr>
            <a:xfrm>
              <a:off x="434549" y="3797780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20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6" name="object 546"/>
            <p:cNvSpPr/>
            <p:nvPr/>
          </p:nvSpPr>
          <p:spPr>
            <a:xfrm>
              <a:off x="434549" y="3816563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59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7" name="object 547"/>
            <p:cNvSpPr/>
            <p:nvPr/>
          </p:nvSpPr>
          <p:spPr>
            <a:xfrm>
              <a:off x="434549" y="3835384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08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8" name="object 548"/>
            <p:cNvSpPr/>
            <p:nvPr/>
          </p:nvSpPr>
          <p:spPr>
            <a:xfrm>
              <a:off x="434549" y="3854180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49" name="object 549"/>
            <p:cNvSpPr/>
            <p:nvPr/>
          </p:nvSpPr>
          <p:spPr>
            <a:xfrm>
              <a:off x="434549" y="387300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08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0" name="object 550"/>
            <p:cNvSpPr/>
            <p:nvPr/>
          </p:nvSpPr>
          <p:spPr>
            <a:xfrm>
              <a:off x="434549" y="389177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59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1" name="object 551"/>
            <p:cNvSpPr/>
            <p:nvPr/>
          </p:nvSpPr>
          <p:spPr>
            <a:xfrm>
              <a:off x="434549" y="3910594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2" name="object 552"/>
            <p:cNvSpPr/>
            <p:nvPr/>
          </p:nvSpPr>
          <p:spPr>
            <a:xfrm>
              <a:off x="434549" y="3929389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3" name="object 553"/>
            <p:cNvSpPr/>
            <p:nvPr/>
          </p:nvSpPr>
          <p:spPr>
            <a:xfrm>
              <a:off x="434549" y="3948198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4" name="object 554"/>
            <p:cNvSpPr/>
            <p:nvPr/>
          </p:nvSpPr>
          <p:spPr>
            <a:xfrm>
              <a:off x="434549" y="3967007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5" name="object 555"/>
            <p:cNvSpPr/>
            <p:nvPr/>
          </p:nvSpPr>
          <p:spPr>
            <a:xfrm>
              <a:off x="434549" y="3985816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6" name="object 556"/>
            <p:cNvSpPr/>
            <p:nvPr/>
          </p:nvSpPr>
          <p:spPr>
            <a:xfrm>
              <a:off x="434549" y="4004624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7" name="object 557"/>
            <p:cNvSpPr/>
            <p:nvPr/>
          </p:nvSpPr>
          <p:spPr>
            <a:xfrm>
              <a:off x="434549" y="4023433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8" name="object 558"/>
            <p:cNvSpPr/>
            <p:nvPr/>
          </p:nvSpPr>
          <p:spPr>
            <a:xfrm>
              <a:off x="434549" y="404224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21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59" name="object 559"/>
            <p:cNvSpPr/>
            <p:nvPr/>
          </p:nvSpPr>
          <p:spPr>
            <a:xfrm>
              <a:off x="434549" y="4061025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59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0" name="object 560"/>
            <p:cNvSpPr/>
            <p:nvPr/>
          </p:nvSpPr>
          <p:spPr>
            <a:xfrm>
              <a:off x="434549" y="4079847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08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1" name="object 561"/>
            <p:cNvSpPr/>
            <p:nvPr/>
          </p:nvSpPr>
          <p:spPr>
            <a:xfrm>
              <a:off x="434549" y="4098630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2" name="object 562"/>
            <p:cNvSpPr/>
            <p:nvPr/>
          </p:nvSpPr>
          <p:spPr>
            <a:xfrm>
              <a:off x="434549" y="4117438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3" name="object 563"/>
            <p:cNvSpPr/>
            <p:nvPr/>
          </p:nvSpPr>
          <p:spPr>
            <a:xfrm>
              <a:off x="434549" y="4136235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59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4" name="object 564"/>
            <p:cNvSpPr/>
            <p:nvPr/>
          </p:nvSpPr>
          <p:spPr>
            <a:xfrm>
              <a:off x="434549" y="4155056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5" name="object 565"/>
            <p:cNvSpPr/>
            <p:nvPr/>
          </p:nvSpPr>
          <p:spPr>
            <a:xfrm>
              <a:off x="434549" y="417385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46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6" name="object 566"/>
            <p:cNvSpPr/>
            <p:nvPr/>
          </p:nvSpPr>
          <p:spPr>
            <a:xfrm>
              <a:off x="434549" y="4192673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7" name="object 567"/>
            <p:cNvSpPr/>
            <p:nvPr/>
          </p:nvSpPr>
          <p:spPr>
            <a:xfrm>
              <a:off x="434549" y="4211482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2933"/>
                  </a:moveTo>
                  <a:lnTo>
                    <a:pt x="495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8" name="object 568"/>
            <p:cNvSpPr/>
            <p:nvPr/>
          </p:nvSpPr>
          <p:spPr>
            <a:xfrm>
              <a:off x="226663" y="4226074"/>
              <a:ext cx="418465" cy="40005"/>
            </a:xfrm>
            <a:custGeom>
              <a:avLst/>
              <a:gdLst/>
              <a:ahLst/>
              <a:cxnLst/>
              <a:rect l="l" t="t" r="r" b="b"/>
              <a:pathLst>
                <a:path w="418465" h="40004">
                  <a:moveTo>
                    <a:pt x="0" y="24726"/>
                  </a:moveTo>
                  <a:lnTo>
                    <a:pt x="300761" y="0"/>
                  </a:lnTo>
                  <a:lnTo>
                    <a:pt x="418261" y="396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69" name="object 569"/>
            <p:cNvSpPr/>
            <p:nvPr/>
          </p:nvSpPr>
          <p:spPr>
            <a:xfrm>
              <a:off x="527424" y="3400269"/>
              <a:ext cx="0" cy="826135"/>
            </a:xfrm>
            <a:custGeom>
              <a:avLst/>
              <a:gdLst/>
              <a:ahLst/>
              <a:cxnLst/>
              <a:rect l="l" t="t" r="r" b="b"/>
              <a:pathLst>
                <a:path h="826135">
                  <a:moveTo>
                    <a:pt x="0" y="82580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0" name="object 570"/>
            <p:cNvSpPr/>
            <p:nvPr/>
          </p:nvSpPr>
          <p:spPr>
            <a:xfrm>
              <a:off x="527424" y="4019420"/>
              <a:ext cx="454025" cy="27305"/>
            </a:xfrm>
            <a:custGeom>
              <a:avLst/>
              <a:gdLst/>
              <a:ahLst/>
              <a:cxnLst/>
              <a:rect l="l" t="t" r="r" b="b"/>
              <a:pathLst>
                <a:path w="454025" h="27304">
                  <a:moveTo>
                    <a:pt x="0" y="0"/>
                  </a:moveTo>
                  <a:lnTo>
                    <a:pt x="116598" y="27063"/>
                  </a:lnTo>
                  <a:lnTo>
                    <a:pt x="453644" y="82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1" name="object 571"/>
            <p:cNvSpPr/>
            <p:nvPr/>
          </p:nvSpPr>
          <p:spPr>
            <a:xfrm>
              <a:off x="527424" y="3853926"/>
              <a:ext cx="454025" cy="19050"/>
            </a:xfrm>
            <a:custGeom>
              <a:avLst/>
              <a:gdLst/>
              <a:ahLst/>
              <a:cxnLst/>
              <a:rect l="l" t="t" r="r" b="b"/>
              <a:pathLst>
                <a:path w="454025" h="19050">
                  <a:moveTo>
                    <a:pt x="0" y="1155"/>
                  </a:moveTo>
                  <a:lnTo>
                    <a:pt x="116598" y="18795"/>
                  </a:lnTo>
                  <a:lnTo>
                    <a:pt x="4536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2" name="object 572"/>
            <p:cNvSpPr/>
            <p:nvPr/>
          </p:nvSpPr>
          <p:spPr>
            <a:xfrm>
              <a:off x="527424" y="3680216"/>
              <a:ext cx="454025" cy="19050"/>
            </a:xfrm>
            <a:custGeom>
              <a:avLst/>
              <a:gdLst/>
              <a:ahLst/>
              <a:cxnLst/>
              <a:rect l="l" t="t" r="r" b="b"/>
              <a:pathLst>
                <a:path w="454025" h="19050">
                  <a:moveTo>
                    <a:pt x="0" y="1155"/>
                  </a:moveTo>
                  <a:lnTo>
                    <a:pt x="116598" y="18795"/>
                  </a:lnTo>
                  <a:lnTo>
                    <a:pt x="4536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3" name="object 573"/>
            <p:cNvSpPr/>
            <p:nvPr/>
          </p:nvSpPr>
          <p:spPr>
            <a:xfrm>
              <a:off x="527424" y="3510988"/>
              <a:ext cx="454025" cy="14604"/>
            </a:xfrm>
            <a:custGeom>
              <a:avLst/>
              <a:gdLst/>
              <a:ahLst/>
              <a:cxnLst/>
              <a:rect l="l" t="t" r="r" b="b"/>
              <a:pathLst>
                <a:path w="454025" h="14604">
                  <a:moveTo>
                    <a:pt x="0" y="2527"/>
                  </a:moveTo>
                  <a:lnTo>
                    <a:pt x="116598" y="14287"/>
                  </a:lnTo>
                  <a:lnTo>
                    <a:pt x="4536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4" name="object 574"/>
            <p:cNvSpPr/>
            <p:nvPr/>
          </p:nvSpPr>
          <p:spPr>
            <a:xfrm>
              <a:off x="708463" y="3522545"/>
              <a:ext cx="0" cy="519430"/>
            </a:xfrm>
            <a:custGeom>
              <a:avLst/>
              <a:gdLst/>
              <a:ahLst/>
              <a:cxnLst/>
              <a:rect l="l" t="t" r="r" b="b"/>
              <a:pathLst>
                <a:path h="519429">
                  <a:moveTo>
                    <a:pt x="0" y="0"/>
                  </a:moveTo>
                  <a:lnTo>
                    <a:pt x="0" y="51882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5" name="object 575"/>
            <p:cNvSpPr/>
            <p:nvPr/>
          </p:nvSpPr>
          <p:spPr>
            <a:xfrm>
              <a:off x="777779" y="3522545"/>
              <a:ext cx="0" cy="515620"/>
            </a:xfrm>
            <a:custGeom>
              <a:avLst/>
              <a:gdLst/>
              <a:ahLst/>
              <a:cxnLst/>
              <a:rect l="l" t="t" r="r" b="b"/>
              <a:pathLst>
                <a:path h="515620">
                  <a:moveTo>
                    <a:pt x="0" y="0"/>
                  </a:moveTo>
                  <a:lnTo>
                    <a:pt x="0" y="51556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6" name="object 576"/>
            <p:cNvSpPr/>
            <p:nvPr/>
          </p:nvSpPr>
          <p:spPr>
            <a:xfrm>
              <a:off x="847096" y="3514950"/>
              <a:ext cx="0" cy="523240"/>
            </a:xfrm>
            <a:custGeom>
              <a:avLst/>
              <a:gdLst/>
              <a:ahLst/>
              <a:cxnLst/>
              <a:rect l="l" t="t" r="r" b="b"/>
              <a:pathLst>
                <a:path h="523239">
                  <a:moveTo>
                    <a:pt x="0" y="0"/>
                  </a:moveTo>
                  <a:lnTo>
                    <a:pt x="0" y="52263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7" name="object 577"/>
            <p:cNvSpPr/>
            <p:nvPr/>
          </p:nvSpPr>
          <p:spPr>
            <a:xfrm>
              <a:off x="916412" y="3511166"/>
              <a:ext cx="0" cy="523240"/>
            </a:xfrm>
            <a:custGeom>
              <a:avLst/>
              <a:gdLst/>
              <a:ahLst/>
              <a:cxnLst/>
              <a:rect l="l" t="t" r="r" b="b"/>
              <a:pathLst>
                <a:path h="523239">
                  <a:moveTo>
                    <a:pt x="0" y="0"/>
                  </a:moveTo>
                  <a:lnTo>
                    <a:pt x="0" y="5226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8" name="object 578"/>
            <p:cNvSpPr/>
            <p:nvPr/>
          </p:nvSpPr>
          <p:spPr>
            <a:xfrm>
              <a:off x="756240" y="4647245"/>
              <a:ext cx="588010" cy="59055"/>
            </a:xfrm>
            <a:custGeom>
              <a:avLst/>
              <a:gdLst/>
              <a:ahLst/>
              <a:cxnLst/>
              <a:rect l="l" t="t" r="r" b="b"/>
              <a:pathLst>
                <a:path w="588010" h="59054">
                  <a:moveTo>
                    <a:pt x="0" y="58788"/>
                  </a:moveTo>
                  <a:lnTo>
                    <a:pt x="58792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79" name="object 579"/>
            <p:cNvSpPr/>
            <p:nvPr/>
          </p:nvSpPr>
          <p:spPr>
            <a:xfrm>
              <a:off x="756240" y="4466498"/>
              <a:ext cx="589280" cy="57785"/>
            </a:xfrm>
            <a:custGeom>
              <a:avLst/>
              <a:gdLst/>
              <a:ahLst/>
              <a:cxnLst/>
              <a:rect l="l" t="t" r="r" b="b"/>
              <a:pathLst>
                <a:path w="589280" h="57785">
                  <a:moveTo>
                    <a:pt x="0" y="57251"/>
                  </a:moveTo>
                  <a:lnTo>
                    <a:pt x="58915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0" name="object 580"/>
            <p:cNvSpPr/>
            <p:nvPr/>
          </p:nvSpPr>
          <p:spPr>
            <a:xfrm>
              <a:off x="828147" y="4332068"/>
              <a:ext cx="0" cy="553085"/>
            </a:xfrm>
            <a:custGeom>
              <a:avLst/>
              <a:gdLst/>
              <a:ahLst/>
              <a:cxnLst/>
              <a:rect l="l" t="t" r="r" b="b"/>
              <a:pathLst>
                <a:path h="553085">
                  <a:moveTo>
                    <a:pt x="0" y="0"/>
                  </a:moveTo>
                  <a:lnTo>
                    <a:pt x="0" y="5526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1" name="object 581"/>
            <p:cNvSpPr/>
            <p:nvPr/>
          </p:nvSpPr>
          <p:spPr>
            <a:xfrm>
              <a:off x="902150" y="4328093"/>
              <a:ext cx="0" cy="547370"/>
            </a:xfrm>
            <a:custGeom>
              <a:avLst/>
              <a:gdLst/>
              <a:ahLst/>
              <a:cxnLst/>
              <a:rect l="l" t="t" r="r" b="b"/>
              <a:pathLst>
                <a:path h="547370">
                  <a:moveTo>
                    <a:pt x="0" y="0"/>
                  </a:moveTo>
                  <a:lnTo>
                    <a:pt x="0" y="5471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2" name="object 582"/>
            <p:cNvSpPr/>
            <p:nvPr/>
          </p:nvSpPr>
          <p:spPr>
            <a:xfrm>
              <a:off x="976191" y="4319178"/>
              <a:ext cx="0" cy="548640"/>
            </a:xfrm>
            <a:custGeom>
              <a:avLst/>
              <a:gdLst/>
              <a:ahLst/>
              <a:cxnLst/>
              <a:rect l="l" t="t" r="r" b="b"/>
              <a:pathLst>
                <a:path h="548639">
                  <a:moveTo>
                    <a:pt x="0" y="0"/>
                  </a:moveTo>
                  <a:lnTo>
                    <a:pt x="0" y="5484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3" name="object 583"/>
            <p:cNvSpPr/>
            <p:nvPr/>
          </p:nvSpPr>
          <p:spPr>
            <a:xfrm>
              <a:off x="1050194" y="4312155"/>
              <a:ext cx="0" cy="546100"/>
            </a:xfrm>
            <a:custGeom>
              <a:avLst/>
              <a:gdLst/>
              <a:ahLst/>
              <a:cxnLst/>
              <a:rect l="l" t="t" r="r" b="b"/>
              <a:pathLst>
                <a:path h="546100">
                  <a:moveTo>
                    <a:pt x="0" y="0"/>
                  </a:moveTo>
                  <a:lnTo>
                    <a:pt x="0" y="54571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4" name="object 584"/>
            <p:cNvSpPr/>
            <p:nvPr/>
          </p:nvSpPr>
          <p:spPr>
            <a:xfrm>
              <a:off x="1124223" y="4306021"/>
              <a:ext cx="0" cy="543560"/>
            </a:xfrm>
            <a:custGeom>
              <a:avLst/>
              <a:gdLst/>
              <a:ahLst/>
              <a:cxnLst/>
              <a:rect l="l" t="t" r="r" b="b"/>
              <a:pathLst>
                <a:path h="543560">
                  <a:moveTo>
                    <a:pt x="0" y="0"/>
                  </a:moveTo>
                  <a:lnTo>
                    <a:pt x="0" y="5430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5" name="object 585"/>
            <p:cNvSpPr/>
            <p:nvPr/>
          </p:nvSpPr>
          <p:spPr>
            <a:xfrm>
              <a:off x="1198238" y="4301284"/>
              <a:ext cx="0" cy="539115"/>
            </a:xfrm>
            <a:custGeom>
              <a:avLst/>
              <a:gdLst/>
              <a:ahLst/>
              <a:cxnLst/>
              <a:rect l="l" t="t" r="r" b="b"/>
              <a:pathLst>
                <a:path h="539114">
                  <a:moveTo>
                    <a:pt x="0" y="0"/>
                  </a:moveTo>
                  <a:lnTo>
                    <a:pt x="0" y="5389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6" name="object 586"/>
            <p:cNvSpPr/>
            <p:nvPr/>
          </p:nvSpPr>
          <p:spPr>
            <a:xfrm>
              <a:off x="1272254" y="4292356"/>
              <a:ext cx="0" cy="539115"/>
            </a:xfrm>
            <a:custGeom>
              <a:avLst/>
              <a:gdLst/>
              <a:ahLst/>
              <a:cxnLst/>
              <a:rect l="l" t="t" r="r" b="b"/>
              <a:pathLst>
                <a:path h="539114">
                  <a:moveTo>
                    <a:pt x="0" y="0"/>
                  </a:moveTo>
                  <a:lnTo>
                    <a:pt x="0" y="5389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7" name="object 587"/>
            <p:cNvSpPr/>
            <p:nvPr/>
          </p:nvSpPr>
          <p:spPr>
            <a:xfrm>
              <a:off x="197427" y="3424933"/>
              <a:ext cx="0" cy="874394"/>
            </a:xfrm>
            <a:custGeom>
              <a:avLst/>
              <a:gdLst/>
              <a:ahLst/>
              <a:cxnLst/>
              <a:rect l="l" t="t" r="r" b="b"/>
              <a:pathLst>
                <a:path h="874395">
                  <a:moveTo>
                    <a:pt x="0" y="0"/>
                  </a:moveTo>
                  <a:lnTo>
                    <a:pt x="0" y="8740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8" name="object 588"/>
            <p:cNvSpPr/>
            <p:nvPr/>
          </p:nvSpPr>
          <p:spPr>
            <a:xfrm>
              <a:off x="197427" y="3422520"/>
              <a:ext cx="59055" cy="122555"/>
            </a:xfrm>
            <a:custGeom>
              <a:avLst/>
              <a:gdLst/>
              <a:ahLst/>
              <a:cxnLst/>
              <a:rect l="l" t="t" r="r" b="b"/>
              <a:pathLst>
                <a:path w="59054" h="122554">
                  <a:moveTo>
                    <a:pt x="0" y="122554"/>
                  </a:moveTo>
                  <a:lnTo>
                    <a:pt x="584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89" name="object 589"/>
            <p:cNvSpPr/>
            <p:nvPr/>
          </p:nvSpPr>
          <p:spPr>
            <a:xfrm>
              <a:off x="0" y="4080583"/>
              <a:ext cx="197485" cy="11430"/>
            </a:xfrm>
            <a:custGeom>
              <a:avLst/>
              <a:gdLst/>
              <a:ahLst/>
              <a:cxnLst/>
              <a:rect l="l" t="t" r="r" b="b"/>
              <a:pathLst>
                <a:path w="197485" h="11429">
                  <a:moveTo>
                    <a:pt x="0" y="11032"/>
                  </a:moveTo>
                  <a:lnTo>
                    <a:pt x="19742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0" name="object 590"/>
            <p:cNvSpPr/>
            <p:nvPr/>
          </p:nvSpPr>
          <p:spPr>
            <a:xfrm>
              <a:off x="0" y="3900535"/>
              <a:ext cx="197485" cy="11430"/>
            </a:xfrm>
            <a:custGeom>
              <a:avLst/>
              <a:gdLst/>
              <a:ahLst/>
              <a:cxnLst/>
              <a:rect l="l" t="t" r="r" b="b"/>
              <a:pathLst>
                <a:path w="197485" h="11429">
                  <a:moveTo>
                    <a:pt x="0" y="11017"/>
                  </a:moveTo>
                  <a:lnTo>
                    <a:pt x="19742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1" name="object 591"/>
            <p:cNvSpPr/>
            <p:nvPr/>
          </p:nvSpPr>
          <p:spPr>
            <a:xfrm>
              <a:off x="0" y="3720500"/>
              <a:ext cx="197485" cy="11430"/>
            </a:xfrm>
            <a:custGeom>
              <a:avLst/>
              <a:gdLst/>
              <a:ahLst/>
              <a:cxnLst/>
              <a:rect l="l" t="t" r="r" b="b"/>
              <a:pathLst>
                <a:path w="197485" h="11429">
                  <a:moveTo>
                    <a:pt x="0" y="11003"/>
                  </a:moveTo>
                  <a:lnTo>
                    <a:pt x="19742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2" name="object 592"/>
            <p:cNvSpPr/>
            <p:nvPr/>
          </p:nvSpPr>
          <p:spPr>
            <a:xfrm>
              <a:off x="0" y="3545075"/>
              <a:ext cx="197485" cy="8890"/>
            </a:xfrm>
            <a:custGeom>
              <a:avLst/>
              <a:gdLst/>
              <a:ahLst/>
              <a:cxnLst/>
              <a:rect l="l" t="t" r="r" b="b"/>
              <a:pathLst>
                <a:path w="197485" h="8889">
                  <a:moveTo>
                    <a:pt x="0" y="8376"/>
                  </a:moveTo>
                  <a:lnTo>
                    <a:pt x="19742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3" name="object 593"/>
            <p:cNvSpPr/>
            <p:nvPr/>
          </p:nvSpPr>
          <p:spPr>
            <a:xfrm>
              <a:off x="58578" y="3549228"/>
              <a:ext cx="0" cy="541655"/>
            </a:xfrm>
            <a:custGeom>
              <a:avLst/>
              <a:gdLst/>
              <a:ahLst/>
              <a:cxnLst/>
              <a:rect l="l" t="t" r="r" b="b"/>
              <a:pathLst>
                <a:path h="541654">
                  <a:moveTo>
                    <a:pt x="0" y="0"/>
                  </a:moveTo>
                  <a:lnTo>
                    <a:pt x="0" y="5416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4" name="object 594"/>
            <p:cNvSpPr/>
            <p:nvPr/>
          </p:nvSpPr>
          <p:spPr>
            <a:xfrm>
              <a:off x="130435" y="3545291"/>
              <a:ext cx="0" cy="541655"/>
            </a:xfrm>
            <a:custGeom>
              <a:avLst/>
              <a:gdLst/>
              <a:ahLst/>
              <a:cxnLst/>
              <a:rect l="l" t="t" r="r" b="b"/>
              <a:pathLst>
                <a:path h="541654">
                  <a:moveTo>
                    <a:pt x="0" y="0"/>
                  </a:moveTo>
                  <a:lnTo>
                    <a:pt x="0" y="5416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5" name="object 595"/>
            <p:cNvSpPr/>
            <p:nvPr/>
          </p:nvSpPr>
          <p:spPr>
            <a:xfrm>
              <a:off x="1647971" y="3370171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4">
                  <a:moveTo>
                    <a:pt x="0" y="0"/>
                  </a:moveTo>
                  <a:lnTo>
                    <a:pt x="0" y="23385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6" name="object 596"/>
            <p:cNvSpPr/>
            <p:nvPr/>
          </p:nvSpPr>
          <p:spPr>
            <a:xfrm>
              <a:off x="1816690" y="3362144"/>
              <a:ext cx="0" cy="808355"/>
            </a:xfrm>
            <a:custGeom>
              <a:avLst/>
              <a:gdLst/>
              <a:ahLst/>
              <a:cxnLst/>
              <a:rect l="l" t="t" r="r" b="b"/>
              <a:pathLst>
                <a:path h="808354">
                  <a:moveTo>
                    <a:pt x="0" y="0"/>
                  </a:moveTo>
                  <a:lnTo>
                    <a:pt x="0" y="80817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7" name="object 597"/>
            <p:cNvSpPr/>
            <p:nvPr/>
          </p:nvSpPr>
          <p:spPr>
            <a:xfrm>
              <a:off x="2132285" y="3349508"/>
              <a:ext cx="0" cy="795655"/>
            </a:xfrm>
            <a:custGeom>
              <a:avLst/>
              <a:gdLst/>
              <a:ahLst/>
              <a:cxnLst/>
              <a:rect l="l" t="t" r="r" b="b"/>
              <a:pathLst>
                <a:path h="795654">
                  <a:moveTo>
                    <a:pt x="0" y="0"/>
                  </a:moveTo>
                  <a:lnTo>
                    <a:pt x="0" y="79514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8" name="object 598"/>
            <p:cNvSpPr/>
            <p:nvPr/>
          </p:nvSpPr>
          <p:spPr>
            <a:xfrm>
              <a:off x="2132285" y="3347323"/>
              <a:ext cx="53340" cy="111125"/>
            </a:xfrm>
            <a:custGeom>
              <a:avLst/>
              <a:gdLst/>
              <a:ahLst/>
              <a:cxnLst/>
              <a:rect l="l" t="t" r="r" b="b"/>
              <a:pathLst>
                <a:path w="53339" h="111125">
                  <a:moveTo>
                    <a:pt x="0" y="111048"/>
                  </a:moveTo>
                  <a:lnTo>
                    <a:pt x="5294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599" name="object 599"/>
            <p:cNvSpPr/>
            <p:nvPr/>
          </p:nvSpPr>
          <p:spPr>
            <a:xfrm>
              <a:off x="1815839" y="3360734"/>
              <a:ext cx="53340" cy="111125"/>
            </a:xfrm>
            <a:custGeom>
              <a:avLst/>
              <a:gdLst/>
              <a:ahLst/>
              <a:cxnLst/>
              <a:rect l="l" t="t" r="r" b="b"/>
              <a:pathLst>
                <a:path w="53339" h="111125">
                  <a:moveTo>
                    <a:pt x="0" y="111061"/>
                  </a:moveTo>
                  <a:lnTo>
                    <a:pt x="5295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0" name="object 600"/>
            <p:cNvSpPr/>
            <p:nvPr/>
          </p:nvSpPr>
          <p:spPr>
            <a:xfrm>
              <a:off x="1619167" y="3588725"/>
              <a:ext cx="0" cy="546735"/>
            </a:xfrm>
            <a:custGeom>
              <a:avLst/>
              <a:gdLst/>
              <a:ahLst/>
              <a:cxnLst/>
              <a:rect l="l" t="t" r="r" b="b"/>
              <a:pathLst>
                <a:path h="546735">
                  <a:moveTo>
                    <a:pt x="0" y="0"/>
                  </a:moveTo>
                  <a:lnTo>
                    <a:pt x="0" y="54659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1" name="object 601"/>
            <p:cNvSpPr/>
            <p:nvPr/>
          </p:nvSpPr>
          <p:spPr>
            <a:xfrm>
              <a:off x="1665725" y="3585969"/>
              <a:ext cx="0" cy="547370"/>
            </a:xfrm>
            <a:custGeom>
              <a:avLst/>
              <a:gdLst/>
              <a:ahLst/>
              <a:cxnLst/>
              <a:rect l="l" t="t" r="r" b="b"/>
              <a:pathLst>
                <a:path h="547370">
                  <a:moveTo>
                    <a:pt x="0" y="0"/>
                  </a:moveTo>
                  <a:lnTo>
                    <a:pt x="0" y="54688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2" name="object 602"/>
            <p:cNvSpPr/>
            <p:nvPr/>
          </p:nvSpPr>
          <p:spPr>
            <a:xfrm>
              <a:off x="1619167" y="3604028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3" name="object 603"/>
            <p:cNvSpPr/>
            <p:nvPr/>
          </p:nvSpPr>
          <p:spPr>
            <a:xfrm>
              <a:off x="1619167" y="3621694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4" name="object 604"/>
            <p:cNvSpPr/>
            <p:nvPr/>
          </p:nvSpPr>
          <p:spPr>
            <a:xfrm>
              <a:off x="1619167" y="3639322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81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5" name="object 605"/>
            <p:cNvSpPr/>
            <p:nvPr/>
          </p:nvSpPr>
          <p:spPr>
            <a:xfrm>
              <a:off x="1619167" y="3657000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6" name="object 606"/>
            <p:cNvSpPr/>
            <p:nvPr/>
          </p:nvSpPr>
          <p:spPr>
            <a:xfrm>
              <a:off x="1619167" y="3674653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7" name="object 607"/>
            <p:cNvSpPr/>
            <p:nvPr/>
          </p:nvSpPr>
          <p:spPr>
            <a:xfrm>
              <a:off x="1619167" y="3692306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8" name="object 608"/>
            <p:cNvSpPr/>
            <p:nvPr/>
          </p:nvSpPr>
          <p:spPr>
            <a:xfrm>
              <a:off x="1619167" y="3709959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09" name="object 609"/>
            <p:cNvSpPr/>
            <p:nvPr/>
          </p:nvSpPr>
          <p:spPr>
            <a:xfrm>
              <a:off x="1619167" y="3727612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0" name="object 610"/>
            <p:cNvSpPr/>
            <p:nvPr/>
          </p:nvSpPr>
          <p:spPr>
            <a:xfrm>
              <a:off x="1619167" y="3745265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1" name="object 611"/>
            <p:cNvSpPr/>
            <p:nvPr/>
          </p:nvSpPr>
          <p:spPr>
            <a:xfrm>
              <a:off x="1619167" y="3762918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2" name="object 612"/>
            <p:cNvSpPr/>
            <p:nvPr/>
          </p:nvSpPr>
          <p:spPr>
            <a:xfrm>
              <a:off x="1619167" y="3780558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3" name="object 613"/>
            <p:cNvSpPr/>
            <p:nvPr/>
          </p:nvSpPr>
          <p:spPr>
            <a:xfrm>
              <a:off x="1619167" y="3798211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4" name="object 614"/>
            <p:cNvSpPr/>
            <p:nvPr/>
          </p:nvSpPr>
          <p:spPr>
            <a:xfrm>
              <a:off x="1619167" y="3815903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5" name="object 615"/>
            <p:cNvSpPr/>
            <p:nvPr/>
          </p:nvSpPr>
          <p:spPr>
            <a:xfrm>
              <a:off x="1619167" y="3833555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6" name="object 616"/>
            <p:cNvSpPr/>
            <p:nvPr/>
          </p:nvSpPr>
          <p:spPr>
            <a:xfrm>
              <a:off x="1619167" y="3851196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7" name="object 617"/>
            <p:cNvSpPr/>
            <p:nvPr/>
          </p:nvSpPr>
          <p:spPr>
            <a:xfrm>
              <a:off x="1619167" y="3868861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8" name="object 618"/>
            <p:cNvSpPr/>
            <p:nvPr/>
          </p:nvSpPr>
          <p:spPr>
            <a:xfrm>
              <a:off x="1619167" y="3886502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19" name="object 619"/>
            <p:cNvSpPr/>
            <p:nvPr/>
          </p:nvSpPr>
          <p:spPr>
            <a:xfrm>
              <a:off x="1619167" y="3904180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0" name="object 620"/>
            <p:cNvSpPr/>
            <p:nvPr/>
          </p:nvSpPr>
          <p:spPr>
            <a:xfrm>
              <a:off x="1619167" y="3921821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1" name="object 621"/>
            <p:cNvSpPr/>
            <p:nvPr/>
          </p:nvSpPr>
          <p:spPr>
            <a:xfrm>
              <a:off x="1619167" y="3939461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2" name="object 622"/>
            <p:cNvSpPr/>
            <p:nvPr/>
          </p:nvSpPr>
          <p:spPr>
            <a:xfrm>
              <a:off x="1619167" y="3957139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3" name="object 623"/>
            <p:cNvSpPr/>
            <p:nvPr/>
          </p:nvSpPr>
          <p:spPr>
            <a:xfrm>
              <a:off x="1619167" y="3974767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43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4" name="object 624"/>
            <p:cNvSpPr/>
            <p:nvPr/>
          </p:nvSpPr>
          <p:spPr>
            <a:xfrm>
              <a:off x="1619167" y="3992433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5" name="object 625"/>
            <p:cNvSpPr/>
            <p:nvPr/>
          </p:nvSpPr>
          <p:spPr>
            <a:xfrm>
              <a:off x="1619167" y="4010073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68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6" name="object 626"/>
            <p:cNvSpPr/>
            <p:nvPr/>
          </p:nvSpPr>
          <p:spPr>
            <a:xfrm>
              <a:off x="1619167" y="4027726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81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7" name="object 627"/>
            <p:cNvSpPr/>
            <p:nvPr/>
          </p:nvSpPr>
          <p:spPr>
            <a:xfrm>
              <a:off x="1619167" y="4045404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8" name="object 628"/>
            <p:cNvSpPr/>
            <p:nvPr/>
          </p:nvSpPr>
          <p:spPr>
            <a:xfrm>
              <a:off x="1619167" y="4063057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29" name="object 629"/>
            <p:cNvSpPr/>
            <p:nvPr/>
          </p:nvSpPr>
          <p:spPr>
            <a:xfrm>
              <a:off x="1619167" y="4080697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81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0" name="object 630"/>
            <p:cNvSpPr/>
            <p:nvPr/>
          </p:nvSpPr>
          <p:spPr>
            <a:xfrm>
              <a:off x="1619167" y="4098376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1" name="object 631"/>
            <p:cNvSpPr/>
            <p:nvPr/>
          </p:nvSpPr>
          <p:spPr>
            <a:xfrm>
              <a:off x="1619167" y="4116029"/>
              <a:ext cx="46990" cy="3175"/>
            </a:xfrm>
            <a:custGeom>
              <a:avLst/>
              <a:gdLst/>
              <a:ahLst/>
              <a:cxnLst/>
              <a:rect l="l" t="t" r="r" b="b"/>
              <a:pathLst>
                <a:path w="46989" h="3175">
                  <a:moveTo>
                    <a:pt x="0" y="2755"/>
                  </a:moveTo>
                  <a:lnTo>
                    <a:pt x="465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2" name="object 632"/>
            <p:cNvSpPr/>
            <p:nvPr/>
          </p:nvSpPr>
          <p:spPr>
            <a:xfrm>
              <a:off x="1553889" y="4129707"/>
              <a:ext cx="262890" cy="37465"/>
            </a:xfrm>
            <a:custGeom>
              <a:avLst/>
              <a:gdLst/>
              <a:ahLst/>
              <a:cxnLst/>
              <a:rect l="l" t="t" r="r" b="b"/>
              <a:pathLst>
                <a:path w="262889" h="37464">
                  <a:moveTo>
                    <a:pt x="0" y="11760"/>
                  </a:moveTo>
                  <a:lnTo>
                    <a:pt x="152463" y="0"/>
                  </a:lnTo>
                  <a:lnTo>
                    <a:pt x="262801" y="372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3" name="object 633"/>
            <p:cNvSpPr/>
            <p:nvPr/>
          </p:nvSpPr>
          <p:spPr>
            <a:xfrm>
              <a:off x="1706353" y="3364976"/>
              <a:ext cx="0" cy="765175"/>
            </a:xfrm>
            <a:custGeom>
              <a:avLst/>
              <a:gdLst/>
              <a:ahLst/>
              <a:cxnLst/>
              <a:rect l="l" t="t" r="r" b="b"/>
              <a:pathLst>
                <a:path h="765175">
                  <a:moveTo>
                    <a:pt x="0" y="76473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4" name="object 634"/>
            <p:cNvSpPr/>
            <p:nvPr/>
          </p:nvSpPr>
          <p:spPr>
            <a:xfrm>
              <a:off x="1706353" y="3935702"/>
              <a:ext cx="426084" cy="25400"/>
            </a:xfrm>
            <a:custGeom>
              <a:avLst/>
              <a:gdLst/>
              <a:ahLst/>
              <a:cxnLst/>
              <a:rect l="l" t="t" r="r" b="b"/>
              <a:pathLst>
                <a:path w="426085" h="25400">
                  <a:moveTo>
                    <a:pt x="0" y="0"/>
                  </a:moveTo>
                  <a:lnTo>
                    <a:pt x="109486" y="25399"/>
                  </a:lnTo>
                  <a:lnTo>
                    <a:pt x="425932" y="775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5" name="object 635"/>
            <p:cNvSpPr/>
            <p:nvPr/>
          </p:nvSpPr>
          <p:spPr>
            <a:xfrm>
              <a:off x="1706353" y="3780355"/>
              <a:ext cx="426084" cy="17780"/>
            </a:xfrm>
            <a:custGeom>
              <a:avLst/>
              <a:gdLst/>
              <a:ahLst/>
              <a:cxnLst/>
              <a:rect l="l" t="t" r="r" b="b"/>
              <a:pathLst>
                <a:path w="426085" h="17779">
                  <a:moveTo>
                    <a:pt x="0" y="1054"/>
                  </a:moveTo>
                  <a:lnTo>
                    <a:pt x="109486" y="17627"/>
                  </a:lnTo>
                  <a:lnTo>
                    <a:pt x="4259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6" name="object 636"/>
            <p:cNvSpPr/>
            <p:nvPr/>
          </p:nvSpPr>
          <p:spPr>
            <a:xfrm>
              <a:off x="1706353" y="3617249"/>
              <a:ext cx="426084" cy="17780"/>
            </a:xfrm>
            <a:custGeom>
              <a:avLst/>
              <a:gdLst/>
              <a:ahLst/>
              <a:cxnLst/>
              <a:rect l="l" t="t" r="r" b="b"/>
              <a:pathLst>
                <a:path w="426085" h="17779">
                  <a:moveTo>
                    <a:pt x="0" y="1066"/>
                  </a:moveTo>
                  <a:lnTo>
                    <a:pt x="109486" y="17665"/>
                  </a:lnTo>
                  <a:lnTo>
                    <a:pt x="4259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7" name="object 637"/>
            <p:cNvSpPr/>
            <p:nvPr/>
          </p:nvSpPr>
          <p:spPr>
            <a:xfrm>
              <a:off x="1706353" y="3458372"/>
              <a:ext cx="426084" cy="13970"/>
            </a:xfrm>
            <a:custGeom>
              <a:avLst/>
              <a:gdLst/>
              <a:ahLst/>
              <a:cxnLst/>
              <a:rect l="l" t="t" r="r" b="b"/>
              <a:pathLst>
                <a:path w="426085" h="13970">
                  <a:moveTo>
                    <a:pt x="0" y="2362"/>
                  </a:moveTo>
                  <a:lnTo>
                    <a:pt x="109486" y="13423"/>
                  </a:lnTo>
                  <a:lnTo>
                    <a:pt x="42593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8" name="object 638"/>
            <p:cNvSpPr/>
            <p:nvPr/>
          </p:nvSpPr>
          <p:spPr>
            <a:xfrm>
              <a:off x="1876342" y="3469243"/>
              <a:ext cx="0" cy="487680"/>
            </a:xfrm>
            <a:custGeom>
              <a:avLst/>
              <a:gdLst/>
              <a:ahLst/>
              <a:cxnLst/>
              <a:rect l="l" t="t" r="r" b="b"/>
              <a:pathLst>
                <a:path h="487679">
                  <a:moveTo>
                    <a:pt x="0" y="0"/>
                  </a:moveTo>
                  <a:lnTo>
                    <a:pt x="0" y="48705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39" name="object 639"/>
            <p:cNvSpPr/>
            <p:nvPr/>
          </p:nvSpPr>
          <p:spPr>
            <a:xfrm>
              <a:off x="1941417" y="3469243"/>
              <a:ext cx="0" cy="484505"/>
            </a:xfrm>
            <a:custGeom>
              <a:avLst/>
              <a:gdLst/>
              <a:ahLst/>
              <a:cxnLst/>
              <a:rect l="l" t="t" r="r" b="b"/>
              <a:pathLst>
                <a:path h="484504">
                  <a:moveTo>
                    <a:pt x="0" y="0"/>
                  </a:moveTo>
                  <a:lnTo>
                    <a:pt x="0" y="48402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0" name="object 640"/>
            <p:cNvSpPr/>
            <p:nvPr/>
          </p:nvSpPr>
          <p:spPr>
            <a:xfrm>
              <a:off x="2006479" y="3462106"/>
              <a:ext cx="0" cy="490855"/>
            </a:xfrm>
            <a:custGeom>
              <a:avLst/>
              <a:gdLst/>
              <a:ahLst/>
              <a:cxnLst/>
              <a:rect l="l" t="t" r="r" b="b"/>
              <a:pathLst>
                <a:path h="490854">
                  <a:moveTo>
                    <a:pt x="0" y="0"/>
                  </a:moveTo>
                  <a:lnTo>
                    <a:pt x="0" y="49066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1" name="object 641"/>
            <p:cNvSpPr/>
            <p:nvPr/>
          </p:nvSpPr>
          <p:spPr>
            <a:xfrm>
              <a:off x="2071579" y="3458550"/>
              <a:ext cx="0" cy="490855"/>
            </a:xfrm>
            <a:custGeom>
              <a:avLst/>
              <a:gdLst/>
              <a:ahLst/>
              <a:cxnLst/>
              <a:rect l="l" t="t" r="r" b="b"/>
              <a:pathLst>
                <a:path h="490854">
                  <a:moveTo>
                    <a:pt x="0" y="0"/>
                  </a:moveTo>
                  <a:lnTo>
                    <a:pt x="0" y="4906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2" name="object 642"/>
            <p:cNvSpPr/>
            <p:nvPr/>
          </p:nvSpPr>
          <p:spPr>
            <a:xfrm>
              <a:off x="391731" y="3235011"/>
              <a:ext cx="179755" cy="13670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3" name="object 643"/>
            <p:cNvSpPr/>
            <p:nvPr/>
          </p:nvSpPr>
          <p:spPr>
            <a:xfrm>
              <a:off x="0" y="3421009"/>
              <a:ext cx="272415" cy="10795"/>
            </a:xfrm>
            <a:custGeom>
              <a:avLst/>
              <a:gdLst/>
              <a:ahLst/>
              <a:cxnLst/>
              <a:rect l="l" t="t" r="r" b="b"/>
              <a:pathLst>
                <a:path w="272415" h="10795">
                  <a:moveTo>
                    <a:pt x="272319" y="0"/>
                  </a:moveTo>
                  <a:lnTo>
                    <a:pt x="0" y="104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4" name="object 644"/>
            <p:cNvSpPr/>
            <p:nvPr/>
          </p:nvSpPr>
          <p:spPr>
            <a:xfrm>
              <a:off x="0" y="3389513"/>
              <a:ext cx="272415" cy="31750"/>
            </a:xfrm>
            <a:custGeom>
              <a:avLst/>
              <a:gdLst/>
              <a:ahLst/>
              <a:cxnLst/>
              <a:rect l="l" t="t" r="r" b="b"/>
              <a:pathLst>
                <a:path w="272415" h="31750">
                  <a:moveTo>
                    <a:pt x="0" y="10434"/>
                  </a:moveTo>
                  <a:lnTo>
                    <a:pt x="272319" y="0"/>
                  </a:lnTo>
                  <a:lnTo>
                    <a:pt x="272319" y="3149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5" name="object 645"/>
            <p:cNvSpPr/>
            <p:nvPr/>
          </p:nvSpPr>
          <p:spPr>
            <a:xfrm>
              <a:off x="0" y="3282541"/>
              <a:ext cx="271780" cy="106680"/>
            </a:xfrm>
            <a:custGeom>
              <a:avLst/>
              <a:gdLst/>
              <a:ahLst/>
              <a:cxnLst/>
              <a:rect l="l" t="t" r="r" b="b"/>
              <a:pathLst>
                <a:path w="271780" h="106679">
                  <a:moveTo>
                    <a:pt x="271697" y="106565"/>
                  </a:moveTo>
                  <a:lnTo>
                    <a:pt x="271697" y="0"/>
                  </a:lnTo>
                  <a:lnTo>
                    <a:pt x="0" y="1040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6" name="object 646"/>
            <p:cNvSpPr/>
            <p:nvPr/>
          </p:nvSpPr>
          <p:spPr>
            <a:xfrm>
              <a:off x="1944" y="3283556"/>
              <a:ext cx="398919" cy="11572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7" name="object 647"/>
            <p:cNvSpPr/>
            <p:nvPr/>
          </p:nvSpPr>
          <p:spPr>
            <a:xfrm>
              <a:off x="365488" y="3133342"/>
              <a:ext cx="31115" cy="106680"/>
            </a:xfrm>
            <a:custGeom>
              <a:avLst/>
              <a:gdLst/>
              <a:ahLst/>
              <a:cxnLst/>
              <a:rect l="l" t="t" r="r" b="b"/>
              <a:pathLst>
                <a:path w="31114" h="106680">
                  <a:moveTo>
                    <a:pt x="30810" y="10623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8" name="object 648"/>
            <p:cNvSpPr/>
            <p:nvPr/>
          </p:nvSpPr>
          <p:spPr>
            <a:xfrm>
              <a:off x="0" y="2321444"/>
              <a:ext cx="1369060" cy="388620"/>
            </a:xfrm>
            <a:custGeom>
              <a:avLst/>
              <a:gdLst/>
              <a:ahLst/>
              <a:cxnLst/>
              <a:rect l="l" t="t" r="r" b="b"/>
              <a:pathLst>
                <a:path w="1369060" h="388619">
                  <a:moveTo>
                    <a:pt x="0" y="12775"/>
                  </a:moveTo>
                  <a:lnTo>
                    <a:pt x="1368800" y="0"/>
                  </a:lnTo>
                  <a:lnTo>
                    <a:pt x="1368800" y="3882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49" name="object 649"/>
            <p:cNvSpPr/>
            <p:nvPr/>
          </p:nvSpPr>
          <p:spPr>
            <a:xfrm>
              <a:off x="0" y="1970810"/>
              <a:ext cx="2042795" cy="714375"/>
            </a:xfrm>
            <a:custGeom>
              <a:avLst/>
              <a:gdLst/>
              <a:ahLst/>
              <a:cxnLst/>
              <a:rect l="l" t="t" r="r" b="b"/>
              <a:pathLst>
                <a:path w="2042795" h="714375">
                  <a:moveTo>
                    <a:pt x="2042548" y="714171"/>
                  </a:moveTo>
                  <a:lnTo>
                    <a:pt x="2042548" y="228155"/>
                  </a:lnTo>
                  <a:lnTo>
                    <a:pt x="1512298" y="231813"/>
                  </a:lnTo>
                  <a:lnTo>
                    <a:pt x="1512298" y="124345"/>
                  </a:lnTo>
                  <a:lnTo>
                    <a:pt x="558299" y="0"/>
                  </a:lnTo>
                  <a:lnTo>
                    <a:pt x="0" y="754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0" name="object 650"/>
            <p:cNvSpPr/>
            <p:nvPr/>
          </p:nvSpPr>
          <p:spPr>
            <a:xfrm>
              <a:off x="0" y="1943416"/>
              <a:ext cx="1512570" cy="160020"/>
            </a:xfrm>
            <a:custGeom>
              <a:avLst/>
              <a:gdLst/>
              <a:ahLst/>
              <a:cxnLst/>
              <a:rect l="l" t="t" r="r" b="b"/>
              <a:pathLst>
                <a:path w="1512570" h="160019">
                  <a:moveTo>
                    <a:pt x="0" y="75441"/>
                  </a:moveTo>
                  <a:lnTo>
                    <a:pt x="558299" y="0"/>
                  </a:lnTo>
                  <a:lnTo>
                    <a:pt x="1512298" y="124345"/>
                  </a:lnTo>
                  <a:lnTo>
                    <a:pt x="1512298" y="15966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1" name="object 651"/>
            <p:cNvSpPr/>
            <p:nvPr/>
          </p:nvSpPr>
          <p:spPr>
            <a:xfrm>
              <a:off x="1512298" y="2167609"/>
              <a:ext cx="553720" cy="31750"/>
            </a:xfrm>
            <a:custGeom>
              <a:avLst/>
              <a:gdLst/>
              <a:ahLst/>
              <a:cxnLst/>
              <a:rect l="l" t="t" r="r" b="b"/>
              <a:pathLst>
                <a:path w="553719" h="31750">
                  <a:moveTo>
                    <a:pt x="530250" y="31356"/>
                  </a:moveTo>
                  <a:lnTo>
                    <a:pt x="553631" y="0"/>
                  </a:lnTo>
                  <a:lnTo>
                    <a:pt x="0" y="37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2" name="object 652"/>
            <p:cNvSpPr/>
            <p:nvPr/>
          </p:nvSpPr>
          <p:spPr>
            <a:xfrm>
              <a:off x="2042548" y="2572434"/>
              <a:ext cx="579120" cy="183515"/>
            </a:xfrm>
            <a:custGeom>
              <a:avLst/>
              <a:gdLst/>
              <a:ahLst/>
              <a:cxnLst/>
              <a:rect l="l" t="t" r="r" b="b"/>
              <a:pathLst>
                <a:path w="579119" h="183514">
                  <a:moveTo>
                    <a:pt x="0" y="0"/>
                  </a:moveTo>
                  <a:lnTo>
                    <a:pt x="579031" y="0"/>
                  </a:lnTo>
                  <a:lnTo>
                    <a:pt x="579031" y="18333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3" name="object 653"/>
            <p:cNvSpPr/>
            <p:nvPr/>
          </p:nvSpPr>
          <p:spPr>
            <a:xfrm>
              <a:off x="2042548" y="2437052"/>
              <a:ext cx="807085" cy="67310"/>
            </a:xfrm>
            <a:custGeom>
              <a:avLst/>
              <a:gdLst/>
              <a:ahLst/>
              <a:cxnLst/>
              <a:rect l="l" t="t" r="r" b="b"/>
              <a:pathLst>
                <a:path w="807085" h="67310">
                  <a:moveTo>
                    <a:pt x="0" y="66929"/>
                  </a:moveTo>
                  <a:lnTo>
                    <a:pt x="497789" y="66929"/>
                  </a:lnTo>
                  <a:lnTo>
                    <a:pt x="497789" y="0"/>
                  </a:lnTo>
                  <a:lnTo>
                    <a:pt x="80661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4" name="object 654"/>
            <p:cNvSpPr/>
            <p:nvPr/>
          </p:nvSpPr>
          <p:spPr>
            <a:xfrm>
              <a:off x="2360848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5" name="object 655"/>
            <p:cNvSpPr/>
            <p:nvPr/>
          </p:nvSpPr>
          <p:spPr>
            <a:xfrm>
              <a:off x="2445849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6" name="object 656"/>
            <p:cNvSpPr/>
            <p:nvPr/>
          </p:nvSpPr>
          <p:spPr>
            <a:xfrm>
              <a:off x="2530876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487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487" y="0"/>
                  </a:lnTo>
                  <a:lnTo>
                    <a:pt x="40487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7" name="object 657"/>
            <p:cNvSpPr/>
            <p:nvPr/>
          </p:nvSpPr>
          <p:spPr>
            <a:xfrm>
              <a:off x="2360848" y="2679660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8" name="object 658"/>
            <p:cNvSpPr/>
            <p:nvPr/>
          </p:nvSpPr>
          <p:spPr>
            <a:xfrm>
              <a:off x="2445849" y="2679660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59" name="object 659"/>
            <p:cNvSpPr/>
            <p:nvPr/>
          </p:nvSpPr>
          <p:spPr>
            <a:xfrm>
              <a:off x="2530876" y="2679660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487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487" y="0"/>
                  </a:lnTo>
                  <a:lnTo>
                    <a:pt x="40487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0" name="object 660"/>
            <p:cNvSpPr/>
            <p:nvPr/>
          </p:nvSpPr>
          <p:spPr>
            <a:xfrm>
              <a:off x="2094415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487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487" y="0"/>
                  </a:lnTo>
                  <a:lnTo>
                    <a:pt x="40487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1" name="object 661"/>
            <p:cNvSpPr/>
            <p:nvPr/>
          </p:nvSpPr>
          <p:spPr>
            <a:xfrm>
              <a:off x="2179441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487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487" y="0"/>
                  </a:lnTo>
                  <a:lnTo>
                    <a:pt x="40487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2" name="object 662"/>
            <p:cNvSpPr/>
            <p:nvPr/>
          </p:nvSpPr>
          <p:spPr>
            <a:xfrm>
              <a:off x="2264442" y="2611969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3" name="object 663"/>
            <p:cNvSpPr/>
            <p:nvPr/>
          </p:nvSpPr>
          <p:spPr>
            <a:xfrm>
              <a:off x="2179441" y="2679660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487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487" y="0"/>
                  </a:lnTo>
                  <a:lnTo>
                    <a:pt x="40487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4" name="object 664"/>
            <p:cNvSpPr/>
            <p:nvPr/>
          </p:nvSpPr>
          <p:spPr>
            <a:xfrm>
              <a:off x="2264442" y="2679660"/>
              <a:ext cx="40640" cy="32384"/>
            </a:xfrm>
            <a:custGeom>
              <a:avLst/>
              <a:gdLst/>
              <a:ahLst/>
              <a:cxnLst/>
              <a:rect l="l" t="t" r="r" b="b"/>
              <a:pathLst>
                <a:path w="40639" h="32385">
                  <a:moveTo>
                    <a:pt x="40500" y="31940"/>
                  </a:moveTo>
                  <a:lnTo>
                    <a:pt x="0" y="31940"/>
                  </a:lnTo>
                  <a:lnTo>
                    <a:pt x="0" y="0"/>
                  </a:lnTo>
                  <a:lnTo>
                    <a:pt x="40500" y="0"/>
                  </a:lnTo>
                  <a:lnTo>
                    <a:pt x="40500" y="319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5" name="object 665"/>
            <p:cNvSpPr/>
            <p:nvPr/>
          </p:nvSpPr>
          <p:spPr>
            <a:xfrm>
              <a:off x="2569052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6" name="object 666"/>
            <p:cNvSpPr/>
            <p:nvPr/>
          </p:nvSpPr>
          <p:spPr>
            <a:xfrm>
              <a:off x="2604422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7" name="object 667"/>
            <p:cNvSpPr/>
            <p:nvPr/>
          </p:nvSpPr>
          <p:spPr>
            <a:xfrm>
              <a:off x="2639778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8" name="object 668"/>
            <p:cNvSpPr/>
            <p:nvPr/>
          </p:nvSpPr>
          <p:spPr>
            <a:xfrm>
              <a:off x="2675148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69" name="object 669"/>
            <p:cNvSpPr/>
            <p:nvPr/>
          </p:nvSpPr>
          <p:spPr>
            <a:xfrm>
              <a:off x="2710517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0" name="object 670"/>
            <p:cNvSpPr/>
            <p:nvPr/>
          </p:nvSpPr>
          <p:spPr>
            <a:xfrm>
              <a:off x="2745887" y="2481731"/>
              <a:ext cx="13970" cy="22860"/>
            </a:xfrm>
            <a:custGeom>
              <a:avLst/>
              <a:gdLst/>
              <a:ahLst/>
              <a:cxnLst/>
              <a:rect l="l" t="t" r="r" b="b"/>
              <a:pathLst>
                <a:path w="13969" h="22860">
                  <a:moveTo>
                    <a:pt x="13690" y="22250"/>
                  </a:moveTo>
                  <a:lnTo>
                    <a:pt x="0" y="22250"/>
                  </a:lnTo>
                  <a:lnTo>
                    <a:pt x="0" y="0"/>
                  </a:lnTo>
                  <a:lnTo>
                    <a:pt x="13690" y="0"/>
                  </a:lnTo>
                  <a:lnTo>
                    <a:pt x="13690" y="222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1" name="object 671"/>
            <p:cNvSpPr/>
            <p:nvPr/>
          </p:nvSpPr>
          <p:spPr>
            <a:xfrm>
              <a:off x="2083633" y="2312795"/>
              <a:ext cx="15875" cy="191770"/>
            </a:xfrm>
            <a:custGeom>
              <a:avLst/>
              <a:gdLst/>
              <a:ahLst/>
              <a:cxnLst/>
              <a:rect l="l" t="t" r="r" b="b"/>
              <a:pathLst>
                <a:path w="15875" h="191769">
                  <a:moveTo>
                    <a:pt x="15506" y="191185"/>
                  </a:moveTo>
                  <a:lnTo>
                    <a:pt x="0" y="191185"/>
                  </a:lnTo>
                  <a:lnTo>
                    <a:pt x="4953" y="0"/>
                  </a:lnTo>
                  <a:lnTo>
                    <a:pt x="10541" y="0"/>
                  </a:lnTo>
                  <a:lnTo>
                    <a:pt x="15506" y="19118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2" name="object 672"/>
            <p:cNvSpPr/>
            <p:nvPr/>
          </p:nvSpPr>
          <p:spPr>
            <a:xfrm>
              <a:off x="2274171" y="2372574"/>
              <a:ext cx="10795" cy="131445"/>
            </a:xfrm>
            <a:custGeom>
              <a:avLst/>
              <a:gdLst/>
              <a:ahLst/>
              <a:cxnLst/>
              <a:rect l="l" t="t" r="r" b="b"/>
              <a:pathLst>
                <a:path w="10794" h="131444">
                  <a:moveTo>
                    <a:pt x="10667" y="131406"/>
                  </a:moveTo>
                  <a:lnTo>
                    <a:pt x="0" y="131406"/>
                  </a:lnTo>
                  <a:lnTo>
                    <a:pt x="3403" y="0"/>
                  </a:lnTo>
                  <a:lnTo>
                    <a:pt x="7264" y="0"/>
                  </a:lnTo>
                  <a:lnTo>
                    <a:pt x="10667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3" name="object 673"/>
            <p:cNvSpPr/>
            <p:nvPr/>
          </p:nvSpPr>
          <p:spPr>
            <a:xfrm>
              <a:off x="2321402" y="2372574"/>
              <a:ext cx="10795" cy="131445"/>
            </a:xfrm>
            <a:custGeom>
              <a:avLst/>
              <a:gdLst/>
              <a:ahLst/>
              <a:cxnLst/>
              <a:rect l="l" t="t" r="r" b="b"/>
              <a:pathLst>
                <a:path w="10794" h="131444">
                  <a:moveTo>
                    <a:pt x="10655" y="131406"/>
                  </a:moveTo>
                  <a:lnTo>
                    <a:pt x="0" y="131406"/>
                  </a:lnTo>
                  <a:lnTo>
                    <a:pt x="3403" y="0"/>
                  </a:lnTo>
                  <a:lnTo>
                    <a:pt x="7251" y="0"/>
                  </a:lnTo>
                  <a:lnTo>
                    <a:pt x="10655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4" name="object 674"/>
            <p:cNvSpPr/>
            <p:nvPr/>
          </p:nvSpPr>
          <p:spPr>
            <a:xfrm>
              <a:off x="2368621" y="2372574"/>
              <a:ext cx="10795" cy="131445"/>
            </a:xfrm>
            <a:custGeom>
              <a:avLst/>
              <a:gdLst/>
              <a:ahLst/>
              <a:cxnLst/>
              <a:rect l="l" t="t" r="r" b="b"/>
              <a:pathLst>
                <a:path w="10794" h="131444">
                  <a:moveTo>
                    <a:pt x="10655" y="131406"/>
                  </a:moveTo>
                  <a:lnTo>
                    <a:pt x="0" y="131406"/>
                  </a:lnTo>
                  <a:lnTo>
                    <a:pt x="3403" y="0"/>
                  </a:lnTo>
                  <a:lnTo>
                    <a:pt x="7251" y="0"/>
                  </a:lnTo>
                  <a:lnTo>
                    <a:pt x="10655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5" name="object 675"/>
            <p:cNvSpPr/>
            <p:nvPr/>
          </p:nvSpPr>
          <p:spPr>
            <a:xfrm>
              <a:off x="2415839" y="2372574"/>
              <a:ext cx="10795" cy="131445"/>
            </a:xfrm>
            <a:custGeom>
              <a:avLst/>
              <a:gdLst/>
              <a:ahLst/>
              <a:cxnLst/>
              <a:rect l="l" t="t" r="r" b="b"/>
              <a:pathLst>
                <a:path w="10794" h="131444">
                  <a:moveTo>
                    <a:pt x="10642" y="131406"/>
                  </a:moveTo>
                  <a:lnTo>
                    <a:pt x="0" y="131406"/>
                  </a:lnTo>
                  <a:lnTo>
                    <a:pt x="3403" y="0"/>
                  </a:lnTo>
                  <a:lnTo>
                    <a:pt x="7251" y="0"/>
                  </a:lnTo>
                  <a:lnTo>
                    <a:pt x="10642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6" name="object 676"/>
            <p:cNvSpPr/>
            <p:nvPr/>
          </p:nvSpPr>
          <p:spPr>
            <a:xfrm>
              <a:off x="2463058" y="2372574"/>
              <a:ext cx="10795" cy="131445"/>
            </a:xfrm>
            <a:custGeom>
              <a:avLst/>
              <a:gdLst/>
              <a:ahLst/>
              <a:cxnLst/>
              <a:rect l="l" t="t" r="r" b="b"/>
              <a:pathLst>
                <a:path w="10794" h="131444">
                  <a:moveTo>
                    <a:pt x="10655" y="131406"/>
                  </a:moveTo>
                  <a:lnTo>
                    <a:pt x="0" y="131406"/>
                  </a:lnTo>
                  <a:lnTo>
                    <a:pt x="3403" y="0"/>
                  </a:lnTo>
                  <a:lnTo>
                    <a:pt x="7251" y="0"/>
                  </a:lnTo>
                  <a:lnTo>
                    <a:pt x="10655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7" name="object 677"/>
            <p:cNvSpPr/>
            <p:nvPr/>
          </p:nvSpPr>
          <p:spPr>
            <a:xfrm>
              <a:off x="2688838" y="2534385"/>
              <a:ext cx="11430" cy="216535"/>
            </a:xfrm>
            <a:custGeom>
              <a:avLst/>
              <a:gdLst/>
              <a:ahLst/>
              <a:cxnLst/>
              <a:rect l="l" t="t" r="r" b="b"/>
              <a:pathLst>
                <a:path w="11430" h="216535">
                  <a:moveTo>
                    <a:pt x="0" y="216407"/>
                  </a:moveTo>
                  <a:lnTo>
                    <a:pt x="0" y="0"/>
                  </a:lnTo>
                  <a:lnTo>
                    <a:pt x="11214" y="0"/>
                  </a:lnTo>
                  <a:lnTo>
                    <a:pt x="11214" y="21640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8" name="object 678"/>
            <p:cNvSpPr/>
            <p:nvPr/>
          </p:nvSpPr>
          <p:spPr>
            <a:xfrm>
              <a:off x="2665077" y="2572434"/>
              <a:ext cx="24130" cy="179705"/>
            </a:xfrm>
            <a:custGeom>
              <a:avLst/>
              <a:gdLst/>
              <a:ahLst/>
              <a:cxnLst/>
              <a:rect l="l" t="t" r="r" b="b"/>
              <a:pathLst>
                <a:path w="24130" h="179705">
                  <a:moveTo>
                    <a:pt x="0" y="179476"/>
                  </a:moveTo>
                  <a:lnTo>
                    <a:pt x="0" y="0"/>
                  </a:lnTo>
                  <a:lnTo>
                    <a:pt x="2376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79" name="object 679"/>
            <p:cNvSpPr/>
            <p:nvPr/>
          </p:nvSpPr>
          <p:spPr>
            <a:xfrm>
              <a:off x="2700053" y="2572434"/>
              <a:ext cx="177800" cy="146050"/>
            </a:xfrm>
            <a:custGeom>
              <a:avLst/>
              <a:gdLst/>
              <a:ahLst/>
              <a:cxnLst/>
              <a:rect l="l" t="t" r="r" b="b"/>
              <a:pathLst>
                <a:path w="177800" h="146050">
                  <a:moveTo>
                    <a:pt x="0" y="0"/>
                  </a:moveTo>
                  <a:lnTo>
                    <a:pt x="65417" y="0"/>
                  </a:lnTo>
                  <a:lnTo>
                    <a:pt x="65417" y="145948"/>
                  </a:lnTo>
                  <a:lnTo>
                    <a:pt x="177787" y="14594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0" name="object 680"/>
            <p:cNvSpPr/>
            <p:nvPr/>
          </p:nvSpPr>
          <p:spPr>
            <a:xfrm>
              <a:off x="197429" y="3649547"/>
              <a:ext cx="267970" cy="511809"/>
            </a:xfrm>
            <a:custGeom>
              <a:avLst/>
              <a:gdLst/>
              <a:ahLst/>
              <a:cxnLst/>
              <a:rect l="l" t="t" r="r" b="b"/>
              <a:pathLst>
                <a:path w="267970" h="511810">
                  <a:moveTo>
                    <a:pt x="267957" y="0"/>
                  </a:moveTo>
                  <a:lnTo>
                    <a:pt x="0" y="13271"/>
                  </a:lnTo>
                  <a:lnTo>
                    <a:pt x="83337" y="51168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1" name="object 681"/>
            <p:cNvSpPr/>
            <p:nvPr/>
          </p:nvSpPr>
          <p:spPr>
            <a:xfrm>
              <a:off x="226664" y="4149850"/>
              <a:ext cx="208279" cy="149225"/>
            </a:xfrm>
            <a:custGeom>
              <a:avLst/>
              <a:gdLst/>
              <a:ahLst/>
              <a:cxnLst/>
              <a:rect l="l" t="t" r="r" b="b"/>
              <a:pathLst>
                <a:path w="208279" h="149225">
                  <a:moveTo>
                    <a:pt x="207886" y="0"/>
                  </a:moveTo>
                  <a:lnTo>
                    <a:pt x="0" y="15405"/>
                  </a:lnTo>
                  <a:lnTo>
                    <a:pt x="0" y="1490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2" name="object 682"/>
            <p:cNvSpPr/>
            <p:nvPr/>
          </p:nvSpPr>
          <p:spPr>
            <a:xfrm>
              <a:off x="197429" y="3608716"/>
              <a:ext cx="267970" cy="13335"/>
            </a:xfrm>
            <a:custGeom>
              <a:avLst/>
              <a:gdLst/>
              <a:ahLst/>
              <a:cxnLst/>
              <a:rect l="l" t="t" r="r" b="b"/>
              <a:pathLst>
                <a:path w="267970" h="13335">
                  <a:moveTo>
                    <a:pt x="267957" y="0"/>
                  </a:moveTo>
                  <a:lnTo>
                    <a:pt x="0" y="132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3" name="object 683"/>
            <p:cNvSpPr/>
            <p:nvPr/>
          </p:nvSpPr>
          <p:spPr>
            <a:xfrm>
              <a:off x="216809" y="3621975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4" name="object 684"/>
            <p:cNvSpPr/>
            <p:nvPr/>
          </p:nvSpPr>
          <p:spPr>
            <a:xfrm>
              <a:off x="245752" y="3620082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5" name="object 685"/>
            <p:cNvSpPr/>
            <p:nvPr/>
          </p:nvSpPr>
          <p:spPr>
            <a:xfrm>
              <a:off x="274708" y="3618165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6" name="object 686"/>
            <p:cNvSpPr/>
            <p:nvPr/>
          </p:nvSpPr>
          <p:spPr>
            <a:xfrm>
              <a:off x="303651" y="3616273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7" name="object 687"/>
            <p:cNvSpPr/>
            <p:nvPr/>
          </p:nvSpPr>
          <p:spPr>
            <a:xfrm>
              <a:off x="332607" y="3614367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8" name="object 688"/>
            <p:cNvSpPr/>
            <p:nvPr/>
          </p:nvSpPr>
          <p:spPr>
            <a:xfrm>
              <a:off x="361551" y="3612437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89" name="object 689"/>
            <p:cNvSpPr/>
            <p:nvPr/>
          </p:nvSpPr>
          <p:spPr>
            <a:xfrm>
              <a:off x="390507" y="3612437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0" name="object 690"/>
            <p:cNvSpPr/>
            <p:nvPr/>
          </p:nvSpPr>
          <p:spPr>
            <a:xfrm>
              <a:off x="419450" y="3612437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1" name="object 691"/>
            <p:cNvSpPr/>
            <p:nvPr/>
          </p:nvSpPr>
          <p:spPr>
            <a:xfrm>
              <a:off x="448406" y="3610557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0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2" name="object 692"/>
            <p:cNvSpPr/>
            <p:nvPr/>
          </p:nvSpPr>
          <p:spPr>
            <a:xfrm>
              <a:off x="2205895" y="3888103"/>
              <a:ext cx="43180" cy="247650"/>
            </a:xfrm>
            <a:custGeom>
              <a:avLst/>
              <a:gdLst/>
              <a:ahLst/>
              <a:cxnLst/>
              <a:rect l="l" t="t" r="r" b="b"/>
              <a:pathLst>
                <a:path w="43180" h="247650">
                  <a:moveTo>
                    <a:pt x="0" y="0"/>
                  </a:moveTo>
                  <a:lnTo>
                    <a:pt x="43078" y="24705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3" name="object 693"/>
            <p:cNvSpPr/>
            <p:nvPr/>
          </p:nvSpPr>
          <p:spPr>
            <a:xfrm>
              <a:off x="2165865" y="3658513"/>
              <a:ext cx="34290" cy="193675"/>
            </a:xfrm>
            <a:custGeom>
              <a:avLst/>
              <a:gdLst/>
              <a:ahLst/>
              <a:cxnLst/>
              <a:rect l="l" t="t" r="r" b="b"/>
              <a:pathLst>
                <a:path w="34289" h="193675">
                  <a:moveTo>
                    <a:pt x="0" y="0"/>
                  </a:moveTo>
                  <a:lnTo>
                    <a:pt x="33693" y="19315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4" name="object 694"/>
            <p:cNvSpPr/>
            <p:nvPr/>
          </p:nvSpPr>
          <p:spPr>
            <a:xfrm>
              <a:off x="2131372" y="3460812"/>
              <a:ext cx="28575" cy="161290"/>
            </a:xfrm>
            <a:custGeom>
              <a:avLst/>
              <a:gdLst/>
              <a:ahLst/>
              <a:cxnLst/>
              <a:rect l="l" t="t" r="r" b="b"/>
              <a:pathLst>
                <a:path w="28575" h="161289">
                  <a:moveTo>
                    <a:pt x="0" y="0"/>
                  </a:moveTo>
                  <a:lnTo>
                    <a:pt x="28117" y="1612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5" name="object 695"/>
            <p:cNvSpPr/>
            <p:nvPr/>
          </p:nvSpPr>
          <p:spPr>
            <a:xfrm>
              <a:off x="203436" y="2372955"/>
              <a:ext cx="321945" cy="776605"/>
            </a:xfrm>
            <a:custGeom>
              <a:avLst/>
              <a:gdLst/>
              <a:ahLst/>
              <a:cxnLst/>
              <a:rect l="l" t="t" r="r" b="b"/>
              <a:pathLst>
                <a:path w="321945" h="776605">
                  <a:moveTo>
                    <a:pt x="0" y="773861"/>
                  </a:moveTo>
                  <a:lnTo>
                    <a:pt x="0" y="776389"/>
                  </a:lnTo>
                  <a:lnTo>
                    <a:pt x="0" y="2514"/>
                  </a:lnTo>
                  <a:lnTo>
                    <a:pt x="321436" y="0"/>
                  </a:lnTo>
                  <a:lnTo>
                    <a:pt x="321436" y="3711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6" name="object 696"/>
            <p:cNvSpPr/>
            <p:nvPr/>
          </p:nvSpPr>
          <p:spPr>
            <a:xfrm>
              <a:off x="203436" y="2445434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18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7" name="object 697"/>
            <p:cNvSpPr/>
            <p:nvPr/>
          </p:nvSpPr>
          <p:spPr>
            <a:xfrm>
              <a:off x="203436" y="2506686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05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8" name="object 698"/>
            <p:cNvSpPr/>
            <p:nvPr/>
          </p:nvSpPr>
          <p:spPr>
            <a:xfrm>
              <a:off x="203436" y="2567926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18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699" name="object 699"/>
            <p:cNvSpPr/>
            <p:nvPr/>
          </p:nvSpPr>
          <p:spPr>
            <a:xfrm>
              <a:off x="203436" y="2629152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43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0" name="object 700"/>
            <p:cNvSpPr/>
            <p:nvPr/>
          </p:nvSpPr>
          <p:spPr>
            <a:xfrm>
              <a:off x="203436" y="2690417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18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1" name="object 701"/>
            <p:cNvSpPr/>
            <p:nvPr/>
          </p:nvSpPr>
          <p:spPr>
            <a:xfrm>
              <a:off x="203436" y="2751669"/>
              <a:ext cx="298450" cy="5715"/>
            </a:xfrm>
            <a:custGeom>
              <a:avLst/>
              <a:gdLst/>
              <a:ahLst/>
              <a:cxnLst/>
              <a:rect l="l" t="t" r="r" b="b"/>
              <a:pathLst>
                <a:path w="298450" h="5714">
                  <a:moveTo>
                    <a:pt x="0" y="5105"/>
                  </a:moveTo>
                  <a:lnTo>
                    <a:pt x="2983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2" name="object 702"/>
            <p:cNvSpPr/>
            <p:nvPr/>
          </p:nvSpPr>
          <p:spPr>
            <a:xfrm>
              <a:off x="203436" y="2785934"/>
              <a:ext cx="277495" cy="4445"/>
            </a:xfrm>
            <a:custGeom>
              <a:avLst/>
              <a:gdLst/>
              <a:ahLst/>
              <a:cxnLst/>
              <a:rect l="l" t="t" r="r" b="b"/>
              <a:pathLst>
                <a:path w="277495" h="4444">
                  <a:moveTo>
                    <a:pt x="0" y="4102"/>
                  </a:moveTo>
                  <a:lnTo>
                    <a:pt x="27727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3" name="object 703"/>
            <p:cNvSpPr/>
            <p:nvPr/>
          </p:nvSpPr>
          <p:spPr>
            <a:xfrm>
              <a:off x="203436" y="2880625"/>
              <a:ext cx="279400" cy="5080"/>
            </a:xfrm>
            <a:custGeom>
              <a:avLst/>
              <a:gdLst/>
              <a:ahLst/>
              <a:cxnLst/>
              <a:rect l="l" t="t" r="r" b="b"/>
              <a:pathLst>
                <a:path w="279400" h="5080">
                  <a:moveTo>
                    <a:pt x="0" y="4724"/>
                  </a:moveTo>
                  <a:lnTo>
                    <a:pt x="27899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4" name="object 704"/>
            <p:cNvSpPr/>
            <p:nvPr/>
          </p:nvSpPr>
          <p:spPr>
            <a:xfrm>
              <a:off x="205328" y="3131628"/>
              <a:ext cx="260350" cy="6985"/>
            </a:xfrm>
            <a:custGeom>
              <a:avLst/>
              <a:gdLst/>
              <a:ahLst/>
              <a:cxnLst/>
              <a:rect l="l" t="t" r="r" b="b"/>
              <a:pathLst>
                <a:path w="260350" h="6985">
                  <a:moveTo>
                    <a:pt x="260057" y="0"/>
                  </a:moveTo>
                  <a:lnTo>
                    <a:pt x="0" y="681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5" name="object 705"/>
            <p:cNvSpPr/>
            <p:nvPr/>
          </p:nvSpPr>
          <p:spPr>
            <a:xfrm>
              <a:off x="246374" y="2450108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23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6" name="object 706"/>
            <p:cNvSpPr/>
            <p:nvPr/>
          </p:nvSpPr>
          <p:spPr>
            <a:xfrm>
              <a:off x="292996" y="2448609"/>
              <a:ext cx="0" cy="308610"/>
            </a:xfrm>
            <a:custGeom>
              <a:avLst/>
              <a:gdLst/>
              <a:ahLst/>
              <a:cxnLst/>
              <a:rect l="l" t="t" r="r" b="b"/>
              <a:pathLst>
                <a:path h="308610">
                  <a:moveTo>
                    <a:pt x="0" y="0"/>
                  </a:moveTo>
                  <a:lnTo>
                    <a:pt x="0" y="3080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7" name="object 707"/>
            <p:cNvSpPr/>
            <p:nvPr/>
          </p:nvSpPr>
          <p:spPr>
            <a:xfrm>
              <a:off x="339592" y="2447796"/>
              <a:ext cx="0" cy="307340"/>
            </a:xfrm>
            <a:custGeom>
              <a:avLst/>
              <a:gdLst/>
              <a:ahLst/>
              <a:cxnLst/>
              <a:rect l="l" t="t" r="r" b="b"/>
              <a:pathLst>
                <a:path h="307339">
                  <a:moveTo>
                    <a:pt x="0" y="0"/>
                  </a:moveTo>
                  <a:lnTo>
                    <a:pt x="0" y="3069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8" name="object 708"/>
            <p:cNvSpPr/>
            <p:nvPr/>
          </p:nvSpPr>
          <p:spPr>
            <a:xfrm>
              <a:off x="386189" y="2447784"/>
              <a:ext cx="0" cy="306070"/>
            </a:xfrm>
            <a:custGeom>
              <a:avLst/>
              <a:gdLst/>
              <a:ahLst/>
              <a:cxnLst/>
              <a:rect l="l" t="t" r="r" b="b"/>
              <a:pathLst>
                <a:path h="306069">
                  <a:moveTo>
                    <a:pt x="0" y="0"/>
                  </a:moveTo>
                  <a:lnTo>
                    <a:pt x="0" y="30548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09" name="object 709"/>
            <p:cNvSpPr/>
            <p:nvPr/>
          </p:nvSpPr>
          <p:spPr>
            <a:xfrm>
              <a:off x="432785" y="2446615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22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0" name="object 710"/>
            <p:cNvSpPr/>
            <p:nvPr/>
          </p:nvSpPr>
          <p:spPr>
            <a:xfrm>
              <a:off x="479381" y="2445866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5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1" name="object 711"/>
            <p:cNvSpPr/>
            <p:nvPr/>
          </p:nvSpPr>
          <p:spPr>
            <a:xfrm>
              <a:off x="0" y="2377629"/>
              <a:ext cx="142875" cy="390525"/>
            </a:xfrm>
            <a:custGeom>
              <a:avLst/>
              <a:gdLst/>
              <a:ahLst/>
              <a:cxnLst/>
              <a:rect l="l" t="t" r="r" b="b"/>
              <a:pathLst>
                <a:path w="142875" h="390525">
                  <a:moveTo>
                    <a:pt x="0" y="1113"/>
                  </a:moveTo>
                  <a:lnTo>
                    <a:pt x="142311" y="0"/>
                  </a:lnTo>
                  <a:lnTo>
                    <a:pt x="142311" y="3900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2" name="object 712"/>
            <p:cNvSpPr/>
            <p:nvPr/>
          </p:nvSpPr>
          <p:spPr>
            <a:xfrm>
              <a:off x="0" y="2450120"/>
              <a:ext cx="143510" cy="2540"/>
            </a:xfrm>
            <a:custGeom>
              <a:avLst/>
              <a:gdLst/>
              <a:ahLst/>
              <a:cxnLst/>
              <a:rect l="l" t="t" r="r" b="b"/>
              <a:pathLst>
                <a:path w="143510" h="2539">
                  <a:moveTo>
                    <a:pt x="0" y="2261"/>
                  </a:moveTo>
                  <a:lnTo>
                    <a:pt x="1430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3" name="object 713"/>
            <p:cNvSpPr/>
            <p:nvPr/>
          </p:nvSpPr>
          <p:spPr>
            <a:xfrm>
              <a:off x="0" y="2511372"/>
              <a:ext cx="143510" cy="2540"/>
            </a:xfrm>
            <a:custGeom>
              <a:avLst/>
              <a:gdLst/>
              <a:ahLst/>
              <a:cxnLst/>
              <a:rect l="l" t="t" r="r" b="b"/>
              <a:pathLst>
                <a:path w="143510" h="2539">
                  <a:moveTo>
                    <a:pt x="0" y="2261"/>
                  </a:moveTo>
                  <a:lnTo>
                    <a:pt x="1430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4" name="object 714"/>
            <p:cNvSpPr/>
            <p:nvPr/>
          </p:nvSpPr>
          <p:spPr>
            <a:xfrm>
              <a:off x="0" y="2572612"/>
              <a:ext cx="143510" cy="2540"/>
            </a:xfrm>
            <a:custGeom>
              <a:avLst/>
              <a:gdLst/>
              <a:ahLst/>
              <a:cxnLst/>
              <a:rect l="l" t="t" r="r" b="b"/>
              <a:pathLst>
                <a:path w="143510" h="2539">
                  <a:moveTo>
                    <a:pt x="0" y="2272"/>
                  </a:moveTo>
                  <a:lnTo>
                    <a:pt x="1430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5" name="object 715"/>
            <p:cNvSpPr/>
            <p:nvPr/>
          </p:nvSpPr>
          <p:spPr>
            <a:xfrm>
              <a:off x="0" y="2633851"/>
              <a:ext cx="143510" cy="2540"/>
            </a:xfrm>
            <a:custGeom>
              <a:avLst/>
              <a:gdLst/>
              <a:ahLst/>
              <a:cxnLst/>
              <a:rect l="l" t="t" r="r" b="b"/>
              <a:pathLst>
                <a:path w="143510" h="2539">
                  <a:moveTo>
                    <a:pt x="0" y="2272"/>
                  </a:moveTo>
                  <a:lnTo>
                    <a:pt x="1430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6" name="object 716"/>
            <p:cNvSpPr/>
            <p:nvPr/>
          </p:nvSpPr>
          <p:spPr>
            <a:xfrm>
              <a:off x="0" y="2695103"/>
              <a:ext cx="143510" cy="2540"/>
            </a:xfrm>
            <a:custGeom>
              <a:avLst/>
              <a:gdLst/>
              <a:ahLst/>
              <a:cxnLst/>
              <a:rect l="l" t="t" r="r" b="b"/>
              <a:pathLst>
                <a:path w="143510" h="2539">
                  <a:moveTo>
                    <a:pt x="0" y="2261"/>
                  </a:moveTo>
                  <a:lnTo>
                    <a:pt x="14306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7" name="object 717"/>
            <p:cNvSpPr/>
            <p:nvPr/>
          </p:nvSpPr>
          <p:spPr>
            <a:xfrm>
              <a:off x="3614" y="2452444"/>
              <a:ext cx="0" cy="309245"/>
            </a:xfrm>
            <a:custGeom>
              <a:avLst/>
              <a:gdLst/>
              <a:ahLst/>
              <a:cxnLst/>
              <a:rect l="l" t="t" r="r" b="b"/>
              <a:pathLst>
                <a:path h="309244">
                  <a:moveTo>
                    <a:pt x="0" y="0"/>
                  </a:moveTo>
                  <a:lnTo>
                    <a:pt x="0" y="3089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8" name="object 718"/>
            <p:cNvSpPr/>
            <p:nvPr/>
          </p:nvSpPr>
          <p:spPr>
            <a:xfrm>
              <a:off x="50223" y="2452241"/>
              <a:ext cx="0" cy="309880"/>
            </a:xfrm>
            <a:custGeom>
              <a:avLst/>
              <a:gdLst/>
              <a:ahLst/>
              <a:cxnLst/>
              <a:rect l="l" t="t" r="r" b="b"/>
              <a:pathLst>
                <a:path h="309880">
                  <a:moveTo>
                    <a:pt x="0" y="0"/>
                  </a:moveTo>
                  <a:lnTo>
                    <a:pt x="0" y="3098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19" name="object 719"/>
            <p:cNvSpPr/>
            <p:nvPr/>
          </p:nvSpPr>
          <p:spPr>
            <a:xfrm>
              <a:off x="96819" y="2450539"/>
              <a:ext cx="0" cy="310515"/>
            </a:xfrm>
            <a:custGeom>
              <a:avLst/>
              <a:gdLst/>
              <a:ahLst/>
              <a:cxnLst/>
              <a:rect l="l" t="t" r="r" b="b"/>
              <a:pathLst>
                <a:path h="310514">
                  <a:moveTo>
                    <a:pt x="0" y="0"/>
                  </a:moveTo>
                  <a:lnTo>
                    <a:pt x="0" y="3103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0" name="object 720"/>
            <p:cNvSpPr/>
            <p:nvPr/>
          </p:nvSpPr>
          <p:spPr>
            <a:xfrm>
              <a:off x="585985" y="2370568"/>
              <a:ext cx="321945" cy="369570"/>
            </a:xfrm>
            <a:custGeom>
              <a:avLst/>
              <a:gdLst/>
              <a:ahLst/>
              <a:cxnLst/>
              <a:rect l="l" t="t" r="r" b="b"/>
              <a:pathLst>
                <a:path w="321944" h="369569">
                  <a:moveTo>
                    <a:pt x="0" y="369061"/>
                  </a:moveTo>
                  <a:lnTo>
                    <a:pt x="0" y="2501"/>
                  </a:lnTo>
                  <a:lnTo>
                    <a:pt x="321424" y="0"/>
                  </a:lnTo>
                  <a:lnTo>
                    <a:pt x="321424" y="36145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1" name="object 721"/>
            <p:cNvSpPr/>
            <p:nvPr/>
          </p:nvSpPr>
          <p:spPr>
            <a:xfrm>
              <a:off x="585985" y="2443072"/>
              <a:ext cx="322580" cy="5080"/>
            </a:xfrm>
            <a:custGeom>
              <a:avLst/>
              <a:gdLst/>
              <a:ahLst/>
              <a:cxnLst/>
              <a:rect l="l" t="t" r="r" b="b"/>
              <a:pathLst>
                <a:path w="322580" h="5080">
                  <a:moveTo>
                    <a:pt x="0" y="5079"/>
                  </a:moveTo>
                  <a:lnTo>
                    <a:pt x="322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2" name="object 722"/>
            <p:cNvSpPr/>
            <p:nvPr/>
          </p:nvSpPr>
          <p:spPr>
            <a:xfrm>
              <a:off x="585985" y="2504299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18"/>
                  </a:moveTo>
                  <a:lnTo>
                    <a:pt x="322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3" name="object 723"/>
            <p:cNvSpPr/>
            <p:nvPr/>
          </p:nvSpPr>
          <p:spPr>
            <a:xfrm>
              <a:off x="585985" y="2565563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05"/>
                  </a:moveTo>
                  <a:lnTo>
                    <a:pt x="322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4" name="object 724"/>
            <p:cNvSpPr/>
            <p:nvPr/>
          </p:nvSpPr>
          <p:spPr>
            <a:xfrm>
              <a:off x="585985" y="2626803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092"/>
                  </a:moveTo>
                  <a:lnTo>
                    <a:pt x="322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5" name="object 725"/>
            <p:cNvSpPr/>
            <p:nvPr/>
          </p:nvSpPr>
          <p:spPr>
            <a:xfrm>
              <a:off x="585985" y="2688029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18"/>
                  </a:moveTo>
                  <a:lnTo>
                    <a:pt x="322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6" name="object 726"/>
            <p:cNvSpPr/>
            <p:nvPr/>
          </p:nvSpPr>
          <p:spPr>
            <a:xfrm>
              <a:off x="628924" y="2447707"/>
              <a:ext cx="0" cy="290830"/>
            </a:xfrm>
            <a:custGeom>
              <a:avLst/>
              <a:gdLst/>
              <a:ahLst/>
              <a:cxnLst/>
              <a:rect l="l" t="t" r="r" b="b"/>
              <a:pathLst>
                <a:path h="290830">
                  <a:moveTo>
                    <a:pt x="0" y="0"/>
                  </a:moveTo>
                  <a:lnTo>
                    <a:pt x="0" y="29022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7" name="object 727"/>
            <p:cNvSpPr/>
            <p:nvPr/>
          </p:nvSpPr>
          <p:spPr>
            <a:xfrm>
              <a:off x="675520" y="2446222"/>
              <a:ext cx="0" cy="290195"/>
            </a:xfrm>
            <a:custGeom>
              <a:avLst/>
              <a:gdLst/>
              <a:ahLst/>
              <a:cxnLst/>
              <a:rect l="l" t="t" r="r" b="b"/>
              <a:pathLst>
                <a:path h="290194">
                  <a:moveTo>
                    <a:pt x="0" y="0"/>
                  </a:moveTo>
                  <a:lnTo>
                    <a:pt x="0" y="2899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8" name="object 728"/>
            <p:cNvSpPr/>
            <p:nvPr/>
          </p:nvSpPr>
          <p:spPr>
            <a:xfrm>
              <a:off x="722129" y="2445434"/>
              <a:ext cx="0" cy="289560"/>
            </a:xfrm>
            <a:custGeom>
              <a:avLst/>
              <a:gdLst/>
              <a:ahLst/>
              <a:cxnLst/>
              <a:rect l="l" t="t" r="r" b="b"/>
              <a:pathLst>
                <a:path h="289560">
                  <a:moveTo>
                    <a:pt x="0" y="0"/>
                  </a:moveTo>
                  <a:lnTo>
                    <a:pt x="0" y="28903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29" name="object 729"/>
            <p:cNvSpPr/>
            <p:nvPr/>
          </p:nvSpPr>
          <p:spPr>
            <a:xfrm>
              <a:off x="768725" y="2445396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0"/>
                  </a:moveTo>
                  <a:lnTo>
                    <a:pt x="0" y="2872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0" name="object 730"/>
            <p:cNvSpPr/>
            <p:nvPr/>
          </p:nvSpPr>
          <p:spPr>
            <a:xfrm>
              <a:off x="815322" y="2444266"/>
              <a:ext cx="0" cy="287020"/>
            </a:xfrm>
            <a:custGeom>
              <a:avLst/>
              <a:gdLst/>
              <a:ahLst/>
              <a:cxnLst/>
              <a:rect l="l" t="t" r="r" b="b"/>
              <a:pathLst>
                <a:path h="287019">
                  <a:moveTo>
                    <a:pt x="0" y="0"/>
                  </a:moveTo>
                  <a:lnTo>
                    <a:pt x="0" y="2866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1" name="object 731"/>
            <p:cNvSpPr/>
            <p:nvPr/>
          </p:nvSpPr>
          <p:spPr>
            <a:xfrm>
              <a:off x="861918" y="2443465"/>
              <a:ext cx="0" cy="286385"/>
            </a:xfrm>
            <a:custGeom>
              <a:avLst/>
              <a:gdLst/>
              <a:ahLst/>
              <a:cxnLst/>
              <a:rect l="l" t="t" r="r" b="b"/>
              <a:pathLst>
                <a:path h="286385">
                  <a:moveTo>
                    <a:pt x="0" y="0"/>
                  </a:moveTo>
                  <a:lnTo>
                    <a:pt x="0" y="2858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2" name="object 732"/>
            <p:cNvSpPr/>
            <p:nvPr/>
          </p:nvSpPr>
          <p:spPr>
            <a:xfrm>
              <a:off x="968535" y="2366872"/>
              <a:ext cx="321945" cy="379730"/>
            </a:xfrm>
            <a:custGeom>
              <a:avLst/>
              <a:gdLst/>
              <a:ahLst/>
              <a:cxnLst/>
              <a:rect l="l" t="t" r="r" b="b"/>
              <a:pathLst>
                <a:path w="321944" h="379730">
                  <a:moveTo>
                    <a:pt x="0" y="379145"/>
                  </a:moveTo>
                  <a:lnTo>
                    <a:pt x="0" y="2501"/>
                  </a:lnTo>
                  <a:lnTo>
                    <a:pt x="321437" y="0"/>
                  </a:lnTo>
                  <a:lnTo>
                    <a:pt x="321437" y="3449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3" name="object 733"/>
            <p:cNvSpPr/>
            <p:nvPr/>
          </p:nvSpPr>
          <p:spPr>
            <a:xfrm>
              <a:off x="968535" y="2439376"/>
              <a:ext cx="322580" cy="5080"/>
            </a:xfrm>
            <a:custGeom>
              <a:avLst/>
              <a:gdLst/>
              <a:ahLst/>
              <a:cxnLst/>
              <a:rect l="l" t="t" r="r" b="b"/>
              <a:pathLst>
                <a:path w="322580" h="5080">
                  <a:moveTo>
                    <a:pt x="0" y="5079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4" name="object 734"/>
            <p:cNvSpPr/>
            <p:nvPr/>
          </p:nvSpPr>
          <p:spPr>
            <a:xfrm>
              <a:off x="1545826" y="2562922"/>
              <a:ext cx="146050" cy="3175"/>
            </a:xfrm>
            <a:custGeom>
              <a:avLst/>
              <a:gdLst/>
              <a:ahLst/>
              <a:cxnLst/>
              <a:rect l="l" t="t" r="r" b="b"/>
              <a:pathLst>
                <a:path w="146050" h="3175">
                  <a:moveTo>
                    <a:pt x="0" y="2997"/>
                  </a:moveTo>
                  <a:lnTo>
                    <a:pt x="1460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5" name="object 735"/>
            <p:cNvSpPr/>
            <p:nvPr/>
          </p:nvSpPr>
          <p:spPr>
            <a:xfrm>
              <a:off x="1545826" y="2626003"/>
              <a:ext cx="146050" cy="3175"/>
            </a:xfrm>
            <a:custGeom>
              <a:avLst/>
              <a:gdLst/>
              <a:ahLst/>
              <a:cxnLst/>
              <a:rect l="l" t="t" r="r" b="b"/>
              <a:pathLst>
                <a:path w="146050" h="3175">
                  <a:moveTo>
                    <a:pt x="0" y="3009"/>
                  </a:moveTo>
                  <a:lnTo>
                    <a:pt x="1460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6" name="object 736"/>
            <p:cNvSpPr/>
            <p:nvPr/>
          </p:nvSpPr>
          <p:spPr>
            <a:xfrm>
              <a:off x="1545826" y="2689084"/>
              <a:ext cx="146050" cy="3175"/>
            </a:xfrm>
            <a:custGeom>
              <a:avLst/>
              <a:gdLst/>
              <a:ahLst/>
              <a:cxnLst/>
              <a:rect l="l" t="t" r="r" b="b"/>
              <a:pathLst>
                <a:path w="146050" h="3175">
                  <a:moveTo>
                    <a:pt x="0" y="3009"/>
                  </a:moveTo>
                  <a:lnTo>
                    <a:pt x="14603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7" name="object 737"/>
            <p:cNvSpPr/>
            <p:nvPr/>
          </p:nvSpPr>
          <p:spPr>
            <a:xfrm>
              <a:off x="968535" y="2500615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05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8" name="object 738"/>
            <p:cNvSpPr/>
            <p:nvPr/>
          </p:nvSpPr>
          <p:spPr>
            <a:xfrm>
              <a:off x="968535" y="2561880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092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39" name="object 739"/>
            <p:cNvSpPr/>
            <p:nvPr/>
          </p:nvSpPr>
          <p:spPr>
            <a:xfrm>
              <a:off x="968535" y="2623107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105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0" name="object 740"/>
            <p:cNvSpPr/>
            <p:nvPr/>
          </p:nvSpPr>
          <p:spPr>
            <a:xfrm>
              <a:off x="968535" y="2684347"/>
              <a:ext cx="322580" cy="5715"/>
            </a:xfrm>
            <a:custGeom>
              <a:avLst/>
              <a:gdLst/>
              <a:ahLst/>
              <a:cxnLst/>
              <a:rect l="l" t="t" r="r" b="b"/>
              <a:pathLst>
                <a:path w="322580" h="5714">
                  <a:moveTo>
                    <a:pt x="0" y="5092"/>
                  </a:moveTo>
                  <a:lnTo>
                    <a:pt x="3221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1" name="object 741"/>
            <p:cNvSpPr/>
            <p:nvPr/>
          </p:nvSpPr>
          <p:spPr>
            <a:xfrm>
              <a:off x="968535" y="2748850"/>
              <a:ext cx="104775" cy="1905"/>
            </a:xfrm>
            <a:custGeom>
              <a:avLst/>
              <a:gdLst/>
              <a:ahLst/>
              <a:cxnLst/>
              <a:rect l="l" t="t" r="r" b="b"/>
              <a:pathLst>
                <a:path w="104775" h="1905">
                  <a:moveTo>
                    <a:pt x="0" y="1854"/>
                  </a:moveTo>
                  <a:lnTo>
                    <a:pt x="10429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2" name="object 742"/>
            <p:cNvSpPr/>
            <p:nvPr/>
          </p:nvSpPr>
          <p:spPr>
            <a:xfrm>
              <a:off x="968535" y="2781959"/>
              <a:ext cx="104775" cy="2540"/>
            </a:xfrm>
            <a:custGeom>
              <a:avLst/>
              <a:gdLst/>
              <a:ahLst/>
              <a:cxnLst/>
              <a:rect l="l" t="t" r="r" b="b"/>
              <a:pathLst>
                <a:path w="104775" h="2539">
                  <a:moveTo>
                    <a:pt x="0" y="2006"/>
                  </a:moveTo>
                  <a:lnTo>
                    <a:pt x="10429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3" name="object 743"/>
            <p:cNvSpPr/>
            <p:nvPr/>
          </p:nvSpPr>
          <p:spPr>
            <a:xfrm>
              <a:off x="975278" y="2878352"/>
              <a:ext cx="97155" cy="1905"/>
            </a:xfrm>
            <a:custGeom>
              <a:avLst/>
              <a:gdLst/>
              <a:ahLst/>
              <a:cxnLst/>
              <a:rect l="l" t="t" r="r" b="b"/>
              <a:pathLst>
                <a:path w="97155" h="1905">
                  <a:moveTo>
                    <a:pt x="0" y="1701"/>
                  </a:moveTo>
                  <a:lnTo>
                    <a:pt x="9697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4" name="object 744"/>
            <p:cNvSpPr/>
            <p:nvPr/>
          </p:nvSpPr>
          <p:spPr>
            <a:xfrm>
              <a:off x="1004945" y="3130485"/>
              <a:ext cx="52069" cy="1270"/>
            </a:xfrm>
            <a:custGeom>
              <a:avLst/>
              <a:gdLst/>
              <a:ahLst/>
              <a:cxnLst/>
              <a:rect l="l" t="t" r="r" b="b"/>
              <a:pathLst>
                <a:path w="52069" h="1269">
                  <a:moveTo>
                    <a:pt x="51904" y="0"/>
                  </a:moveTo>
                  <a:lnTo>
                    <a:pt x="0" y="11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5" name="object 745"/>
            <p:cNvSpPr/>
            <p:nvPr/>
          </p:nvSpPr>
          <p:spPr>
            <a:xfrm>
              <a:off x="1011499" y="2444012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24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6" name="object 746"/>
            <p:cNvSpPr/>
            <p:nvPr/>
          </p:nvSpPr>
          <p:spPr>
            <a:xfrm>
              <a:off x="1058095" y="2442551"/>
              <a:ext cx="0" cy="308610"/>
            </a:xfrm>
            <a:custGeom>
              <a:avLst/>
              <a:gdLst/>
              <a:ahLst/>
              <a:cxnLst/>
              <a:rect l="l" t="t" r="r" b="b"/>
              <a:pathLst>
                <a:path h="308610">
                  <a:moveTo>
                    <a:pt x="0" y="0"/>
                  </a:moveTo>
                  <a:lnTo>
                    <a:pt x="0" y="3080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7" name="object 747"/>
            <p:cNvSpPr/>
            <p:nvPr/>
          </p:nvSpPr>
          <p:spPr>
            <a:xfrm>
              <a:off x="1104691" y="2441726"/>
              <a:ext cx="0" cy="282575"/>
            </a:xfrm>
            <a:custGeom>
              <a:avLst/>
              <a:gdLst/>
              <a:ahLst/>
              <a:cxnLst/>
              <a:rect l="l" t="t" r="r" b="b"/>
              <a:pathLst>
                <a:path h="282575">
                  <a:moveTo>
                    <a:pt x="0" y="0"/>
                  </a:moveTo>
                  <a:lnTo>
                    <a:pt x="0" y="28234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8" name="object 748"/>
            <p:cNvSpPr/>
            <p:nvPr/>
          </p:nvSpPr>
          <p:spPr>
            <a:xfrm>
              <a:off x="1151288" y="2441713"/>
              <a:ext cx="0" cy="276860"/>
            </a:xfrm>
            <a:custGeom>
              <a:avLst/>
              <a:gdLst/>
              <a:ahLst/>
              <a:cxnLst/>
              <a:rect l="l" t="t" r="r" b="b"/>
              <a:pathLst>
                <a:path h="276860">
                  <a:moveTo>
                    <a:pt x="0" y="0"/>
                  </a:moveTo>
                  <a:lnTo>
                    <a:pt x="0" y="2767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49" name="object 749"/>
            <p:cNvSpPr/>
            <p:nvPr/>
          </p:nvSpPr>
          <p:spPr>
            <a:xfrm>
              <a:off x="1197884" y="2440570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h="276225">
                  <a:moveTo>
                    <a:pt x="0" y="0"/>
                  </a:moveTo>
                  <a:lnTo>
                    <a:pt x="0" y="27560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0" name="object 750"/>
            <p:cNvSpPr/>
            <p:nvPr/>
          </p:nvSpPr>
          <p:spPr>
            <a:xfrm>
              <a:off x="1244480" y="2439770"/>
              <a:ext cx="0" cy="274955"/>
            </a:xfrm>
            <a:custGeom>
              <a:avLst/>
              <a:gdLst/>
              <a:ahLst/>
              <a:cxnLst/>
              <a:rect l="l" t="t" r="r" b="b"/>
              <a:pathLst>
                <a:path h="274955">
                  <a:moveTo>
                    <a:pt x="0" y="0"/>
                  </a:moveTo>
                  <a:lnTo>
                    <a:pt x="0" y="27470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1" name="object 751"/>
            <p:cNvSpPr/>
            <p:nvPr/>
          </p:nvSpPr>
          <p:spPr>
            <a:xfrm>
              <a:off x="1562882" y="2856114"/>
              <a:ext cx="99060" cy="3810"/>
            </a:xfrm>
            <a:custGeom>
              <a:avLst/>
              <a:gdLst/>
              <a:ahLst/>
              <a:cxnLst/>
              <a:rect l="l" t="t" r="r" b="b"/>
              <a:pathLst>
                <a:path w="99060" h="3810">
                  <a:moveTo>
                    <a:pt x="0" y="3530"/>
                  </a:moveTo>
                  <a:lnTo>
                    <a:pt x="9899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2" name="object 752"/>
            <p:cNvSpPr/>
            <p:nvPr/>
          </p:nvSpPr>
          <p:spPr>
            <a:xfrm>
              <a:off x="1562996" y="2757219"/>
              <a:ext cx="99695" cy="3810"/>
            </a:xfrm>
            <a:custGeom>
              <a:avLst/>
              <a:gdLst/>
              <a:ahLst/>
              <a:cxnLst/>
              <a:rect l="l" t="t" r="r" b="b"/>
              <a:pathLst>
                <a:path w="99694" h="3810">
                  <a:moveTo>
                    <a:pt x="0" y="3809"/>
                  </a:moveTo>
                  <a:lnTo>
                    <a:pt x="9964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3" name="object 753"/>
            <p:cNvSpPr/>
            <p:nvPr/>
          </p:nvSpPr>
          <p:spPr>
            <a:xfrm>
              <a:off x="1515028" y="2419221"/>
              <a:ext cx="207645" cy="289560"/>
            </a:xfrm>
            <a:custGeom>
              <a:avLst/>
              <a:gdLst/>
              <a:ahLst/>
              <a:cxnLst/>
              <a:rect l="l" t="t" r="r" b="b"/>
              <a:pathLst>
                <a:path w="207644" h="289560">
                  <a:moveTo>
                    <a:pt x="0" y="289166"/>
                  </a:moveTo>
                  <a:lnTo>
                    <a:pt x="0" y="3289"/>
                  </a:lnTo>
                  <a:lnTo>
                    <a:pt x="207632" y="0"/>
                  </a:lnTo>
                  <a:lnTo>
                    <a:pt x="207632" y="27602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4" name="object 754"/>
            <p:cNvSpPr/>
            <p:nvPr/>
          </p:nvSpPr>
          <p:spPr>
            <a:xfrm>
              <a:off x="1545826" y="2491992"/>
              <a:ext cx="146050" cy="225425"/>
            </a:xfrm>
            <a:custGeom>
              <a:avLst/>
              <a:gdLst/>
              <a:ahLst/>
              <a:cxnLst/>
              <a:rect l="l" t="t" r="r" b="b"/>
              <a:pathLst>
                <a:path w="146050" h="225425">
                  <a:moveTo>
                    <a:pt x="0" y="224840"/>
                  </a:moveTo>
                  <a:lnTo>
                    <a:pt x="0" y="2882"/>
                  </a:lnTo>
                  <a:lnTo>
                    <a:pt x="146037" y="0"/>
                  </a:lnTo>
                  <a:lnTo>
                    <a:pt x="146037" y="2083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5" name="object 755"/>
            <p:cNvSpPr/>
            <p:nvPr/>
          </p:nvSpPr>
          <p:spPr>
            <a:xfrm>
              <a:off x="1594517" y="2495942"/>
              <a:ext cx="0" cy="262890"/>
            </a:xfrm>
            <a:custGeom>
              <a:avLst/>
              <a:gdLst/>
              <a:ahLst/>
              <a:cxnLst/>
              <a:rect l="l" t="t" r="r" b="b"/>
              <a:pathLst>
                <a:path h="262889">
                  <a:moveTo>
                    <a:pt x="0" y="0"/>
                  </a:moveTo>
                  <a:lnTo>
                    <a:pt x="0" y="2623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6" name="object 756"/>
            <p:cNvSpPr/>
            <p:nvPr/>
          </p:nvSpPr>
          <p:spPr>
            <a:xfrm>
              <a:off x="1643197" y="2494875"/>
              <a:ext cx="0" cy="262890"/>
            </a:xfrm>
            <a:custGeom>
              <a:avLst/>
              <a:gdLst/>
              <a:ahLst/>
              <a:cxnLst/>
              <a:rect l="l" t="t" r="r" b="b"/>
              <a:pathLst>
                <a:path h="262889">
                  <a:moveTo>
                    <a:pt x="0" y="0"/>
                  </a:moveTo>
                  <a:lnTo>
                    <a:pt x="0" y="2623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7" name="object 757"/>
            <p:cNvSpPr/>
            <p:nvPr/>
          </p:nvSpPr>
          <p:spPr>
            <a:xfrm>
              <a:off x="4023685" y="4026648"/>
              <a:ext cx="131445" cy="835025"/>
            </a:xfrm>
            <a:custGeom>
              <a:avLst/>
              <a:gdLst/>
              <a:ahLst/>
              <a:cxnLst/>
              <a:rect l="l" t="t" r="r" b="b"/>
              <a:pathLst>
                <a:path w="131445" h="835025">
                  <a:moveTo>
                    <a:pt x="0" y="9156"/>
                  </a:moveTo>
                  <a:lnTo>
                    <a:pt x="130886" y="0"/>
                  </a:lnTo>
                  <a:lnTo>
                    <a:pt x="130886" y="83496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8" name="object 758"/>
            <p:cNvSpPr/>
            <p:nvPr/>
          </p:nvSpPr>
          <p:spPr>
            <a:xfrm>
              <a:off x="4023685" y="4101946"/>
              <a:ext cx="92710" cy="760095"/>
            </a:xfrm>
            <a:custGeom>
              <a:avLst/>
              <a:gdLst/>
              <a:ahLst/>
              <a:cxnLst/>
              <a:rect l="l" t="t" r="r" b="b"/>
              <a:pathLst>
                <a:path w="92710" h="760095">
                  <a:moveTo>
                    <a:pt x="0" y="7365"/>
                  </a:moveTo>
                  <a:lnTo>
                    <a:pt x="92557" y="0"/>
                  </a:lnTo>
                  <a:lnTo>
                    <a:pt x="92557" y="75966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59" name="object 759"/>
            <p:cNvSpPr/>
            <p:nvPr/>
          </p:nvSpPr>
          <p:spPr>
            <a:xfrm>
              <a:off x="10303606" y="3733999"/>
              <a:ext cx="388620" cy="47625"/>
            </a:xfrm>
            <a:custGeom>
              <a:avLst/>
              <a:gdLst/>
              <a:ahLst/>
              <a:cxnLst/>
              <a:rect l="l" t="t" r="r" b="b"/>
              <a:pathLst>
                <a:path w="388620" h="47625">
                  <a:moveTo>
                    <a:pt x="0" y="47055"/>
                  </a:moveTo>
                  <a:lnTo>
                    <a:pt x="38839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0" name="object 760"/>
            <p:cNvSpPr/>
            <p:nvPr/>
          </p:nvSpPr>
          <p:spPr>
            <a:xfrm>
              <a:off x="9776391" y="3808207"/>
              <a:ext cx="303530" cy="36830"/>
            </a:xfrm>
            <a:custGeom>
              <a:avLst/>
              <a:gdLst/>
              <a:ahLst/>
              <a:cxnLst/>
              <a:rect l="l" t="t" r="r" b="b"/>
              <a:pathLst>
                <a:path w="303529" h="36829">
                  <a:moveTo>
                    <a:pt x="0" y="36741"/>
                  </a:moveTo>
                  <a:lnTo>
                    <a:pt x="30313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1" name="object 761"/>
            <p:cNvSpPr/>
            <p:nvPr/>
          </p:nvSpPr>
          <p:spPr>
            <a:xfrm>
              <a:off x="9620663" y="3848276"/>
              <a:ext cx="128905" cy="15875"/>
            </a:xfrm>
            <a:custGeom>
              <a:avLst/>
              <a:gdLst/>
              <a:ahLst/>
              <a:cxnLst/>
              <a:rect l="l" t="t" r="r" b="b"/>
              <a:pathLst>
                <a:path w="128904" h="15875">
                  <a:moveTo>
                    <a:pt x="0" y="15532"/>
                  </a:moveTo>
                  <a:lnTo>
                    <a:pt x="12832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2" name="object 762"/>
            <p:cNvSpPr/>
            <p:nvPr/>
          </p:nvSpPr>
          <p:spPr>
            <a:xfrm>
              <a:off x="8463643" y="3952289"/>
              <a:ext cx="427355" cy="52069"/>
            </a:xfrm>
            <a:custGeom>
              <a:avLst/>
              <a:gdLst/>
              <a:ahLst/>
              <a:cxnLst/>
              <a:rect l="l" t="t" r="r" b="b"/>
              <a:pathLst>
                <a:path w="427354" h="52070">
                  <a:moveTo>
                    <a:pt x="0" y="51714"/>
                  </a:moveTo>
                  <a:lnTo>
                    <a:pt x="42688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3" name="object 763"/>
            <p:cNvSpPr/>
            <p:nvPr/>
          </p:nvSpPr>
          <p:spPr>
            <a:xfrm>
              <a:off x="7787254" y="4037824"/>
              <a:ext cx="397510" cy="48260"/>
            </a:xfrm>
            <a:custGeom>
              <a:avLst/>
              <a:gdLst/>
              <a:ahLst/>
              <a:cxnLst/>
              <a:rect l="l" t="t" r="r" b="b"/>
              <a:pathLst>
                <a:path w="397509" h="48260">
                  <a:moveTo>
                    <a:pt x="0" y="48133"/>
                  </a:moveTo>
                  <a:lnTo>
                    <a:pt x="39728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4" name="object 764"/>
            <p:cNvSpPr/>
            <p:nvPr/>
          </p:nvSpPr>
          <p:spPr>
            <a:xfrm>
              <a:off x="7021494" y="4131905"/>
              <a:ext cx="386715" cy="46990"/>
            </a:xfrm>
            <a:custGeom>
              <a:avLst/>
              <a:gdLst/>
              <a:ahLst/>
              <a:cxnLst/>
              <a:rect l="l" t="t" r="r" b="b"/>
              <a:pathLst>
                <a:path w="386715" h="46989">
                  <a:moveTo>
                    <a:pt x="0" y="46850"/>
                  </a:moveTo>
                  <a:lnTo>
                    <a:pt x="38666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5" name="object 765"/>
            <p:cNvSpPr/>
            <p:nvPr/>
          </p:nvSpPr>
          <p:spPr>
            <a:xfrm>
              <a:off x="6135288" y="4220373"/>
              <a:ext cx="542925" cy="66040"/>
            </a:xfrm>
            <a:custGeom>
              <a:avLst/>
              <a:gdLst/>
              <a:ahLst/>
              <a:cxnLst/>
              <a:rect l="l" t="t" r="r" b="b"/>
              <a:pathLst>
                <a:path w="542925" h="66039">
                  <a:moveTo>
                    <a:pt x="0" y="65722"/>
                  </a:moveTo>
                  <a:lnTo>
                    <a:pt x="54253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6" name="object 766"/>
            <p:cNvSpPr/>
            <p:nvPr/>
          </p:nvSpPr>
          <p:spPr>
            <a:xfrm>
              <a:off x="5918169" y="4289436"/>
              <a:ext cx="189865" cy="23495"/>
            </a:xfrm>
            <a:custGeom>
              <a:avLst/>
              <a:gdLst/>
              <a:ahLst/>
              <a:cxnLst/>
              <a:rect l="l" t="t" r="r" b="b"/>
              <a:pathLst>
                <a:path w="189864" h="23495">
                  <a:moveTo>
                    <a:pt x="0" y="22974"/>
                  </a:moveTo>
                  <a:lnTo>
                    <a:pt x="18972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7" name="object 767"/>
            <p:cNvSpPr/>
            <p:nvPr/>
          </p:nvSpPr>
          <p:spPr>
            <a:xfrm>
              <a:off x="4154571" y="4443893"/>
              <a:ext cx="678815" cy="82550"/>
            </a:xfrm>
            <a:custGeom>
              <a:avLst/>
              <a:gdLst/>
              <a:ahLst/>
              <a:cxnLst/>
              <a:rect l="l" t="t" r="r" b="b"/>
              <a:pathLst>
                <a:path w="678814" h="82550">
                  <a:moveTo>
                    <a:pt x="0" y="82207"/>
                  </a:moveTo>
                  <a:lnTo>
                    <a:pt x="67856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8" name="object 768"/>
            <p:cNvSpPr/>
            <p:nvPr/>
          </p:nvSpPr>
          <p:spPr>
            <a:xfrm>
              <a:off x="4038848" y="2818738"/>
              <a:ext cx="0" cy="86995"/>
            </a:xfrm>
            <a:custGeom>
              <a:avLst/>
              <a:gdLst/>
              <a:ahLst/>
              <a:cxnLst/>
              <a:rect l="l" t="t" r="r" b="b"/>
              <a:pathLst>
                <a:path h="86994">
                  <a:moveTo>
                    <a:pt x="0" y="0"/>
                  </a:moveTo>
                  <a:lnTo>
                    <a:pt x="0" y="868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69" name="object 769"/>
            <p:cNvSpPr/>
            <p:nvPr/>
          </p:nvSpPr>
          <p:spPr>
            <a:xfrm>
              <a:off x="4104393" y="2817506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0"/>
                  </a:moveTo>
                  <a:lnTo>
                    <a:pt x="0" y="861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0" name="object 770"/>
            <p:cNvSpPr/>
            <p:nvPr/>
          </p:nvSpPr>
          <p:spPr>
            <a:xfrm>
              <a:off x="4169912" y="2817506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0"/>
                  </a:moveTo>
                  <a:lnTo>
                    <a:pt x="0" y="861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1" name="object 771"/>
            <p:cNvSpPr/>
            <p:nvPr/>
          </p:nvSpPr>
          <p:spPr>
            <a:xfrm>
              <a:off x="4235457" y="2817506"/>
              <a:ext cx="0" cy="85725"/>
            </a:xfrm>
            <a:custGeom>
              <a:avLst/>
              <a:gdLst/>
              <a:ahLst/>
              <a:cxnLst/>
              <a:rect l="l" t="t" r="r" b="b"/>
              <a:pathLst>
                <a:path h="85725">
                  <a:moveTo>
                    <a:pt x="0" y="0"/>
                  </a:moveTo>
                  <a:lnTo>
                    <a:pt x="0" y="8528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2" name="object 772"/>
            <p:cNvSpPr/>
            <p:nvPr/>
          </p:nvSpPr>
          <p:spPr>
            <a:xfrm>
              <a:off x="4300989" y="2817506"/>
              <a:ext cx="0" cy="85090"/>
            </a:xfrm>
            <a:custGeom>
              <a:avLst/>
              <a:gdLst/>
              <a:ahLst/>
              <a:cxnLst/>
              <a:rect l="l" t="t" r="r" b="b"/>
              <a:pathLst>
                <a:path h="85089">
                  <a:moveTo>
                    <a:pt x="0" y="0"/>
                  </a:moveTo>
                  <a:lnTo>
                    <a:pt x="0" y="8503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3" name="object 773"/>
            <p:cNvSpPr/>
            <p:nvPr/>
          </p:nvSpPr>
          <p:spPr>
            <a:xfrm>
              <a:off x="4366521" y="2820160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19">
                  <a:moveTo>
                    <a:pt x="0" y="0"/>
                  </a:moveTo>
                  <a:lnTo>
                    <a:pt x="0" y="835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4" name="object 774"/>
            <p:cNvSpPr/>
            <p:nvPr/>
          </p:nvSpPr>
          <p:spPr>
            <a:xfrm>
              <a:off x="4432053" y="2823564"/>
              <a:ext cx="0" cy="82550"/>
            </a:xfrm>
            <a:custGeom>
              <a:avLst/>
              <a:gdLst/>
              <a:ahLst/>
              <a:cxnLst/>
              <a:rect l="l" t="t" r="r" b="b"/>
              <a:pathLst>
                <a:path h="82550">
                  <a:moveTo>
                    <a:pt x="0" y="0"/>
                  </a:moveTo>
                  <a:lnTo>
                    <a:pt x="0" y="820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5" name="object 775"/>
            <p:cNvSpPr/>
            <p:nvPr/>
          </p:nvSpPr>
          <p:spPr>
            <a:xfrm>
              <a:off x="4497585" y="2827539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h="81280">
                  <a:moveTo>
                    <a:pt x="0" y="0"/>
                  </a:moveTo>
                  <a:lnTo>
                    <a:pt x="0" y="807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6" name="object 776"/>
            <p:cNvSpPr/>
            <p:nvPr/>
          </p:nvSpPr>
          <p:spPr>
            <a:xfrm>
              <a:off x="4563117" y="2831501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h="81280">
                  <a:moveTo>
                    <a:pt x="0" y="0"/>
                  </a:moveTo>
                  <a:lnTo>
                    <a:pt x="0" y="808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7" name="object 777"/>
            <p:cNvSpPr/>
            <p:nvPr/>
          </p:nvSpPr>
          <p:spPr>
            <a:xfrm>
              <a:off x="4628649" y="2836696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39">
                  <a:moveTo>
                    <a:pt x="0" y="0"/>
                  </a:moveTo>
                  <a:lnTo>
                    <a:pt x="0" y="7844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8" name="object 778"/>
            <p:cNvSpPr/>
            <p:nvPr/>
          </p:nvSpPr>
          <p:spPr>
            <a:xfrm>
              <a:off x="4694168" y="2841280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10">
                  <a:moveTo>
                    <a:pt x="0" y="0"/>
                  </a:moveTo>
                  <a:lnTo>
                    <a:pt x="0" y="797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79" name="object 779"/>
            <p:cNvSpPr/>
            <p:nvPr/>
          </p:nvSpPr>
          <p:spPr>
            <a:xfrm>
              <a:off x="4759713" y="2848164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39">
                  <a:moveTo>
                    <a:pt x="0" y="0"/>
                  </a:moveTo>
                  <a:lnTo>
                    <a:pt x="0" y="7852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0" name="object 780"/>
            <p:cNvSpPr/>
            <p:nvPr/>
          </p:nvSpPr>
          <p:spPr>
            <a:xfrm>
              <a:off x="4825232" y="2856470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69">
                  <a:moveTo>
                    <a:pt x="0" y="0"/>
                  </a:moveTo>
                  <a:lnTo>
                    <a:pt x="0" y="772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1" name="object 781"/>
            <p:cNvSpPr/>
            <p:nvPr/>
          </p:nvSpPr>
          <p:spPr>
            <a:xfrm>
              <a:off x="4890777" y="2864471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5">
                  <a:moveTo>
                    <a:pt x="0" y="0"/>
                  </a:moveTo>
                  <a:lnTo>
                    <a:pt x="0" y="765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2" name="object 782"/>
            <p:cNvSpPr/>
            <p:nvPr/>
          </p:nvSpPr>
          <p:spPr>
            <a:xfrm>
              <a:off x="4956322" y="2873653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4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3" name="object 783"/>
            <p:cNvSpPr/>
            <p:nvPr/>
          </p:nvSpPr>
          <p:spPr>
            <a:xfrm>
              <a:off x="5021841" y="288386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4">
                  <a:moveTo>
                    <a:pt x="0" y="0"/>
                  </a:moveTo>
                  <a:lnTo>
                    <a:pt x="0" y="753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4" name="object 784"/>
            <p:cNvSpPr/>
            <p:nvPr/>
          </p:nvSpPr>
          <p:spPr>
            <a:xfrm>
              <a:off x="5087373" y="2895154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4">
                  <a:moveTo>
                    <a:pt x="0" y="0"/>
                  </a:moveTo>
                  <a:lnTo>
                    <a:pt x="0" y="7387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5" name="object 785"/>
            <p:cNvSpPr/>
            <p:nvPr/>
          </p:nvSpPr>
          <p:spPr>
            <a:xfrm>
              <a:off x="5152905" y="2907079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60">
                  <a:moveTo>
                    <a:pt x="0" y="0"/>
                  </a:moveTo>
                  <a:lnTo>
                    <a:pt x="0" y="734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6" name="object 786"/>
            <p:cNvSpPr/>
            <p:nvPr/>
          </p:nvSpPr>
          <p:spPr>
            <a:xfrm>
              <a:off x="5218424" y="2919665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60">
                  <a:moveTo>
                    <a:pt x="0" y="0"/>
                  </a:moveTo>
                  <a:lnTo>
                    <a:pt x="0" y="7325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7" name="object 787"/>
            <p:cNvSpPr/>
            <p:nvPr/>
          </p:nvSpPr>
          <p:spPr>
            <a:xfrm>
              <a:off x="5283969" y="2934244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0"/>
                  </a:moveTo>
                  <a:lnTo>
                    <a:pt x="0" y="719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8" name="object 788"/>
            <p:cNvSpPr/>
            <p:nvPr/>
          </p:nvSpPr>
          <p:spPr>
            <a:xfrm>
              <a:off x="5349501" y="2948532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0"/>
                  </a:moveTo>
                  <a:lnTo>
                    <a:pt x="0" y="7189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89" name="object 789"/>
            <p:cNvSpPr/>
            <p:nvPr/>
          </p:nvSpPr>
          <p:spPr>
            <a:xfrm>
              <a:off x="5415033" y="2965055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19">
                  <a:moveTo>
                    <a:pt x="0" y="0"/>
                  </a:moveTo>
                  <a:lnTo>
                    <a:pt x="0" y="7077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0" name="object 790"/>
            <p:cNvSpPr/>
            <p:nvPr/>
          </p:nvSpPr>
          <p:spPr>
            <a:xfrm>
              <a:off x="5480578" y="2979596"/>
              <a:ext cx="0" cy="73025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0"/>
                  </a:moveTo>
                  <a:lnTo>
                    <a:pt x="0" y="725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1" name="object 791"/>
            <p:cNvSpPr/>
            <p:nvPr/>
          </p:nvSpPr>
          <p:spPr>
            <a:xfrm>
              <a:off x="5546110" y="2999268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0"/>
                  </a:moveTo>
                  <a:lnTo>
                    <a:pt x="0" y="721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2" name="object 792"/>
            <p:cNvSpPr/>
            <p:nvPr/>
          </p:nvSpPr>
          <p:spPr>
            <a:xfrm>
              <a:off x="2516512" y="3094010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0"/>
                  </a:moveTo>
                  <a:lnTo>
                    <a:pt x="0" y="1048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3" name="object 793"/>
            <p:cNvSpPr/>
            <p:nvPr/>
          </p:nvSpPr>
          <p:spPr>
            <a:xfrm>
              <a:off x="2582044" y="3070858"/>
              <a:ext cx="0" cy="102235"/>
            </a:xfrm>
            <a:custGeom>
              <a:avLst/>
              <a:gdLst/>
              <a:ahLst/>
              <a:cxnLst/>
              <a:rect l="l" t="t" r="r" b="b"/>
              <a:pathLst>
                <a:path h="102235">
                  <a:moveTo>
                    <a:pt x="0" y="0"/>
                  </a:moveTo>
                  <a:lnTo>
                    <a:pt x="0" y="10187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4" name="object 794"/>
            <p:cNvSpPr/>
            <p:nvPr/>
          </p:nvSpPr>
          <p:spPr>
            <a:xfrm>
              <a:off x="2647576" y="3047224"/>
              <a:ext cx="0" cy="102870"/>
            </a:xfrm>
            <a:custGeom>
              <a:avLst/>
              <a:gdLst/>
              <a:ahLst/>
              <a:cxnLst/>
              <a:rect l="l" t="t" r="r" b="b"/>
              <a:pathLst>
                <a:path h="102869">
                  <a:moveTo>
                    <a:pt x="0" y="0"/>
                  </a:moveTo>
                  <a:lnTo>
                    <a:pt x="0" y="1026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5" name="object 795"/>
            <p:cNvSpPr/>
            <p:nvPr/>
          </p:nvSpPr>
          <p:spPr>
            <a:xfrm>
              <a:off x="2713121" y="3024656"/>
              <a:ext cx="0" cy="103505"/>
            </a:xfrm>
            <a:custGeom>
              <a:avLst/>
              <a:gdLst/>
              <a:ahLst/>
              <a:cxnLst/>
              <a:rect l="l" t="t" r="r" b="b"/>
              <a:pathLst>
                <a:path h="103505">
                  <a:moveTo>
                    <a:pt x="0" y="0"/>
                  </a:moveTo>
                  <a:lnTo>
                    <a:pt x="0" y="1034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6" name="object 796"/>
            <p:cNvSpPr/>
            <p:nvPr/>
          </p:nvSpPr>
          <p:spPr>
            <a:xfrm>
              <a:off x="2778640" y="3005314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0"/>
                  </a:moveTo>
                  <a:lnTo>
                    <a:pt x="0" y="1010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7" name="object 797"/>
            <p:cNvSpPr/>
            <p:nvPr/>
          </p:nvSpPr>
          <p:spPr>
            <a:xfrm>
              <a:off x="2844172" y="2986657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0"/>
                  </a:moveTo>
                  <a:lnTo>
                    <a:pt x="0" y="10099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8" name="object 798"/>
            <p:cNvSpPr/>
            <p:nvPr/>
          </p:nvSpPr>
          <p:spPr>
            <a:xfrm>
              <a:off x="7158045" y="2772649"/>
              <a:ext cx="0" cy="100330"/>
            </a:xfrm>
            <a:custGeom>
              <a:avLst/>
              <a:gdLst/>
              <a:ahLst/>
              <a:cxnLst/>
              <a:rect l="l" t="t" r="r" b="b"/>
              <a:pathLst>
                <a:path h="100330">
                  <a:moveTo>
                    <a:pt x="0" y="0"/>
                  </a:moveTo>
                  <a:lnTo>
                    <a:pt x="0" y="997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799" name="object 799"/>
            <p:cNvSpPr/>
            <p:nvPr/>
          </p:nvSpPr>
          <p:spPr>
            <a:xfrm>
              <a:off x="7091979" y="2789998"/>
              <a:ext cx="0" cy="99060"/>
            </a:xfrm>
            <a:custGeom>
              <a:avLst/>
              <a:gdLst/>
              <a:ahLst/>
              <a:cxnLst/>
              <a:rect l="l" t="t" r="r" b="b"/>
              <a:pathLst>
                <a:path h="99060">
                  <a:moveTo>
                    <a:pt x="0" y="0"/>
                  </a:moveTo>
                  <a:lnTo>
                    <a:pt x="0" y="988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0" name="object 800"/>
            <p:cNvSpPr/>
            <p:nvPr/>
          </p:nvSpPr>
          <p:spPr>
            <a:xfrm>
              <a:off x="7025914" y="2804755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0"/>
                  </a:moveTo>
                  <a:lnTo>
                    <a:pt x="0" y="1011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1" name="object 801"/>
            <p:cNvSpPr/>
            <p:nvPr/>
          </p:nvSpPr>
          <p:spPr>
            <a:xfrm>
              <a:off x="6959836" y="2823666"/>
              <a:ext cx="0" cy="101600"/>
            </a:xfrm>
            <a:custGeom>
              <a:avLst/>
              <a:gdLst/>
              <a:ahLst/>
              <a:cxnLst/>
              <a:rect l="l" t="t" r="r" b="b"/>
              <a:pathLst>
                <a:path h="101600">
                  <a:moveTo>
                    <a:pt x="0" y="0"/>
                  </a:moveTo>
                  <a:lnTo>
                    <a:pt x="0" y="10157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2" name="object 802"/>
            <p:cNvSpPr/>
            <p:nvPr/>
          </p:nvSpPr>
          <p:spPr>
            <a:xfrm>
              <a:off x="6893770" y="2845382"/>
              <a:ext cx="0" cy="102870"/>
            </a:xfrm>
            <a:custGeom>
              <a:avLst/>
              <a:gdLst/>
              <a:ahLst/>
              <a:cxnLst/>
              <a:rect l="l" t="t" r="r" b="b"/>
              <a:pathLst>
                <a:path h="102869">
                  <a:moveTo>
                    <a:pt x="0" y="0"/>
                  </a:moveTo>
                  <a:lnTo>
                    <a:pt x="0" y="1024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3" name="object 803"/>
            <p:cNvSpPr/>
            <p:nvPr/>
          </p:nvSpPr>
          <p:spPr>
            <a:xfrm>
              <a:off x="6827705" y="2867087"/>
              <a:ext cx="0" cy="106045"/>
            </a:xfrm>
            <a:custGeom>
              <a:avLst/>
              <a:gdLst/>
              <a:ahLst/>
              <a:cxnLst/>
              <a:rect l="l" t="t" r="r" b="b"/>
              <a:pathLst>
                <a:path h="106044">
                  <a:moveTo>
                    <a:pt x="0" y="0"/>
                  </a:moveTo>
                  <a:lnTo>
                    <a:pt x="0" y="1056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4" name="object 804"/>
            <p:cNvSpPr/>
            <p:nvPr/>
          </p:nvSpPr>
          <p:spPr>
            <a:xfrm>
              <a:off x="6761652" y="2891585"/>
              <a:ext cx="0" cy="107314"/>
            </a:xfrm>
            <a:custGeom>
              <a:avLst/>
              <a:gdLst/>
              <a:ahLst/>
              <a:cxnLst/>
              <a:rect l="l" t="t" r="r" b="b"/>
              <a:pathLst>
                <a:path h="107314">
                  <a:moveTo>
                    <a:pt x="0" y="0"/>
                  </a:moveTo>
                  <a:lnTo>
                    <a:pt x="0" y="10684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5" name="object 805"/>
            <p:cNvSpPr/>
            <p:nvPr/>
          </p:nvSpPr>
          <p:spPr>
            <a:xfrm>
              <a:off x="6695587" y="2916236"/>
              <a:ext cx="0" cy="110489"/>
            </a:xfrm>
            <a:custGeom>
              <a:avLst/>
              <a:gdLst/>
              <a:ahLst/>
              <a:cxnLst/>
              <a:rect l="l" t="t" r="r" b="b"/>
              <a:pathLst>
                <a:path h="110489">
                  <a:moveTo>
                    <a:pt x="0" y="0"/>
                  </a:moveTo>
                  <a:lnTo>
                    <a:pt x="0" y="1102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6" name="object 806"/>
            <p:cNvSpPr/>
            <p:nvPr/>
          </p:nvSpPr>
          <p:spPr>
            <a:xfrm>
              <a:off x="7224097" y="2761981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0"/>
                  </a:moveTo>
                  <a:lnTo>
                    <a:pt x="0" y="9493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7" name="object 807"/>
            <p:cNvSpPr/>
            <p:nvPr/>
          </p:nvSpPr>
          <p:spPr>
            <a:xfrm>
              <a:off x="7290163" y="2749815"/>
              <a:ext cx="0" cy="94615"/>
            </a:xfrm>
            <a:custGeom>
              <a:avLst/>
              <a:gdLst/>
              <a:ahLst/>
              <a:cxnLst/>
              <a:rect l="l" t="t" r="r" b="b"/>
              <a:pathLst>
                <a:path h="94614">
                  <a:moveTo>
                    <a:pt x="0" y="0"/>
                  </a:moveTo>
                  <a:lnTo>
                    <a:pt x="0" y="940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8" name="object 808"/>
            <p:cNvSpPr/>
            <p:nvPr/>
          </p:nvSpPr>
          <p:spPr>
            <a:xfrm>
              <a:off x="7356216" y="2740252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0"/>
                  </a:moveTo>
                  <a:lnTo>
                    <a:pt x="0" y="921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09" name="object 809"/>
            <p:cNvSpPr/>
            <p:nvPr/>
          </p:nvSpPr>
          <p:spPr>
            <a:xfrm>
              <a:off x="7422294" y="2731057"/>
              <a:ext cx="0" cy="91440"/>
            </a:xfrm>
            <a:custGeom>
              <a:avLst/>
              <a:gdLst/>
              <a:ahLst/>
              <a:cxnLst/>
              <a:rect l="l" t="t" r="r" b="b"/>
              <a:pathLst>
                <a:path h="91439">
                  <a:moveTo>
                    <a:pt x="0" y="0"/>
                  </a:moveTo>
                  <a:lnTo>
                    <a:pt x="0" y="9130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0" name="object 810"/>
            <p:cNvSpPr/>
            <p:nvPr/>
          </p:nvSpPr>
          <p:spPr>
            <a:xfrm>
              <a:off x="7488372" y="2724999"/>
              <a:ext cx="0" cy="88900"/>
            </a:xfrm>
            <a:custGeom>
              <a:avLst/>
              <a:gdLst/>
              <a:ahLst/>
              <a:cxnLst/>
              <a:rect l="l" t="t" r="r" b="b"/>
              <a:pathLst>
                <a:path h="88900">
                  <a:moveTo>
                    <a:pt x="0" y="0"/>
                  </a:moveTo>
                  <a:lnTo>
                    <a:pt x="0" y="8879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1" name="object 811"/>
            <p:cNvSpPr/>
            <p:nvPr/>
          </p:nvSpPr>
          <p:spPr>
            <a:xfrm>
              <a:off x="7554437" y="2720948"/>
              <a:ext cx="0" cy="85725"/>
            </a:xfrm>
            <a:custGeom>
              <a:avLst/>
              <a:gdLst/>
              <a:ahLst/>
              <a:cxnLst/>
              <a:rect l="l" t="t" r="r" b="b"/>
              <a:pathLst>
                <a:path h="85725">
                  <a:moveTo>
                    <a:pt x="0" y="0"/>
                  </a:moveTo>
                  <a:lnTo>
                    <a:pt x="0" y="856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2" name="object 812"/>
            <p:cNvSpPr/>
            <p:nvPr/>
          </p:nvSpPr>
          <p:spPr>
            <a:xfrm>
              <a:off x="7620489" y="2717214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19">
                  <a:moveTo>
                    <a:pt x="0" y="0"/>
                  </a:moveTo>
                  <a:lnTo>
                    <a:pt x="0" y="8365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3" name="object 813"/>
            <p:cNvSpPr/>
            <p:nvPr/>
          </p:nvSpPr>
          <p:spPr>
            <a:xfrm>
              <a:off x="7686555" y="2713201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h="81280">
                  <a:moveTo>
                    <a:pt x="0" y="0"/>
                  </a:moveTo>
                  <a:lnTo>
                    <a:pt x="0" y="808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4" name="object 814"/>
            <p:cNvSpPr/>
            <p:nvPr/>
          </p:nvSpPr>
          <p:spPr>
            <a:xfrm>
              <a:off x="7752621" y="2710940"/>
              <a:ext cx="0" cy="82550"/>
            </a:xfrm>
            <a:custGeom>
              <a:avLst/>
              <a:gdLst/>
              <a:ahLst/>
              <a:cxnLst/>
              <a:rect l="l" t="t" r="r" b="b"/>
              <a:pathLst>
                <a:path h="82550">
                  <a:moveTo>
                    <a:pt x="0" y="0"/>
                  </a:moveTo>
                  <a:lnTo>
                    <a:pt x="0" y="819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5" name="object 815"/>
            <p:cNvSpPr/>
            <p:nvPr/>
          </p:nvSpPr>
          <p:spPr>
            <a:xfrm>
              <a:off x="7818673" y="2710293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10">
                  <a:moveTo>
                    <a:pt x="0" y="0"/>
                  </a:moveTo>
                  <a:lnTo>
                    <a:pt x="0" y="797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6" name="object 816"/>
            <p:cNvSpPr/>
            <p:nvPr/>
          </p:nvSpPr>
          <p:spPr>
            <a:xfrm>
              <a:off x="7884752" y="2714369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39">
                  <a:moveTo>
                    <a:pt x="0" y="0"/>
                  </a:moveTo>
                  <a:lnTo>
                    <a:pt x="0" y="785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7" name="object 817"/>
            <p:cNvSpPr/>
            <p:nvPr/>
          </p:nvSpPr>
          <p:spPr>
            <a:xfrm>
              <a:off x="7950804" y="2715004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69">
                  <a:moveTo>
                    <a:pt x="0" y="0"/>
                  </a:moveTo>
                  <a:lnTo>
                    <a:pt x="0" y="772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8" name="object 818"/>
            <p:cNvSpPr/>
            <p:nvPr/>
          </p:nvSpPr>
          <p:spPr>
            <a:xfrm>
              <a:off x="8016869" y="2720745"/>
              <a:ext cx="0" cy="76835"/>
            </a:xfrm>
            <a:custGeom>
              <a:avLst/>
              <a:gdLst/>
              <a:ahLst/>
              <a:cxnLst/>
              <a:rect l="l" t="t" r="r" b="b"/>
              <a:pathLst>
                <a:path h="76835">
                  <a:moveTo>
                    <a:pt x="0" y="0"/>
                  </a:moveTo>
                  <a:lnTo>
                    <a:pt x="0" y="765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19" name="object 819"/>
            <p:cNvSpPr/>
            <p:nvPr/>
          </p:nvSpPr>
          <p:spPr>
            <a:xfrm>
              <a:off x="8082947" y="2724491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0"/>
                  </a:moveTo>
                  <a:lnTo>
                    <a:pt x="0" y="7594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0" name="object 820"/>
            <p:cNvSpPr/>
            <p:nvPr/>
          </p:nvSpPr>
          <p:spPr>
            <a:xfrm>
              <a:off x="8149013" y="2729101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h="75564">
                  <a:moveTo>
                    <a:pt x="0" y="0"/>
                  </a:moveTo>
                  <a:lnTo>
                    <a:pt x="0" y="753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1" name="object 821"/>
            <p:cNvSpPr/>
            <p:nvPr/>
          </p:nvSpPr>
          <p:spPr>
            <a:xfrm>
              <a:off x="8215066" y="2736150"/>
              <a:ext cx="0" cy="74295"/>
            </a:xfrm>
            <a:custGeom>
              <a:avLst/>
              <a:gdLst/>
              <a:ahLst/>
              <a:cxnLst/>
              <a:rect l="l" t="t" r="r" b="b"/>
              <a:pathLst>
                <a:path h="74294">
                  <a:moveTo>
                    <a:pt x="0" y="0"/>
                  </a:moveTo>
                  <a:lnTo>
                    <a:pt x="0" y="739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2" name="object 822"/>
            <p:cNvSpPr/>
            <p:nvPr/>
          </p:nvSpPr>
          <p:spPr>
            <a:xfrm>
              <a:off x="8281144" y="2747440"/>
              <a:ext cx="0" cy="71120"/>
            </a:xfrm>
            <a:custGeom>
              <a:avLst/>
              <a:gdLst/>
              <a:ahLst/>
              <a:cxnLst/>
              <a:rect l="l" t="t" r="r" b="b"/>
              <a:pathLst>
                <a:path h="71119">
                  <a:moveTo>
                    <a:pt x="0" y="0"/>
                  </a:moveTo>
                  <a:lnTo>
                    <a:pt x="0" y="7068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3" name="object 823"/>
            <p:cNvSpPr/>
            <p:nvPr/>
          </p:nvSpPr>
          <p:spPr>
            <a:xfrm>
              <a:off x="8347196" y="2759048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4">
                  <a:moveTo>
                    <a:pt x="0" y="0"/>
                  </a:moveTo>
                  <a:lnTo>
                    <a:pt x="0" y="6896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4" name="object 824"/>
            <p:cNvSpPr/>
            <p:nvPr/>
          </p:nvSpPr>
          <p:spPr>
            <a:xfrm>
              <a:off x="8413260" y="2773112"/>
              <a:ext cx="0" cy="66675"/>
            </a:xfrm>
            <a:custGeom>
              <a:avLst/>
              <a:gdLst/>
              <a:ahLst/>
              <a:cxnLst/>
              <a:rect l="l" t="t" r="r" b="b"/>
              <a:pathLst>
                <a:path h="66675">
                  <a:moveTo>
                    <a:pt x="0" y="0"/>
                  </a:moveTo>
                  <a:lnTo>
                    <a:pt x="0" y="663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5" name="object 825"/>
            <p:cNvSpPr/>
            <p:nvPr/>
          </p:nvSpPr>
          <p:spPr>
            <a:xfrm>
              <a:off x="8479325" y="2789889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0"/>
                  </a:moveTo>
                  <a:lnTo>
                    <a:pt x="0" y="6283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6" name="object 826"/>
            <p:cNvSpPr/>
            <p:nvPr/>
          </p:nvSpPr>
          <p:spPr>
            <a:xfrm>
              <a:off x="8545403" y="2803008"/>
              <a:ext cx="0" cy="64769"/>
            </a:xfrm>
            <a:custGeom>
              <a:avLst/>
              <a:gdLst/>
              <a:ahLst/>
              <a:cxnLst/>
              <a:rect l="l" t="t" r="r" b="b"/>
              <a:pathLst>
                <a:path h="64769">
                  <a:moveTo>
                    <a:pt x="0" y="0"/>
                  </a:moveTo>
                  <a:lnTo>
                    <a:pt x="0" y="645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7" name="object 827"/>
            <p:cNvSpPr/>
            <p:nvPr/>
          </p:nvSpPr>
          <p:spPr>
            <a:xfrm>
              <a:off x="8611468" y="2825842"/>
              <a:ext cx="0" cy="59055"/>
            </a:xfrm>
            <a:custGeom>
              <a:avLst/>
              <a:gdLst/>
              <a:ahLst/>
              <a:cxnLst/>
              <a:rect l="l" t="t" r="r" b="b"/>
              <a:pathLst>
                <a:path h="59055">
                  <a:moveTo>
                    <a:pt x="0" y="0"/>
                  </a:moveTo>
                  <a:lnTo>
                    <a:pt x="0" y="589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8" name="object 828"/>
            <p:cNvSpPr/>
            <p:nvPr/>
          </p:nvSpPr>
          <p:spPr>
            <a:xfrm>
              <a:off x="8677533" y="2847356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0"/>
                  </a:moveTo>
                  <a:lnTo>
                    <a:pt x="0" y="5688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29" name="object 829"/>
            <p:cNvSpPr/>
            <p:nvPr/>
          </p:nvSpPr>
          <p:spPr>
            <a:xfrm>
              <a:off x="10538515" y="2997985"/>
              <a:ext cx="153670" cy="226060"/>
            </a:xfrm>
            <a:custGeom>
              <a:avLst/>
              <a:gdLst/>
              <a:ahLst/>
              <a:cxnLst/>
              <a:rect l="l" t="t" r="r" b="b"/>
              <a:pathLst>
                <a:path w="153670" h="226060">
                  <a:moveTo>
                    <a:pt x="0" y="225977"/>
                  </a:moveTo>
                  <a:lnTo>
                    <a:pt x="0" y="59721"/>
                  </a:lnTo>
                  <a:lnTo>
                    <a:pt x="15348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0" name="object 830"/>
            <p:cNvSpPr/>
            <p:nvPr/>
          </p:nvSpPr>
          <p:spPr>
            <a:xfrm>
              <a:off x="9368008" y="2973899"/>
              <a:ext cx="1324610" cy="12065"/>
            </a:xfrm>
            <a:custGeom>
              <a:avLst/>
              <a:gdLst/>
              <a:ahLst/>
              <a:cxnLst/>
              <a:rect l="l" t="t" r="r" b="b"/>
              <a:pathLst>
                <a:path w="1324609" h="12064">
                  <a:moveTo>
                    <a:pt x="-4565" y="5820"/>
                  </a:moveTo>
                  <a:lnTo>
                    <a:pt x="1328560" y="5820"/>
                  </a:lnTo>
                </a:path>
              </a:pathLst>
            </a:custGeom>
            <a:ln w="20772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1" name="object 831"/>
            <p:cNvSpPr/>
            <p:nvPr/>
          </p:nvSpPr>
          <p:spPr>
            <a:xfrm>
              <a:off x="9962024" y="3049083"/>
              <a:ext cx="576580" cy="8890"/>
            </a:xfrm>
            <a:custGeom>
              <a:avLst/>
              <a:gdLst/>
              <a:ahLst/>
              <a:cxnLst/>
              <a:rect l="l" t="t" r="r" b="b"/>
              <a:pathLst>
                <a:path w="576579" h="8889">
                  <a:moveTo>
                    <a:pt x="576491" y="862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2" name="object 832"/>
            <p:cNvSpPr/>
            <p:nvPr/>
          </p:nvSpPr>
          <p:spPr>
            <a:xfrm>
              <a:off x="10459026" y="2985087"/>
              <a:ext cx="182245" cy="71755"/>
            </a:xfrm>
            <a:custGeom>
              <a:avLst/>
              <a:gdLst/>
              <a:ahLst/>
              <a:cxnLst/>
              <a:rect l="l" t="t" r="r" b="b"/>
              <a:pathLst>
                <a:path w="182245" h="71755">
                  <a:moveTo>
                    <a:pt x="0" y="71424"/>
                  </a:moveTo>
                  <a:lnTo>
                    <a:pt x="18197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3" name="object 833"/>
            <p:cNvSpPr/>
            <p:nvPr/>
          </p:nvSpPr>
          <p:spPr>
            <a:xfrm>
              <a:off x="10379524" y="2985024"/>
              <a:ext cx="178435" cy="71120"/>
            </a:xfrm>
            <a:custGeom>
              <a:avLst/>
              <a:gdLst/>
              <a:ahLst/>
              <a:cxnLst/>
              <a:rect l="l" t="t" r="r" b="b"/>
              <a:pathLst>
                <a:path w="178434" h="71119">
                  <a:moveTo>
                    <a:pt x="0" y="70739"/>
                  </a:moveTo>
                  <a:lnTo>
                    <a:pt x="17834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4" name="object 834"/>
            <p:cNvSpPr/>
            <p:nvPr/>
          </p:nvSpPr>
          <p:spPr>
            <a:xfrm>
              <a:off x="10300797" y="2984262"/>
              <a:ext cx="178435" cy="70485"/>
            </a:xfrm>
            <a:custGeom>
              <a:avLst/>
              <a:gdLst/>
              <a:ahLst/>
              <a:cxnLst/>
              <a:rect l="l" t="t" r="r" b="b"/>
              <a:pathLst>
                <a:path w="178434" h="70485">
                  <a:moveTo>
                    <a:pt x="0" y="69977"/>
                  </a:moveTo>
                  <a:lnTo>
                    <a:pt x="17797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5" name="object 835"/>
            <p:cNvSpPr/>
            <p:nvPr/>
          </p:nvSpPr>
          <p:spPr>
            <a:xfrm>
              <a:off x="10221321" y="2983500"/>
              <a:ext cx="177165" cy="69850"/>
            </a:xfrm>
            <a:custGeom>
              <a:avLst/>
              <a:gdLst/>
              <a:ahLst/>
              <a:cxnLst/>
              <a:rect l="l" t="t" r="r" b="b"/>
              <a:pathLst>
                <a:path w="177165" h="69850">
                  <a:moveTo>
                    <a:pt x="0" y="69608"/>
                  </a:moveTo>
                  <a:lnTo>
                    <a:pt x="17682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6" name="object 836"/>
            <p:cNvSpPr/>
            <p:nvPr/>
          </p:nvSpPr>
          <p:spPr>
            <a:xfrm>
              <a:off x="10142974" y="2982370"/>
              <a:ext cx="174625" cy="69215"/>
            </a:xfrm>
            <a:custGeom>
              <a:avLst/>
              <a:gdLst/>
              <a:ahLst/>
              <a:cxnLst/>
              <a:rect l="l" t="t" r="r" b="b"/>
              <a:pathLst>
                <a:path w="174625" h="69214">
                  <a:moveTo>
                    <a:pt x="0" y="69202"/>
                  </a:moveTo>
                  <a:lnTo>
                    <a:pt x="17454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7" name="object 837"/>
            <p:cNvSpPr/>
            <p:nvPr/>
          </p:nvSpPr>
          <p:spPr>
            <a:xfrm>
              <a:off x="10061973" y="2981963"/>
              <a:ext cx="175895" cy="69850"/>
            </a:xfrm>
            <a:custGeom>
              <a:avLst/>
              <a:gdLst/>
              <a:ahLst/>
              <a:cxnLst/>
              <a:rect l="l" t="t" r="r" b="b"/>
              <a:pathLst>
                <a:path w="175895" h="69850">
                  <a:moveTo>
                    <a:pt x="0" y="69227"/>
                  </a:moveTo>
                  <a:lnTo>
                    <a:pt x="17569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8" name="object 838"/>
            <p:cNvSpPr/>
            <p:nvPr/>
          </p:nvSpPr>
          <p:spPr>
            <a:xfrm>
              <a:off x="9980972" y="2980820"/>
              <a:ext cx="177800" cy="70485"/>
            </a:xfrm>
            <a:custGeom>
              <a:avLst/>
              <a:gdLst/>
              <a:ahLst/>
              <a:cxnLst/>
              <a:rect l="l" t="t" r="r" b="b"/>
              <a:pathLst>
                <a:path w="177800" h="70485">
                  <a:moveTo>
                    <a:pt x="0" y="69989"/>
                  </a:moveTo>
                  <a:lnTo>
                    <a:pt x="17759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39" name="object 839"/>
            <p:cNvSpPr/>
            <p:nvPr/>
          </p:nvSpPr>
          <p:spPr>
            <a:xfrm>
              <a:off x="9925067" y="2980084"/>
              <a:ext cx="151765" cy="60325"/>
            </a:xfrm>
            <a:custGeom>
              <a:avLst/>
              <a:gdLst/>
              <a:ahLst/>
              <a:cxnLst/>
              <a:rect l="l" t="t" r="r" b="b"/>
              <a:pathLst>
                <a:path w="151765" h="60325">
                  <a:moveTo>
                    <a:pt x="0" y="60058"/>
                  </a:moveTo>
                  <a:lnTo>
                    <a:pt x="15135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0" name="object 840"/>
            <p:cNvSpPr/>
            <p:nvPr/>
          </p:nvSpPr>
          <p:spPr>
            <a:xfrm>
              <a:off x="9871829" y="2979309"/>
              <a:ext cx="126364" cy="49530"/>
            </a:xfrm>
            <a:custGeom>
              <a:avLst/>
              <a:gdLst/>
              <a:ahLst/>
              <a:cxnLst/>
              <a:rect l="l" t="t" r="r" b="b"/>
              <a:pathLst>
                <a:path w="126365" h="49530">
                  <a:moveTo>
                    <a:pt x="0" y="49072"/>
                  </a:moveTo>
                  <a:lnTo>
                    <a:pt x="12588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1" name="object 841"/>
            <p:cNvSpPr/>
            <p:nvPr/>
          </p:nvSpPr>
          <p:spPr>
            <a:xfrm>
              <a:off x="9813638" y="2978560"/>
              <a:ext cx="101600" cy="40640"/>
            </a:xfrm>
            <a:custGeom>
              <a:avLst/>
              <a:gdLst/>
              <a:ahLst/>
              <a:cxnLst/>
              <a:rect l="l" t="t" r="r" b="b"/>
              <a:pathLst>
                <a:path w="101600" h="40639">
                  <a:moveTo>
                    <a:pt x="0" y="40297"/>
                  </a:moveTo>
                  <a:lnTo>
                    <a:pt x="10116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2" name="object 842"/>
            <p:cNvSpPr/>
            <p:nvPr/>
          </p:nvSpPr>
          <p:spPr>
            <a:xfrm>
              <a:off x="9757732" y="2978166"/>
              <a:ext cx="77470" cy="31115"/>
            </a:xfrm>
            <a:custGeom>
              <a:avLst/>
              <a:gdLst/>
              <a:ahLst/>
              <a:cxnLst/>
              <a:rect l="l" t="t" r="r" b="b"/>
              <a:pathLst>
                <a:path w="77470" h="31114">
                  <a:moveTo>
                    <a:pt x="0" y="30810"/>
                  </a:moveTo>
                  <a:lnTo>
                    <a:pt x="7720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3" name="object 843"/>
            <p:cNvSpPr/>
            <p:nvPr/>
          </p:nvSpPr>
          <p:spPr>
            <a:xfrm>
              <a:off x="9696899" y="2977417"/>
              <a:ext cx="59690" cy="22860"/>
            </a:xfrm>
            <a:custGeom>
              <a:avLst/>
              <a:gdLst/>
              <a:ahLst/>
              <a:cxnLst/>
              <a:rect l="l" t="t" r="r" b="b"/>
              <a:pathLst>
                <a:path w="59690" h="22860">
                  <a:moveTo>
                    <a:pt x="0" y="22809"/>
                  </a:moveTo>
                  <a:lnTo>
                    <a:pt x="5932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4" name="object 844"/>
            <p:cNvSpPr/>
            <p:nvPr/>
          </p:nvSpPr>
          <p:spPr>
            <a:xfrm>
              <a:off x="8696393" y="2754409"/>
              <a:ext cx="1995805" cy="85725"/>
            </a:xfrm>
            <a:custGeom>
              <a:avLst/>
              <a:gdLst/>
              <a:ahLst/>
              <a:cxnLst/>
              <a:rect l="l" t="t" r="r" b="b"/>
              <a:pathLst>
                <a:path w="1995804" h="85725">
                  <a:moveTo>
                    <a:pt x="340855" y="85720"/>
                  </a:moveTo>
                  <a:lnTo>
                    <a:pt x="0" y="85720"/>
                  </a:lnTo>
                  <a:lnTo>
                    <a:pt x="826719" y="17280"/>
                  </a:lnTo>
                  <a:lnTo>
                    <a:pt x="1447342" y="17280"/>
                  </a:lnTo>
                  <a:lnTo>
                    <a:pt x="19956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5" name="object 845"/>
            <p:cNvSpPr/>
            <p:nvPr/>
          </p:nvSpPr>
          <p:spPr>
            <a:xfrm>
              <a:off x="3451522" y="2336651"/>
              <a:ext cx="560070" cy="151130"/>
            </a:xfrm>
            <a:custGeom>
              <a:avLst/>
              <a:gdLst/>
              <a:ahLst/>
              <a:cxnLst/>
              <a:rect l="l" t="t" r="r" b="b"/>
              <a:pathLst>
                <a:path w="560070" h="151130">
                  <a:moveTo>
                    <a:pt x="0" y="150558"/>
                  </a:moveTo>
                  <a:lnTo>
                    <a:pt x="0" y="0"/>
                  </a:lnTo>
                  <a:lnTo>
                    <a:pt x="559752" y="0"/>
                  </a:lnTo>
                  <a:lnTo>
                    <a:pt x="559752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6" name="object 846"/>
            <p:cNvSpPr/>
            <p:nvPr/>
          </p:nvSpPr>
          <p:spPr>
            <a:xfrm>
              <a:off x="3954251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7" name="object 847"/>
            <p:cNvSpPr/>
            <p:nvPr/>
          </p:nvSpPr>
          <p:spPr>
            <a:xfrm>
              <a:off x="3883881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8" name="object 848"/>
            <p:cNvSpPr/>
            <p:nvPr/>
          </p:nvSpPr>
          <p:spPr>
            <a:xfrm>
              <a:off x="3813535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49" name="object 849"/>
            <p:cNvSpPr/>
            <p:nvPr/>
          </p:nvSpPr>
          <p:spPr>
            <a:xfrm>
              <a:off x="3743177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0" name="object 850"/>
            <p:cNvSpPr/>
            <p:nvPr/>
          </p:nvSpPr>
          <p:spPr>
            <a:xfrm>
              <a:off x="3672819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1" name="object 851"/>
            <p:cNvSpPr/>
            <p:nvPr/>
          </p:nvSpPr>
          <p:spPr>
            <a:xfrm>
              <a:off x="3602474" y="2336651"/>
              <a:ext cx="0" cy="65405"/>
            </a:xfrm>
            <a:custGeom>
              <a:avLst/>
              <a:gdLst/>
              <a:ahLst/>
              <a:cxnLst/>
              <a:rect l="l" t="t" r="r" b="b"/>
              <a:pathLst>
                <a:path h="65405">
                  <a:moveTo>
                    <a:pt x="0" y="0"/>
                  </a:moveTo>
                  <a:lnTo>
                    <a:pt x="0" y="654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2" name="object 852"/>
            <p:cNvSpPr/>
            <p:nvPr/>
          </p:nvSpPr>
          <p:spPr>
            <a:xfrm>
              <a:off x="3532116" y="23366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0"/>
                  </a:moveTo>
                  <a:lnTo>
                    <a:pt x="0" y="1505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3" name="object 853"/>
            <p:cNvSpPr/>
            <p:nvPr/>
          </p:nvSpPr>
          <p:spPr>
            <a:xfrm>
              <a:off x="3553426" y="2402056"/>
              <a:ext cx="81915" cy="85725"/>
            </a:xfrm>
            <a:custGeom>
              <a:avLst/>
              <a:gdLst/>
              <a:ahLst/>
              <a:cxnLst/>
              <a:rect l="l" t="t" r="r" b="b"/>
              <a:pathLst>
                <a:path w="81914" h="85725">
                  <a:moveTo>
                    <a:pt x="0" y="85153"/>
                  </a:moveTo>
                  <a:lnTo>
                    <a:pt x="0" y="0"/>
                  </a:lnTo>
                  <a:lnTo>
                    <a:pt x="81368" y="0"/>
                  </a:lnTo>
                  <a:lnTo>
                    <a:pt x="81368" y="8515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4" name="object 854"/>
            <p:cNvSpPr/>
            <p:nvPr/>
          </p:nvSpPr>
          <p:spPr>
            <a:xfrm>
              <a:off x="3842313" y="2308495"/>
              <a:ext cx="169545" cy="28575"/>
            </a:xfrm>
            <a:custGeom>
              <a:avLst/>
              <a:gdLst/>
              <a:ahLst/>
              <a:cxnLst/>
              <a:rect l="l" t="t" r="r" b="b"/>
              <a:pathLst>
                <a:path w="169545" h="28575">
                  <a:moveTo>
                    <a:pt x="0" y="0"/>
                  </a:moveTo>
                  <a:lnTo>
                    <a:pt x="94043" y="0"/>
                  </a:lnTo>
                  <a:lnTo>
                    <a:pt x="168960" y="281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5" name="object 855"/>
            <p:cNvSpPr/>
            <p:nvPr/>
          </p:nvSpPr>
          <p:spPr>
            <a:xfrm>
              <a:off x="3615542" y="2308495"/>
              <a:ext cx="179705" cy="0"/>
            </a:xfrm>
            <a:custGeom>
              <a:avLst/>
              <a:gdLst/>
              <a:ahLst/>
              <a:cxnLst/>
              <a:rect l="l" t="t" r="r" b="b"/>
              <a:pathLst>
                <a:path w="179704">
                  <a:moveTo>
                    <a:pt x="0" y="0"/>
                  </a:moveTo>
                  <a:lnTo>
                    <a:pt x="1794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6" name="object 856"/>
            <p:cNvSpPr/>
            <p:nvPr/>
          </p:nvSpPr>
          <p:spPr>
            <a:xfrm>
              <a:off x="3451522" y="2308495"/>
              <a:ext cx="116839" cy="28575"/>
            </a:xfrm>
            <a:custGeom>
              <a:avLst/>
              <a:gdLst/>
              <a:ahLst/>
              <a:cxnLst/>
              <a:rect l="l" t="t" r="r" b="b"/>
              <a:pathLst>
                <a:path w="116839" h="28575">
                  <a:moveTo>
                    <a:pt x="0" y="28155"/>
                  </a:moveTo>
                  <a:lnTo>
                    <a:pt x="21526" y="0"/>
                  </a:lnTo>
                  <a:lnTo>
                    <a:pt x="11673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7" name="object 857"/>
            <p:cNvSpPr/>
            <p:nvPr/>
          </p:nvSpPr>
          <p:spPr>
            <a:xfrm>
              <a:off x="3205065" y="2196684"/>
              <a:ext cx="186055" cy="290830"/>
            </a:xfrm>
            <a:custGeom>
              <a:avLst/>
              <a:gdLst/>
              <a:ahLst/>
              <a:cxnLst/>
              <a:rect l="l" t="t" r="r" b="b"/>
              <a:pathLst>
                <a:path w="186054" h="290830">
                  <a:moveTo>
                    <a:pt x="0" y="290525"/>
                  </a:moveTo>
                  <a:lnTo>
                    <a:pt x="0" y="164299"/>
                  </a:lnTo>
                  <a:lnTo>
                    <a:pt x="43713" y="133489"/>
                  </a:lnTo>
                  <a:lnTo>
                    <a:pt x="130060" y="0"/>
                  </a:lnTo>
                  <a:lnTo>
                    <a:pt x="185966" y="0"/>
                  </a:lnTo>
                  <a:lnTo>
                    <a:pt x="185966" y="132333"/>
                  </a:lnTo>
                  <a:lnTo>
                    <a:pt x="44450" y="1323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8" name="object 858"/>
            <p:cNvSpPr/>
            <p:nvPr/>
          </p:nvSpPr>
          <p:spPr>
            <a:xfrm>
              <a:off x="3295197" y="2196684"/>
              <a:ext cx="55244" cy="132715"/>
            </a:xfrm>
            <a:custGeom>
              <a:avLst/>
              <a:gdLst/>
              <a:ahLst/>
              <a:cxnLst/>
              <a:rect l="l" t="t" r="r" b="b"/>
              <a:pathLst>
                <a:path w="55245" h="132714">
                  <a:moveTo>
                    <a:pt x="54762" y="0"/>
                  </a:moveTo>
                  <a:lnTo>
                    <a:pt x="0" y="1323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59" name="object 859"/>
            <p:cNvSpPr/>
            <p:nvPr/>
          </p:nvSpPr>
          <p:spPr>
            <a:xfrm>
              <a:off x="3337412" y="2196684"/>
              <a:ext cx="38100" cy="132715"/>
            </a:xfrm>
            <a:custGeom>
              <a:avLst/>
              <a:gdLst/>
              <a:ahLst/>
              <a:cxnLst/>
              <a:rect l="l" t="t" r="r" b="b"/>
              <a:pathLst>
                <a:path w="38100" h="132714">
                  <a:moveTo>
                    <a:pt x="37642" y="0"/>
                  </a:moveTo>
                  <a:lnTo>
                    <a:pt x="0" y="1323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0" name="object 860"/>
            <p:cNvSpPr/>
            <p:nvPr/>
          </p:nvSpPr>
          <p:spPr>
            <a:xfrm>
              <a:off x="3275411" y="2363257"/>
              <a:ext cx="12065" cy="123825"/>
            </a:xfrm>
            <a:custGeom>
              <a:avLst/>
              <a:gdLst/>
              <a:ahLst/>
              <a:cxnLst/>
              <a:rect l="l" t="t" r="r" b="b"/>
              <a:pathLst>
                <a:path w="12064" h="123825">
                  <a:moveTo>
                    <a:pt x="0" y="123786"/>
                  </a:moveTo>
                  <a:lnTo>
                    <a:pt x="0" y="0"/>
                  </a:lnTo>
                  <a:lnTo>
                    <a:pt x="11798" y="0"/>
                  </a:lnTo>
                  <a:lnTo>
                    <a:pt x="11798" y="1237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1" name="object 861"/>
            <p:cNvSpPr/>
            <p:nvPr/>
          </p:nvSpPr>
          <p:spPr>
            <a:xfrm>
              <a:off x="3310780" y="2363257"/>
              <a:ext cx="12065" cy="123825"/>
            </a:xfrm>
            <a:custGeom>
              <a:avLst/>
              <a:gdLst/>
              <a:ahLst/>
              <a:cxnLst/>
              <a:rect l="l" t="t" r="r" b="b"/>
              <a:pathLst>
                <a:path w="12064" h="123825">
                  <a:moveTo>
                    <a:pt x="0" y="123786"/>
                  </a:moveTo>
                  <a:lnTo>
                    <a:pt x="0" y="0"/>
                  </a:lnTo>
                  <a:lnTo>
                    <a:pt x="11798" y="0"/>
                  </a:lnTo>
                  <a:lnTo>
                    <a:pt x="11798" y="1237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2" name="object 862"/>
            <p:cNvSpPr/>
            <p:nvPr/>
          </p:nvSpPr>
          <p:spPr>
            <a:xfrm>
              <a:off x="3346150" y="2363257"/>
              <a:ext cx="12065" cy="123825"/>
            </a:xfrm>
            <a:custGeom>
              <a:avLst/>
              <a:gdLst/>
              <a:ahLst/>
              <a:cxnLst/>
              <a:rect l="l" t="t" r="r" b="b"/>
              <a:pathLst>
                <a:path w="12064" h="123825">
                  <a:moveTo>
                    <a:pt x="0" y="123786"/>
                  </a:moveTo>
                  <a:lnTo>
                    <a:pt x="0" y="0"/>
                  </a:lnTo>
                  <a:lnTo>
                    <a:pt x="11798" y="0"/>
                  </a:lnTo>
                  <a:lnTo>
                    <a:pt x="11798" y="1237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3" name="object 863"/>
            <p:cNvSpPr/>
            <p:nvPr/>
          </p:nvSpPr>
          <p:spPr>
            <a:xfrm>
              <a:off x="2849199" y="2212737"/>
              <a:ext cx="175895" cy="274955"/>
            </a:xfrm>
            <a:custGeom>
              <a:avLst/>
              <a:gdLst/>
              <a:ahLst/>
              <a:cxnLst/>
              <a:rect l="l" t="t" r="r" b="b"/>
              <a:pathLst>
                <a:path w="175894" h="274955">
                  <a:moveTo>
                    <a:pt x="0" y="274472"/>
                  </a:moveTo>
                  <a:lnTo>
                    <a:pt x="0" y="146583"/>
                  </a:lnTo>
                  <a:lnTo>
                    <a:pt x="41300" y="126098"/>
                  </a:lnTo>
                  <a:lnTo>
                    <a:pt x="122885" y="0"/>
                  </a:lnTo>
                  <a:lnTo>
                    <a:pt x="175691" y="0"/>
                  </a:lnTo>
                  <a:lnTo>
                    <a:pt x="175691" y="125031"/>
                  </a:lnTo>
                  <a:lnTo>
                    <a:pt x="41973" y="12503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4" name="object 864"/>
            <p:cNvSpPr/>
            <p:nvPr/>
          </p:nvSpPr>
          <p:spPr>
            <a:xfrm>
              <a:off x="2934352" y="2212737"/>
              <a:ext cx="52069" cy="125095"/>
            </a:xfrm>
            <a:custGeom>
              <a:avLst/>
              <a:gdLst/>
              <a:ahLst/>
              <a:cxnLst/>
              <a:rect l="l" t="t" r="r" b="b"/>
              <a:pathLst>
                <a:path w="52069" h="125094">
                  <a:moveTo>
                    <a:pt x="51727" y="0"/>
                  </a:moveTo>
                  <a:lnTo>
                    <a:pt x="0" y="12503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5" name="object 865"/>
            <p:cNvSpPr/>
            <p:nvPr/>
          </p:nvSpPr>
          <p:spPr>
            <a:xfrm>
              <a:off x="2974230" y="2212737"/>
              <a:ext cx="36195" cy="125095"/>
            </a:xfrm>
            <a:custGeom>
              <a:avLst/>
              <a:gdLst/>
              <a:ahLst/>
              <a:cxnLst/>
              <a:rect l="l" t="t" r="r" b="b"/>
              <a:pathLst>
                <a:path w="36194" h="125094">
                  <a:moveTo>
                    <a:pt x="35572" y="0"/>
                  </a:moveTo>
                  <a:lnTo>
                    <a:pt x="0" y="12503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6" name="object 866"/>
            <p:cNvSpPr/>
            <p:nvPr/>
          </p:nvSpPr>
          <p:spPr>
            <a:xfrm>
              <a:off x="2915645" y="2370103"/>
              <a:ext cx="11430" cy="117475"/>
            </a:xfrm>
            <a:custGeom>
              <a:avLst/>
              <a:gdLst/>
              <a:ahLst/>
              <a:cxnLst/>
              <a:rect l="l" t="t" r="r" b="b"/>
              <a:pathLst>
                <a:path w="11430" h="117475">
                  <a:moveTo>
                    <a:pt x="0" y="116941"/>
                  </a:moveTo>
                  <a:lnTo>
                    <a:pt x="0" y="0"/>
                  </a:lnTo>
                  <a:lnTo>
                    <a:pt x="11163" y="0"/>
                  </a:lnTo>
                  <a:lnTo>
                    <a:pt x="11163" y="1169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7" name="object 867"/>
            <p:cNvSpPr/>
            <p:nvPr/>
          </p:nvSpPr>
          <p:spPr>
            <a:xfrm>
              <a:off x="2949072" y="2370103"/>
              <a:ext cx="11430" cy="117475"/>
            </a:xfrm>
            <a:custGeom>
              <a:avLst/>
              <a:gdLst/>
              <a:ahLst/>
              <a:cxnLst/>
              <a:rect l="l" t="t" r="r" b="b"/>
              <a:pathLst>
                <a:path w="11430" h="117475">
                  <a:moveTo>
                    <a:pt x="0" y="116941"/>
                  </a:moveTo>
                  <a:lnTo>
                    <a:pt x="0" y="0"/>
                  </a:lnTo>
                  <a:lnTo>
                    <a:pt x="11137" y="0"/>
                  </a:lnTo>
                  <a:lnTo>
                    <a:pt x="11137" y="1169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8" name="object 868"/>
            <p:cNvSpPr/>
            <p:nvPr/>
          </p:nvSpPr>
          <p:spPr>
            <a:xfrm>
              <a:off x="2982485" y="2370103"/>
              <a:ext cx="11430" cy="117475"/>
            </a:xfrm>
            <a:custGeom>
              <a:avLst/>
              <a:gdLst/>
              <a:ahLst/>
              <a:cxnLst/>
              <a:rect l="l" t="t" r="r" b="b"/>
              <a:pathLst>
                <a:path w="11430" h="117475">
                  <a:moveTo>
                    <a:pt x="0" y="116941"/>
                  </a:moveTo>
                  <a:lnTo>
                    <a:pt x="0" y="0"/>
                  </a:lnTo>
                  <a:lnTo>
                    <a:pt x="11137" y="0"/>
                  </a:lnTo>
                  <a:lnTo>
                    <a:pt x="11137" y="1169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69" name="object 869"/>
            <p:cNvSpPr/>
            <p:nvPr/>
          </p:nvSpPr>
          <p:spPr>
            <a:xfrm>
              <a:off x="2941921" y="1977543"/>
              <a:ext cx="229235" cy="235585"/>
            </a:xfrm>
            <a:custGeom>
              <a:avLst/>
              <a:gdLst/>
              <a:ahLst/>
              <a:cxnLst/>
              <a:rect l="l" t="t" r="r" b="b"/>
              <a:pathLst>
                <a:path w="229235" h="235585">
                  <a:moveTo>
                    <a:pt x="228917" y="235194"/>
                  </a:moveTo>
                  <a:lnTo>
                    <a:pt x="0" y="235194"/>
                  </a:lnTo>
                  <a:lnTo>
                    <a:pt x="0" y="13160"/>
                  </a:lnTo>
                  <a:lnTo>
                    <a:pt x="24544" y="4292"/>
                  </a:lnTo>
                  <a:lnTo>
                    <a:pt x="57408" y="0"/>
                  </a:lnTo>
                  <a:lnTo>
                    <a:pt x="94870" y="3569"/>
                  </a:lnTo>
                  <a:lnTo>
                    <a:pt x="133210" y="182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0" name="object 870"/>
            <p:cNvSpPr/>
            <p:nvPr/>
          </p:nvSpPr>
          <p:spPr>
            <a:xfrm>
              <a:off x="3257555" y="2212737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10">
                  <a:moveTo>
                    <a:pt x="67310" y="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1" name="object 871"/>
            <p:cNvSpPr/>
            <p:nvPr/>
          </p:nvSpPr>
          <p:spPr>
            <a:xfrm>
              <a:off x="3024891" y="2337768"/>
              <a:ext cx="213360" cy="149860"/>
            </a:xfrm>
            <a:custGeom>
              <a:avLst/>
              <a:gdLst/>
              <a:ahLst/>
              <a:cxnLst/>
              <a:rect l="l" t="t" r="r" b="b"/>
              <a:pathLst>
                <a:path w="213360" h="149860">
                  <a:moveTo>
                    <a:pt x="53555" y="149440"/>
                  </a:moveTo>
                  <a:lnTo>
                    <a:pt x="53555" y="25488"/>
                  </a:lnTo>
                  <a:lnTo>
                    <a:pt x="0" y="0"/>
                  </a:lnTo>
                  <a:lnTo>
                    <a:pt x="21311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2" name="object 872"/>
            <p:cNvSpPr/>
            <p:nvPr/>
          </p:nvSpPr>
          <p:spPr>
            <a:xfrm>
              <a:off x="3391032" y="2329018"/>
              <a:ext cx="60960" cy="29845"/>
            </a:xfrm>
            <a:custGeom>
              <a:avLst/>
              <a:gdLst/>
              <a:ahLst/>
              <a:cxnLst/>
              <a:rect l="l" t="t" r="r" b="b"/>
              <a:pathLst>
                <a:path w="60960" h="29844">
                  <a:moveTo>
                    <a:pt x="0" y="0"/>
                  </a:moveTo>
                  <a:lnTo>
                    <a:pt x="60490" y="296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3" name="object 873"/>
            <p:cNvSpPr/>
            <p:nvPr/>
          </p:nvSpPr>
          <p:spPr>
            <a:xfrm>
              <a:off x="3391032" y="2196684"/>
              <a:ext cx="82550" cy="112395"/>
            </a:xfrm>
            <a:custGeom>
              <a:avLst/>
              <a:gdLst/>
              <a:ahLst/>
              <a:cxnLst/>
              <a:rect l="l" t="t" r="r" b="b"/>
              <a:pathLst>
                <a:path w="82550" h="112394">
                  <a:moveTo>
                    <a:pt x="0" y="0"/>
                  </a:moveTo>
                  <a:lnTo>
                    <a:pt x="54762" y="0"/>
                  </a:lnTo>
                  <a:lnTo>
                    <a:pt x="82016" y="1118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4" name="object 874"/>
            <p:cNvSpPr/>
            <p:nvPr/>
          </p:nvSpPr>
          <p:spPr>
            <a:xfrm>
              <a:off x="3861058" y="2196684"/>
              <a:ext cx="75565" cy="112395"/>
            </a:xfrm>
            <a:custGeom>
              <a:avLst/>
              <a:gdLst/>
              <a:ahLst/>
              <a:cxnLst/>
              <a:rect l="l" t="t" r="r" b="b"/>
              <a:pathLst>
                <a:path w="75564" h="112394">
                  <a:moveTo>
                    <a:pt x="0" y="0"/>
                  </a:moveTo>
                  <a:lnTo>
                    <a:pt x="15976" y="0"/>
                  </a:lnTo>
                  <a:lnTo>
                    <a:pt x="75298" y="11181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5" name="object 875"/>
            <p:cNvSpPr/>
            <p:nvPr/>
          </p:nvSpPr>
          <p:spPr>
            <a:xfrm>
              <a:off x="3632891" y="2196684"/>
              <a:ext cx="142875" cy="0"/>
            </a:xfrm>
            <a:custGeom>
              <a:avLst/>
              <a:gdLst/>
              <a:ahLst/>
              <a:cxnLst/>
              <a:rect l="l" t="t" r="r" b="b"/>
              <a:pathLst>
                <a:path w="142875">
                  <a:moveTo>
                    <a:pt x="0" y="0"/>
                  </a:moveTo>
                  <a:lnTo>
                    <a:pt x="14260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6" name="object 876"/>
            <p:cNvSpPr/>
            <p:nvPr/>
          </p:nvSpPr>
          <p:spPr>
            <a:xfrm>
              <a:off x="3445794" y="2196684"/>
              <a:ext cx="104139" cy="0"/>
            </a:xfrm>
            <a:custGeom>
              <a:avLst/>
              <a:gdLst/>
              <a:ahLst/>
              <a:cxnLst/>
              <a:rect l="l" t="t" r="r" b="b"/>
              <a:pathLst>
                <a:path w="104139">
                  <a:moveTo>
                    <a:pt x="0" y="0"/>
                  </a:moveTo>
                  <a:lnTo>
                    <a:pt x="10380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7" name="object 877"/>
            <p:cNvSpPr/>
            <p:nvPr/>
          </p:nvSpPr>
          <p:spPr>
            <a:xfrm>
              <a:off x="3568222" y="2242328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8023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8" name="object 878"/>
            <p:cNvSpPr/>
            <p:nvPr/>
          </p:nvSpPr>
          <p:spPr>
            <a:xfrm>
              <a:off x="3615542" y="2242328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0"/>
                  </a:moveTo>
                  <a:lnTo>
                    <a:pt x="0" y="802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79" name="object 879"/>
            <p:cNvSpPr/>
            <p:nvPr/>
          </p:nvSpPr>
          <p:spPr>
            <a:xfrm>
              <a:off x="3548715" y="2159435"/>
              <a:ext cx="86360" cy="83185"/>
            </a:xfrm>
            <a:custGeom>
              <a:avLst/>
              <a:gdLst/>
              <a:ahLst/>
              <a:cxnLst/>
              <a:rect l="l" t="t" r="r" b="b"/>
              <a:pathLst>
                <a:path w="86360" h="83185">
                  <a:moveTo>
                    <a:pt x="86334" y="37249"/>
                  </a:moveTo>
                  <a:lnTo>
                    <a:pt x="86334" y="82892"/>
                  </a:lnTo>
                  <a:lnTo>
                    <a:pt x="0" y="82892"/>
                  </a:lnTo>
                  <a:lnTo>
                    <a:pt x="0" y="37249"/>
                  </a:lnTo>
                  <a:lnTo>
                    <a:pt x="43497" y="0"/>
                  </a:lnTo>
                  <a:lnTo>
                    <a:pt x="86334" y="372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0" name="object 880"/>
            <p:cNvSpPr/>
            <p:nvPr/>
          </p:nvSpPr>
          <p:spPr>
            <a:xfrm>
              <a:off x="3190384" y="2255257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80251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1" name="object 881"/>
            <p:cNvSpPr/>
            <p:nvPr/>
          </p:nvSpPr>
          <p:spPr>
            <a:xfrm>
              <a:off x="3237704" y="2255257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0"/>
                  </a:moveTo>
                  <a:lnTo>
                    <a:pt x="0" y="802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2" name="object 882"/>
            <p:cNvSpPr/>
            <p:nvPr/>
          </p:nvSpPr>
          <p:spPr>
            <a:xfrm>
              <a:off x="3170877" y="2172351"/>
              <a:ext cx="86360" cy="83185"/>
            </a:xfrm>
            <a:custGeom>
              <a:avLst/>
              <a:gdLst/>
              <a:ahLst/>
              <a:cxnLst/>
              <a:rect l="l" t="t" r="r" b="b"/>
              <a:pathLst>
                <a:path w="86360" h="83185">
                  <a:moveTo>
                    <a:pt x="86334" y="37261"/>
                  </a:moveTo>
                  <a:lnTo>
                    <a:pt x="86334" y="82905"/>
                  </a:lnTo>
                  <a:lnTo>
                    <a:pt x="0" y="82905"/>
                  </a:lnTo>
                  <a:lnTo>
                    <a:pt x="0" y="37261"/>
                  </a:lnTo>
                  <a:lnTo>
                    <a:pt x="43497" y="0"/>
                  </a:lnTo>
                  <a:lnTo>
                    <a:pt x="86334" y="3726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3" name="object 883"/>
            <p:cNvSpPr/>
            <p:nvPr/>
          </p:nvSpPr>
          <p:spPr>
            <a:xfrm>
              <a:off x="3794993" y="2242328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80238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4" name="object 884"/>
            <p:cNvSpPr/>
            <p:nvPr/>
          </p:nvSpPr>
          <p:spPr>
            <a:xfrm>
              <a:off x="3842313" y="2242328"/>
              <a:ext cx="0" cy="80645"/>
            </a:xfrm>
            <a:custGeom>
              <a:avLst/>
              <a:gdLst/>
              <a:ahLst/>
              <a:cxnLst/>
              <a:rect l="l" t="t" r="r" b="b"/>
              <a:pathLst>
                <a:path h="80644">
                  <a:moveTo>
                    <a:pt x="0" y="0"/>
                  </a:moveTo>
                  <a:lnTo>
                    <a:pt x="0" y="802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5" name="object 885"/>
            <p:cNvSpPr/>
            <p:nvPr/>
          </p:nvSpPr>
          <p:spPr>
            <a:xfrm>
              <a:off x="3775499" y="2159435"/>
              <a:ext cx="86360" cy="83185"/>
            </a:xfrm>
            <a:custGeom>
              <a:avLst/>
              <a:gdLst/>
              <a:ahLst/>
              <a:cxnLst/>
              <a:rect l="l" t="t" r="r" b="b"/>
              <a:pathLst>
                <a:path w="86360" h="83185">
                  <a:moveTo>
                    <a:pt x="86334" y="37249"/>
                  </a:moveTo>
                  <a:lnTo>
                    <a:pt x="86334" y="82892"/>
                  </a:lnTo>
                  <a:lnTo>
                    <a:pt x="0" y="82892"/>
                  </a:lnTo>
                  <a:lnTo>
                    <a:pt x="0" y="37249"/>
                  </a:lnTo>
                  <a:lnTo>
                    <a:pt x="43497" y="0"/>
                  </a:lnTo>
                  <a:lnTo>
                    <a:pt x="86334" y="372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6" name="object 886"/>
            <p:cNvSpPr/>
            <p:nvPr/>
          </p:nvSpPr>
          <p:spPr>
            <a:xfrm>
              <a:off x="3432027" y="1955968"/>
              <a:ext cx="466725" cy="241300"/>
            </a:xfrm>
            <a:custGeom>
              <a:avLst/>
              <a:gdLst/>
              <a:ahLst/>
              <a:cxnLst/>
              <a:rect l="l" t="t" r="r" b="b"/>
              <a:pathLst>
                <a:path w="466725" h="241300">
                  <a:moveTo>
                    <a:pt x="0" y="240715"/>
                  </a:moveTo>
                  <a:lnTo>
                    <a:pt x="0" y="0"/>
                  </a:lnTo>
                  <a:lnTo>
                    <a:pt x="466686" y="0"/>
                  </a:lnTo>
                  <a:lnTo>
                    <a:pt x="466686" y="208787"/>
                  </a:lnTo>
                  <a:lnTo>
                    <a:pt x="445008" y="240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7" name="object 887"/>
            <p:cNvSpPr/>
            <p:nvPr/>
          </p:nvSpPr>
          <p:spPr>
            <a:xfrm>
              <a:off x="3298804" y="1937682"/>
              <a:ext cx="133350" cy="275590"/>
            </a:xfrm>
            <a:custGeom>
              <a:avLst/>
              <a:gdLst/>
              <a:ahLst/>
              <a:cxnLst/>
              <a:rect l="l" t="t" r="r" b="b"/>
              <a:pathLst>
                <a:path w="133350" h="275589">
                  <a:moveTo>
                    <a:pt x="133223" y="18286"/>
                  </a:moveTo>
                  <a:lnTo>
                    <a:pt x="94883" y="3570"/>
                  </a:lnTo>
                  <a:lnTo>
                    <a:pt x="57419" y="0"/>
                  </a:lnTo>
                  <a:lnTo>
                    <a:pt x="24552" y="4290"/>
                  </a:lnTo>
                  <a:lnTo>
                    <a:pt x="0" y="13155"/>
                  </a:lnTo>
                  <a:lnTo>
                    <a:pt x="0" y="2750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8" name="object 888"/>
            <p:cNvSpPr/>
            <p:nvPr/>
          </p:nvSpPr>
          <p:spPr>
            <a:xfrm>
              <a:off x="3518806" y="1955968"/>
              <a:ext cx="0" cy="241300"/>
            </a:xfrm>
            <a:custGeom>
              <a:avLst/>
              <a:gdLst/>
              <a:ahLst/>
              <a:cxnLst/>
              <a:rect l="l" t="t" r="r" b="b"/>
              <a:pathLst>
                <a:path h="241300">
                  <a:moveTo>
                    <a:pt x="0" y="0"/>
                  </a:moveTo>
                  <a:lnTo>
                    <a:pt x="0" y="240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89" name="object 889"/>
            <p:cNvSpPr/>
            <p:nvPr/>
          </p:nvSpPr>
          <p:spPr>
            <a:xfrm>
              <a:off x="3537056" y="1955968"/>
              <a:ext cx="0" cy="241300"/>
            </a:xfrm>
            <a:custGeom>
              <a:avLst/>
              <a:gdLst/>
              <a:ahLst/>
              <a:cxnLst/>
              <a:rect l="l" t="t" r="r" b="b"/>
              <a:pathLst>
                <a:path h="241300">
                  <a:moveTo>
                    <a:pt x="0" y="0"/>
                  </a:moveTo>
                  <a:lnTo>
                    <a:pt x="0" y="240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0" name="object 890"/>
            <p:cNvSpPr/>
            <p:nvPr/>
          </p:nvSpPr>
          <p:spPr>
            <a:xfrm>
              <a:off x="3664170" y="1955968"/>
              <a:ext cx="0" cy="241300"/>
            </a:xfrm>
            <a:custGeom>
              <a:avLst/>
              <a:gdLst/>
              <a:ahLst/>
              <a:cxnLst/>
              <a:rect l="l" t="t" r="r" b="b"/>
              <a:pathLst>
                <a:path h="241300">
                  <a:moveTo>
                    <a:pt x="0" y="0"/>
                  </a:moveTo>
                  <a:lnTo>
                    <a:pt x="0" y="240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1" name="object 891"/>
            <p:cNvSpPr/>
            <p:nvPr/>
          </p:nvSpPr>
          <p:spPr>
            <a:xfrm>
              <a:off x="3682433" y="1955968"/>
              <a:ext cx="0" cy="241300"/>
            </a:xfrm>
            <a:custGeom>
              <a:avLst/>
              <a:gdLst/>
              <a:ahLst/>
              <a:cxnLst/>
              <a:rect l="l" t="t" r="r" b="b"/>
              <a:pathLst>
                <a:path h="241300">
                  <a:moveTo>
                    <a:pt x="0" y="0"/>
                  </a:moveTo>
                  <a:lnTo>
                    <a:pt x="0" y="240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2" name="object 892"/>
            <p:cNvSpPr/>
            <p:nvPr/>
          </p:nvSpPr>
          <p:spPr>
            <a:xfrm>
              <a:off x="3809547" y="1955968"/>
              <a:ext cx="0" cy="210820"/>
            </a:xfrm>
            <a:custGeom>
              <a:avLst/>
              <a:gdLst/>
              <a:ahLst/>
              <a:cxnLst/>
              <a:rect l="l" t="t" r="r" b="b"/>
              <a:pathLst>
                <a:path h="210819">
                  <a:moveTo>
                    <a:pt x="0" y="0"/>
                  </a:moveTo>
                  <a:lnTo>
                    <a:pt x="0" y="2107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3" name="object 893"/>
            <p:cNvSpPr/>
            <p:nvPr/>
          </p:nvSpPr>
          <p:spPr>
            <a:xfrm>
              <a:off x="3827797" y="1955968"/>
              <a:ext cx="0" cy="210820"/>
            </a:xfrm>
            <a:custGeom>
              <a:avLst/>
              <a:gdLst/>
              <a:ahLst/>
              <a:cxnLst/>
              <a:rect l="l" t="t" r="r" b="b"/>
              <a:pathLst>
                <a:path h="210819">
                  <a:moveTo>
                    <a:pt x="0" y="0"/>
                  </a:moveTo>
                  <a:lnTo>
                    <a:pt x="0" y="2107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4" name="object 894"/>
            <p:cNvSpPr/>
            <p:nvPr/>
          </p:nvSpPr>
          <p:spPr>
            <a:xfrm>
              <a:off x="2996824" y="1977622"/>
              <a:ext cx="302260" cy="1270"/>
            </a:xfrm>
            <a:custGeom>
              <a:avLst/>
              <a:gdLst/>
              <a:ahLst/>
              <a:cxnLst/>
              <a:rect l="l" t="t" r="r" b="b"/>
              <a:pathLst>
                <a:path w="302260" h="1269">
                  <a:moveTo>
                    <a:pt x="-4565" y="330"/>
                  </a:moveTo>
                  <a:lnTo>
                    <a:pt x="306546" y="330"/>
                  </a:lnTo>
                </a:path>
              </a:pathLst>
            </a:custGeom>
            <a:ln w="979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5" name="object 895"/>
            <p:cNvSpPr/>
            <p:nvPr/>
          </p:nvSpPr>
          <p:spPr>
            <a:xfrm>
              <a:off x="3075132" y="1995834"/>
              <a:ext cx="224154" cy="217170"/>
            </a:xfrm>
            <a:custGeom>
              <a:avLst/>
              <a:gdLst/>
              <a:ahLst/>
              <a:cxnLst/>
              <a:rect l="l" t="t" r="r" b="b"/>
              <a:pathLst>
                <a:path w="224154" h="217169">
                  <a:moveTo>
                    <a:pt x="0" y="216903"/>
                  </a:moveTo>
                  <a:lnTo>
                    <a:pt x="0" y="0"/>
                  </a:lnTo>
                  <a:lnTo>
                    <a:pt x="22367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6" name="object 896"/>
            <p:cNvSpPr/>
            <p:nvPr/>
          </p:nvSpPr>
          <p:spPr>
            <a:xfrm>
              <a:off x="3161911" y="199583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90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7" name="object 897"/>
            <p:cNvSpPr/>
            <p:nvPr/>
          </p:nvSpPr>
          <p:spPr>
            <a:xfrm>
              <a:off x="3180161" y="1995834"/>
              <a:ext cx="0" cy="206375"/>
            </a:xfrm>
            <a:custGeom>
              <a:avLst/>
              <a:gdLst/>
              <a:ahLst/>
              <a:cxnLst/>
              <a:rect l="l" t="t" r="r" b="b"/>
              <a:pathLst>
                <a:path h="206375">
                  <a:moveTo>
                    <a:pt x="0" y="0"/>
                  </a:moveTo>
                  <a:lnTo>
                    <a:pt x="0" y="2061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8" name="object 898"/>
            <p:cNvSpPr/>
            <p:nvPr/>
          </p:nvSpPr>
          <p:spPr>
            <a:xfrm>
              <a:off x="3078446" y="2363257"/>
              <a:ext cx="127000" cy="0"/>
            </a:xfrm>
            <a:custGeom>
              <a:avLst/>
              <a:gdLst/>
              <a:ahLst/>
              <a:cxnLst/>
              <a:rect l="l" t="t" r="r" b="b"/>
              <a:pathLst>
                <a:path w="127000">
                  <a:moveTo>
                    <a:pt x="0" y="0"/>
                  </a:moveTo>
                  <a:lnTo>
                    <a:pt x="12661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899" name="object 899"/>
            <p:cNvSpPr/>
            <p:nvPr/>
          </p:nvSpPr>
          <p:spPr>
            <a:xfrm>
              <a:off x="3980845" y="3296479"/>
              <a:ext cx="199390" cy="26670"/>
            </a:xfrm>
            <a:custGeom>
              <a:avLst/>
              <a:gdLst/>
              <a:ahLst/>
              <a:cxnLst/>
              <a:rect l="l" t="t" r="r" b="b"/>
              <a:pathLst>
                <a:path w="199389" h="26670">
                  <a:moveTo>
                    <a:pt x="199275" y="26314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0" name="object 900"/>
            <p:cNvSpPr/>
            <p:nvPr/>
          </p:nvSpPr>
          <p:spPr>
            <a:xfrm>
              <a:off x="2888683" y="3135227"/>
              <a:ext cx="1182370" cy="144145"/>
            </a:xfrm>
            <a:custGeom>
              <a:avLst/>
              <a:gdLst/>
              <a:ahLst/>
              <a:cxnLst/>
              <a:rect l="l" t="t" r="r" b="b"/>
              <a:pathLst>
                <a:path w="1182370" h="144145">
                  <a:moveTo>
                    <a:pt x="1093685" y="0"/>
                  </a:moveTo>
                  <a:lnTo>
                    <a:pt x="1181938" y="0"/>
                  </a:lnTo>
                  <a:lnTo>
                    <a:pt x="1181938" y="104940"/>
                  </a:lnTo>
                  <a:lnTo>
                    <a:pt x="521271" y="144056"/>
                  </a:lnTo>
                  <a:lnTo>
                    <a:pt x="0" y="927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1" name="object 901"/>
            <p:cNvSpPr/>
            <p:nvPr/>
          </p:nvSpPr>
          <p:spPr>
            <a:xfrm>
              <a:off x="2891033" y="3186687"/>
              <a:ext cx="1092200" cy="45085"/>
            </a:xfrm>
            <a:custGeom>
              <a:avLst/>
              <a:gdLst/>
              <a:ahLst/>
              <a:cxnLst/>
              <a:rect l="l" t="t" r="r" b="b"/>
              <a:pathLst>
                <a:path w="1092200" h="45085">
                  <a:moveTo>
                    <a:pt x="0" y="0"/>
                  </a:moveTo>
                  <a:lnTo>
                    <a:pt x="520903" y="44792"/>
                  </a:lnTo>
                  <a:lnTo>
                    <a:pt x="1092123" y="1324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2" name="object 902"/>
            <p:cNvSpPr/>
            <p:nvPr/>
          </p:nvSpPr>
          <p:spPr>
            <a:xfrm>
              <a:off x="2891033" y="3240167"/>
              <a:ext cx="1179830" cy="58419"/>
            </a:xfrm>
            <a:custGeom>
              <a:avLst/>
              <a:gdLst/>
              <a:ahLst/>
              <a:cxnLst/>
              <a:rect l="l" t="t" r="r" b="b"/>
              <a:pathLst>
                <a:path w="1179829" h="58420">
                  <a:moveTo>
                    <a:pt x="0" y="5486"/>
                  </a:moveTo>
                  <a:lnTo>
                    <a:pt x="520903" y="57797"/>
                  </a:lnTo>
                  <a:lnTo>
                    <a:pt x="1178928" y="19342"/>
                  </a:lnTo>
                  <a:lnTo>
                    <a:pt x="117958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3" name="object 903"/>
            <p:cNvSpPr/>
            <p:nvPr/>
          </p:nvSpPr>
          <p:spPr>
            <a:xfrm>
              <a:off x="3983156" y="3156512"/>
              <a:ext cx="86995" cy="0"/>
            </a:xfrm>
            <a:custGeom>
              <a:avLst/>
              <a:gdLst/>
              <a:ahLst/>
              <a:cxnLst/>
              <a:rect l="l" t="t" r="r" b="b"/>
              <a:pathLst>
                <a:path w="86995">
                  <a:moveTo>
                    <a:pt x="0" y="0"/>
                  </a:moveTo>
                  <a:lnTo>
                    <a:pt x="8680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4" name="object 904"/>
            <p:cNvSpPr/>
            <p:nvPr/>
          </p:nvSpPr>
          <p:spPr>
            <a:xfrm>
              <a:off x="3983156" y="3182560"/>
              <a:ext cx="86995" cy="0"/>
            </a:xfrm>
            <a:custGeom>
              <a:avLst/>
              <a:gdLst/>
              <a:ahLst/>
              <a:cxnLst/>
              <a:rect l="l" t="t" r="r" b="b"/>
              <a:pathLst>
                <a:path w="86995">
                  <a:moveTo>
                    <a:pt x="0" y="0"/>
                  </a:moveTo>
                  <a:lnTo>
                    <a:pt x="8680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5" name="object 905"/>
            <p:cNvSpPr/>
            <p:nvPr/>
          </p:nvSpPr>
          <p:spPr>
            <a:xfrm>
              <a:off x="3983156" y="3208620"/>
              <a:ext cx="86995" cy="0"/>
            </a:xfrm>
            <a:custGeom>
              <a:avLst/>
              <a:gdLst/>
              <a:ahLst/>
              <a:cxnLst/>
              <a:rect l="l" t="t" r="r" b="b"/>
              <a:pathLst>
                <a:path w="86995">
                  <a:moveTo>
                    <a:pt x="0" y="0"/>
                  </a:moveTo>
                  <a:lnTo>
                    <a:pt x="8680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6" name="object 906"/>
            <p:cNvSpPr/>
            <p:nvPr/>
          </p:nvSpPr>
          <p:spPr>
            <a:xfrm>
              <a:off x="8184532" y="3631695"/>
              <a:ext cx="279400" cy="645160"/>
            </a:xfrm>
            <a:custGeom>
              <a:avLst/>
              <a:gdLst/>
              <a:ahLst/>
              <a:cxnLst/>
              <a:rect l="l" t="t" r="r" b="b"/>
              <a:pathLst>
                <a:path w="279400" h="645160">
                  <a:moveTo>
                    <a:pt x="0" y="644842"/>
                  </a:moveTo>
                  <a:lnTo>
                    <a:pt x="0" y="21285"/>
                  </a:lnTo>
                  <a:lnTo>
                    <a:pt x="279107" y="0"/>
                  </a:lnTo>
                  <a:lnTo>
                    <a:pt x="279107" y="60637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7" name="object 907"/>
            <p:cNvSpPr/>
            <p:nvPr/>
          </p:nvSpPr>
          <p:spPr>
            <a:xfrm>
              <a:off x="8203938" y="3673173"/>
              <a:ext cx="240665" cy="600710"/>
            </a:xfrm>
            <a:custGeom>
              <a:avLst/>
              <a:gdLst/>
              <a:ahLst/>
              <a:cxnLst/>
              <a:rect l="l" t="t" r="r" b="b"/>
              <a:pathLst>
                <a:path w="240665" h="600710">
                  <a:moveTo>
                    <a:pt x="0" y="600570"/>
                  </a:moveTo>
                  <a:lnTo>
                    <a:pt x="0" y="18453"/>
                  </a:lnTo>
                  <a:lnTo>
                    <a:pt x="240309" y="0"/>
                  </a:lnTo>
                  <a:lnTo>
                    <a:pt x="240309" y="5674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8" name="object 908"/>
            <p:cNvSpPr/>
            <p:nvPr/>
          </p:nvSpPr>
          <p:spPr>
            <a:xfrm>
              <a:off x="8264504" y="3686991"/>
              <a:ext cx="0" cy="578485"/>
            </a:xfrm>
            <a:custGeom>
              <a:avLst/>
              <a:gdLst/>
              <a:ahLst/>
              <a:cxnLst/>
              <a:rect l="l" t="t" r="r" b="b"/>
              <a:pathLst>
                <a:path h="578485">
                  <a:moveTo>
                    <a:pt x="0" y="0"/>
                  </a:moveTo>
                  <a:lnTo>
                    <a:pt x="0" y="57821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09" name="object 909"/>
            <p:cNvSpPr/>
            <p:nvPr/>
          </p:nvSpPr>
          <p:spPr>
            <a:xfrm>
              <a:off x="8383655" y="3676564"/>
              <a:ext cx="0" cy="572770"/>
            </a:xfrm>
            <a:custGeom>
              <a:avLst/>
              <a:gdLst/>
              <a:ahLst/>
              <a:cxnLst/>
              <a:rect l="l" t="t" r="r" b="b"/>
              <a:pathLst>
                <a:path h="572770">
                  <a:moveTo>
                    <a:pt x="0" y="0"/>
                  </a:moveTo>
                  <a:lnTo>
                    <a:pt x="0" y="57218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0" name="object 910"/>
            <p:cNvSpPr/>
            <p:nvPr/>
          </p:nvSpPr>
          <p:spPr>
            <a:xfrm>
              <a:off x="8326252" y="3679866"/>
              <a:ext cx="0" cy="577215"/>
            </a:xfrm>
            <a:custGeom>
              <a:avLst/>
              <a:gdLst/>
              <a:ahLst/>
              <a:cxnLst/>
              <a:rect l="l" t="t" r="r" b="b"/>
              <a:pathLst>
                <a:path h="577214">
                  <a:moveTo>
                    <a:pt x="0" y="0"/>
                  </a:moveTo>
                  <a:lnTo>
                    <a:pt x="0" y="57677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1" name="object 911"/>
            <p:cNvSpPr/>
            <p:nvPr/>
          </p:nvSpPr>
          <p:spPr>
            <a:xfrm>
              <a:off x="8264504" y="3741322"/>
              <a:ext cx="119380" cy="8255"/>
            </a:xfrm>
            <a:custGeom>
              <a:avLst/>
              <a:gdLst/>
              <a:ahLst/>
              <a:cxnLst/>
              <a:rect l="l" t="t" r="r" b="b"/>
              <a:pathLst>
                <a:path w="119379" h="8254">
                  <a:moveTo>
                    <a:pt x="0" y="8140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2" name="object 912"/>
            <p:cNvSpPr/>
            <p:nvPr/>
          </p:nvSpPr>
          <p:spPr>
            <a:xfrm>
              <a:off x="8264504" y="3804771"/>
              <a:ext cx="119380" cy="9525"/>
            </a:xfrm>
            <a:custGeom>
              <a:avLst/>
              <a:gdLst/>
              <a:ahLst/>
              <a:cxnLst/>
              <a:rect l="l" t="t" r="r" b="b"/>
              <a:pathLst>
                <a:path w="119379" h="9525">
                  <a:moveTo>
                    <a:pt x="0" y="9169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3" name="object 913"/>
            <p:cNvSpPr/>
            <p:nvPr/>
          </p:nvSpPr>
          <p:spPr>
            <a:xfrm>
              <a:off x="8264504" y="3868208"/>
              <a:ext cx="119380" cy="10795"/>
            </a:xfrm>
            <a:custGeom>
              <a:avLst/>
              <a:gdLst/>
              <a:ahLst/>
              <a:cxnLst/>
              <a:rect l="l" t="t" r="r" b="b"/>
              <a:pathLst>
                <a:path w="119379" h="10795">
                  <a:moveTo>
                    <a:pt x="0" y="10198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4" name="object 914"/>
            <p:cNvSpPr/>
            <p:nvPr/>
          </p:nvSpPr>
          <p:spPr>
            <a:xfrm>
              <a:off x="8264504" y="3931631"/>
              <a:ext cx="119380" cy="11430"/>
            </a:xfrm>
            <a:custGeom>
              <a:avLst/>
              <a:gdLst/>
              <a:ahLst/>
              <a:cxnLst/>
              <a:rect l="l" t="t" r="r" b="b"/>
              <a:pathLst>
                <a:path w="119379" h="11429">
                  <a:moveTo>
                    <a:pt x="0" y="11226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5" name="object 915"/>
            <p:cNvSpPr/>
            <p:nvPr/>
          </p:nvSpPr>
          <p:spPr>
            <a:xfrm>
              <a:off x="8264504" y="3995055"/>
              <a:ext cx="119380" cy="12700"/>
            </a:xfrm>
            <a:custGeom>
              <a:avLst/>
              <a:gdLst/>
              <a:ahLst/>
              <a:cxnLst/>
              <a:rect l="l" t="t" r="r" b="b"/>
              <a:pathLst>
                <a:path w="119379" h="12700">
                  <a:moveTo>
                    <a:pt x="0" y="12280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6" name="object 916"/>
            <p:cNvSpPr/>
            <p:nvPr/>
          </p:nvSpPr>
          <p:spPr>
            <a:xfrm>
              <a:off x="8264504" y="4058517"/>
              <a:ext cx="119380" cy="13335"/>
            </a:xfrm>
            <a:custGeom>
              <a:avLst/>
              <a:gdLst/>
              <a:ahLst/>
              <a:cxnLst/>
              <a:rect l="l" t="t" r="r" b="b"/>
              <a:pathLst>
                <a:path w="119379" h="13335">
                  <a:moveTo>
                    <a:pt x="0" y="13296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7" name="object 917"/>
            <p:cNvSpPr/>
            <p:nvPr/>
          </p:nvSpPr>
          <p:spPr>
            <a:xfrm>
              <a:off x="8264504" y="4121941"/>
              <a:ext cx="119380" cy="14604"/>
            </a:xfrm>
            <a:custGeom>
              <a:avLst/>
              <a:gdLst/>
              <a:ahLst/>
              <a:cxnLst/>
              <a:rect l="l" t="t" r="r" b="b"/>
              <a:pathLst>
                <a:path w="119379" h="14604">
                  <a:moveTo>
                    <a:pt x="0" y="14351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8" name="object 918"/>
            <p:cNvSpPr/>
            <p:nvPr/>
          </p:nvSpPr>
          <p:spPr>
            <a:xfrm>
              <a:off x="8264504" y="4185352"/>
              <a:ext cx="119380" cy="15875"/>
            </a:xfrm>
            <a:custGeom>
              <a:avLst/>
              <a:gdLst/>
              <a:ahLst/>
              <a:cxnLst/>
              <a:rect l="l" t="t" r="r" b="b"/>
              <a:pathLst>
                <a:path w="119379" h="15875">
                  <a:moveTo>
                    <a:pt x="0" y="15392"/>
                  </a:moveTo>
                  <a:lnTo>
                    <a:pt x="11915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19" name="object 919"/>
            <p:cNvSpPr/>
            <p:nvPr/>
          </p:nvSpPr>
          <p:spPr>
            <a:xfrm>
              <a:off x="10079525" y="3465783"/>
              <a:ext cx="224154" cy="540385"/>
            </a:xfrm>
            <a:custGeom>
              <a:avLst/>
              <a:gdLst/>
              <a:ahLst/>
              <a:cxnLst/>
              <a:rect l="l" t="t" r="r" b="b"/>
              <a:pathLst>
                <a:path w="224154" h="540385">
                  <a:moveTo>
                    <a:pt x="0" y="540156"/>
                  </a:moveTo>
                  <a:lnTo>
                    <a:pt x="0" y="14566"/>
                  </a:lnTo>
                  <a:lnTo>
                    <a:pt x="224078" y="0"/>
                  </a:lnTo>
                  <a:lnTo>
                    <a:pt x="224078" y="5097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0" name="object 920"/>
            <p:cNvSpPr/>
            <p:nvPr/>
          </p:nvSpPr>
          <p:spPr>
            <a:xfrm>
              <a:off x="10095095" y="3498891"/>
              <a:ext cx="193040" cy="505459"/>
            </a:xfrm>
            <a:custGeom>
              <a:avLst/>
              <a:gdLst/>
              <a:ahLst/>
              <a:cxnLst/>
              <a:rect l="l" t="t" r="r" b="b"/>
              <a:pathLst>
                <a:path w="193040" h="505460">
                  <a:moveTo>
                    <a:pt x="0" y="504850"/>
                  </a:moveTo>
                  <a:lnTo>
                    <a:pt x="0" y="13385"/>
                  </a:lnTo>
                  <a:lnTo>
                    <a:pt x="192938" y="0"/>
                  </a:lnTo>
                  <a:lnTo>
                    <a:pt x="192938" y="47865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1" name="object 921"/>
            <p:cNvSpPr/>
            <p:nvPr/>
          </p:nvSpPr>
          <p:spPr>
            <a:xfrm>
              <a:off x="10143736" y="3508823"/>
              <a:ext cx="0" cy="488315"/>
            </a:xfrm>
            <a:custGeom>
              <a:avLst/>
              <a:gdLst/>
              <a:ahLst/>
              <a:cxnLst/>
              <a:rect l="l" t="t" r="r" b="b"/>
              <a:pathLst>
                <a:path h="488314">
                  <a:moveTo>
                    <a:pt x="0" y="0"/>
                  </a:moveTo>
                  <a:lnTo>
                    <a:pt x="0" y="4882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2" name="object 922"/>
            <p:cNvSpPr/>
            <p:nvPr/>
          </p:nvSpPr>
          <p:spPr>
            <a:xfrm>
              <a:off x="10239392" y="3502117"/>
              <a:ext cx="0" cy="481965"/>
            </a:xfrm>
            <a:custGeom>
              <a:avLst/>
              <a:gdLst/>
              <a:ahLst/>
              <a:cxnLst/>
              <a:rect l="l" t="t" r="r" b="b"/>
              <a:pathLst>
                <a:path h="481964">
                  <a:moveTo>
                    <a:pt x="0" y="0"/>
                  </a:moveTo>
                  <a:lnTo>
                    <a:pt x="0" y="48190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3" name="object 923"/>
            <p:cNvSpPr/>
            <p:nvPr/>
          </p:nvSpPr>
          <p:spPr>
            <a:xfrm>
              <a:off x="10193291" y="3505292"/>
              <a:ext cx="0" cy="485140"/>
            </a:xfrm>
            <a:custGeom>
              <a:avLst/>
              <a:gdLst/>
              <a:ahLst/>
              <a:cxnLst/>
              <a:rect l="l" t="t" r="r" b="b"/>
              <a:pathLst>
                <a:path h="485139">
                  <a:moveTo>
                    <a:pt x="0" y="0"/>
                  </a:moveTo>
                  <a:lnTo>
                    <a:pt x="0" y="48494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4" name="object 924"/>
            <p:cNvSpPr/>
            <p:nvPr/>
          </p:nvSpPr>
          <p:spPr>
            <a:xfrm>
              <a:off x="10143736" y="3556702"/>
              <a:ext cx="95885" cy="7620"/>
            </a:xfrm>
            <a:custGeom>
              <a:avLst/>
              <a:gdLst/>
              <a:ahLst/>
              <a:cxnLst/>
              <a:rect l="l" t="t" r="r" b="b"/>
              <a:pathLst>
                <a:path w="95884" h="7620">
                  <a:moveTo>
                    <a:pt x="0" y="7378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5" name="object 925"/>
            <p:cNvSpPr/>
            <p:nvPr/>
          </p:nvSpPr>
          <p:spPr>
            <a:xfrm>
              <a:off x="10143736" y="3610131"/>
              <a:ext cx="95885" cy="8255"/>
            </a:xfrm>
            <a:custGeom>
              <a:avLst/>
              <a:gdLst/>
              <a:ahLst/>
              <a:cxnLst/>
              <a:rect l="l" t="t" r="r" b="b"/>
              <a:pathLst>
                <a:path w="95884" h="8254">
                  <a:moveTo>
                    <a:pt x="0" y="8064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6" name="object 926"/>
            <p:cNvSpPr/>
            <p:nvPr/>
          </p:nvSpPr>
          <p:spPr>
            <a:xfrm>
              <a:off x="10143736" y="3663534"/>
              <a:ext cx="95885" cy="8890"/>
            </a:xfrm>
            <a:custGeom>
              <a:avLst/>
              <a:gdLst/>
              <a:ahLst/>
              <a:cxnLst/>
              <a:rect l="l" t="t" r="r" b="b"/>
              <a:pathLst>
                <a:path w="95884" h="8889">
                  <a:moveTo>
                    <a:pt x="0" y="8763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7" name="object 927"/>
            <p:cNvSpPr/>
            <p:nvPr/>
          </p:nvSpPr>
          <p:spPr>
            <a:xfrm>
              <a:off x="10143736" y="3716938"/>
              <a:ext cx="95885" cy="9525"/>
            </a:xfrm>
            <a:custGeom>
              <a:avLst/>
              <a:gdLst/>
              <a:ahLst/>
              <a:cxnLst/>
              <a:rect l="l" t="t" r="r" b="b"/>
              <a:pathLst>
                <a:path w="95884" h="9525">
                  <a:moveTo>
                    <a:pt x="0" y="9474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8" name="object 928"/>
            <p:cNvSpPr/>
            <p:nvPr/>
          </p:nvSpPr>
          <p:spPr>
            <a:xfrm>
              <a:off x="10143736" y="3770341"/>
              <a:ext cx="95885" cy="10795"/>
            </a:xfrm>
            <a:custGeom>
              <a:avLst/>
              <a:gdLst/>
              <a:ahLst/>
              <a:cxnLst/>
              <a:rect l="l" t="t" r="r" b="b"/>
              <a:pathLst>
                <a:path w="95884" h="10795">
                  <a:moveTo>
                    <a:pt x="0" y="10198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29" name="object 929"/>
            <p:cNvSpPr/>
            <p:nvPr/>
          </p:nvSpPr>
          <p:spPr>
            <a:xfrm>
              <a:off x="10143736" y="3823770"/>
              <a:ext cx="95885" cy="11430"/>
            </a:xfrm>
            <a:custGeom>
              <a:avLst/>
              <a:gdLst/>
              <a:ahLst/>
              <a:cxnLst/>
              <a:rect l="l" t="t" r="r" b="b"/>
              <a:pathLst>
                <a:path w="95884" h="11429">
                  <a:moveTo>
                    <a:pt x="0" y="10909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0" name="object 930"/>
            <p:cNvSpPr/>
            <p:nvPr/>
          </p:nvSpPr>
          <p:spPr>
            <a:xfrm>
              <a:off x="10143736" y="3877212"/>
              <a:ext cx="95885" cy="12065"/>
            </a:xfrm>
            <a:custGeom>
              <a:avLst/>
              <a:gdLst/>
              <a:ahLst/>
              <a:cxnLst/>
              <a:rect l="l" t="t" r="r" b="b"/>
              <a:pathLst>
                <a:path w="95884" h="12064">
                  <a:moveTo>
                    <a:pt x="0" y="11595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1" name="object 931"/>
            <p:cNvSpPr/>
            <p:nvPr/>
          </p:nvSpPr>
          <p:spPr>
            <a:xfrm>
              <a:off x="10143736" y="3930615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4" h="12700">
                  <a:moveTo>
                    <a:pt x="0" y="12280"/>
                  </a:moveTo>
                  <a:lnTo>
                    <a:pt x="95656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2" name="object 932"/>
            <p:cNvSpPr/>
            <p:nvPr/>
          </p:nvSpPr>
          <p:spPr>
            <a:xfrm>
              <a:off x="6677804" y="3752066"/>
              <a:ext cx="344170" cy="742950"/>
            </a:xfrm>
            <a:custGeom>
              <a:avLst/>
              <a:gdLst/>
              <a:ahLst/>
              <a:cxnLst/>
              <a:rect l="l" t="t" r="r" b="b"/>
              <a:pathLst>
                <a:path w="344170" h="742950">
                  <a:moveTo>
                    <a:pt x="0" y="742492"/>
                  </a:moveTo>
                  <a:lnTo>
                    <a:pt x="0" y="26212"/>
                  </a:lnTo>
                  <a:lnTo>
                    <a:pt x="343700" y="0"/>
                  </a:lnTo>
                  <a:lnTo>
                    <a:pt x="343700" y="69575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3" name="object 933"/>
            <p:cNvSpPr/>
            <p:nvPr/>
          </p:nvSpPr>
          <p:spPr>
            <a:xfrm>
              <a:off x="6701680" y="3797583"/>
              <a:ext cx="296545" cy="694055"/>
            </a:xfrm>
            <a:custGeom>
              <a:avLst/>
              <a:gdLst/>
              <a:ahLst/>
              <a:cxnLst/>
              <a:rect l="l" t="t" r="r" b="b"/>
              <a:pathLst>
                <a:path w="296545" h="694054">
                  <a:moveTo>
                    <a:pt x="0" y="693623"/>
                  </a:moveTo>
                  <a:lnTo>
                    <a:pt x="0" y="24828"/>
                  </a:lnTo>
                  <a:lnTo>
                    <a:pt x="295935" y="0"/>
                  </a:lnTo>
                  <a:lnTo>
                    <a:pt x="295935" y="6533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4" name="object 934"/>
            <p:cNvSpPr/>
            <p:nvPr/>
          </p:nvSpPr>
          <p:spPr>
            <a:xfrm>
              <a:off x="6776293" y="3813928"/>
              <a:ext cx="0" cy="667385"/>
            </a:xfrm>
            <a:custGeom>
              <a:avLst/>
              <a:gdLst/>
              <a:ahLst/>
              <a:cxnLst/>
              <a:rect l="l" t="t" r="r" b="b"/>
              <a:pathLst>
                <a:path h="667385">
                  <a:moveTo>
                    <a:pt x="0" y="0"/>
                  </a:moveTo>
                  <a:lnTo>
                    <a:pt x="0" y="66695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5" name="object 935"/>
            <p:cNvSpPr/>
            <p:nvPr/>
          </p:nvSpPr>
          <p:spPr>
            <a:xfrm>
              <a:off x="6923016" y="3802967"/>
              <a:ext cx="0" cy="658495"/>
            </a:xfrm>
            <a:custGeom>
              <a:avLst/>
              <a:gdLst/>
              <a:ahLst/>
              <a:cxnLst/>
              <a:rect l="l" t="t" r="r" b="b"/>
              <a:pathLst>
                <a:path h="658495">
                  <a:moveTo>
                    <a:pt x="0" y="0"/>
                  </a:moveTo>
                  <a:lnTo>
                    <a:pt x="0" y="6579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6" name="object 936"/>
            <p:cNvSpPr/>
            <p:nvPr/>
          </p:nvSpPr>
          <p:spPr>
            <a:xfrm>
              <a:off x="6852328" y="3808187"/>
              <a:ext cx="0" cy="662305"/>
            </a:xfrm>
            <a:custGeom>
              <a:avLst/>
              <a:gdLst/>
              <a:ahLst/>
              <a:cxnLst/>
              <a:rect l="l" t="t" r="r" b="b"/>
              <a:pathLst>
                <a:path h="662304">
                  <a:moveTo>
                    <a:pt x="0" y="0"/>
                  </a:moveTo>
                  <a:lnTo>
                    <a:pt x="0" y="66226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7" name="object 937"/>
            <p:cNvSpPr/>
            <p:nvPr/>
          </p:nvSpPr>
          <p:spPr>
            <a:xfrm>
              <a:off x="6776293" y="3877453"/>
              <a:ext cx="147320" cy="12065"/>
            </a:xfrm>
            <a:custGeom>
              <a:avLst/>
              <a:gdLst/>
              <a:ahLst/>
              <a:cxnLst/>
              <a:rect l="l" t="t" r="r" b="b"/>
              <a:pathLst>
                <a:path w="147320" h="12064">
                  <a:moveTo>
                    <a:pt x="0" y="12001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8" name="object 938"/>
            <p:cNvSpPr/>
            <p:nvPr/>
          </p:nvSpPr>
          <p:spPr>
            <a:xfrm>
              <a:off x="6776293" y="3950402"/>
              <a:ext cx="147320" cy="13335"/>
            </a:xfrm>
            <a:custGeom>
              <a:avLst/>
              <a:gdLst/>
              <a:ahLst/>
              <a:cxnLst/>
              <a:rect l="l" t="t" r="r" b="b"/>
              <a:pathLst>
                <a:path w="147320" h="13335">
                  <a:moveTo>
                    <a:pt x="0" y="12992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39" name="object 939"/>
            <p:cNvSpPr/>
            <p:nvPr/>
          </p:nvSpPr>
          <p:spPr>
            <a:xfrm>
              <a:off x="6776293" y="4023325"/>
              <a:ext cx="147320" cy="13970"/>
            </a:xfrm>
            <a:custGeom>
              <a:avLst/>
              <a:gdLst/>
              <a:ahLst/>
              <a:cxnLst/>
              <a:rect l="l" t="t" r="r" b="b"/>
              <a:pathLst>
                <a:path w="147320" h="13970">
                  <a:moveTo>
                    <a:pt x="0" y="13969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0" name="object 940"/>
            <p:cNvSpPr/>
            <p:nvPr/>
          </p:nvSpPr>
          <p:spPr>
            <a:xfrm>
              <a:off x="6776293" y="4096261"/>
              <a:ext cx="147320" cy="15240"/>
            </a:xfrm>
            <a:custGeom>
              <a:avLst/>
              <a:gdLst/>
              <a:ahLst/>
              <a:cxnLst/>
              <a:rect l="l" t="t" r="r" b="b"/>
              <a:pathLst>
                <a:path w="147320" h="15239">
                  <a:moveTo>
                    <a:pt x="0" y="14947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1" name="object 941"/>
            <p:cNvSpPr/>
            <p:nvPr/>
          </p:nvSpPr>
          <p:spPr>
            <a:xfrm>
              <a:off x="6776293" y="4169197"/>
              <a:ext cx="147320" cy="16510"/>
            </a:xfrm>
            <a:custGeom>
              <a:avLst/>
              <a:gdLst/>
              <a:ahLst/>
              <a:cxnLst/>
              <a:rect l="l" t="t" r="r" b="b"/>
              <a:pathLst>
                <a:path w="147320" h="16510">
                  <a:moveTo>
                    <a:pt x="0" y="15963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2" name="object 942"/>
            <p:cNvSpPr/>
            <p:nvPr/>
          </p:nvSpPr>
          <p:spPr>
            <a:xfrm>
              <a:off x="6776293" y="4242134"/>
              <a:ext cx="147320" cy="17145"/>
            </a:xfrm>
            <a:custGeom>
              <a:avLst/>
              <a:gdLst/>
              <a:ahLst/>
              <a:cxnLst/>
              <a:rect l="l" t="t" r="r" b="b"/>
              <a:pathLst>
                <a:path w="147320" h="17145">
                  <a:moveTo>
                    <a:pt x="0" y="16954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3" name="object 943"/>
            <p:cNvSpPr/>
            <p:nvPr/>
          </p:nvSpPr>
          <p:spPr>
            <a:xfrm>
              <a:off x="6776293" y="4315069"/>
              <a:ext cx="147320" cy="18415"/>
            </a:xfrm>
            <a:custGeom>
              <a:avLst/>
              <a:gdLst/>
              <a:ahLst/>
              <a:cxnLst/>
              <a:rect l="l" t="t" r="r" b="b"/>
              <a:pathLst>
                <a:path w="147320" h="18414">
                  <a:moveTo>
                    <a:pt x="0" y="17932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4" name="object 944"/>
            <p:cNvSpPr/>
            <p:nvPr/>
          </p:nvSpPr>
          <p:spPr>
            <a:xfrm>
              <a:off x="6776293" y="4387980"/>
              <a:ext cx="147320" cy="19050"/>
            </a:xfrm>
            <a:custGeom>
              <a:avLst/>
              <a:gdLst/>
              <a:ahLst/>
              <a:cxnLst/>
              <a:rect l="l" t="t" r="r" b="b"/>
              <a:pathLst>
                <a:path w="147320" h="19050">
                  <a:moveTo>
                    <a:pt x="0" y="18935"/>
                  </a:moveTo>
                  <a:lnTo>
                    <a:pt x="14672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5" name="object 945"/>
            <p:cNvSpPr/>
            <p:nvPr/>
          </p:nvSpPr>
          <p:spPr>
            <a:xfrm>
              <a:off x="8890525" y="3487919"/>
              <a:ext cx="730250" cy="687705"/>
            </a:xfrm>
            <a:custGeom>
              <a:avLst/>
              <a:gdLst/>
              <a:ahLst/>
              <a:cxnLst/>
              <a:rect l="l" t="t" r="r" b="b"/>
              <a:pathLst>
                <a:path w="730250" h="687704">
                  <a:moveTo>
                    <a:pt x="0" y="687247"/>
                  </a:moveTo>
                  <a:lnTo>
                    <a:pt x="0" y="52781"/>
                  </a:lnTo>
                  <a:lnTo>
                    <a:pt x="730148" y="0"/>
                  </a:lnTo>
                  <a:lnTo>
                    <a:pt x="730148" y="58346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6" name="object 946"/>
            <p:cNvSpPr/>
            <p:nvPr/>
          </p:nvSpPr>
          <p:spPr>
            <a:xfrm>
              <a:off x="8913550" y="3526400"/>
              <a:ext cx="684530" cy="645795"/>
            </a:xfrm>
            <a:custGeom>
              <a:avLst/>
              <a:gdLst/>
              <a:ahLst/>
              <a:cxnLst/>
              <a:rect l="l" t="t" r="r" b="b"/>
              <a:pathLst>
                <a:path w="684529" h="645795">
                  <a:moveTo>
                    <a:pt x="0" y="645401"/>
                  </a:moveTo>
                  <a:lnTo>
                    <a:pt x="0" y="52222"/>
                  </a:lnTo>
                  <a:lnTo>
                    <a:pt x="684123" y="0"/>
                  </a:lnTo>
                  <a:lnTo>
                    <a:pt x="684123" y="5482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7" name="object 947"/>
            <p:cNvSpPr/>
            <p:nvPr/>
          </p:nvSpPr>
          <p:spPr>
            <a:xfrm>
              <a:off x="8977139" y="3573123"/>
              <a:ext cx="0" cy="589915"/>
            </a:xfrm>
            <a:custGeom>
              <a:avLst/>
              <a:gdLst/>
              <a:ahLst/>
              <a:cxnLst/>
              <a:rect l="l" t="t" r="r" b="b"/>
              <a:pathLst>
                <a:path h="589914">
                  <a:moveTo>
                    <a:pt x="0" y="0"/>
                  </a:moveTo>
                  <a:lnTo>
                    <a:pt x="0" y="58934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8" name="object 948"/>
            <p:cNvSpPr/>
            <p:nvPr/>
          </p:nvSpPr>
          <p:spPr>
            <a:xfrm>
              <a:off x="9531685" y="3530832"/>
              <a:ext cx="0" cy="556260"/>
            </a:xfrm>
            <a:custGeom>
              <a:avLst/>
              <a:gdLst/>
              <a:ahLst/>
              <a:cxnLst/>
              <a:rect l="l" t="t" r="r" b="b"/>
              <a:pathLst>
                <a:path h="556260">
                  <a:moveTo>
                    <a:pt x="0" y="0"/>
                  </a:moveTo>
                  <a:lnTo>
                    <a:pt x="0" y="5560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49" name="object 949"/>
            <p:cNvSpPr/>
            <p:nvPr/>
          </p:nvSpPr>
          <p:spPr>
            <a:xfrm>
              <a:off x="9103035" y="3562671"/>
              <a:ext cx="0" cy="582295"/>
            </a:xfrm>
            <a:custGeom>
              <a:avLst/>
              <a:gdLst/>
              <a:ahLst/>
              <a:cxnLst/>
              <a:rect l="l" t="t" r="r" b="b"/>
              <a:pathLst>
                <a:path h="582295">
                  <a:moveTo>
                    <a:pt x="0" y="0"/>
                  </a:moveTo>
                  <a:lnTo>
                    <a:pt x="0" y="5817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0" name="object 950"/>
            <p:cNvSpPr/>
            <p:nvPr/>
          </p:nvSpPr>
          <p:spPr>
            <a:xfrm>
              <a:off x="9167398" y="3557515"/>
              <a:ext cx="0" cy="578485"/>
            </a:xfrm>
            <a:custGeom>
              <a:avLst/>
              <a:gdLst/>
              <a:ahLst/>
              <a:cxnLst/>
              <a:rect l="l" t="t" r="r" b="b"/>
              <a:pathLst>
                <a:path h="578485">
                  <a:moveTo>
                    <a:pt x="0" y="0"/>
                  </a:moveTo>
                  <a:lnTo>
                    <a:pt x="0" y="5779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1" name="object 951"/>
            <p:cNvSpPr/>
            <p:nvPr/>
          </p:nvSpPr>
          <p:spPr>
            <a:xfrm>
              <a:off x="9345325" y="3543938"/>
              <a:ext cx="0" cy="567690"/>
            </a:xfrm>
            <a:custGeom>
              <a:avLst/>
              <a:gdLst/>
              <a:ahLst/>
              <a:cxnLst/>
              <a:rect l="l" t="t" r="r" b="b"/>
              <a:pathLst>
                <a:path h="567689">
                  <a:moveTo>
                    <a:pt x="0" y="0"/>
                  </a:moveTo>
                  <a:lnTo>
                    <a:pt x="0" y="5672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2" name="object 952"/>
            <p:cNvSpPr/>
            <p:nvPr/>
          </p:nvSpPr>
          <p:spPr>
            <a:xfrm>
              <a:off x="9405891" y="3539582"/>
              <a:ext cx="0" cy="563880"/>
            </a:xfrm>
            <a:custGeom>
              <a:avLst/>
              <a:gdLst/>
              <a:ahLst/>
              <a:cxnLst/>
              <a:rect l="l" t="t" r="r" b="b"/>
              <a:pathLst>
                <a:path h="563879">
                  <a:moveTo>
                    <a:pt x="0" y="0"/>
                  </a:moveTo>
                  <a:lnTo>
                    <a:pt x="0" y="5635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3" name="object 953"/>
            <p:cNvSpPr/>
            <p:nvPr/>
          </p:nvSpPr>
          <p:spPr>
            <a:xfrm>
              <a:off x="8929997" y="3397596"/>
              <a:ext cx="651510" cy="140335"/>
            </a:xfrm>
            <a:custGeom>
              <a:avLst/>
              <a:gdLst/>
              <a:ahLst/>
              <a:cxnLst/>
              <a:rect l="l" t="t" r="r" b="b"/>
              <a:pathLst>
                <a:path w="651509" h="140335">
                  <a:moveTo>
                    <a:pt x="0" y="139776"/>
                  </a:moveTo>
                  <a:lnTo>
                    <a:pt x="0" y="40462"/>
                  </a:lnTo>
                  <a:lnTo>
                    <a:pt x="651230" y="0"/>
                  </a:lnTo>
                  <a:lnTo>
                    <a:pt x="651230" y="9273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4" name="object 954"/>
            <p:cNvSpPr/>
            <p:nvPr/>
          </p:nvSpPr>
          <p:spPr>
            <a:xfrm>
              <a:off x="9123354" y="3424635"/>
              <a:ext cx="0" cy="97790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0"/>
                  </a:moveTo>
                  <a:lnTo>
                    <a:pt x="0" y="973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5" name="object 955"/>
            <p:cNvSpPr/>
            <p:nvPr/>
          </p:nvSpPr>
          <p:spPr>
            <a:xfrm>
              <a:off x="9155828" y="3422526"/>
              <a:ext cx="0" cy="97155"/>
            </a:xfrm>
            <a:custGeom>
              <a:avLst/>
              <a:gdLst/>
              <a:ahLst/>
              <a:cxnLst/>
              <a:rect l="l" t="t" r="r" b="b"/>
              <a:pathLst>
                <a:path h="97154">
                  <a:moveTo>
                    <a:pt x="0" y="0"/>
                  </a:moveTo>
                  <a:lnTo>
                    <a:pt x="0" y="970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6" name="object 956"/>
            <p:cNvSpPr/>
            <p:nvPr/>
          </p:nvSpPr>
          <p:spPr>
            <a:xfrm>
              <a:off x="9350773" y="3410372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0"/>
                  </a:moveTo>
                  <a:lnTo>
                    <a:pt x="0" y="9507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7" name="object 957"/>
            <p:cNvSpPr/>
            <p:nvPr/>
          </p:nvSpPr>
          <p:spPr>
            <a:xfrm>
              <a:off x="9383247" y="3408442"/>
              <a:ext cx="0" cy="95250"/>
            </a:xfrm>
            <a:custGeom>
              <a:avLst/>
              <a:gdLst/>
              <a:ahLst/>
              <a:cxnLst/>
              <a:rect l="l" t="t" r="r" b="b"/>
              <a:pathLst>
                <a:path h="95250">
                  <a:moveTo>
                    <a:pt x="0" y="0"/>
                  </a:moveTo>
                  <a:lnTo>
                    <a:pt x="0" y="9475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8" name="object 958"/>
            <p:cNvSpPr/>
            <p:nvPr/>
          </p:nvSpPr>
          <p:spPr>
            <a:xfrm>
              <a:off x="8962458" y="3378140"/>
              <a:ext cx="586740" cy="156845"/>
            </a:xfrm>
            <a:custGeom>
              <a:avLst/>
              <a:gdLst/>
              <a:ahLst/>
              <a:cxnLst/>
              <a:rect l="l" t="t" r="r" b="b"/>
              <a:pathLst>
                <a:path w="586740" h="156845">
                  <a:moveTo>
                    <a:pt x="0" y="156565"/>
                  </a:moveTo>
                  <a:lnTo>
                    <a:pt x="0" y="57594"/>
                  </a:lnTo>
                  <a:lnTo>
                    <a:pt x="0" y="35090"/>
                  </a:lnTo>
                  <a:lnTo>
                    <a:pt x="586282" y="0"/>
                  </a:lnTo>
                  <a:lnTo>
                    <a:pt x="586282" y="21158"/>
                  </a:lnTo>
                  <a:lnTo>
                    <a:pt x="586282" y="11423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59" name="object 959"/>
            <p:cNvSpPr/>
            <p:nvPr/>
          </p:nvSpPr>
          <p:spPr>
            <a:xfrm>
              <a:off x="9019214" y="3452054"/>
              <a:ext cx="46355" cy="55244"/>
            </a:xfrm>
            <a:custGeom>
              <a:avLst/>
              <a:gdLst/>
              <a:ahLst/>
              <a:cxnLst/>
              <a:rect l="l" t="t" r="r" b="b"/>
              <a:pathLst>
                <a:path w="46354" h="55245">
                  <a:moveTo>
                    <a:pt x="46278" y="25641"/>
                  </a:moveTo>
                  <a:lnTo>
                    <a:pt x="44463" y="36394"/>
                  </a:lnTo>
                  <a:lnTo>
                    <a:pt x="39509" y="45440"/>
                  </a:lnTo>
                  <a:lnTo>
                    <a:pt x="32155" y="51848"/>
                  </a:lnTo>
                  <a:lnTo>
                    <a:pt x="23139" y="54686"/>
                  </a:lnTo>
                  <a:lnTo>
                    <a:pt x="14139" y="53234"/>
                  </a:lnTo>
                  <a:lnTo>
                    <a:pt x="6783" y="47928"/>
                  </a:lnTo>
                  <a:lnTo>
                    <a:pt x="1820" y="39600"/>
                  </a:lnTo>
                  <a:lnTo>
                    <a:pt x="0" y="29083"/>
                  </a:lnTo>
                  <a:lnTo>
                    <a:pt x="1820" y="18279"/>
                  </a:lnTo>
                  <a:lnTo>
                    <a:pt x="6783" y="9212"/>
                  </a:lnTo>
                  <a:lnTo>
                    <a:pt x="14139" y="2810"/>
                  </a:lnTo>
                  <a:lnTo>
                    <a:pt x="23139" y="0"/>
                  </a:lnTo>
                  <a:lnTo>
                    <a:pt x="32155" y="1524"/>
                  </a:lnTo>
                  <a:lnTo>
                    <a:pt x="39509" y="6858"/>
                  </a:lnTo>
                  <a:lnTo>
                    <a:pt x="44463" y="15173"/>
                  </a:lnTo>
                  <a:lnTo>
                    <a:pt x="46278" y="2564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0" name="object 960"/>
            <p:cNvSpPr/>
            <p:nvPr/>
          </p:nvSpPr>
          <p:spPr>
            <a:xfrm>
              <a:off x="9232448" y="3437589"/>
              <a:ext cx="46355" cy="53975"/>
            </a:xfrm>
            <a:custGeom>
              <a:avLst/>
              <a:gdLst/>
              <a:ahLst/>
              <a:cxnLst/>
              <a:rect l="l" t="t" r="r" b="b"/>
              <a:pathLst>
                <a:path w="46354" h="53975">
                  <a:moveTo>
                    <a:pt x="46316" y="25196"/>
                  </a:moveTo>
                  <a:lnTo>
                    <a:pt x="44495" y="35709"/>
                  </a:lnTo>
                  <a:lnTo>
                    <a:pt x="39528" y="44529"/>
                  </a:lnTo>
                  <a:lnTo>
                    <a:pt x="32161" y="50753"/>
                  </a:lnTo>
                  <a:lnTo>
                    <a:pt x="23139" y="53479"/>
                  </a:lnTo>
                  <a:lnTo>
                    <a:pt x="14139" y="52018"/>
                  </a:lnTo>
                  <a:lnTo>
                    <a:pt x="6783" y="46801"/>
                  </a:lnTo>
                  <a:lnTo>
                    <a:pt x="1820" y="38633"/>
                  </a:lnTo>
                  <a:lnTo>
                    <a:pt x="0" y="28320"/>
                  </a:lnTo>
                  <a:lnTo>
                    <a:pt x="1820" y="17784"/>
                  </a:lnTo>
                  <a:lnTo>
                    <a:pt x="6783" y="8940"/>
                  </a:lnTo>
                  <a:lnTo>
                    <a:pt x="14139" y="2707"/>
                  </a:lnTo>
                  <a:lnTo>
                    <a:pt x="23139" y="0"/>
                  </a:lnTo>
                  <a:lnTo>
                    <a:pt x="32161" y="1517"/>
                  </a:lnTo>
                  <a:lnTo>
                    <a:pt x="39528" y="6764"/>
                  </a:lnTo>
                  <a:lnTo>
                    <a:pt x="44495" y="14928"/>
                  </a:lnTo>
                  <a:lnTo>
                    <a:pt x="46316" y="251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1" name="object 961"/>
            <p:cNvSpPr/>
            <p:nvPr/>
          </p:nvSpPr>
          <p:spPr>
            <a:xfrm>
              <a:off x="9445718" y="3424596"/>
              <a:ext cx="46355" cy="52705"/>
            </a:xfrm>
            <a:custGeom>
              <a:avLst/>
              <a:gdLst/>
              <a:ahLst/>
              <a:cxnLst/>
              <a:rect l="l" t="t" r="r" b="b"/>
              <a:pathLst>
                <a:path w="46354" h="52704">
                  <a:moveTo>
                    <a:pt x="46253" y="24752"/>
                  </a:moveTo>
                  <a:lnTo>
                    <a:pt x="44437" y="35008"/>
                  </a:lnTo>
                  <a:lnTo>
                    <a:pt x="39482" y="43603"/>
                  </a:lnTo>
                  <a:lnTo>
                    <a:pt x="32124" y="49653"/>
                  </a:lnTo>
                  <a:lnTo>
                    <a:pt x="23101" y="52273"/>
                  </a:lnTo>
                  <a:lnTo>
                    <a:pt x="14112" y="50786"/>
                  </a:lnTo>
                  <a:lnTo>
                    <a:pt x="6769" y="45640"/>
                  </a:lnTo>
                  <a:lnTo>
                    <a:pt x="1816" y="37632"/>
                  </a:lnTo>
                  <a:lnTo>
                    <a:pt x="0" y="27559"/>
                  </a:lnTo>
                  <a:lnTo>
                    <a:pt x="1816" y="17243"/>
                  </a:lnTo>
                  <a:lnTo>
                    <a:pt x="6769" y="8621"/>
                  </a:lnTo>
                  <a:lnTo>
                    <a:pt x="14112" y="2579"/>
                  </a:lnTo>
                  <a:lnTo>
                    <a:pt x="23101" y="0"/>
                  </a:lnTo>
                  <a:lnTo>
                    <a:pt x="32124" y="1522"/>
                  </a:lnTo>
                  <a:lnTo>
                    <a:pt x="39482" y="6684"/>
                  </a:lnTo>
                  <a:lnTo>
                    <a:pt x="44437" y="14692"/>
                  </a:lnTo>
                  <a:lnTo>
                    <a:pt x="46253" y="2475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2" name="object 962"/>
            <p:cNvSpPr/>
            <p:nvPr/>
          </p:nvSpPr>
          <p:spPr>
            <a:xfrm>
              <a:off x="9004311" y="3204283"/>
              <a:ext cx="502589" cy="21035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3" name="object 963"/>
            <p:cNvSpPr/>
            <p:nvPr/>
          </p:nvSpPr>
          <p:spPr>
            <a:xfrm>
              <a:off x="9042366" y="3567624"/>
              <a:ext cx="0" cy="585470"/>
            </a:xfrm>
            <a:custGeom>
              <a:avLst/>
              <a:gdLst/>
              <a:ahLst/>
              <a:cxnLst/>
              <a:rect l="l" t="t" r="r" b="b"/>
              <a:pathLst>
                <a:path h="585470">
                  <a:moveTo>
                    <a:pt x="0" y="0"/>
                  </a:moveTo>
                  <a:lnTo>
                    <a:pt x="0" y="58545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4" name="object 964"/>
            <p:cNvSpPr/>
            <p:nvPr/>
          </p:nvSpPr>
          <p:spPr>
            <a:xfrm>
              <a:off x="8977139" y="3628558"/>
              <a:ext cx="126364" cy="11430"/>
            </a:xfrm>
            <a:custGeom>
              <a:avLst/>
              <a:gdLst/>
              <a:ahLst/>
              <a:cxnLst/>
              <a:rect l="l" t="t" r="r" b="b"/>
              <a:pathLst>
                <a:path w="126365" h="11429">
                  <a:moveTo>
                    <a:pt x="0" y="11315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5" name="object 965"/>
            <p:cNvSpPr/>
            <p:nvPr/>
          </p:nvSpPr>
          <p:spPr>
            <a:xfrm>
              <a:off x="8977139" y="3693011"/>
              <a:ext cx="126364" cy="12700"/>
            </a:xfrm>
            <a:custGeom>
              <a:avLst/>
              <a:gdLst/>
              <a:ahLst/>
              <a:cxnLst/>
              <a:rect l="l" t="t" r="r" b="b"/>
              <a:pathLst>
                <a:path w="126365" h="12700">
                  <a:moveTo>
                    <a:pt x="0" y="12179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6" name="object 966"/>
            <p:cNvSpPr/>
            <p:nvPr/>
          </p:nvSpPr>
          <p:spPr>
            <a:xfrm>
              <a:off x="8977139" y="3757527"/>
              <a:ext cx="126364" cy="13335"/>
            </a:xfrm>
            <a:custGeom>
              <a:avLst/>
              <a:gdLst/>
              <a:ahLst/>
              <a:cxnLst/>
              <a:rect l="l" t="t" r="r" b="b"/>
              <a:pathLst>
                <a:path w="126365" h="13335">
                  <a:moveTo>
                    <a:pt x="0" y="12979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7" name="object 967"/>
            <p:cNvSpPr/>
            <p:nvPr/>
          </p:nvSpPr>
          <p:spPr>
            <a:xfrm>
              <a:off x="8977139" y="3822005"/>
              <a:ext cx="126364" cy="13970"/>
            </a:xfrm>
            <a:custGeom>
              <a:avLst/>
              <a:gdLst/>
              <a:ahLst/>
              <a:cxnLst/>
              <a:rect l="l" t="t" r="r" b="b"/>
              <a:pathLst>
                <a:path w="126365" h="13970">
                  <a:moveTo>
                    <a:pt x="0" y="13830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8" name="object 968"/>
            <p:cNvSpPr/>
            <p:nvPr/>
          </p:nvSpPr>
          <p:spPr>
            <a:xfrm>
              <a:off x="8977139" y="3886508"/>
              <a:ext cx="126364" cy="15240"/>
            </a:xfrm>
            <a:custGeom>
              <a:avLst/>
              <a:gdLst/>
              <a:ahLst/>
              <a:cxnLst/>
              <a:rect l="l" t="t" r="r" b="b"/>
              <a:pathLst>
                <a:path w="126365" h="15239">
                  <a:moveTo>
                    <a:pt x="0" y="14643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69" name="object 969"/>
            <p:cNvSpPr/>
            <p:nvPr/>
          </p:nvSpPr>
          <p:spPr>
            <a:xfrm>
              <a:off x="8977139" y="3950986"/>
              <a:ext cx="126364" cy="15875"/>
            </a:xfrm>
            <a:custGeom>
              <a:avLst/>
              <a:gdLst/>
              <a:ahLst/>
              <a:cxnLst/>
              <a:rect l="l" t="t" r="r" b="b"/>
              <a:pathLst>
                <a:path w="126365" h="15875">
                  <a:moveTo>
                    <a:pt x="0" y="15532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0" name="object 970"/>
            <p:cNvSpPr/>
            <p:nvPr/>
          </p:nvSpPr>
          <p:spPr>
            <a:xfrm>
              <a:off x="8977139" y="4015451"/>
              <a:ext cx="126364" cy="16510"/>
            </a:xfrm>
            <a:custGeom>
              <a:avLst/>
              <a:gdLst/>
              <a:ahLst/>
              <a:cxnLst/>
              <a:rect l="l" t="t" r="r" b="b"/>
              <a:pathLst>
                <a:path w="126365" h="16510">
                  <a:moveTo>
                    <a:pt x="0" y="16344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1" name="object 971"/>
            <p:cNvSpPr/>
            <p:nvPr/>
          </p:nvSpPr>
          <p:spPr>
            <a:xfrm>
              <a:off x="8977139" y="4079942"/>
              <a:ext cx="126364" cy="17780"/>
            </a:xfrm>
            <a:custGeom>
              <a:avLst/>
              <a:gdLst/>
              <a:ahLst/>
              <a:cxnLst/>
              <a:rect l="l" t="t" r="r" b="b"/>
              <a:pathLst>
                <a:path w="126365" h="17779">
                  <a:moveTo>
                    <a:pt x="0" y="17195"/>
                  </a:moveTo>
                  <a:lnTo>
                    <a:pt x="12589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2" name="object 972"/>
            <p:cNvSpPr/>
            <p:nvPr/>
          </p:nvSpPr>
          <p:spPr>
            <a:xfrm>
              <a:off x="9471118" y="3534959"/>
              <a:ext cx="0" cy="560070"/>
            </a:xfrm>
            <a:custGeom>
              <a:avLst/>
              <a:gdLst/>
              <a:ahLst/>
              <a:cxnLst/>
              <a:rect l="l" t="t" r="r" b="b"/>
              <a:pathLst>
                <a:path h="560070">
                  <a:moveTo>
                    <a:pt x="0" y="0"/>
                  </a:moveTo>
                  <a:lnTo>
                    <a:pt x="0" y="55968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3" name="object 973"/>
            <p:cNvSpPr/>
            <p:nvPr/>
          </p:nvSpPr>
          <p:spPr>
            <a:xfrm>
              <a:off x="9405891" y="3593748"/>
              <a:ext cx="126364" cy="10160"/>
            </a:xfrm>
            <a:custGeom>
              <a:avLst/>
              <a:gdLst/>
              <a:ahLst/>
              <a:cxnLst/>
              <a:rect l="l" t="t" r="r" b="b"/>
              <a:pathLst>
                <a:path w="126365" h="10160">
                  <a:moveTo>
                    <a:pt x="0" y="9639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4" name="object 974"/>
            <p:cNvSpPr/>
            <p:nvPr/>
          </p:nvSpPr>
          <p:spPr>
            <a:xfrm>
              <a:off x="9405891" y="3655432"/>
              <a:ext cx="126364" cy="10795"/>
            </a:xfrm>
            <a:custGeom>
              <a:avLst/>
              <a:gdLst/>
              <a:ahLst/>
              <a:cxnLst/>
              <a:rect l="l" t="t" r="r" b="b"/>
              <a:pathLst>
                <a:path w="126365" h="10795">
                  <a:moveTo>
                    <a:pt x="0" y="10426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5" name="object 975"/>
            <p:cNvSpPr/>
            <p:nvPr/>
          </p:nvSpPr>
          <p:spPr>
            <a:xfrm>
              <a:off x="9405891" y="3717065"/>
              <a:ext cx="126364" cy="11430"/>
            </a:xfrm>
            <a:custGeom>
              <a:avLst/>
              <a:gdLst/>
              <a:ahLst/>
              <a:cxnLst/>
              <a:rect l="l" t="t" r="r" b="b"/>
              <a:pathLst>
                <a:path w="126365" h="11429">
                  <a:moveTo>
                    <a:pt x="0" y="11277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6" name="object 976"/>
            <p:cNvSpPr/>
            <p:nvPr/>
          </p:nvSpPr>
          <p:spPr>
            <a:xfrm>
              <a:off x="9405891" y="3778685"/>
              <a:ext cx="126364" cy="12700"/>
            </a:xfrm>
            <a:custGeom>
              <a:avLst/>
              <a:gdLst/>
              <a:ahLst/>
              <a:cxnLst/>
              <a:rect l="l" t="t" r="r" b="b"/>
              <a:pathLst>
                <a:path w="126365" h="12700">
                  <a:moveTo>
                    <a:pt x="0" y="12141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7" name="object 977"/>
            <p:cNvSpPr/>
            <p:nvPr/>
          </p:nvSpPr>
          <p:spPr>
            <a:xfrm>
              <a:off x="9405891" y="3840293"/>
              <a:ext cx="126364" cy="13335"/>
            </a:xfrm>
            <a:custGeom>
              <a:avLst/>
              <a:gdLst/>
              <a:ahLst/>
              <a:cxnLst/>
              <a:rect l="l" t="t" r="r" b="b"/>
              <a:pathLst>
                <a:path w="126365" h="13335">
                  <a:moveTo>
                    <a:pt x="0" y="12992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8" name="object 978"/>
            <p:cNvSpPr/>
            <p:nvPr/>
          </p:nvSpPr>
          <p:spPr>
            <a:xfrm>
              <a:off x="9405891" y="3901989"/>
              <a:ext cx="126364" cy="13970"/>
            </a:xfrm>
            <a:custGeom>
              <a:avLst/>
              <a:gdLst/>
              <a:ahLst/>
              <a:cxnLst/>
              <a:rect l="l" t="t" r="r" b="b"/>
              <a:pathLst>
                <a:path w="126365" h="13970">
                  <a:moveTo>
                    <a:pt x="0" y="13779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79" name="object 979"/>
            <p:cNvSpPr/>
            <p:nvPr/>
          </p:nvSpPr>
          <p:spPr>
            <a:xfrm>
              <a:off x="9405891" y="3963584"/>
              <a:ext cx="126364" cy="15240"/>
            </a:xfrm>
            <a:custGeom>
              <a:avLst/>
              <a:gdLst/>
              <a:ahLst/>
              <a:cxnLst/>
              <a:rect l="l" t="t" r="r" b="b"/>
              <a:pathLst>
                <a:path w="126365" h="15239">
                  <a:moveTo>
                    <a:pt x="0" y="14643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0" name="object 980"/>
            <p:cNvSpPr/>
            <p:nvPr/>
          </p:nvSpPr>
          <p:spPr>
            <a:xfrm>
              <a:off x="9405891" y="4025217"/>
              <a:ext cx="126364" cy="15875"/>
            </a:xfrm>
            <a:custGeom>
              <a:avLst/>
              <a:gdLst/>
              <a:ahLst/>
              <a:cxnLst/>
              <a:rect l="l" t="t" r="r" b="b"/>
              <a:pathLst>
                <a:path w="126365" h="15875">
                  <a:moveTo>
                    <a:pt x="0" y="15468"/>
                  </a:moveTo>
                  <a:lnTo>
                    <a:pt x="12586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1" name="object 981"/>
            <p:cNvSpPr/>
            <p:nvPr/>
          </p:nvSpPr>
          <p:spPr>
            <a:xfrm>
              <a:off x="4833154" y="3792287"/>
              <a:ext cx="1085215" cy="967740"/>
            </a:xfrm>
            <a:custGeom>
              <a:avLst/>
              <a:gdLst/>
              <a:ahLst/>
              <a:cxnLst/>
              <a:rect l="l" t="t" r="r" b="b"/>
              <a:pathLst>
                <a:path w="1085214" h="967739">
                  <a:moveTo>
                    <a:pt x="0" y="967117"/>
                  </a:moveTo>
                  <a:lnTo>
                    <a:pt x="0" y="96380"/>
                  </a:lnTo>
                  <a:lnTo>
                    <a:pt x="1085011" y="0"/>
                  </a:lnTo>
                  <a:lnTo>
                    <a:pt x="1085011" y="8114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2" name="object 982"/>
            <p:cNvSpPr/>
            <p:nvPr/>
          </p:nvSpPr>
          <p:spPr>
            <a:xfrm>
              <a:off x="4867292" y="3853450"/>
              <a:ext cx="1017269" cy="901700"/>
            </a:xfrm>
            <a:custGeom>
              <a:avLst/>
              <a:gdLst/>
              <a:ahLst/>
              <a:cxnLst/>
              <a:rect l="l" t="t" r="r" b="b"/>
              <a:pathLst>
                <a:path w="1017270" h="901700">
                  <a:moveTo>
                    <a:pt x="0" y="901077"/>
                  </a:moveTo>
                  <a:lnTo>
                    <a:pt x="0" y="86207"/>
                  </a:lnTo>
                  <a:lnTo>
                    <a:pt x="1016711" y="0"/>
                  </a:lnTo>
                  <a:lnTo>
                    <a:pt x="1016711" y="75552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3" name="object 983"/>
            <p:cNvSpPr/>
            <p:nvPr/>
          </p:nvSpPr>
          <p:spPr>
            <a:xfrm>
              <a:off x="4961844" y="3931199"/>
              <a:ext cx="0" cy="810260"/>
            </a:xfrm>
            <a:custGeom>
              <a:avLst/>
              <a:gdLst/>
              <a:ahLst/>
              <a:cxnLst/>
              <a:rect l="l" t="t" r="r" b="b"/>
              <a:pathLst>
                <a:path h="810260">
                  <a:moveTo>
                    <a:pt x="0" y="0"/>
                  </a:moveTo>
                  <a:lnTo>
                    <a:pt x="0" y="8098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4" name="object 984"/>
            <p:cNvSpPr/>
            <p:nvPr/>
          </p:nvSpPr>
          <p:spPr>
            <a:xfrm>
              <a:off x="5785947" y="3861311"/>
              <a:ext cx="0" cy="763905"/>
            </a:xfrm>
            <a:custGeom>
              <a:avLst/>
              <a:gdLst/>
              <a:ahLst/>
              <a:cxnLst/>
              <a:rect l="l" t="t" r="r" b="b"/>
              <a:pathLst>
                <a:path h="763904">
                  <a:moveTo>
                    <a:pt x="0" y="0"/>
                  </a:moveTo>
                  <a:lnTo>
                    <a:pt x="0" y="76337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5" name="object 985"/>
            <p:cNvSpPr/>
            <p:nvPr/>
          </p:nvSpPr>
          <p:spPr>
            <a:xfrm>
              <a:off x="5148927" y="3914715"/>
              <a:ext cx="0" cy="800735"/>
            </a:xfrm>
            <a:custGeom>
              <a:avLst/>
              <a:gdLst/>
              <a:ahLst/>
              <a:cxnLst/>
              <a:rect l="l" t="t" r="r" b="b"/>
              <a:pathLst>
                <a:path h="800735">
                  <a:moveTo>
                    <a:pt x="0" y="0"/>
                  </a:moveTo>
                  <a:lnTo>
                    <a:pt x="0" y="8006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6" name="object 986"/>
            <p:cNvSpPr/>
            <p:nvPr/>
          </p:nvSpPr>
          <p:spPr>
            <a:xfrm>
              <a:off x="5244571" y="3906396"/>
              <a:ext cx="3810" cy="794385"/>
            </a:xfrm>
            <a:custGeom>
              <a:avLst/>
              <a:gdLst/>
              <a:ahLst/>
              <a:cxnLst/>
              <a:rect l="l" t="t" r="r" b="b"/>
              <a:pathLst>
                <a:path w="3810" h="794385">
                  <a:moveTo>
                    <a:pt x="0" y="0"/>
                  </a:moveTo>
                  <a:lnTo>
                    <a:pt x="3695" y="79437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7" name="object 987"/>
            <p:cNvSpPr/>
            <p:nvPr/>
          </p:nvSpPr>
          <p:spPr>
            <a:xfrm>
              <a:off x="5508973" y="3883968"/>
              <a:ext cx="0" cy="779145"/>
            </a:xfrm>
            <a:custGeom>
              <a:avLst/>
              <a:gdLst/>
              <a:ahLst/>
              <a:cxnLst/>
              <a:rect l="l" t="t" r="r" b="b"/>
              <a:pathLst>
                <a:path h="779145">
                  <a:moveTo>
                    <a:pt x="0" y="0"/>
                  </a:moveTo>
                  <a:lnTo>
                    <a:pt x="0" y="77896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8" name="object 988"/>
            <p:cNvSpPr/>
            <p:nvPr/>
          </p:nvSpPr>
          <p:spPr>
            <a:xfrm>
              <a:off x="5598990" y="3876475"/>
              <a:ext cx="0" cy="774700"/>
            </a:xfrm>
            <a:custGeom>
              <a:avLst/>
              <a:gdLst/>
              <a:ahLst/>
              <a:cxnLst/>
              <a:rect l="l" t="t" r="r" b="b"/>
              <a:pathLst>
                <a:path h="774700">
                  <a:moveTo>
                    <a:pt x="0" y="0"/>
                  </a:moveTo>
                  <a:lnTo>
                    <a:pt x="0" y="77444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89" name="object 989"/>
            <p:cNvSpPr/>
            <p:nvPr/>
          </p:nvSpPr>
          <p:spPr>
            <a:xfrm>
              <a:off x="4891765" y="3674659"/>
              <a:ext cx="969010" cy="208915"/>
            </a:xfrm>
            <a:custGeom>
              <a:avLst/>
              <a:gdLst/>
              <a:ahLst/>
              <a:cxnLst/>
              <a:rect l="l" t="t" r="r" b="b"/>
              <a:pathLst>
                <a:path w="969010" h="208914">
                  <a:moveTo>
                    <a:pt x="0" y="208838"/>
                  </a:moveTo>
                  <a:lnTo>
                    <a:pt x="0" y="74142"/>
                  </a:lnTo>
                  <a:lnTo>
                    <a:pt x="967765" y="0"/>
                  </a:lnTo>
                  <a:lnTo>
                    <a:pt x="968438" y="1222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0" name="object 990"/>
            <p:cNvSpPr/>
            <p:nvPr/>
          </p:nvSpPr>
          <p:spPr>
            <a:xfrm>
              <a:off x="5179116" y="3725739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98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1" name="object 991"/>
            <p:cNvSpPr/>
            <p:nvPr/>
          </p:nvSpPr>
          <p:spPr>
            <a:xfrm>
              <a:off x="5227401" y="3721967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7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2" name="object 992"/>
            <p:cNvSpPr/>
            <p:nvPr/>
          </p:nvSpPr>
          <p:spPr>
            <a:xfrm>
              <a:off x="5517075" y="3699755"/>
              <a:ext cx="0" cy="128270"/>
            </a:xfrm>
            <a:custGeom>
              <a:avLst/>
              <a:gdLst/>
              <a:ahLst/>
              <a:cxnLst/>
              <a:rect l="l" t="t" r="r" b="b"/>
              <a:pathLst>
                <a:path h="128270">
                  <a:moveTo>
                    <a:pt x="0" y="0"/>
                  </a:moveTo>
                  <a:lnTo>
                    <a:pt x="0" y="1281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3" name="object 993"/>
            <p:cNvSpPr/>
            <p:nvPr/>
          </p:nvSpPr>
          <p:spPr>
            <a:xfrm>
              <a:off x="5565348" y="3696110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5">
                  <a:moveTo>
                    <a:pt x="0" y="0"/>
                  </a:moveTo>
                  <a:lnTo>
                    <a:pt x="0" y="12749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4" name="object 994"/>
            <p:cNvSpPr/>
            <p:nvPr/>
          </p:nvSpPr>
          <p:spPr>
            <a:xfrm>
              <a:off x="4940025" y="3648700"/>
              <a:ext cx="871855" cy="231140"/>
            </a:xfrm>
            <a:custGeom>
              <a:avLst/>
              <a:gdLst/>
              <a:ahLst/>
              <a:cxnLst/>
              <a:rect l="l" t="t" r="r" b="b"/>
              <a:pathLst>
                <a:path w="871854" h="231139">
                  <a:moveTo>
                    <a:pt x="0" y="230555"/>
                  </a:moveTo>
                  <a:lnTo>
                    <a:pt x="0" y="96189"/>
                  </a:lnTo>
                  <a:lnTo>
                    <a:pt x="0" y="65633"/>
                  </a:lnTo>
                  <a:lnTo>
                    <a:pt x="871232" y="0"/>
                  </a:lnTo>
                  <a:lnTo>
                    <a:pt x="871232" y="29413"/>
                  </a:lnTo>
                  <a:lnTo>
                    <a:pt x="871232" y="15306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5" name="object 995"/>
            <p:cNvSpPr/>
            <p:nvPr/>
          </p:nvSpPr>
          <p:spPr>
            <a:xfrm>
              <a:off x="5019813" y="3760607"/>
              <a:ext cx="77914" cy="8359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6" name="object 996"/>
            <p:cNvSpPr/>
            <p:nvPr/>
          </p:nvSpPr>
          <p:spPr>
            <a:xfrm>
              <a:off x="5336678" y="3735397"/>
              <a:ext cx="77939" cy="8252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7" name="object 997"/>
            <p:cNvSpPr/>
            <p:nvPr/>
          </p:nvSpPr>
          <p:spPr>
            <a:xfrm>
              <a:off x="5653581" y="3711229"/>
              <a:ext cx="77889" cy="8152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8" name="object 998"/>
            <p:cNvSpPr/>
            <p:nvPr/>
          </p:nvSpPr>
          <p:spPr>
            <a:xfrm>
              <a:off x="5004420" y="3450623"/>
              <a:ext cx="278100" cy="26280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999" name="object 999"/>
            <p:cNvSpPr/>
            <p:nvPr/>
          </p:nvSpPr>
          <p:spPr>
            <a:xfrm>
              <a:off x="5468805" y="3433389"/>
              <a:ext cx="278079" cy="23911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5277956" y="3423197"/>
              <a:ext cx="195580" cy="264795"/>
            </a:xfrm>
            <a:custGeom>
              <a:avLst/>
              <a:gdLst/>
              <a:ahLst/>
              <a:cxnLst/>
              <a:rect l="l" t="t" r="r" b="b"/>
              <a:pathLst>
                <a:path w="195579" h="264795">
                  <a:moveTo>
                    <a:pt x="0" y="264718"/>
                  </a:moveTo>
                  <a:lnTo>
                    <a:pt x="0" y="12585"/>
                  </a:lnTo>
                  <a:lnTo>
                    <a:pt x="195414" y="0"/>
                  </a:lnTo>
                  <a:lnTo>
                    <a:pt x="195414" y="24996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5058779" y="3922574"/>
              <a:ext cx="0" cy="805180"/>
            </a:xfrm>
            <a:custGeom>
              <a:avLst/>
              <a:gdLst/>
              <a:ahLst/>
              <a:cxnLst/>
              <a:rect l="l" t="t" r="r" b="b"/>
              <a:pathLst>
                <a:path h="805179">
                  <a:moveTo>
                    <a:pt x="0" y="0"/>
                  </a:moveTo>
                  <a:lnTo>
                    <a:pt x="0" y="8046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4961840" y="4004628"/>
              <a:ext cx="187325" cy="17780"/>
            </a:xfrm>
            <a:custGeom>
              <a:avLst/>
              <a:gdLst/>
              <a:ahLst/>
              <a:cxnLst/>
              <a:rect l="l" t="t" r="r" b="b"/>
              <a:pathLst>
                <a:path w="187325" h="17779">
                  <a:moveTo>
                    <a:pt x="0" y="17221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4961840" y="4092652"/>
              <a:ext cx="187325" cy="18415"/>
            </a:xfrm>
            <a:custGeom>
              <a:avLst/>
              <a:gdLst/>
              <a:ahLst/>
              <a:cxnLst/>
              <a:rect l="l" t="t" r="r" b="b"/>
              <a:pathLst>
                <a:path w="187325" h="18414">
                  <a:moveTo>
                    <a:pt x="0" y="17932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4961840" y="4180663"/>
              <a:ext cx="187325" cy="19050"/>
            </a:xfrm>
            <a:custGeom>
              <a:avLst/>
              <a:gdLst/>
              <a:ahLst/>
              <a:cxnLst/>
              <a:rect l="l" t="t" r="r" b="b"/>
              <a:pathLst>
                <a:path w="187325" h="19050">
                  <a:moveTo>
                    <a:pt x="0" y="18668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4961840" y="4268674"/>
              <a:ext cx="187325" cy="19685"/>
            </a:xfrm>
            <a:custGeom>
              <a:avLst/>
              <a:gdLst/>
              <a:ahLst/>
              <a:cxnLst/>
              <a:rect l="l" t="t" r="r" b="b"/>
              <a:pathLst>
                <a:path w="187325" h="19685">
                  <a:moveTo>
                    <a:pt x="0" y="19367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4961840" y="4356698"/>
              <a:ext cx="187325" cy="20320"/>
            </a:xfrm>
            <a:custGeom>
              <a:avLst/>
              <a:gdLst/>
              <a:ahLst/>
              <a:cxnLst/>
              <a:rect l="l" t="t" r="r" b="b"/>
              <a:pathLst>
                <a:path w="187325" h="20320">
                  <a:moveTo>
                    <a:pt x="0" y="20116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4961840" y="4444696"/>
              <a:ext cx="187325" cy="20955"/>
            </a:xfrm>
            <a:custGeom>
              <a:avLst/>
              <a:gdLst/>
              <a:ahLst/>
              <a:cxnLst/>
              <a:rect l="l" t="t" r="r" b="b"/>
              <a:pathLst>
                <a:path w="187325" h="20954">
                  <a:moveTo>
                    <a:pt x="0" y="20828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4961840" y="4532745"/>
              <a:ext cx="187325" cy="21590"/>
            </a:xfrm>
            <a:custGeom>
              <a:avLst/>
              <a:gdLst/>
              <a:ahLst/>
              <a:cxnLst/>
              <a:rect l="l" t="t" r="r" b="b"/>
              <a:pathLst>
                <a:path w="187325" h="21589">
                  <a:moveTo>
                    <a:pt x="0" y="21526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4961840" y="4620756"/>
              <a:ext cx="187325" cy="22860"/>
            </a:xfrm>
            <a:custGeom>
              <a:avLst/>
              <a:gdLst/>
              <a:ahLst/>
              <a:cxnLst/>
              <a:rect l="l" t="t" r="r" b="b"/>
              <a:pathLst>
                <a:path w="187325" h="22860">
                  <a:moveTo>
                    <a:pt x="0" y="22237"/>
                  </a:moveTo>
                  <a:lnTo>
                    <a:pt x="18708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5695900" y="3868548"/>
              <a:ext cx="0" cy="767080"/>
            </a:xfrm>
            <a:custGeom>
              <a:avLst/>
              <a:gdLst/>
              <a:ahLst/>
              <a:cxnLst/>
              <a:rect l="l" t="t" r="r" b="b"/>
              <a:pathLst>
                <a:path h="767079">
                  <a:moveTo>
                    <a:pt x="0" y="0"/>
                  </a:moveTo>
                  <a:lnTo>
                    <a:pt x="0" y="76682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5598999" y="3948723"/>
              <a:ext cx="187325" cy="16510"/>
            </a:xfrm>
            <a:custGeom>
              <a:avLst/>
              <a:gdLst/>
              <a:ahLst/>
              <a:cxnLst/>
              <a:rect l="l" t="t" r="r" b="b"/>
              <a:pathLst>
                <a:path w="187325" h="16510">
                  <a:moveTo>
                    <a:pt x="0" y="15913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5598999" y="4034308"/>
              <a:ext cx="187325" cy="17145"/>
            </a:xfrm>
            <a:custGeom>
              <a:avLst/>
              <a:gdLst/>
              <a:ahLst/>
              <a:cxnLst/>
              <a:rect l="l" t="t" r="r" b="b"/>
              <a:pathLst>
                <a:path w="187325" h="17145">
                  <a:moveTo>
                    <a:pt x="0" y="16611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5598999" y="4119855"/>
              <a:ext cx="187325" cy="17780"/>
            </a:xfrm>
            <a:custGeom>
              <a:avLst/>
              <a:gdLst/>
              <a:ahLst/>
              <a:cxnLst/>
              <a:rect l="l" t="t" r="r" b="b"/>
              <a:pathLst>
                <a:path w="187325" h="17779">
                  <a:moveTo>
                    <a:pt x="0" y="17373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5598999" y="4205441"/>
              <a:ext cx="187325" cy="18415"/>
            </a:xfrm>
            <a:custGeom>
              <a:avLst/>
              <a:gdLst/>
              <a:ahLst/>
              <a:cxnLst/>
              <a:rect l="l" t="t" r="r" b="b"/>
              <a:pathLst>
                <a:path w="187325" h="18414">
                  <a:moveTo>
                    <a:pt x="0" y="18072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5598999" y="4291013"/>
              <a:ext cx="187325" cy="19050"/>
            </a:xfrm>
            <a:custGeom>
              <a:avLst/>
              <a:gdLst/>
              <a:ahLst/>
              <a:cxnLst/>
              <a:rect l="l" t="t" r="r" b="b"/>
              <a:pathLst>
                <a:path w="187325" h="19050">
                  <a:moveTo>
                    <a:pt x="0" y="18783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5598999" y="4376599"/>
              <a:ext cx="187325" cy="19685"/>
            </a:xfrm>
            <a:custGeom>
              <a:avLst/>
              <a:gdLst/>
              <a:ahLst/>
              <a:cxnLst/>
              <a:rect l="l" t="t" r="r" b="b"/>
              <a:pathLst>
                <a:path w="187325" h="19685">
                  <a:moveTo>
                    <a:pt x="0" y="19532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5598999" y="4462159"/>
              <a:ext cx="187325" cy="20320"/>
            </a:xfrm>
            <a:custGeom>
              <a:avLst/>
              <a:gdLst/>
              <a:ahLst/>
              <a:cxnLst/>
              <a:rect l="l" t="t" r="r" b="b"/>
              <a:pathLst>
                <a:path w="187325" h="20320">
                  <a:moveTo>
                    <a:pt x="0" y="20256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5598999" y="4547744"/>
              <a:ext cx="187325" cy="20955"/>
            </a:xfrm>
            <a:custGeom>
              <a:avLst/>
              <a:gdLst/>
              <a:ahLst/>
              <a:cxnLst/>
              <a:rect l="l" t="t" r="r" b="b"/>
              <a:pathLst>
                <a:path w="187325" h="20954">
                  <a:moveTo>
                    <a:pt x="0" y="20942"/>
                  </a:moveTo>
                  <a:lnTo>
                    <a:pt x="18704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7720572" y="3582823"/>
              <a:ext cx="0" cy="761365"/>
            </a:xfrm>
            <a:custGeom>
              <a:avLst/>
              <a:gdLst/>
              <a:ahLst/>
              <a:cxnLst/>
              <a:rect l="l" t="t" r="r" b="b"/>
              <a:pathLst>
                <a:path h="761364">
                  <a:moveTo>
                    <a:pt x="0" y="0"/>
                  </a:moveTo>
                  <a:lnTo>
                    <a:pt x="0" y="7607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7474141" y="3600743"/>
              <a:ext cx="0" cy="777875"/>
            </a:xfrm>
            <a:custGeom>
              <a:avLst/>
              <a:gdLst/>
              <a:ahLst/>
              <a:cxnLst/>
              <a:rect l="l" t="t" r="r" b="b"/>
              <a:pathLst>
                <a:path h="777875">
                  <a:moveTo>
                    <a:pt x="0" y="777633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10455227" y="3210698"/>
              <a:ext cx="236854" cy="19685"/>
            </a:xfrm>
            <a:custGeom>
              <a:avLst/>
              <a:gdLst/>
              <a:ahLst/>
              <a:cxnLst/>
              <a:rect l="l" t="t" r="r" b="b"/>
              <a:pathLst>
                <a:path w="236854" h="19685">
                  <a:moveTo>
                    <a:pt x="236775" y="0"/>
                  </a:moveTo>
                  <a:lnTo>
                    <a:pt x="0" y="1934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8293323" y="25918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67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8325784" y="25918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32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8358309" y="2591855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13195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8390783" y="2591855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13159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8423269" y="2591855"/>
              <a:ext cx="0" cy="131445"/>
            </a:xfrm>
            <a:custGeom>
              <a:avLst/>
              <a:gdLst/>
              <a:ahLst/>
              <a:cxnLst/>
              <a:rect l="l" t="t" r="r" b="b"/>
              <a:pathLst>
                <a:path h="131444">
                  <a:moveTo>
                    <a:pt x="0" y="0"/>
                  </a:moveTo>
                  <a:lnTo>
                    <a:pt x="0" y="13125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8455769" y="2591855"/>
              <a:ext cx="0" cy="131445"/>
            </a:xfrm>
            <a:custGeom>
              <a:avLst/>
              <a:gdLst/>
              <a:ahLst/>
              <a:cxnLst/>
              <a:rect l="l" t="t" r="r" b="b"/>
              <a:pathLst>
                <a:path h="131444">
                  <a:moveTo>
                    <a:pt x="0" y="0"/>
                  </a:moveTo>
                  <a:lnTo>
                    <a:pt x="0" y="13088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8488217" y="2591855"/>
              <a:ext cx="0" cy="130810"/>
            </a:xfrm>
            <a:custGeom>
              <a:avLst/>
              <a:gdLst/>
              <a:ahLst/>
              <a:cxnLst/>
              <a:rect l="l" t="t" r="r" b="b"/>
              <a:pathLst>
                <a:path h="130810">
                  <a:moveTo>
                    <a:pt x="0" y="0"/>
                  </a:moveTo>
                  <a:lnTo>
                    <a:pt x="0" y="13053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8520742" y="2591855"/>
              <a:ext cx="0" cy="133985"/>
            </a:xfrm>
            <a:custGeom>
              <a:avLst/>
              <a:gdLst/>
              <a:ahLst/>
              <a:cxnLst/>
              <a:rect l="l" t="t" r="r" b="b"/>
              <a:pathLst>
                <a:path h="133985">
                  <a:moveTo>
                    <a:pt x="0" y="0"/>
                  </a:moveTo>
                  <a:lnTo>
                    <a:pt x="0" y="1335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8553203" y="2591855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31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8585703" y="2591855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1328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8618177" y="25918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47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8650637" y="25918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11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8683149" y="2591855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13177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8715636" y="2591855"/>
              <a:ext cx="0" cy="131445"/>
            </a:xfrm>
            <a:custGeom>
              <a:avLst/>
              <a:gdLst/>
              <a:ahLst/>
              <a:cxnLst/>
              <a:rect l="l" t="t" r="r" b="b"/>
              <a:pathLst>
                <a:path h="131444">
                  <a:moveTo>
                    <a:pt x="0" y="0"/>
                  </a:moveTo>
                  <a:lnTo>
                    <a:pt x="0" y="1314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8748110" y="2591855"/>
              <a:ext cx="0" cy="131445"/>
            </a:xfrm>
            <a:custGeom>
              <a:avLst/>
              <a:gdLst/>
              <a:ahLst/>
              <a:cxnLst/>
              <a:rect l="l" t="t" r="r" b="b"/>
              <a:pathLst>
                <a:path h="131444">
                  <a:moveTo>
                    <a:pt x="0" y="0"/>
                  </a:moveTo>
                  <a:lnTo>
                    <a:pt x="0" y="1310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8780609" y="2591855"/>
              <a:ext cx="0" cy="130810"/>
            </a:xfrm>
            <a:custGeom>
              <a:avLst/>
              <a:gdLst/>
              <a:ahLst/>
              <a:cxnLst/>
              <a:rect l="l" t="t" r="r" b="b"/>
              <a:pathLst>
                <a:path h="130810">
                  <a:moveTo>
                    <a:pt x="0" y="0"/>
                  </a:moveTo>
                  <a:lnTo>
                    <a:pt x="0" y="1307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8813071" y="2591855"/>
              <a:ext cx="0" cy="130810"/>
            </a:xfrm>
            <a:custGeom>
              <a:avLst/>
              <a:gdLst/>
              <a:ahLst/>
              <a:cxnLst/>
              <a:rect l="l" t="t" r="r" b="b"/>
              <a:pathLst>
                <a:path h="130810">
                  <a:moveTo>
                    <a:pt x="0" y="0"/>
                  </a:moveTo>
                  <a:lnTo>
                    <a:pt x="0" y="13034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8845557" y="2591855"/>
              <a:ext cx="0" cy="130175"/>
            </a:xfrm>
            <a:custGeom>
              <a:avLst/>
              <a:gdLst/>
              <a:ahLst/>
              <a:cxnLst/>
              <a:rect l="l" t="t" r="r" b="b"/>
              <a:pathLst>
                <a:path h="130175">
                  <a:moveTo>
                    <a:pt x="0" y="0"/>
                  </a:moveTo>
                  <a:lnTo>
                    <a:pt x="0" y="12997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8878056" y="2591855"/>
              <a:ext cx="0" cy="130175"/>
            </a:xfrm>
            <a:custGeom>
              <a:avLst/>
              <a:gdLst/>
              <a:ahLst/>
              <a:cxnLst/>
              <a:rect l="l" t="t" r="r" b="b"/>
              <a:pathLst>
                <a:path h="130175">
                  <a:moveTo>
                    <a:pt x="0" y="0"/>
                  </a:moveTo>
                  <a:lnTo>
                    <a:pt x="0" y="12962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8910518" y="2591855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0"/>
                  </a:moveTo>
                  <a:lnTo>
                    <a:pt x="0" y="12926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8943017" y="2591855"/>
              <a:ext cx="0" cy="128905"/>
            </a:xfrm>
            <a:custGeom>
              <a:avLst/>
              <a:gdLst/>
              <a:ahLst/>
              <a:cxnLst/>
              <a:rect l="l" t="t" r="r" b="b"/>
              <a:pathLst>
                <a:path h="128905">
                  <a:moveTo>
                    <a:pt x="0" y="0"/>
                  </a:moveTo>
                  <a:lnTo>
                    <a:pt x="0" y="1289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8975504" y="2591855"/>
              <a:ext cx="0" cy="128905"/>
            </a:xfrm>
            <a:custGeom>
              <a:avLst/>
              <a:gdLst/>
              <a:ahLst/>
              <a:cxnLst/>
              <a:rect l="l" t="t" r="r" b="b"/>
              <a:pathLst>
                <a:path h="128905">
                  <a:moveTo>
                    <a:pt x="0" y="0"/>
                  </a:moveTo>
                  <a:lnTo>
                    <a:pt x="0" y="12856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9007990" y="2591855"/>
              <a:ext cx="0" cy="128270"/>
            </a:xfrm>
            <a:custGeom>
              <a:avLst/>
              <a:gdLst/>
              <a:ahLst/>
              <a:cxnLst/>
              <a:rect l="l" t="t" r="r" b="b"/>
              <a:pathLst>
                <a:path h="128269">
                  <a:moveTo>
                    <a:pt x="0" y="0"/>
                  </a:moveTo>
                  <a:lnTo>
                    <a:pt x="0" y="12819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9040490" y="2591855"/>
              <a:ext cx="0" cy="128270"/>
            </a:xfrm>
            <a:custGeom>
              <a:avLst/>
              <a:gdLst/>
              <a:ahLst/>
              <a:cxnLst/>
              <a:rect l="l" t="t" r="r" b="b"/>
              <a:pathLst>
                <a:path h="128269">
                  <a:moveTo>
                    <a:pt x="0" y="0"/>
                  </a:moveTo>
                  <a:lnTo>
                    <a:pt x="0" y="1278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9072950" y="2591855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5">
                  <a:moveTo>
                    <a:pt x="0" y="0"/>
                  </a:moveTo>
                  <a:lnTo>
                    <a:pt x="0" y="12749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9105450" y="2591855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5">
                  <a:moveTo>
                    <a:pt x="0" y="0"/>
                  </a:moveTo>
                  <a:lnTo>
                    <a:pt x="0" y="12712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9137924" y="2591855"/>
              <a:ext cx="0" cy="123825"/>
            </a:xfrm>
            <a:custGeom>
              <a:avLst/>
              <a:gdLst/>
              <a:ahLst/>
              <a:cxnLst/>
              <a:rect l="l" t="t" r="r" b="b"/>
              <a:pathLst>
                <a:path h="123825">
                  <a:moveTo>
                    <a:pt x="0" y="0"/>
                  </a:moveTo>
                  <a:lnTo>
                    <a:pt x="0" y="12338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9170423" y="2591855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h="123189">
                  <a:moveTo>
                    <a:pt x="0" y="0"/>
                  </a:moveTo>
                  <a:lnTo>
                    <a:pt x="0" y="12302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9202922" y="2591855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h="123189">
                  <a:moveTo>
                    <a:pt x="0" y="0"/>
                  </a:moveTo>
                  <a:lnTo>
                    <a:pt x="0" y="12268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9235384" y="2591855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5">
                  <a:moveTo>
                    <a:pt x="0" y="0"/>
                  </a:moveTo>
                  <a:lnTo>
                    <a:pt x="0" y="1223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9267870" y="2591855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5">
                  <a:moveTo>
                    <a:pt x="0" y="0"/>
                  </a:moveTo>
                  <a:lnTo>
                    <a:pt x="0" y="12195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9300357" y="2591855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19">
                  <a:moveTo>
                    <a:pt x="0" y="0"/>
                  </a:moveTo>
                  <a:lnTo>
                    <a:pt x="0" y="1216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9332844" y="2591855"/>
              <a:ext cx="0" cy="121285"/>
            </a:xfrm>
            <a:custGeom>
              <a:avLst/>
              <a:gdLst/>
              <a:ahLst/>
              <a:cxnLst/>
              <a:rect l="l" t="t" r="r" b="b"/>
              <a:pathLst>
                <a:path h="121285">
                  <a:moveTo>
                    <a:pt x="0" y="0"/>
                  </a:moveTo>
                  <a:lnTo>
                    <a:pt x="0" y="12124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9365330" y="2591855"/>
              <a:ext cx="0" cy="121285"/>
            </a:xfrm>
            <a:custGeom>
              <a:avLst/>
              <a:gdLst/>
              <a:ahLst/>
              <a:cxnLst/>
              <a:rect l="l" t="t" r="r" b="b"/>
              <a:pathLst>
                <a:path h="121285">
                  <a:moveTo>
                    <a:pt x="0" y="0"/>
                  </a:moveTo>
                  <a:lnTo>
                    <a:pt x="0" y="12089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9397817" y="2591855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54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9430303" y="2591855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1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9462777" y="2591855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0"/>
                  </a:moveTo>
                  <a:lnTo>
                    <a:pt x="0" y="1198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9495264" y="2591855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0"/>
                  </a:moveTo>
                  <a:lnTo>
                    <a:pt x="0" y="11946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9527750" y="2591855"/>
              <a:ext cx="0" cy="119380"/>
            </a:xfrm>
            <a:custGeom>
              <a:avLst/>
              <a:gdLst/>
              <a:ahLst/>
              <a:cxnLst/>
              <a:rect l="l" t="t" r="r" b="b"/>
              <a:pathLst>
                <a:path h="119380">
                  <a:moveTo>
                    <a:pt x="0" y="0"/>
                  </a:moveTo>
                  <a:lnTo>
                    <a:pt x="0" y="1191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9560237" y="2591855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h="118744">
                  <a:moveTo>
                    <a:pt x="0" y="0"/>
                  </a:moveTo>
                  <a:lnTo>
                    <a:pt x="0" y="11874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9592736" y="2591855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h="118744">
                  <a:moveTo>
                    <a:pt x="0" y="0"/>
                  </a:moveTo>
                  <a:lnTo>
                    <a:pt x="0" y="11840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9625210" y="2591855"/>
              <a:ext cx="0" cy="118110"/>
            </a:xfrm>
            <a:custGeom>
              <a:avLst/>
              <a:gdLst/>
              <a:ahLst/>
              <a:cxnLst/>
              <a:rect l="l" t="t" r="r" b="b"/>
              <a:pathLst>
                <a:path h="118110">
                  <a:moveTo>
                    <a:pt x="0" y="0"/>
                  </a:moveTo>
                  <a:lnTo>
                    <a:pt x="0" y="11804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9657697" y="2591855"/>
              <a:ext cx="0" cy="118110"/>
            </a:xfrm>
            <a:custGeom>
              <a:avLst/>
              <a:gdLst/>
              <a:ahLst/>
              <a:cxnLst/>
              <a:rect l="l" t="t" r="r" b="b"/>
              <a:pathLst>
                <a:path h="118110">
                  <a:moveTo>
                    <a:pt x="0" y="0"/>
                  </a:moveTo>
                  <a:lnTo>
                    <a:pt x="0" y="11767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9690183" y="2591855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h="117475">
                  <a:moveTo>
                    <a:pt x="0" y="0"/>
                  </a:moveTo>
                  <a:lnTo>
                    <a:pt x="0" y="11733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9722670" y="2591855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h="117475">
                  <a:moveTo>
                    <a:pt x="0" y="0"/>
                  </a:moveTo>
                  <a:lnTo>
                    <a:pt x="0" y="11697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9755157" y="2591855"/>
              <a:ext cx="0" cy="116839"/>
            </a:xfrm>
            <a:custGeom>
              <a:avLst/>
              <a:gdLst/>
              <a:ahLst/>
              <a:cxnLst/>
              <a:rect l="l" t="t" r="r" b="b"/>
              <a:pathLst>
                <a:path h="116839">
                  <a:moveTo>
                    <a:pt x="0" y="0"/>
                  </a:moveTo>
                  <a:lnTo>
                    <a:pt x="0" y="1166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9787643" y="2591855"/>
              <a:ext cx="0" cy="116839"/>
            </a:xfrm>
            <a:custGeom>
              <a:avLst/>
              <a:gdLst/>
              <a:ahLst/>
              <a:cxnLst/>
              <a:rect l="l" t="t" r="r" b="b"/>
              <a:pathLst>
                <a:path h="116839">
                  <a:moveTo>
                    <a:pt x="0" y="0"/>
                  </a:moveTo>
                  <a:lnTo>
                    <a:pt x="0" y="11625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9820130" y="2591855"/>
              <a:ext cx="0" cy="116205"/>
            </a:xfrm>
            <a:custGeom>
              <a:avLst/>
              <a:gdLst/>
              <a:ahLst/>
              <a:cxnLst/>
              <a:rect l="l" t="t" r="r" b="b"/>
              <a:pathLst>
                <a:path h="116205">
                  <a:moveTo>
                    <a:pt x="0" y="0"/>
                  </a:moveTo>
                  <a:lnTo>
                    <a:pt x="0" y="11591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9852616" y="2591855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69">
                  <a:moveTo>
                    <a:pt x="0" y="0"/>
                  </a:moveTo>
                  <a:lnTo>
                    <a:pt x="0" y="11554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9885078" y="2591855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69">
                  <a:moveTo>
                    <a:pt x="0" y="0"/>
                  </a:moveTo>
                  <a:lnTo>
                    <a:pt x="0" y="11517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9917589" y="2591855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8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9950063" y="2591855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46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9982537" y="2591855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0"/>
                  </a:moveTo>
                  <a:lnTo>
                    <a:pt x="0" y="11410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10015036" y="2591855"/>
              <a:ext cx="0" cy="114300"/>
            </a:xfrm>
            <a:custGeom>
              <a:avLst/>
              <a:gdLst/>
              <a:ahLst/>
              <a:cxnLst/>
              <a:rect l="l" t="t" r="r" b="b"/>
              <a:pathLst>
                <a:path h="114300">
                  <a:moveTo>
                    <a:pt x="0" y="0"/>
                  </a:moveTo>
                  <a:lnTo>
                    <a:pt x="0" y="11376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10047510" y="2591855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9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10080022" y="2591855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0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10112496" y="2591855"/>
              <a:ext cx="0" cy="113030"/>
            </a:xfrm>
            <a:custGeom>
              <a:avLst/>
              <a:gdLst/>
              <a:ahLst/>
              <a:cxnLst/>
              <a:rect l="l" t="t" r="r" b="b"/>
              <a:pathLst>
                <a:path h="113030">
                  <a:moveTo>
                    <a:pt x="0" y="0"/>
                  </a:moveTo>
                  <a:lnTo>
                    <a:pt x="0" y="11269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10144970" y="2591855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4">
                  <a:moveTo>
                    <a:pt x="0" y="0"/>
                  </a:moveTo>
                  <a:lnTo>
                    <a:pt x="0" y="11233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10177470" y="2591855"/>
              <a:ext cx="0" cy="110489"/>
            </a:xfrm>
            <a:custGeom>
              <a:avLst/>
              <a:gdLst/>
              <a:ahLst/>
              <a:cxnLst/>
              <a:rect l="l" t="t" r="r" b="b"/>
              <a:pathLst>
                <a:path h="110489">
                  <a:moveTo>
                    <a:pt x="0" y="0"/>
                  </a:moveTo>
                  <a:lnTo>
                    <a:pt x="0" y="11000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10209956" y="2591855"/>
              <a:ext cx="0" cy="109855"/>
            </a:xfrm>
            <a:custGeom>
              <a:avLst/>
              <a:gdLst/>
              <a:ahLst/>
              <a:cxnLst/>
              <a:rect l="l" t="t" r="r" b="b"/>
              <a:pathLst>
                <a:path h="109855">
                  <a:moveTo>
                    <a:pt x="0" y="0"/>
                  </a:moveTo>
                  <a:lnTo>
                    <a:pt x="0" y="10951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10242430" y="2591855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19">
                  <a:moveTo>
                    <a:pt x="0" y="0"/>
                  </a:moveTo>
                  <a:lnTo>
                    <a:pt x="0" y="10900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10274930" y="2591855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50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10307391" y="2591855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10339902" y="2591855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2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10372376" y="2591855"/>
              <a:ext cx="0" cy="107314"/>
            </a:xfrm>
            <a:custGeom>
              <a:avLst/>
              <a:gdLst/>
              <a:ahLst/>
              <a:cxnLst/>
              <a:rect l="l" t="t" r="r" b="b"/>
              <a:pathLst>
                <a:path h="107314">
                  <a:moveTo>
                    <a:pt x="0" y="0"/>
                  </a:moveTo>
                  <a:lnTo>
                    <a:pt x="0" y="10702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10404850" y="2591855"/>
              <a:ext cx="0" cy="106680"/>
            </a:xfrm>
            <a:custGeom>
              <a:avLst/>
              <a:gdLst/>
              <a:ahLst/>
              <a:cxnLst/>
              <a:rect l="l" t="t" r="r" b="b"/>
              <a:pathLst>
                <a:path h="106680">
                  <a:moveTo>
                    <a:pt x="0" y="0"/>
                  </a:moveTo>
                  <a:lnTo>
                    <a:pt x="0" y="10651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10437350" y="2591855"/>
              <a:ext cx="0" cy="106045"/>
            </a:xfrm>
            <a:custGeom>
              <a:avLst/>
              <a:gdLst/>
              <a:ahLst/>
              <a:cxnLst/>
              <a:rect l="l" t="t" r="r" b="b"/>
              <a:pathLst>
                <a:path h="106044">
                  <a:moveTo>
                    <a:pt x="0" y="0"/>
                  </a:moveTo>
                  <a:lnTo>
                    <a:pt x="0" y="10601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10469824" y="2591855"/>
              <a:ext cx="0" cy="106045"/>
            </a:xfrm>
            <a:custGeom>
              <a:avLst/>
              <a:gdLst/>
              <a:ahLst/>
              <a:cxnLst/>
              <a:rect l="l" t="t" r="r" b="b"/>
              <a:pathLst>
                <a:path h="106044">
                  <a:moveTo>
                    <a:pt x="0" y="0"/>
                  </a:moveTo>
                  <a:lnTo>
                    <a:pt x="0" y="10552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10502310" y="2591855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10">
                  <a:moveTo>
                    <a:pt x="0" y="0"/>
                  </a:moveTo>
                  <a:lnTo>
                    <a:pt x="0" y="10491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10534809" y="2591855"/>
              <a:ext cx="0" cy="103505"/>
            </a:xfrm>
            <a:custGeom>
              <a:avLst/>
              <a:gdLst/>
              <a:ahLst/>
              <a:cxnLst/>
              <a:rect l="l" t="t" r="r" b="b"/>
              <a:pathLst>
                <a:path h="103505">
                  <a:moveTo>
                    <a:pt x="0" y="0"/>
                  </a:moveTo>
                  <a:lnTo>
                    <a:pt x="0" y="1035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10567271" y="2589074"/>
              <a:ext cx="0" cy="107950"/>
            </a:xfrm>
            <a:custGeom>
              <a:avLst/>
              <a:gdLst/>
              <a:ahLst/>
              <a:cxnLst/>
              <a:rect l="l" t="t" r="r" b="b"/>
              <a:pathLst>
                <a:path h="107950">
                  <a:moveTo>
                    <a:pt x="0" y="0"/>
                  </a:moveTo>
                  <a:lnTo>
                    <a:pt x="0" y="1076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10599770" y="2591855"/>
              <a:ext cx="0" cy="103505"/>
            </a:xfrm>
            <a:custGeom>
              <a:avLst/>
              <a:gdLst/>
              <a:ahLst/>
              <a:cxnLst/>
              <a:rect l="l" t="t" r="r" b="b"/>
              <a:pathLst>
                <a:path h="103505">
                  <a:moveTo>
                    <a:pt x="0" y="0"/>
                  </a:moveTo>
                  <a:lnTo>
                    <a:pt x="0" y="1035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10632257" y="2591855"/>
              <a:ext cx="0" cy="103505"/>
            </a:xfrm>
            <a:custGeom>
              <a:avLst/>
              <a:gdLst/>
              <a:ahLst/>
              <a:cxnLst/>
              <a:rect l="l" t="t" r="r" b="b"/>
              <a:pathLst>
                <a:path h="103505">
                  <a:moveTo>
                    <a:pt x="0" y="0"/>
                  </a:moveTo>
                  <a:lnTo>
                    <a:pt x="0" y="10350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10664705" y="2591855"/>
              <a:ext cx="0" cy="102870"/>
            </a:xfrm>
            <a:custGeom>
              <a:avLst/>
              <a:gdLst/>
              <a:ahLst/>
              <a:cxnLst/>
              <a:rect l="l" t="t" r="r" b="b"/>
              <a:pathLst>
                <a:path h="102869">
                  <a:moveTo>
                    <a:pt x="0" y="0"/>
                  </a:moveTo>
                  <a:lnTo>
                    <a:pt x="0" y="10253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9523115" y="2712048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5963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3131764" y="4850321"/>
              <a:ext cx="89535" cy="11430"/>
            </a:xfrm>
            <a:custGeom>
              <a:avLst/>
              <a:gdLst/>
              <a:ahLst/>
              <a:cxnLst/>
              <a:rect l="l" t="t" r="r" b="b"/>
              <a:pathLst>
                <a:path w="89535" h="11429">
                  <a:moveTo>
                    <a:pt x="0" y="11176"/>
                  </a:moveTo>
                  <a:lnTo>
                    <a:pt x="8928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2474932" y="4700499"/>
              <a:ext cx="167640" cy="17145"/>
            </a:xfrm>
            <a:custGeom>
              <a:avLst/>
              <a:gdLst/>
              <a:ahLst/>
              <a:cxnLst/>
              <a:rect l="l" t="t" r="r" b="b"/>
              <a:pathLst>
                <a:path w="167639" h="17145">
                  <a:moveTo>
                    <a:pt x="0" y="16700"/>
                  </a:moveTo>
                  <a:lnTo>
                    <a:pt x="16733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274581" y="5091037"/>
              <a:ext cx="290195" cy="38735"/>
            </a:xfrm>
            <a:custGeom>
              <a:avLst/>
              <a:gdLst/>
              <a:ahLst/>
              <a:cxnLst/>
              <a:rect l="l" t="t" r="r" b="b"/>
              <a:pathLst>
                <a:path w="290195" h="38735">
                  <a:moveTo>
                    <a:pt x="289788" y="0"/>
                  </a:moveTo>
                  <a:lnTo>
                    <a:pt x="0" y="3841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1389324" y="4943247"/>
              <a:ext cx="290195" cy="38735"/>
            </a:xfrm>
            <a:custGeom>
              <a:avLst/>
              <a:gdLst/>
              <a:ahLst/>
              <a:cxnLst/>
              <a:rect l="l" t="t" r="r" b="b"/>
              <a:pathLst>
                <a:path w="290194" h="38735">
                  <a:moveTo>
                    <a:pt x="289788" y="0"/>
                  </a:moveTo>
                  <a:lnTo>
                    <a:pt x="0" y="3844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2278971" y="4837761"/>
              <a:ext cx="196215" cy="26034"/>
            </a:xfrm>
            <a:custGeom>
              <a:avLst/>
              <a:gdLst/>
              <a:ahLst/>
              <a:cxnLst/>
              <a:rect l="l" t="t" r="r" b="b"/>
              <a:pathLst>
                <a:path w="196214" h="26035">
                  <a:moveTo>
                    <a:pt x="195960" y="0"/>
                  </a:moveTo>
                  <a:lnTo>
                    <a:pt x="0" y="2597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237319" y="4295903"/>
              <a:ext cx="37465" cy="1144905"/>
            </a:xfrm>
            <a:custGeom>
              <a:avLst/>
              <a:gdLst/>
              <a:ahLst/>
              <a:cxnLst/>
              <a:rect l="l" t="t" r="r" b="b"/>
              <a:pathLst>
                <a:path w="37464" h="1144904">
                  <a:moveTo>
                    <a:pt x="0" y="3047"/>
                  </a:moveTo>
                  <a:lnTo>
                    <a:pt x="0" y="1144574"/>
                  </a:lnTo>
                  <a:lnTo>
                    <a:pt x="37274" y="1139253"/>
                  </a:lnTo>
                  <a:lnTo>
                    <a:pt x="3727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0" y="4756773"/>
              <a:ext cx="237490" cy="25400"/>
            </a:xfrm>
            <a:custGeom>
              <a:avLst/>
              <a:gdLst/>
              <a:ahLst/>
              <a:cxnLst/>
              <a:rect l="l" t="t" r="r" b="b"/>
              <a:pathLst>
                <a:path w="237490" h="25400">
                  <a:moveTo>
                    <a:pt x="237319" y="0"/>
                  </a:moveTo>
                  <a:lnTo>
                    <a:pt x="0" y="252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0" y="4341242"/>
              <a:ext cx="237490" cy="228600"/>
            </a:xfrm>
            <a:custGeom>
              <a:avLst/>
              <a:gdLst/>
              <a:ahLst/>
              <a:cxnLst/>
              <a:rect l="l" t="t" r="r" b="b"/>
              <a:pathLst>
                <a:path w="237490" h="228600">
                  <a:moveTo>
                    <a:pt x="0" y="228518"/>
                  </a:moveTo>
                  <a:lnTo>
                    <a:pt x="237319" y="0"/>
                  </a:lnTo>
                  <a:lnTo>
                    <a:pt x="0" y="202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0" y="4573839"/>
              <a:ext cx="237490" cy="183515"/>
            </a:xfrm>
            <a:custGeom>
              <a:avLst/>
              <a:gdLst/>
              <a:ahLst/>
              <a:cxnLst/>
              <a:rect l="l" t="t" r="r" b="b"/>
              <a:pathLst>
                <a:path w="237490" h="183514">
                  <a:moveTo>
                    <a:pt x="0" y="0"/>
                  </a:moveTo>
                  <a:lnTo>
                    <a:pt x="237319" y="18293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0" y="4799356"/>
              <a:ext cx="237490" cy="25400"/>
            </a:xfrm>
            <a:custGeom>
              <a:avLst/>
              <a:gdLst/>
              <a:ahLst/>
              <a:cxnLst/>
              <a:rect l="l" t="t" r="r" b="b"/>
              <a:pathLst>
                <a:path w="237490" h="25400">
                  <a:moveTo>
                    <a:pt x="0" y="25286"/>
                  </a:moveTo>
                  <a:lnTo>
                    <a:pt x="23731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0" y="4959020"/>
              <a:ext cx="237490" cy="25400"/>
            </a:xfrm>
            <a:custGeom>
              <a:avLst/>
              <a:gdLst/>
              <a:ahLst/>
              <a:cxnLst/>
              <a:rect l="l" t="t" r="r" b="b"/>
              <a:pathLst>
                <a:path w="237490" h="25400">
                  <a:moveTo>
                    <a:pt x="237319" y="0"/>
                  </a:moveTo>
                  <a:lnTo>
                    <a:pt x="0" y="25292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0" y="4827236"/>
              <a:ext cx="237490" cy="132080"/>
            </a:xfrm>
            <a:custGeom>
              <a:avLst/>
              <a:gdLst/>
              <a:ahLst/>
              <a:cxnLst/>
              <a:rect l="l" t="t" r="r" b="b"/>
              <a:pathLst>
                <a:path w="237490" h="132079">
                  <a:moveTo>
                    <a:pt x="0" y="0"/>
                  </a:moveTo>
                  <a:lnTo>
                    <a:pt x="237319" y="1317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0" y="5001629"/>
              <a:ext cx="237490" cy="25400"/>
            </a:xfrm>
            <a:custGeom>
              <a:avLst/>
              <a:gdLst/>
              <a:ahLst/>
              <a:cxnLst/>
              <a:rect l="l" t="t" r="r" b="b"/>
              <a:pathLst>
                <a:path w="237490" h="25400">
                  <a:moveTo>
                    <a:pt x="237319" y="0"/>
                  </a:moveTo>
                  <a:lnTo>
                    <a:pt x="0" y="2527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0" y="5251121"/>
              <a:ext cx="237490" cy="189865"/>
            </a:xfrm>
            <a:custGeom>
              <a:avLst/>
              <a:gdLst/>
              <a:ahLst/>
              <a:cxnLst/>
              <a:rect l="l" t="t" r="r" b="b"/>
              <a:pathLst>
                <a:path w="237490" h="189864">
                  <a:moveTo>
                    <a:pt x="0" y="0"/>
                  </a:moveTo>
                  <a:lnTo>
                    <a:pt x="237319" y="18935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0" y="5002137"/>
              <a:ext cx="233045" cy="247015"/>
            </a:xfrm>
            <a:custGeom>
              <a:avLst/>
              <a:gdLst/>
              <a:ahLst/>
              <a:cxnLst/>
              <a:rect l="l" t="t" r="r" b="b"/>
              <a:pathLst>
                <a:path w="233045" h="247014">
                  <a:moveTo>
                    <a:pt x="0" y="246387"/>
                  </a:moveTo>
                  <a:lnTo>
                    <a:pt x="23251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756241" y="4256685"/>
              <a:ext cx="0" cy="1017905"/>
            </a:xfrm>
            <a:custGeom>
              <a:avLst/>
              <a:gdLst/>
              <a:ahLst/>
              <a:cxnLst/>
              <a:rect l="l" t="t" r="r" b="b"/>
              <a:pathLst>
                <a:path h="1017904">
                  <a:moveTo>
                    <a:pt x="0" y="0"/>
                  </a:moveTo>
                  <a:lnTo>
                    <a:pt x="0" y="1017319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711067" y="4259593"/>
              <a:ext cx="0" cy="1014730"/>
            </a:xfrm>
            <a:custGeom>
              <a:avLst/>
              <a:gdLst/>
              <a:ahLst/>
              <a:cxnLst/>
              <a:rect l="l" t="t" r="r" b="b"/>
              <a:pathLst>
                <a:path h="1014729">
                  <a:moveTo>
                    <a:pt x="0" y="0"/>
                  </a:moveTo>
                  <a:lnTo>
                    <a:pt x="0" y="101441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564382" y="4268420"/>
              <a:ext cx="45720" cy="1038225"/>
            </a:xfrm>
            <a:custGeom>
              <a:avLst/>
              <a:gdLst/>
              <a:ahLst/>
              <a:cxnLst/>
              <a:rect l="l" t="t" r="r" b="b"/>
              <a:pathLst>
                <a:path w="45720" h="1038225">
                  <a:moveTo>
                    <a:pt x="0" y="3670"/>
                  </a:moveTo>
                  <a:lnTo>
                    <a:pt x="0" y="1037818"/>
                  </a:lnTo>
                  <a:lnTo>
                    <a:pt x="45173" y="1032332"/>
                  </a:lnTo>
                  <a:lnTo>
                    <a:pt x="45173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1389324" y="4205047"/>
              <a:ext cx="0" cy="1069340"/>
            </a:xfrm>
            <a:custGeom>
              <a:avLst/>
              <a:gdLst/>
              <a:ahLst/>
              <a:cxnLst/>
              <a:rect l="l" t="t" r="r" b="b"/>
              <a:pathLst>
                <a:path h="1069339">
                  <a:moveTo>
                    <a:pt x="0" y="0"/>
                  </a:moveTo>
                  <a:lnTo>
                    <a:pt x="0" y="1068957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1344162" y="4208121"/>
              <a:ext cx="0" cy="1066165"/>
            </a:xfrm>
            <a:custGeom>
              <a:avLst/>
              <a:gdLst/>
              <a:ahLst/>
              <a:cxnLst/>
              <a:rect l="l" t="t" r="r" b="b"/>
              <a:pathLst>
                <a:path h="1066164">
                  <a:moveTo>
                    <a:pt x="0" y="0"/>
                  </a:moveTo>
                  <a:lnTo>
                    <a:pt x="0" y="106588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756241" y="4822369"/>
              <a:ext cx="588010" cy="70485"/>
            </a:xfrm>
            <a:custGeom>
              <a:avLst/>
              <a:gdLst/>
              <a:ahLst/>
              <a:cxnLst/>
              <a:rect l="l" t="t" r="r" b="b"/>
              <a:pathLst>
                <a:path w="588010" h="70485">
                  <a:moveTo>
                    <a:pt x="0" y="70396"/>
                  </a:moveTo>
                  <a:lnTo>
                    <a:pt x="58792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756241" y="4286238"/>
              <a:ext cx="588010" cy="52069"/>
            </a:xfrm>
            <a:custGeom>
              <a:avLst/>
              <a:gdLst/>
              <a:ahLst/>
              <a:cxnLst/>
              <a:rect l="l" t="t" r="r" b="b"/>
              <a:pathLst>
                <a:path w="588010" h="52070">
                  <a:moveTo>
                    <a:pt x="0" y="51841"/>
                  </a:moveTo>
                  <a:lnTo>
                    <a:pt x="58792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756241" y="4865688"/>
              <a:ext cx="588010" cy="533400"/>
            </a:xfrm>
            <a:custGeom>
              <a:avLst/>
              <a:gdLst/>
              <a:ahLst/>
              <a:cxnLst/>
              <a:rect l="l" t="t" r="r" b="b"/>
              <a:pathLst>
                <a:path w="588010" h="533400">
                  <a:moveTo>
                    <a:pt x="587921" y="0"/>
                  </a:moveTo>
                  <a:lnTo>
                    <a:pt x="0" y="70396"/>
                  </a:lnTo>
                  <a:lnTo>
                    <a:pt x="587921" y="532815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756241" y="4865688"/>
              <a:ext cx="588010" cy="622935"/>
            </a:xfrm>
            <a:custGeom>
              <a:avLst/>
              <a:gdLst/>
              <a:ahLst/>
              <a:cxnLst/>
              <a:rect l="l" t="t" r="r" b="b"/>
              <a:pathLst>
                <a:path w="588010" h="622935">
                  <a:moveTo>
                    <a:pt x="0" y="622465"/>
                  </a:moveTo>
                  <a:lnTo>
                    <a:pt x="587921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609556" y="4778135"/>
              <a:ext cx="101600" cy="88900"/>
            </a:xfrm>
            <a:custGeom>
              <a:avLst/>
              <a:gdLst/>
              <a:ahLst/>
              <a:cxnLst/>
              <a:rect l="l" t="t" r="r" b="b"/>
              <a:pathLst>
                <a:path w="101600" h="88900">
                  <a:moveTo>
                    <a:pt x="101511" y="88480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609556" y="4837227"/>
              <a:ext cx="101600" cy="551180"/>
            </a:xfrm>
            <a:custGeom>
              <a:avLst/>
              <a:gdLst/>
              <a:ahLst/>
              <a:cxnLst/>
              <a:rect l="l" t="t" r="r" b="b"/>
              <a:pathLst>
                <a:path w="101600" h="551179">
                  <a:moveTo>
                    <a:pt x="0" y="463524"/>
                  </a:moveTo>
                  <a:lnTo>
                    <a:pt x="101511" y="88468"/>
                  </a:lnTo>
                  <a:lnTo>
                    <a:pt x="0" y="0"/>
                  </a:lnTo>
                  <a:lnTo>
                    <a:pt x="101511" y="55093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1785792" y="4171519"/>
              <a:ext cx="33020" cy="1039494"/>
            </a:xfrm>
            <a:custGeom>
              <a:avLst/>
              <a:gdLst/>
              <a:ahLst/>
              <a:cxnLst/>
              <a:rect l="l" t="t" r="r" b="b"/>
              <a:pathLst>
                <a:path w="33019" h="1039495">
                  <a:moveTo>
                    <a:pt x="0" y="2654"/>
                  </a:moveTo>
                  <a:lnTo>
                    <a:pt x="0" y="1039456"/>
                  </a:lnTo>
                  <a:lnTo>
                    <a:pt x="32829" y="1034757"/>
                  </a:lnTo>
                  <a:lnTo>
                    <a:pt x="32829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1679112" y="4179723"/>
              <a:ext cx="33020" cy="891540"/>
            </a:xfrm>
            <a:custGeom>
              <a:avLst/>
              <a:gdLst/>
              <a:ahLst/>
              <a:cxnLst/>
              <a:rect l="l" t="t" r="r" b="b"/>
              <a:pathLst>
                <a:path w="33019" h="891539">
                  <a:moveTo>
                    <a:pt x="0" y="3111"/>
                  </a:moveTo>
                  <a:lnTo>
                    <a:pt x="0" y="891070"/>
                  </a:lnTo>
                  <a:lnTo>
                    <a:pt x="32854" y="887069"/>
                  </a:lnTo>
                  <a:lnTo>
                    <a:pt x="32854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2246129" y="4134333"/>
              <a:ext cx="33020" cy="1009015"/>
            </a:xfrm>
            <a:custGeom>
              <a:avLst/>
              <a:gdLst/>
              <a:ahLst/>
              <a:cxnLst/>
              <a:rect l="l" t="t" r="r" b="b"/>
              <a:pathLst>
                <a:path w="33019" h="1009014">
                  <a:moveTo>
                    <a:pt x="0" y="2666"/>
                  </a:moveTo>
                  <a:lnTo>
                    <a:pt x="0" y="1008392"/>
                  </a:lnTo>
                  <a:lnTo>
                    <a:pt x="32842" y="1003706"/>
                  </a:lnTo>
                  <a:lnTo>
                    <a:pt x="32842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1818622" y="4174262"/>
              <a:ext cx="427990" cy="412115"/>
            </a:xfrm>
            <a:custGeom>
              <a:avLst/>
              <a:gdLst/>
              <a:ahLst/>
              <a:cxnLst/>
              <a:rect l="l" t="t" r="r" b="b"/>
              <a:pathLst>
                <a:path w="427989" h="412114">
                  <a:moveTo>
                    <a:pt x="427507" y="366090"/>
                  </a:moveTo>
                  <a:lnTo>
                    <a:pt x="0" y="411645"/>
                  </a:lnTo>
                  <a:lnTo>
                    <a:pt x="427507" y="0"/>
                  </a:lnTo>
                  <a:lnTo>
                    <a:pt x="0" y="36537"/>
                  </a:lnTo>
                  <a:lnTo>
                    <a:pt x="427507" y="36609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1818622" y="4577894"/>
              <a:ext cx="427990" cy="45720"/>
            </a:xfrm>
            <a:custGeom>
              <a:avLst/>
              <a:gdLst/>
              <a:ahLst/>
              <a:cxnLst/>
              <a:rect l="l" t="t" r="r" b="b"/>
              <a:pathLst>
                <a:path w="427989" h="45720">
                  <a:moveTo>
                    <a:pt x="0" y="45529"/>
                  </a:moveTo>
                  <a:lnTo>
                    <a:pt x="427507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1818622" y="4599839"/>
              <a:ext cx="427990" cy="164465"/>
            </a:xfrm>
            <a:custGeom>
              <a:avLst/>
              <a:gdLst/>
              <a:ahLst/>
              <a:cxnLst/>
              <a:rect l="l" t="t" r="r" b="b"/>
              <a:pathLst>
                <a:path w="427989" h="164464">
                  <a:moveTo>
                    <a:pt x="427507" y="118706"/>
                  </a:moveTo>
                  <a:lnTo>
                    <a:pt x="0" y="164261"/>
                  </a:lnTo>
                  <a:lnTo>
                    <a:pt x="213766" y="0"/>
                  </a:lnTo>
                  <a:lnTo>
                    <a:pt x="427507" y="11870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1818622" y="4756075"/>
              <a:ext cx="427990" cy="386715"/>
            </a:xfrm>
            <a:custGeom>
              <a:avLst/>
              <a:gdLst/>
              <a:ahLst/>
              <a:cxnLst/>
              <a:rect l="l" t="t" r="r" b="b"/>
              <a:pathLst>
                <a:path w="427989" h="386714">
                  <a:moveTo>
                    <a:pt x="427507" y="0"/>
                  </a:moveTo>
                  <a:lnTo>
                    <a:pt x="0" y="45542"/>
                  </a:lnTo>
                  <a:lnTo>
                    <a:pt x="427507" y="386651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1818622" y="4756506"/>
              <a:ext cx="423545" cy="450215"/>
            </a:xfrm>
            <a:custGeom>
              <a:avLst/>
              <a:gdLst/>
              <a:ahLst/>
              <a:cxnLst/>
              <a:rect l="l" t="t" r="r" b="b"/>
              <a:pathLst>
                <a:path w="423544" h="450214">
                  <a:moveTo>
                    <a:pt x="0" y="449706"/>
                  </a:moveTo>
                  <a:lnTo>
                    <a:pt x="42326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1711967" y="4590670"/>
              <a:ext cx="74295" cy="160655"/>
            </a:xfrm>
            <a:custGeom>
              <a:avLst/>
              <a:gdLst/>
              <a:ahLst/>
              <a:cxnLst/>
              <a:rect l="l" t="t" r="r" b="b"/>
              <a:pathLst>
                <a:path w="74294" h="160654">
                  <a:moveTo>
                    <a:pt x="73825" y="160413"/>
                  </a:moveTo>
                  <a:lnTo>
                    <a:pt x="0" y="96100"/>
                  </a:lnTo>
                  <a:lnTo>
                    <a:pt x="32956" y="0"/>
                  </a:lnTo>
                  <a:lnTo>
                    <a:pt x="73825" y="160413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1711967" y="4561980"/>
              <a:ext cx="74295" cy="64769"/>
            </a:xfrm>
            <a:custGeom>
              <a:avLst/>
              <a:gdLst/>
              <a:ahLst/>
              <a:cxnLst/>
              <a:rect l="l" t="t" r="r" b="b"/>
              <a:pathLst>
                <a:path w="74294" h="64770">
                  <a:moveTo>
                    <a:pt x="73825" y="6432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1711967" y="4179723"/>
              <a:ext cx="74295" cy="403860"/>
            </a:xfrm>
            <a:custGeom>
              <a:avLst/>
              <a:gdLst/>
              <a:ahLst/>
              <a:cxnLst/>
              <a:rect l="l" t="t" r="r" b="b"/>
              <a:pathLst>
                <a:path w="74294" h="403860">
                  <a:moveTo>
                    <a:pt x="73825" y="403606"/>
                  </a:moveTo>
                  <a:lnTo>
                    <a:pt x="0" y="339280"/>
                  </a:lnTo>
                  <a:lnTo>
                    <a:pt x="73825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1711967" y="4729748"/>
              <a:ext cx="74295" cy="400685"/>
            </a:xfrm>
            <a:custGeom>
              <a:avLst/>
              <a:gdLst/>
              <a:ahLst/>
              <a:cxnLst/>
              <a:rect l="l" t="t" r="r" b="b"/>
              <a:pathLst>
                <a:path w="74294" h="400685">
                  <a:moveTo>
                    <a:pt x="0" y="337045"/>
                  </a:moveTo>
                  <a:lnTo>
                    <a:pt x="73825" y="64312"/>
                  </a:lnTo>
                  <a:lnTo>
                    <a:pt x="0" y="0"/>
                  </a:lnTo>
                  <a:lnTo>
                    <a:pt x="73825" y="400596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1719104" y="4179723"/>
              <a:ext cx="63500" cy="400685"/>
            </a:xfrm>
            <a:custGeom>
              <a:avLst/>
              <a:gdLst/>
              <a:ahLst/>
              <a:cxnLst/>
              <a:rect l="l" t="t" r="r" b="b"/>
              <a:pathLst>
                <a:path w="63500" h="400685">
                  <a:moveTo>
                    <a:pt x="63309" y="40065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1389324" y="5024870"/>
              <a:ext cx="1655445" cy="245110"/>
            </a:xfrm>
            <a:custGeom>
              <a:avLst/>
              <a:gdLst/>
              <a:ahLst/>
              <a:cxnLst/>
              <a:rect l="l" t="t" r="r" b="b"/>
              <a:pathLst>
                <a:path w="1655445" h="245110">
                  <a:moveTo>
                    <a:pt x="0" y="244754"/>
                  </a:moveTo>
                  <a:lnTo>
                    <a:pt x="165517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0" y="5370323"/>
              <a:ext cx="708025" cy="105410"/>
            </a:xfrm>
            <a:custGeom>
              <a:avLst/>
              <a:gdLst/>
              <a:ahLst/>
              <a:cxnLst/>
              <a:rect l="l" t="t" r="r" b="b"/>
              <a:pathLst>
                <a:path w="708025" h="105410">
                  <a:moveTo>
                    <a:pt x="0" y="105018"/>
                  </a:moveTo>
                  <a:lnTo>
                    <a:pt x="707778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0" y="4076828"/>
              <a:ext cx="2431415" cy="240665"/>
            </a:xfrm>
            <a:custGeom>
              <a:avLst/>
              <a:gdLst/>
              <a:ahLst/>
              <a:cxnLst/>
              <a:rect l="l" t="t" r="r" b="b"/>
              <a:pathLst>
                <a:path w="2431415" h="240664">
                  <a:moveTo>
                    <a:pt x="2132273" y="15405"/>
                  </a:moveTo>
                  <a:lnTo>
                    <a:pt x="2321402" y="0"/>
                  </a:lnTo>
                  <a:lnTo>
                    <a:pt x="2430977" y="43548"/>
                  </a:lnTo>
                  <a:lnTo>
                    <a:pt x="0" y="240648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2321402" y="3888258"/>
              <a:ext cx="0" cy="188595"/>
            </a:xfrm>
            <a:custGeom>
              <a:avLst/>
              <a:gdLst/>
              <a:ahLst/>
              <a:cxnLst/>
              <a:rect l="l" t="t" r="r" b="b"/>
              <a:pathLst>
                <a:path h="188595">
                  <a:moveTo>
                    <a:pt x="0" y="18856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2321402" y="3659265"/>
              <a:ext cx="0" cy="192405"/>
            </a:xfrm>
            <a:custGeom>
              <a:avLst/>
              <a:gdLst/>
              <a:ahLst/>
              <a:cxnLst/>
              <a:rect l="l" t="t" r="r" b="b"/>
              <a:pathLst>
                <a:path h="192404">
                  <a:moveTo>
                    <a:pt x="0" y="19193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2321402" y="3343276"/>
              <a:ext cx="0" cy="278765"/>
            </a:xfrm>
            <a:custGeom>
              <a:avLst/>
              <a:gdLst/>
              <a:ahLst/>
              <a:cxnLst/>
              <a:rect l="l" t="t" r="r" b="b"/>
              <a:pathLst>
                <a:path h="278764">
                  <a:moveTo>
                    <a:pt x="0" y="27840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609556" y="4615879"/>
              <a:ext cx="101600" cy="79375"/>
            </a:xfrm>
            <a:custGeom>
              <a:avLst/>
              <a:gdLst/>
              <a:ahLst/>
              <a:cxnLst/>
              <a:rect l="l" t="t" r="r" b="b"/>
              <a:pathLst>
                <a:path w="101600" h="79375">
                  <a:moveTo>
                    <a:pt x="101511" y="79095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609556" y="4445877"/>
              <a:ext cx="101600" cy="78105"/>
            </a:xfrm>
            <a:custGeom>
              <a:avLst/>
              <a:gdLst/>
              <a:ahLst/>
              <a:cxnLst/>
              <a:rect l="l" t="t" r="r" b="b"/>
              <a:pathLst>
                <a:path w="101600" h="78104">
                  <a:moveTo>
                    <a:pt x="101511" y="77927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609556" y="4266439"/>
              <a:ext cx="101600" cy="72390"/>
            </a:xfrm>
            <a:custGeom>
              <a:avLst/>
              <a:gdLst/>
              <a:ahLst/>
              <a:cxnLst/>
              <a:rect l="l" t="t" r="r" b="b"/>
              <a:pathLst>
                <a:path w="101600" h="72389">
                  <a:moveTo>
                    <a:pt x="101511" y="72059"/>
                  </a:moveTo>
                  <a:lnTo>
                    <a:pt x="0" y="0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660318" y="4302469"/>
              <a:ext cx="0" cy="523240"/>
            </a:xfrm>
            <a:custGeom>
              <a:avLst/>
              <a:gdLst/>
              <a:ahLst/>
              <a:cxnLst/>
              <a:rect l="l" t="t" r="r" b="b"/>
              <a:pathLst>
                <a:path h="523239">
                  <a:moveTo>
                    <a:pt x="0" y="0"/>
                  </a:moveTo>
                  <a:lnTo>
                    <a:pt x="0" y="522744"/>
                  </a:lnTo>
                </a:path>
              </a:pathLst>
            </a:custGeom>
            <a:ln w="913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1774399" y="1156922"/>
              <a:ext cx="194348" cy="23808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2053581" y="1205718"/>
              <a:ext cx="0" cy="184150"/>
            </a:xfrm>
            <a:custGeom>
              <a:avLst/>
              <a:gdLst/>
              <a:ahLst/>
              <a:cxnLst/>
              <a:rect l="l" t="t" r="r" b="b"/>
              <a:pathLst>
                <a:path h="184150">
                  <a:moveTo>
                    <a:pt x="0" y="0"/>
                  </a:moveTo>
                  <a:lnTo>
                    <a:pt x="0" y="184150"/>
                  </a:lnTo>
                </a:path>
              </a:pathLst>
            </a:custGeom>
            <a:ln w="51295">
              <a:solidFill>
                <a:srgbClr val="234B8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2027933" y="1184128"/>
              <a:ext cx="187960" cy="0"/>
            </a:xfrm>
            <a:custGeom>
              <a:avLst/>
              <a:gdLst/>
              <a:ahLst/>
              <a:cxnLst/>
              <a:rect l="l" t="t" r="r" b="b"/>
              <a:pathLst>
                <a:path w="187960">
                  <a:moveTo>
                    <a:pt x="0" y="0"/>
                  </a:moveTo>
                  <a:lnTo>
                    <a:pt x="187451" y="0"/>
                  </a:lnTo>
                </a:path>
              </a:pathLst>
            </a:custGeom>
            <a:ln w="43179">
              <a:solidFill>
                <a:srgbClr val="234B8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2189737" y="1205947"/>
              <a:ext cx="0" cy="184785"/>
            </a:xfrm>
            <a:custGeom>
              <a:avLst/>
              <a:gdLst/>
              <a:ahLst/>
              <a:cxnLst/>
              <a:rect l="l" t="t" r="r" b="b"/>
              <a:pathLst>
                <a:path h="184784">
                  <a:moveTo>
                    <a:pt x="0" y="0"/>
                  </a:moveTo>
                  <a:lnTo>
                    <a:pt x="0" y="184505"/>
                  </a:lnTo>
                </a:path>
              </a:pathLst>
            </a:custGeom>
            <a:ln w="51295">
              <a:solidFill>
                <a:srgbClr val="234B8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2277842" y="1162538"/>
              <a:ext cx="255904" cy="227965"/>
            </a:xfrm>
            <a:custGeom>
              <a:avLst/>
              <a:gdLst/>
              <a:ahLst/>
              <a:cxnLst/>
              <a:rect l="l" t="t" r="r" b="b"/>
              <a:pathLst>
                <a:path w="255905" h="227965">
                  <a:moveTo>
                    <a:pt x="67081" y="0"/>
                  </a:moveTo>
                  <a:lnTo>
                    <a:pt x="18084" y="0"/>
                  </a:lnTo>
                  <a:lnTo>
                    <a:pt x="16431" y="12125"/>
                  </a:lnTo>
                  <a:lnTo>
                    <a:pt x="12014" y="50812"/>
                  </a:lnTo>
                  <a:lnTo>
                    <a:pt x="8181" y="94262"/>
                  </a:lnTo>
                  <a:lnTo>
                    <a:pt x="5014" y="139787"/>
                  </a:lnTo>
                  <a:lnTo>
                    <a:pt x="2264" y="185412"/>
                  </a:lnTo>
                  <a:lnTo>
                    <a:pt x="0" y="227914"/>
                  </a:lnTo>
                  <a:lnTo>
                    <a:pt x="49999" y="227914"/>
                  </a:lnTo>
                  <a:lnTo>
                    <a:pt x="50532" y="210920"/>
                  </a:lnTo>
                  <a:lnTo>
                    <a:pt x="51154" y="193189"/>
                  </a:lnTo>
                  <a:lnTo>
                    <a:pt x="52664" y="155056"/>
                  </a:lnTo>
                  <a:lnTo>
                    <a:pt x="54681" y="116246"/>
                  </a:lnTo>
                  <a:lnTo>
                    <a:pt x="57531" y="76581"/>
                  </a:lnTo>
                  <a:lnTo>
                    <a:pt x="103730" y="76581"/>
                  </a:lnTo>
                  <a:lnTo>
                    <a:pt x="101124" y="70680"/>
                  </a:lnTo>
                  <a:lnTo>
                    <a:pt x="84705" y="34944"/>
                  </a:lnTo>
                  <a:lnTo>
                    <a:pt x="70163" y="5741"/>
                  </a:lnTo>
                  <a:lnTo>
                    <a:pt x="67081" y="0"/>
                  </a:lnTo>
                  <a:close/>
                </a:path>
                <a:path w="255905" h="227965">
                  <a:moveTo>
                    <a:pt x="246215" y="76581"/>
                  </a:moveTo>
                  <a:lnTo>
                    <a:pt x="198297" y="76581"/>
                  </a:lnTo>
                  <a:lnTo>
                    <a:pt x="199839" y="96463"/>
                  </a:lnTo>
                  <a:lnTo>
                    <a:pt x="201174" y="116246"/>
                  </a:lnTo>
                  <a:lnTo>
                    <a:pt x="203315" y="157164"/>
                  </a:lnTo>
                  <a:lnTo>
                    <a:pt x="205432" y="214204"/>
                  </a:lnTo>
                  <a:lnTo>
                    <a:pt x="205854" y="227914"/>
                  </a:lnTo>
                  <a:lnTo>
                    <a:pt x="255841" y="227914"/>
                  </a:lnTo>
                  <a:lnTo>
                    <a:pt x="253598" y="185412"/>
                  </a:lnTo>
                  <a:lnTo>
                    <a:pt x="250560" y="135826"/>
                  </a:lnTo>
                  <a:lnTo>
                    <a:pt x="247669" y="94262"/>
                  </a:lnTo>
                  <a:lnTo>
                    <a:pt x="246472" y="79487"/>
                  </a:lnTo>
                  <a:lnTo>
                    <a:pt x="246215" y="76581"/>
                  </a:lnTo>
                  <a:close/>
                </a:path>
                <a:path w="255905" h="227965">
                  <a:moveTo>
                    <a:pt x="103730" y="76581"/>
                  </a:moveTo>
                  <a:lnTo>
                    <a:pt x="57531" y="76581"/>
                  </a:lnTo>
                  <a:lnTo>
                    <a:pt x="77962" y="123964"/>
                  </a:lnTo>
                  <a:lnTo>
                    <a:pt x="92079" y="157164"/>
                  </a:lnTo>
                  <a:lnTo>
                    <a:pt x="110007" y="198920"/>
                  </a:lnTo>
                  <a:lnTo>
                    <a:pt x="145834" y="198920"/>
                  </a:lnTo>
                  <a:lnTo>
                    <a:pt x="163777" y="157164"/>
                  </a:lnTo>
                  <a:lnTo>
                    <a:pt x="172841" y="135826"/>
                  </a:lnTo>
                  <a:lnTo>
                    <a:pt x="129070" y="135826"/>
                  </a:lnTo>
                  <a:lnTo>
                    <a:pt x="113576" y="99314"/>
                  </a:lnTo>
                  <a:lnTo>
                    <a:pt x="109447" y="89669"/>
                  </a:lnTo>
                  <a:lnTo>
                    <a:pt x="105295" y="80125"/>
                  </a:lnTo>
                  <a:lnTo>
                    <a:pt x="103730" y="76581"/>
                  </a:lnTo>
                  <a:close/>
                </a:path>
                <a:path w="255905" h="227965">
                  <a:moveTo>
                    <a:pt x="237756" y="0"/>
                  </a:moveTo>
                  <a:lnTo>
                    <a:pt x="191071" y="0"/>
                  </a:lnTo>
                  <a:lnTo>
                    <a:pt x="187991" y="5741"/>
                  </a:lnTo>
                  <a:lnTo>
                    <a:pt x="169481" y="43413"/>
                  </a:lnTo>
                  <a:lnTo>
                    <a:pt x="152860" y="80125"/>
                  </a:lnTo>
                  <a:lnTo>
                    <a:pt x="129070" y="135826"/>
                  </a:lnTo>
                  <a:lnTo>
                    <a:pt x="172841" y="135826"/>
                  </a:lnTo>
                  <a:lnTo>
                    <a:pt x="185089" y="107200"/>
                  </a:lnTo>
                  <a:lnTo>
                    <a:pt x="192031" y="91181"/>
                  </a:lnTo>
                  <a:lnTo>
                    <a:pt x="198297" y="76581"/>
                  </a:lnTo>
                  <a:lnTo>
                    <a:pt x="246215" y="76581"/>
                  </a:lnTo>
                  <a:lnTo>
                    <a:pt x="245194" y="65005"/>
                  </a:lnTo>
                  <a:lnTo>
                    <a:pt x="243840" y="50812"/>
                  </a:lnTo>
                  <a:lnTo>
                    <a:pt x="242417" y="37079"/>
                  </a:lnTo>
                  <a:lnTo>
                    <a:pt x="240931" y="24034"/>
                  </a:lnTo>
                  <a:lnTo>
                    <a:pt x="239378" y="11675"/>
                  </a:lnTo>
                  <a:lnTo>
                    <a:pt x="237756" y="0"/>
                  </a:lnTo>
                  <a:close/>
                </a:path>
              </a:pathLst>
            </a:custGeom>
            <a:solidFill>
              <a:srgbClr val="234B84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1239445" y="819628"/>
              <a:ext cx="73761" cy="7378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1400994" y="981174"/>
              <a:ext cx="73761" cy="7377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1400994" y="1142710"/>
              <a:ext cx="73761" cy="7378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1400994" y="1304310"/>
              <a:ext cx="73761" cy="7373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1400994" y="819628"/>
              <a:ext cx="73761" cy="7378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1077875" y="819628"/>
              <a:ext cx="73761" cy="7378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916289" y="819628"/>
              <a:ext cx="73774" cy="7378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1579468" y="99814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19964" y="0"/>
                  </a:moveTo>
                  <a:lnTo>
                    <a:pt x="12189" y="1566"/>
                  </a:lnTo>
                  <a:lnTo>
                    <a:pt x="5843" y="5838"/>
                  </a:lnTo>
                  <a:lnTo>
                    <a:pt x="1567" y="12172"/>
                  </a:lnTo>
                  <a:lnTo>
                    <a:pt x="0" y="19926"/>
                  </a:lnTo>
                  <a:lnTo>
                    <a:pt x="1567" y="27661"/>
                  </a:lnTo>
                  <a:lnTo>
                    <a:pt x="5843" y="33993"/>
                  </a:lnTo>
                  <a:lnTo>
                    <a:pt x="12189" y="38269"/>
                  </a:lnTo>
                  <a:lnTo>
                    <a:pt x="19964" y="39839"/>
                  </a:lnTo>
                  <a:lnTo>
                    <a:pt x="27692" y="38269"/>
                  </a:lnTo>
                  <a:lnTo>
                    <a:pt x="34020" y="33993"/>
                  </a:lnTo>
                  <a:lnTo>
                    <a:pt x="38295" y="27661"/>
                  </a:lnTo>
                  <a:lnTo>
                    <a:pt x="39865" y="19926"/>
                  </a:lnTo>
                  <a:lnTo>
                    <a:pt x="38295" y="12172"/>
                  </a:lnTo>
                  <a:lnTo>
                    <a:pt x="34020" y="5838"/>
                  </a:lnTo>
                  <a:lnTo>
                    <a:pt x="27692" y="1566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1579468" y="115968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19964" y="0"/>
                  </a:moveTo>
                  <a:lnTo>
                    <a:pt x="12189" y="1568"/>
                  </a:lnTo>
                  <a:lnTo>
                    <a:pt x="5843" y="5843"/>
                  </a:lnTo>
                  <a:lnTo>
                    <a:pt x="1567" y="12178"/>
                  </a:lnTo>
                  <a:lnTo>
                    <a:pt x="0" y="19926"/>
                  </a:lnTo>
                  <a:lnTo>
                    <a:pt x="1567" y="27680"/>
                  </a:lnTo>
                  <a:lnTo>
                    <a:pt x="5843" y="34028"/>
                  </a:lnTo>
                  <a:lnTo>
                    <a:pt x="12189" y="38316"/>
                  </a:lnTo>
                  <a:lnTo>
                    <a:pt x="19964" y="39890"/>
                  </a:lnTo>
                  <a:lnTo>
                    <a:pt x="27692" y="38316"/>
                  </a:lnTo>
                  <a:lnTo>
                    <a:pt x="34020" y="34028"/>
                  </a:lnTo>
                  <a:lnTo>
                    <a:pt x="38295" y="27680"/>
                  </a:lnTo>
                  <a:lnTo>
                    <a:pt x="39865" y="19926"/>
                  </a:lnTo>
                  <a:lnTo>
                    <a:pt x="38295" y="12178"/>
                  </a:lnTo>
                  <a:lnTo>
                    <a:pt x="34020" y="5843"/>
                  </a:lnTo>
                  <a:lnTo>
                    <a:pt x="27692" y="1568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1579468" y="132128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19964" y="0"/>
                  </a:moveTo>
                  <a:lnTo>
                    <a:pt x="12189" y="1566"/>
                  </a:lnTo>
                  <a:lnTo>
                    <a:pt x="5843" y="5832"/>
                  </a:lnTo>
                  <a:lnTo>
                    <a:pt x="1567" y="12151"/>
                  </a:lnTo>
                  <a:lnTo>
                    <a:pt x="0" y="19875"/>
                  </a:lnTo>
                  <a:lnTo>
                    <a:pt x="1567" y="27645"/>
                  </a:lnTo>
                  <a:lnTo>
                    <a:pt x="5843" y="33991"/>
                  </a:lnTo>
                  <a:lnTo>
                    <a:pt x="12189" y="38270"/>
                  </a:lnTo>
                  <a:lnTo>
                    <a:pt x="19964" y="39839"/>
                  </a:lnTo>
                  <a:lnTo>
                    <a:pt x="27692" y="38270"/>
                  </a:lnTo>
                  <a:lnTo>
                    <a:pt x="34020" y="33991"/>
                  </a:lnTo>
                  <a:lnTo>
                    <a:pt x="38295" y="27645"/>
                  </a:lnTo>
                  <a:lnTo>
                    <a:pt x="39865" y="19875"/>
                  </a:lnTo>
                  <a:lnTo>
                    <a:pt x="38295" y="12151"/>
                  </a:lnTo>
                  <a:lnTo>
                    <a:pt x="34020" y="5832"/>
                  </a:lnTo>
                  <a:lnTo>
                    <a:pt x="27692" y="1566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1579468" y="83659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19964" y="0"/>
                  </a:moveTo>
                  <a:lnTo>
                    <a:pt x="12189" y="1566"/>
                  </a:lnTo>
                  <a:lnTo>
                    <a:pt x="5843" y="5838"/>
                  </a:lnTo>
                  <a:lnTo>
                    <a:pt x="1567" y="12172"/>
                  </a:lnTo>
                  <a:lnTo>
                    <a:pt x="0" y="19926"/>
                  </a:lnTo>
                  <a:lnTo>
                    <a:pt x="1567" y="27674"/>
                  </a:lnTo>
                  <a:lnTo>
                    <a:pt x="5843" y="34023"/>
                  </a:lnTo>
                  <a:lnTo>
                    <a:pt x="12189" y="38314"/>
                  </a:lnTo>
                  <a:lnTo>
                    <a:pt x="19964" y="39890"/>
                  </a:lnTo>
                  <a:lnTo>
                    <a:pt x="27692" y="38314"/>
                  </a:lnTo>
                  <a:lnTo>
                    <a:pt x="34020" y="34023"/>
                  </a:lnTo>
                  <a:lnTo>
                    <a:pt x="38295" y="27674"/>
                  </a:lnTo>
                  <a:lnTo>
                    <a:pt x="39865" y="19926"/>
                  </a:lnTo>
                  <a:lnTo>
                    <a:pt x="38295" y="12172"/>
                  </a:lnTo>
                  <a:lnTo>
                    <a:pt x="34020" y="5838"/>
                  </a:lnTo>
                  <a:lnTo>
                    <a:pt x="27692" y="1566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1256374" y="6750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938" y="0"/>
                  </a:moveTo>
                  <a:lnTo>
                    <a:pt x="12194" y="1578"/>
                  </a:lnTo>
                  <a:lnTo>
                    <a:pt x="5854" y="5873"/>
                  </a:lnTo>
                  <a:lnTo>
                    <a:pt x="1572" y="12226"/>
                  </a:lnTo>
                  <a:lnTo>
                    <a:pt x="0" y="19977"/>
                  </a:lnTo>
                  <a:lnTo>
                    <a:pt x="1572" y="27723"/>
                  </a:lnTo>
                  <a:lnTo>
                    <a:pt x="5854" y="34053"/>
                  </a:lnTo>
                  <a:lnTo>
                    <a:pt x="12194" y="38324"/>
                  </a:lnTo>
                  <a:lnTo>
                    <a:pt x="19938" y="39890"/>
                  </a:lnTo>
                  <a:lnTo>
                    <a:pt x="27679" y="38324"/>
                  </a:lnTo>
                  <a:lnTo>
                    <a:pt x="34010" y="34053"/>
                  </a:lnTo>
                  <a:lnTo>
                    <a:pt x="38284" y="27723"/>
                  </a:lnTo>
                  <a:lnTo>
                    <a:pt x="39852" y="19977"/>
                  </a:lnTo>
                  <a:lnTo>
                    <a:pt x="38284" y="12226"/>
                  </a:lnTo>
                  <a:lnTo>
                    <a:pt x="34010" y="5873"/>
                  </a:lnTo>
                  <a:lnTo>
                    <a:pt x="27679" y="1578"/>
                  </a:lnTo>
                  <a:lnTo>
                    <a:pt x="19938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1417935" y="6750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926" y="0"/>
                  </a:moveTo>
                  <a:lnTo>
                    <a:pt x="12194" y="1578"/>
                  </a:lnTo>
                  <a:lnTo>
                    <a:pt x="5857" y="5873"/>
                  </a:lnTo>
                  <a:lnTo>
                    <a:pt x="1574" y="12226"/>
                  </a:lnTo>
                  <a:lnTo>
                    <a:pt x="0" y="19977"/>
                  </a:lnTo>
                  <a:lnTo>
                    <a:pt x="1574" y="27723"/>
                  </a:lnTo>
                  <a:lnTo>
                    <a:pt x="5857" y="34053"/>
                  </a:lnTo>
                  <a:lnTo>
                    <a:pt x="12194" y="38324"/>
                  </a:lnTo>
                  <a:lnTo>
                    <a:pt x="19926" y="39890"/>
                  </a:lnTo>
                  <a:lnTo>
                    <a:pt x="27692" y="38324"/>
                  </a:lnTo>
                  <a:lnTo>
                    <a:pt x="34029" y="34053"/>
                  </a:lnTo>
                  <a:lnTo>
                    <a:pt x="38300" y="27723"/>
                  </a:lnTo>
                  <a:lnTo>
                    <a:pt x="39865" y="19977"/>
                  </a:lnTo>
                  <a:lnTo>
                    <a:pt x="38300" y="12226"/>
                  </a:lnTo>
                  <a:lnTo>
                    <a:pt x="34029" y="5873"/>
                  </a:lnTo>
                  <a:lnTo>
                    <a:pt x="27692" y="1578"/>
                  </a:lnTo>
                  <a:lnTo>
                    <a:pt x="19926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1094804" y="6750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938" y="0"/>
                  </a:moveTo>
                  <a:lnTo>
                    <a:pt x="12194" y="1578"/>
                  </a:lnTo>
                  <a:lnTo>
                    <a:pt x="5854" y="5873"/>
                  </a:lnTo>
                  <a:lnTo>
                    <a:pt x="1572" y="12226"/>
                  </a:lnTo>
                  <a:lnTo>
                    <a:pt x="0" y="19977"/>
                  </a:lnTo>
                  <a:lnTo>
                    <a:pt x="1572" y="27723"/>
                  </a:lnTo>
                  <a:lnTo>
                    <a:pt x="5854" y="34053"/>
                  </a:lnTo>
                  <a:lnTo>
                    <a:pt x="12194" y="38324"/>
                  </a:lnTo>
                  <a:lnTo>
                    <a:pt x="19938" y="39890"/>
                  </a:lnTo>
                  <a:lnTo>
                    <a:pt x="27701" y="38324"/>
                  </a:lnTo>
                  <a:lnTo>
                    <a:pt x="34043" y="34053"/>
                  </a:lnTo>
                  <a:lnTo>
                    <a:pt x="38321" y="27723"/>
                  </a:lnTo>
                  <a:lnTo>
                    <a:pt x="39890" y="19977"/>
                  </a:lnTo>
                  <a:lnTo>
                    <a:pt x="38321" y="12226"/>
                  </a:lnTo>
                  <a:lnTo>
                    <a:pt x="34043" y="5873"/>
                  </a:lnTo>
                  <a:lnTo>
                    <a:pt x="27701" y="1578"/>
                  </a:lnTo>
                  <a:lnTo>
                    <a:pt x="19938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933256" y="6750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926" y="0"/>
                  </a:moveTo>
                  <a:lnTo>
                    <a:pt x="12178" y="1578"/>
                  </a:lnTo>
                  <a:lnTo>
                    <a:pt x="5843" y="5873"/>
                  </a:lnTo>
                  <a:lnTo>
                    <a:pt x="1568" y="12226"/>
                  </a:lnTo>
                  <a:lnTo>
                    <a:pt x="0" y="19977"/>
                  </a:lnTo>
                  <a:lnTo>
                    <a:pt x="1568" y="27723"/>
                  </a:lnTo>
                  <a:lnTo>
                    <a:pt x="5843" y="34053"/>
                  </a:lnTo>
                  <a:lnTo>
                    <a:pt x="12178" y="38324"/>
                  </a:lnTo>
                  <a:lnTo>
                    <a:pt x="19926" y="39890"/>
                  </a:lnTo>
                  <a:lnTo>
                    <a:pt x="27696" y="38324"/>
                  </a:lnTo>
                  <a:lnTo>
                    <a:pt x="34042" y="34053"/>
                  </a:lnTo>
                  <a:lnTo>
                    <a:pt x="38321" y="27723"/>
                  </a:lnTo>
                  <a:lnTo>
                    <a:pt x="39890" y="19977"/>
                  </a:lnTo>
                  <a:lnTo>
                    <a:pt x="38321" y="12226"/>
                  </a:lnTo>
                  <a:lnTo>
                    <a:pt x="34042" y="5873"/>
                  </a:lnTo>
                  <a:lnTo>
                    <a:pt x="27696" y="1578"/>
                  </a:lnTo>
                  <a:lnTo>
                    <a:pt x="19926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1579468" y="6750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964" y="0"/>
                  </a:moveTo>
                  <a:lnTo>
                    <a:pt x="12189" y="1578"/>
                  </a:lnTo>
                  <a:lnTo>
                    <a:pt x="5843" y="5873"/>
                  </a:lnTo>
                  <a:lnTo>
                    <a:pt x="1567" y="12226"/>
                  </a:lnTo>
                  <a:lnTo>
                    <a:pt x="0" y="19977"/>
                  </a:lnTo>
                  <a:lnTo>
                    <a:pt x="1567" y="27723"/>
                  </a:lnTo>
                  <a:lnTo>
                    <a:pt x="5843" y="34053"/>
                  </a:lnTo>
                  <a:lnTo>
                    <a:pt x="12189" y="38324"/>
                  </a:lnTo>
                  <a:lnTo>
                    <a:pt x="19964" y="39890"/>
                  </a:lnTo>
                  <a:lnTo>
                    <a:pt x="27692" y="38324"/>
                  </a:lnTo>
                  <a:lnTo>
                    <a:pt x="34020" y="34053"/>
                  </a:lnTo>
                  <a:lnTo>
                    <a:pt x="38295" y="27723"/>
                  </a:lnTo>
                  <a:lnTo>
                    <a:pt x="39865" y="19977"/>
                  </a:lnTo>
                  <a:lnTo>
                    <a:pt x="38295" y="12226"/>
                  </a:lnTo>
                  <a:lnTo>
                    <a:pt x="34020" y="5873"/>
                  </a:lnTo>
                  <a:lnTo>
                    <a:pt x="27692" y="1578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1060908" y="1125795"/>
              <a:ext cx="269875" cy="107950"/>
            </a:xfrm>
            <a:custGeom>
              <a:avLst/>
              <a:gdLst/>
              <a:ahLst/>
              <a:cxnLst/>
              <a:rect l="l" t="t" r="r" b="b"/>
              <a:pathLst>
                <a:path w="269875" h="107950">
                  <a:moveTo>
                    <a:pt x="215404" y="0"/>
                  </a:moveTo>
                  <a:lnTo>
                    <a:pt x="53835" y="0"/>
                  </a:lnTo>
                  <a:lnTo>
                    <a:pt x="32880" y="4223"/>
                  </a:lnTo>
                  <a:lnTo>
                    <a:pt x="15768" y="15746"/>
                  </a:lnTo>
                  <a:lnTo>
                    <a:pt x="4230" y="32848"/>
                  </a:lnTo>
                  <a:lnTo>
                    <a:pt x="0" y="53809"/>
                  </a:lnTo>
                  <a:lnTo>
                    <a:pt x="4230" y="74780"/>
                  </a:lnTo>
                  <a:lnTo>
                    <a:pt x="15768" y="91905"/>
                  </a:lnTo>
                  <a:lnTo>
                    <a:pt x="32880" y="103450"/>
                  </a:lnTo>
                  <a:lnTo>
                    <a:pt x="53835" y="107683"/>
                  </a:lnTo>
                  <a:lnTo>
                    <a:pt x="215404" y="107683"/>
                  </a:lnTo>
                  <a:lnTo>
                    <a:pt x="236357" y="103450"/>
                  </a:lnTo>
                  <a:lnTo>
                    <a:pt x="253479" y="91905"/>
                  </a:lnTo>
                  <a:lnTo>
                    <a:pt x="265028" y="74780"/>
                  </a:lnTo>
                  <a:lnTo>
                    <a:pt x="269265" y="53809"/>
                  </a:lnTo>
                  <a:lnTo>
                    <a:pt x="265028" y="32848"/>
                  </a:lnTo>
                  <a:lnTo>
                    <a:pt x="253479" y="15746"/>
                  </a:lnTo>
                  <a:lnTo>
                    <a:pt x="236357" y="4223"/>
                  </a:lnTo>
                  <a:lnTo>
                    <a:pt x="215404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899364" y="1287327"/>
              <a:ext cx="431165" cy="107950"/>
            </a:xfrm>
            <a:custGeom>
              <a:avLst/>
              <a:gdLst/>
              <a:ahLst/>
              <a:cxnLst/>
              <a:rect l="l" t="t" r="r" b="b"/>
              <a:pathLst>
                <a:path w="431165" h="107950">
                  <a:moveTo>
                    <a:pt x="376948" y="0"/>
                  </a:moveTo>
                  <a:lnTo>
                    <a:pt x="53822" y="0"/>
                  </a:lnTo>
                  <a:lnTo>
                    <a:pt x="32870" y="4230"/>
                  </a:lnTo>
                  <a:lnTo>
                    <a:pt x="15762" y="15767"/>
                  </a:lnTo>
                  <a:lnTo>
                    <a:pt x="4228" y="32875"/>
                  </a:lnTo>
                  <a:lnTo>
                    <a:pt x="0" y="53822"/>
                  </a:lnTo>
                  <a:lnTo>
                    <a:pt x="4228" y="74791"/>
                  </a:lnTo>
                  <a:lnTo>
                    <a:pt x="15762" y="91911"/>
                  </a:lnTo>
                  <a:lnTo>
                    <a:pt x="32870" y="103452"/>
                  </a:lnTo>
                  <a:lnTo>
                    <a:pt x="53822" y="107683"/>
                  </a:lnTo>
                  <a:lnTo>
                    <a:pt x="376948" y="107683"/>
                  </a:lnTo>
                  <a:lnTo>
                    <a:pt x="397901" y="103452"/>
                  </a:lnTo>
                  <a:lnTo>
                    <a:pt x="415023" y="91911"/>
                  </a:lnTo>
                  <a:lnTo>
                    <a:pt x="426572" y="74791"/>
                  </a:lnTo>
                  <a:lnTo>
                    <a:pt x="430809" y="53822"/>
                  </a:lnTo>
                  <a:lnTo>
                    <a:pt x="426572" y="32875"/>
                  </a:lnTo>
                  <a:lnTo>
                    <a:pt x="415023" y="15767"/>
                  </a:lnTo>
                  <a:lnTo>
                    <a:pt x="397901" y="4230"/>
                  </a:lnTo>
                  <a:lnTo>
                    <a:pt x="376948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899364" y="964196"/>
              <a:ext cx="431165" cy="107950"/>
            </a:xfrm>
            <a:custGeom>
              <a:avLst/>
              <a:gdLst/>
              <a:ahLst/>
              <a:cxnLst/>
              <a:rect l="l" t="t" r="r" b="b"/>
              <a:pathLst>
                <a:path w="431165" h="107950">
                  <a:moveTo>
                    <a:pt x="376948" y="0"/>
                  </a:moveTo>
                  <a:lnTo>
                    <a:pt x="53822" y="0"/>
                  </a:lnTo>
                  <a:lnTo>
                    <a:pt x="32870" y="4236"/>
                  </a:lnTo>
                  <a:lnTo>
                    <a:pt x="15762" y="15787"/>
                  </a:lnTo>
                  <a:lnTo>
                    <a:pt x="4228" y="32913"/>
                  </a:lnTo>
                  <a:lnTo>
                    <a:pt x="0" y="53873"/>
                  </a:lnTo>
                  <a:lnTo>
                    <a:pt x="4228" y="74813"/>
                  </a:lnTo>
                  <a:lnTo>
                    <a:pt x="15762" y="91917"/>
                  </a:lnTo>
                  <a:lnTo>
                    <a:pt x="32870" y="103452"/>
                  </a:lnTo>
                  <a:lnTo>
                    <a:pt x="53822" y="107683"/>
                  </a:lnTo>
                  <a:lnTo>
                    <a:pt x="376948" y="107683"/>
                  </a:lnTo>
                  <a:lnTo>
                    <a:pt x="397901" y="103452"/>
                  </a:lnTo>
                  <a:lnTo>
                    <a:pt x="415023" y="91917"/>
                  </a:lnTo>
                  <a:lnTo>
                    <a:pt x="426572" y="74813"/>
                  </a:lnTo>
                  <a:lnTo>
                    <a:pt x="430809" y="53873"/>
                  </a:lnTo>
                  <a:lnTo>
                    <a:pt x="426572" y="32913"/>
                  </a:lnTo>
                  <a:lnTo>
                    <a:pt x="415023" y="15787"/>
                  </a:lnTo>
                  <a:lnTo>
                    <a:pt x="397901" y="4236"/>
                  </a:lnTo>
                  <a:lnTo>
                    <a:pt x="376948" y="0"/>
                  </a:lnTo>
                  <a:close/>
                </a:path>
              </a:pathLst>
            </a:custGeom>
            <a:solidFill>
              <a:srgbClr val="F9B900"/>
            </a:solid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899363" y="675005"/>
              <a:ext cx="1625092" cy="714743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Verdana" panose="020B0604030504040204" pitchFamily="34" charset="0"/>
                <a:ea typeface="Verdana" panose="020B0604030504040204" pitchFamily="34" charset="0"/>
                <a:sym typeface="Verdana" panose="020B0604030504040204" pitchFamily="34" charset="0"/>
              </a:endParaRPr>
            </a:p>
          </p:txBody>
        </p:sp>
      </p:grpSp>
      <p:sp>
        <p:nvSpPr>
          <p:cNvPr id="1170" name="object 1170"/>
          <p:cNvSpPr/>
          <p:nvPr/>
        </p:nvSpPr>
        <p:spPr>
          <a:xfrm>
            <a:off x="0" y="5274005"/>
            <a:ext cx="10692130" cy="1782445"/>
          </a:xfrm>
          <a:custGeom>
            <a:avLst/>
            <a:gdLst/>
            <a:ahLst/>
            <a:cxnLst/>
            <a:rect l="l" t="t" r="r" b="b"/>
            <a:pathLst>
              <a:path w="10692130" h="1782445">
                <a:moveTo>
                  <a:pt x="0" y="1782000"/>
                </a:moveTo>
                <a:lnTo>
                  <a:pt x="10692003" y="1782000"/>
                </a:lnTo>
                <a:lnTo>
                  <a:pt x="10692003" y="0"/>
                </a:lnTo>
                <a:lnTo>
                  <a:pt x="0" y="0"/>
                </a:lnTo>
                <a:lnTo>
                  <a:pt x="0" y="1782000"/>
                </a:lnTo>
                <a:close/>
              </a:path>
            </a:pathLst>
          </a:custGeom>
          <a:solidFill>
            <a:srgbClr val="FFCB00"/>
          </a:solidFill>
        </p:spPr>
        <p:txBody>
          <a:bodyPr wrap="square" lIns="0" tIns="0" rIns="0" bIns="0" rtlCol="0"/>
          <a:lstStyle/>
          <a:p>
            <a:endParaRPr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1175" name="object 1171"/>
          <p:cNvSpPr txBox="1"/>
          <p:nvPr/>
        </p:nvSpPr>
        <p:spPr>
          <a:xfrm>
            <a:off x="774700" y="5837188"/>
            <a:ext cx="99187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5042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aHFZhjPRB6qdkjdBaRPO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aHFZhjPRB6qdkjdBaRPO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wRlU5BaToi8Qvs0NN4Ta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wRlU5BaToi8Qvs0NN4Ta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aHFZhjPRB6qdkjdBaRPO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lsskWvrRieobXeNfzXO8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lsskWvrRieobXeNfzXO8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3260</TotalTime>
  <Words>566</Words>
  <Application>Microsoft Office PowerPoint</Application>
  <PresentationFormat>Произвольный</PresentationFormat>
  <Paragraphs>124</Paragraphs>
  <Slides>9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Times New Roman</vt:lpstr>
      <vt:lpstr>Verdana</vt:lpstr>
      <vt:lpstr>Office Theme</vt:lpstr>
      <vt:lpstr>think-cell Slide</vt:lpstr>
      <vt:lpstr>Презентация PowerPoint</vt:lpstr>
      <vt:lpstr>ООО «Донкарб Графит»</vt:lpstr>
      <vt:lpstr>МАТЕРИАЛЫ АНОДНЫХ ЗАЗЕМЛИТЕЛЕЙ</vt:lpstr>
      <vt:lpstr>Презентация PowerPoint</vt:lpstr>
      <vt:lpstr>Презентация PowerPoint</vt:lpstr>
      <vt:lpstr>ДОПУСТИМОЕ ЭЛЕКТРИЧЕСКОЕ СОПРОТИВЛЕНИЕ</vt:lpstr>
      <vt:lpstr>ГАБАРИТНЫЕ РАЗМЕРЫ И ДОПУСТИМАЯ МАССА</vt:lpstr>
      <vt:lpstr>Выводы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Ivanova Yuliya</dc:creator>
  <cp:lastModifiedBy>Hobotov Sergey</cp:lastModifiedBy>
  <cp:revision>352</cp:revision>
  <cp:lastPrinted>2019-01-28T09:48:11Z</cp:lastPrinted>
  <dcterms:created xsi:type="dcterms:W3CDTF">2018-10-25T10:33:14Z</dcterms:created>
  <dcterms:modified xsi:type="dcterms:W3CDTF">2019-05-15T08:46:17Z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2018-10-25T00:00:00Z</vt:filetime>
  </property>
  <property fmtid="{D5CDD505-2E9C-101B-9397-08002B2CF9AE}" pid="3" name="Creator">
    <vt:lpwstr>Adobe InDesign CC 13.1 (Windows)</vt:lpwstr>
  </property>
  <property fmtid="{D5CDD505-2E9C-101B-9397-08002B2CF9AE}" pid="4" name="LastSaved">
    <vt:filetime>2018-10-25T00:00:00Z</vt:filetime>
  </property>
</Properties>
</file>